
<file path=[Content_Types].xml><?xml version="1.0" encoding="utf-8"?>
<Types xmlns="http://schemas.openxmlformats.org/package/2006/content-types">
  <Override PartName="/ppt/slides/slide5.xml" ContentType="application/vnd.openxmlformats-officedocument.presentationml.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docProps/custom.xml" ContentType="application/vnd.openxmlformats-officedocument.custom-properties+xml"/>
  <Default Extension="wdp" ContentType="image/vnd.ms-photo"/>
  <Override PartName="/ppt/handoutMasters/handoutMaster1.xml" ContentType="application/vnd.openxmlformats-officedocument.presentationml.handoutMaster+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handoutMasterIdLst>
    <p:handoutMasterId r:id="rId8"/>
  </p:handoutMasterIdLst>
  <p:sldIdLst>
    <p:sldId id="364" r:id="rId2"/>
    <p:sldId id="365" r:id="rId3"/>
    <p:sldId id="366" r:id="rId4"/>
    <p:sldId id="367" r:id="rId5"/>
    <p:sldId id="368" r:id="rId6"/>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00"/>
    <a:srgbClr val="FF3399"/>
    <a:srgbClr val="FF6600"/>
    <a:srgbClr val="66FF33"/>
    <a:srgbClr val="99FF66"/>
    <a:srgbClr val="990099"/>
    <a:srgbClr val="FFCC66"/>
    <a:srgbClr val="FFFFFF"/>
    <a:srgbClr val="FFCC00"/>
    <a:srgbClr val="00206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1570" autoAdjust="0"/>
    <p:restoredTop sz="95672" autoAdjust="0"/>
  </p:normalViewPr>
  <p:slideViewPr>
    <p:cSldViewPr>
      <p:cViewPr>
        <p:scale>
          <a:sx n="100" d="100"/>
          <a:sy n="100" d="100"/>
        </p:scale>
        <p:origin x="-2136" y="-282"/>
      </p:cViewPr>
      <p:guideLst>
        <p:guide orient="horz" pos="2160"/>
        <p:guide pos="2880"/>
      </p:guideLst>
    </p:cSldViewPr>
  </p:slideViewPr>
  <p:notesTextViewPr>
    <p:cViewPr>
      <p:scale>
        <a:sx n="100" d="100"/>
        <a:sy n="100" d="100"/>
      </p:scale>
      <p:origin x="0" y="0"/>
    </p:cViewPr>
  </p:notesTextViewPr>
  <p:sorterViewPr>
    <p:cViewPr>
      <p:scale>
        <a:sx n="180" d="100"/>
        <a:sy n="180" d="100"/>
      </p:scale>
      <p:origin x="0" y="0"/>
    </p:cViewPr>
  </p:sorterViewPr>
  <p:notesViewPr>
    <p:cSldViewPr>
      <p:cViewPr varScale="1">
        <p:scale>
          <a:sx n="81" d="100"/>
          <a:sy n="81" d="100"/>
        </p:scale>
        <p:origin x="-3288" y="-102"/>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defRPr>
            </a:lvl1pPr>
          </a:lstStyle>
          <a:p>
            <a:pPr>
              <a:defRPr/>
            </a:pPr>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atin typeface="Arial" charset="0"/>
              </a:defRPr>
            </a:lvl1pPr>
          </a:lstStyle>
          <a:p>
            <a:pPr>
              <a:defRPr/>
            </a:pPr>
            <a:fld id="{AE1A7895-9E8F-4C50-B5E8-7345F3E6B0B6}" type="datetimeFigureOut">
              <a:rPr lang="zh-CN" altLang="en-US"/>
              <a:pPr>
                <a:defRPr/>
              </a:pPr>
              <a:t>2017/6/22</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atin typeface="Arial" charset="0"/>
              </a:defRPr>
            </a:lvl1pPr>
          </a:lstStyle>
          <a:p>
            <a:pPr>
              <a:defRPr/>
            </a:pPr>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atin typeface="Arial" charset="0"/>
              </a:defRPr>
            </a:lvl1pPr>
          </a:lstStyle>
          <a:p>
            <a:pPr>
              <a:defRPr/>
            </a:pPr>
            <a:fld id="{41C19984-4B2A-48B4-B869-87DEC631B6E0}" type="slidenum">
              <a:rPr lang="zh-CN" altLang="en-US"/>
              <a:pPr>
                <a:defRPr/>
              </a:pPr>
              <a:t>‹#›</a:t>
            </a:fld>
            <a:endParaRPr lang="zh-CN" altLang="en-US"/>
          </a:p>
        </p:txBody>
      </p:sp>
    </p:spTree>
    <p:extLst>
      <p:ext uri="{BB962C8B-B14F-4D97-AF65-F5344CB8AC3E}">
        <p14:creationId xmlns:p14="http://schemas.microsoft.com/office/powerpoint/2010/main" xmlns="" val="14472935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CED0698-BD05-4639-9D81-B9F65B9CB3B9}" type="datetimeFigureOut">
              <a:rPr lang="zh-CN" altLang="en-US" smtClean="0"/>
              <a:pPr/>
              <a:t>2017/6/22</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50DEE79-D6A9-404B-B2E7-14B1D3548937}" type="slidenum">
              <a:rPr lang="zh-CN" altLang="en-US" smtClean="0"/>
              <a:pPr/>
              <a:t>‹#›</a:t>
            </a:fld>
            <a:endParaRPr lang="zh-CN" altLang="en-US"/>
          </a:p>
        </p:txBody>
      </p:sp>
    </p:spTree>
    <p:extLst>
      <p:ext uri="{BB962C8B-B14F-4D97-AF65-F5344CB8AC3E}">
        <p14:creationId xmlns:p14="http://schemas.microsoft.com/office/powerpoint/2010/main" xmlns="" val="1686444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3.png"/><Relationship Id="rId4" Type="http://schemas.microsoft.com/office/2007/relationships/hdphoto" Target="../media/hdphoto1.wdp"/></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5" name="矩形 4"/>
          <p:cNvSpPr/>
          <p:nvPr userDrawn="1"/>
        </p:nvSpPr>
        <p:spPr bwMode="auto">
          <a:xfrm>
            <a:off x="0" y="-14288"/>
            <a:ext cx="9144000" cy="871538"/>
          </a:xfrm>
          <a:prstGeom prst="rect">
            <a:avLst/>
          </a:prstGeom>
          <a:blipFill dpi="0" rotWithShape="1">
            <a:blip r:embed="rId2"/>
            <a:srcRect/>
            <a:tile tx="-2457450" ty="0" sx="59000" sy="59000" flip="x" algn="r"/>
          </a:blipFill>
          <a:ln w="0">
            <a:noFill/>
          </a:ln>
          <a:scene3d>
            <a:camera prst="perspective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 name="矩形 1"/>
          <p:cNvSpPr/>
          <p:nvPr userDrawn="1"/>
        </p:nvSpPr>
        <p:spPr>
          <a:xfrm>
            <a:off x="-7938" y="6042025"/>
            <a:ext cx="9188451" cy="815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 name="Picture 2"/>
          <p:cNvPicPr>
            <a:picLocks noChangeAspect="1" noChangeArrowheads="1"/>
          </p:cNvPicPr>
          <p:nvPr userDrawn="1"/>
        </p:nvPicPr>
        <p:blipFill>
          <a:blip r:embed="rId3">
            <a:extLst>
              <a:ext uri="{BEBA8EAE-BF5A-486C-A8C5-ECC9F3942E4B}">
                <a14:imgProps xmlns:a14="http://schemas.microsoft.com/office/drawing/2010/main" xmlns="">
                  <a14:imgLayer r:embed="rId4">
                    <a14:imgEffect>
                      <a14:brightnessContrast bright="8000" contrast="33000"/>
                    </a14:imgEffect>
                  </a14:imgLayer>
                </a14:imgProps>
              </a:ext>
            </a:extLst>
          </a:blip>
          <a:srcRect/>
          <a:stretch>
            <a:fillRect/>
          </a:stretch>
        </p:blipFill>
        <p:spPr bwMode="auto">
          <a:xfrm>
            <a:off x="-11875" y="792942"/>
            <a:ext cx="9192388" cy="5372361"/>
          </a:xfrm>
          <a:prstGeom prst="rect">
            <a:avLst/>
          </a:prstGeom>
          <a:noFill/>
          <a:ln w="9525">
            <a:noFill/>
            <a:miter lim="800000"/>
            <a:headEnd/>
            <a:tailEnd/>
          </a:ln>
        </p:spPr>
      </p:pic>
      <p:pic>
        <p:nvPicPr>
          <p:cNvPr id="6" name="Picture 6"/>
          <p:cNvPicPr>
            <a:picLocks noChangeAspect="1" noChangeArrowheads="1"/>
          </p:cNvPicPr>
          <p:nvPr userDrawn="1"/>
        </p:nvPicPr>
        <p:blipFill>
          <a:blip r:embed="rId5"/>
          <a:srcRect/>
          <a:stretch>
            <a:fillRect/>
          </a:stretch>
        </p:blipFill>
        <p:spPr bwMode="auto">
          <a:xfrm flipH="1">
            <a:off x="3314578" y="6345218"/>
            <a:ext cx="5829300" cy="276225"/>
          </a:xfrm>
          <a:prstGeom prst="rect">
            <a:avLst/>
          </a:prstGeom>
          <a:noFill/>
          <a:ln w="9525">
            <a:noFill/>
            <a:miter lim="800000"/>
            <a:headEnd/>
            <a:tailEnd/>
          </a:ln>
        </p:spPr>
      </p:pic>
      <p:pic>
        <p:nvPicPr>
          <p:cNvPr id="7" name="图片 11" descr="png素材 (276).png"/>
          <p:cNvPicPr>
            <a:picLocks noChangeAspect="1"/>
          </p:cNvPicPr>
          <p:nvPr userDrawn="1"/>
        </p:nvPicPr>
        <p:blipFill>
          <a:blip r:embed="rId6"/>
          <a:srcRect/>
          <a:stretch>
            <a:fillRect/>
          </a:stretch>
        </p:blipFill>
        <p:spPr bwMode="auto">
          <a:xfrm>
            <a:off x="0" y="2654"/>
            <a:ext cx="785794" cy="785794"/>
          </a:xfrm>
          <a:prstGeom prst="rect">
            <a:avLst/>
          </a:prstGeom>
          <a:noFill/>
          <a:ln w="9525">
            <a:noFill/>
            <a:miter lim="800000"/>
            <a:headEnd/>
            <a:tailEnd/>
          </a:ln>
        </p:spPr>
      </p:pic>
      <p:sp>
        <p:nvSpPr>
          <p:cNvPr id="8" name="矩形 7"/>
          <p:cNvSpPr/>
          <p:nvPr userDrawn="1"/>
        </p:nvSpPr>
        <p:spPr bwMode="auto">
          <a:xfrm>
            <a:off x="4716016" y="332656"/>
            <a:ext cx="4420121" cy="646331"/>
          </a:xfrm>
          <a:prstGeom prst="rect">
            <a:avLst/>
          </a:prstGeom>
          <a:noFill/>
        </p:spPr>
        <p:txBody>
          <a:bodyPr wrap="square">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marL="0" marR="0" indent="0" algn="ctr" defTabSz="914400" rtl="0" eaLnBrk="1" fontAlgn="base" latinLnBrk="0" hangingPunct="1">
              <a:lnSpc>
                <a:spcPct val="100000"/>
              </a:lnSpc>
              <a:spcBef>
                <a:spcPct val="0"/>
              </a:spcBef>
              <a:spcAft>
                <a:spcPct val="0"/>
              </a:spcAft>
              <a:buClrTx/>
              <a:buSzTx/>
              <a:buFontTx/>
              <a:buNone/>
              <a:tabLst/>
              <a:defRPr/>
            </a:pPr>
            <a:r>
              <a:rPr lang="en-US" altLang="zh-CN" sz="1800" spc="300" dirty="0" smtClean="0">
                <a:solidFill>
                  <a:schemeClr val="bg1"/>
                </a:solidFill>
                <a:latin typeface="微软雅黑" pitchFamily="34" charset="-122"/>
                <a:ea typeface="微软雅黑" pitchFamily="34" charset="-122"/>
              </a:rPr>
              <a:t>『HOMEPPT</a:t>
            </a:r>
            <a:r>
              <a:rPr lang="en-US" altLang="zh-CN" sz="1800" spc="300" baseline="0" dirty="0" smtClean="0">
                <a:solidFill>
                  <a:schemeClr val="bg1"/>
                </a:solidFill>
                <a:latin typeface="微软雅黑" pitchFamily="34" charset="-122"/>
                <a:ea typeface="微软雅黑" pitchFamily="34" charset="-122"/>
              </a:rPr>
              <a:t>』—</a:t>
            </a:r>
            <a:r>
              <a:rPr lang="zh-CN" altLang="en-US" sz="1800" spc="300" baseline="0" dirty="0" smtClean="0">
                <a:solidFill>
                  <a:schemeClr val="bg1"/>
                </a:solidFill>
                <a:latin typeface="微软雅黑" pitchFamily="34" charset="-122"/>
                <a:ea typeface="微软雅黑" pitchFamily="34" charset="-122"/>
              </a:rPr>
              <a:t> </a:t>
            </a:r>
            <a:r>
              <a:rPr lang="en-US" altLang="zh-CN" sz="1800" b="0" spc="0" dirty="0" smtClean="0">
                <a:solidFill>
                  <a:schemeClr val="bg1"/>
                </a:solidFill>
                <a:latin typeface="Arial Unicode MS" pitchFamily="34" charset="-122"/>
                <a:ea typeface="Arial Unicode MS" pitchFamily="34" charset="-122"/>
                <a:cs typeface="Arial Unicode MS" pitchFamily="34" charset="-122"/>
              </a:rPr>
              <a:t>WWW.HOMEPPT.COM</a:t>
            </a:r>
            <a:endParaRPr lang="zh-CN" altLang="en-US" sz="1800" b="0" spc="0" dirty="0">
              <a:solidFill>
                <a:schemeClr val="bg1"/>
              </a:solidFill>
              <a:latin typeface="Arial Unicode MS" pitchFamily="34" charset="-122"/>
              <a:ea typeface="Arial Unicode MS" pitchFamily="34" charset="-122"/>
              <a:cs typeface="Arial Unicode MS" pitchFamily="34" charset="-122"/>
            </a:endParaRPr>
          </a:p>
        </p:txBody>
      </p:sp>
      <p:sp>
        <p:nvSpPr>
          <p:cNvPr id="9" name="TextBox 8"/>
          <p:cNvSpPr txBox="1"/>
          <p:nvPr userDrawn="1"/>
        </p:nvSpPr>
        <p:spPr bwMode="auto">
          <a:xfrm>
            <a:off x="3347864" y="6347069"/>
            <a:ext cx="5356225" cy="307777"/>
          </a:xfrm>
          <a:prstGeom prst="rect">
            <a:avLst/>
          </a:prstGeom>
          <a:noFill/>
        </p:spPr>
        <p:txBody>
          <a:bodyPr>
            <a:spAutoFit/>
          </a:bodyPr>
          <a:lstStyle/>
          <a:p>
            <a:pPr>
              <a:defRPr/>
            </a:pPr>
            <a:r>
              <a:rPr lang="en-US" altLang="zh-CN" sz="1400" spc="300" dirty="0" smtClean="0">
                <a:solidFill>
                  <a:schemeClr val="bg1"/>
                </a:solidFill>
                <a:latin typeface="微软雅黑" pitchFamily="34" charset="-122"/>
                <a:ea typeface="微软雅黑" pitchFamily="34" charset="-122"/>
              </a:rPr>
              <a:t>HOMEPPT </a:t>
            </a:r>
            <a:r>
              <a:rPr lang="en-US" altLang="zh-CN" sz="1400" spc="300" dirty="0" smtClean="0">
                <a:solidFill>
                  <a:schemeClr val="bg1"/>
                </a:solidFill>
                <a:latin typeface="微软雅黑" pitchFamily="34" charset="-122"/>
                <a:ea typeface="微软雅黑" pitchFamily="34" charset="-122"/>
              </a:rPr>
              <a:t>HTTP</a:t>
            </a:r>
            <a:r>
              <a:rPr lang="en-US" altLang="zh-CN" sz="1400" spc="300" dirty="0" smtClean="0">
                <a:solidFill>
                  <a:schemeClr val="bg1"/>
                </a:solidFill>
                <a:latin typeface="微软雅黑" pitchFamily="34" charset="-122"/>
                <a:ea typeface="微软雅黑" pitchFamily="34" charset="-122"/>
              </a:rPr>
              <a:t>://WWW.HOMEPPT.COM</a:t>
            </a:r>
            <a:endParaRPr lang="zh-CN" altLang="en-US" sz="1400" spc="300" dirty="0">
              <a:solidFill>
                <a:schemeClr val="bg1"/>
              </a:solidFill>
              <a:latin typeface="微软雅黑" pitchFamily="34" charset="-122"/>
              <a:ea typeface="微软雅黑" pitchFamily="34" charset="-122"/>
            </a:endParaRPr>
          </a:p>
        </p:txBody>
      </p:sp>
      <p:sp>
        <p:nvSpPr>
          <p:cNvPr id="10" name="Freeform 2670"/>
          <p:cNvSpPr>
            <a:spLocks noEditPoints="1"/>
          </p:cNvSpPr>
          <p:nvPr userDrawn="1"/>
        </p:nvSpPr>
        <p:spPr bwMode="auto">
          <a:xfrm>
            <a:off x="2786050" y="6273138"/>
            <a:ext cx="403225" cy="406400"/>
          </a:xfrm>
          <a:custGeom>
            <a:avLst/>
            <a:gdLst>
              <a:gd name="T0" fmla="*/ 73 w 300"/>
              <a:gd name="T1" fmla="*/ 144 h 302"/>
              <a:gd name="T2" fmla="*/ 58 w 300"/>
              <a:gd name="T3" fmla="*/ 153 h 302"/>
              <a:gd name="T4" fmla="*/ 41 w 300"/>
              <a:gd name="T5" fmla="*/ 156 h 302"/>
              <a:gd name="T6" fmla="*/ 15 w 300"/>
              <a:gd name="T7" fmla="*/ 156 h 302"/>
              <a:gd name="T8" fmla="*/ 4 w 300"/>
              <a:gd name="T9" fmla="*/ 151 h 302"/>
              <a:gd name="T10" fmla="*/ 2 w 300"/>
              <a:gd name="T11" fmla="*/ 147 h 302"/>
              <a:gd name="T12" fmla="*/ 0 w 300"/>
              <a:gd name="T13" fmla="*/ 113 h 302"/>
              <a:gd name="T14" fmla="*/ 0 w 300"/>
              <a:gd name="T15" fmla="*/ 104 h 302"/>
              <a:gd name="T16" fmla="*/ 7 w 300"/>
              <a:gd name="T17" fmla="*/ 90 h 302"/>
              <a:gd name="T18" fmla="*/ 82 w 300"/>
              <a:gd name="T19" fmla="*/ 12 h 302"/>
              <a:gd name="T20" fmla="*/ 89 w 300"/>
              <a:gd name="T21" fmla="*/ 7 h 302"/>
              <a:gd name="T22" fmla="*/ 104 w 300"/>
              <a:gd name="T23" fmla="*/ 2 h 302"/>
              <a:gd name="T24" fmla="*/ 113 w 300"/>
              <a:gd name="T25" fmla="*/ 0 h 302"/>
              <a:gd name="T26" fmla="*/ 129 w 300"/>
              <a:gd name="T27" fmla="*/ 3 h 302"/>
              <a:gd name="T28" fmla="*/ 142 w 300"/>
              <a:gd name="T29" fmla="*/ 12 h 302"/>
              <a:gd name="T30" fmla="*/ 148 w 300"/>
              <a:gd name="T31" fmla="*/ 19 h 302"/>
              <a:gd name="T32" fmla="*/ 154 w 300"/>
              <a:gd name="T33" fmla="*/ 34 h 302"/>
              <a:gd name="T34" fmla="*/ 154 w 300"/>
              <a:gd name="T35" fmla="*/ 43 h 302"/>
              <a:gd name="T36" fmla="*/ 152 w 300"/>
              <a:gd name="T37" fmla="*/ 59 h 302"/>
              <a:gd name="T38" fmla="*/ 142 w 300"/>
              <a:gd name="T39" fmla="*/ 73 h 302"/>
              <a:gd name="T40" fmla="*/ 21 w 300"/>
              <a:gd name="T41" fmla="*/ 97 h 302"/>
              <a:gd name="T42" fmla="*/ 18 w 300"/>
              <a:gd name="T43" fmla="*/ 100 h 302"/>
              <a:gd name="T44" fmla="*/ 15 w 300"/>
              <a:gd name="T45" fmla="*/ 109 h 302"/>
              <a:gd name="T46" fmla="*/ 15 w 300"/>
              <a:gd name="T47" fmla="*/ 118 h 302"/>
              <a:gd name="T48" fmla="*/ 19 w 300"/>
              <a:gd name="T49" fmla="*/ 117 h 302"/>
              <a:gd name="T50" fmla="*/ 22 w 300"/>
              <a:gd name="T51" fmla="*/ 118 h 302"/>
              <a:gd name="T52" fmla="*/ 30 w 300"/>
              <a:gd name="T53" fmla="*/ 120 h 302"/>
              <a:gd name="T54" fmla="*/ 33 w 300"/>
              <a:gd name="T55" fmla="*/ 123 h 302"/>
              <a:gd name="T56" fmla="*/ 37 w 300"/>
              <a:gd name="T57" fmla="*/ 130 h 302"/>
              <a:gd name="T58" fmla="*/ 38 w 300"/>
              <a:gd name="T59" fmla="*/ 136 h 302"/>
              <a:gd name="T60" fmla="*/ 38 w 300"/>
              <a:gd name="T61" fmla="*/ 141 h 302"/>
              <a:gd name="T62" fmla="*/ 41 w 300"/>
              <a:gd name="T63" fmla="*/ 141 h 302"/>
              <a:gd name="T64" fmla="*/ 52 w 300"/>
              <a:gd name="T65" fmla="*/ 138 h 302"/>
              <a:gd name="T66" fmla="*/ 59 w 300"/>
              <a:gd name="T67" fmla="*/ 134 h 302"/>
              <a:gd name="T68" fmla="*/ 62 w 300"/>
              <a:gd name="T69" fmla="*/ 130 h 302"/>
              <a:gd name="T70" fmla="*/ 65 w 300"/>
              <a:gd name="T71" fmla="*/ 122 h 302"/>
              <a:gd name="T72" fmla="*/ 65 w 300"/>
              <a:gd name="T73" fmla="*/ 117 h 302"/>
              <a:gd name="T74" fmla="*/ 63 w 300"/>
              <a:gd name="T75" fmla="*/ 106 h 302"/>
              <a:gd name="T76" fmla="*/ 58 w 300"/>
              <a:gd name="T77" fmla="*/ 97 h 302"/>
              <a:gd name="T78" fmla="*/ 54 w 300"/>
              <a:gd name="T79" fmla="*/ 94 h 302"/>
              <a:gd name="T80" fmla="*/ 44 w 300"/>
              <a:gd name="T81" fmla="*/ 90 h 302"/>
              <a:gd name="T82" fmla="*/ 38 w 300"/>
              <a:gd name="T83" fmla="*/ 90 h 302"/>
              <a:gd name="T84" fmla="*/ 30 w 300"/>
              <a:gd name="T85" fmla="*/ 91 h 302"/>
              <a:gd name="T86" fmla="*/ 21 w 300"/>
              <a:gd name="T87" fmla="*/ 97 h 302"/>
              <a:gd name="T88" fmla="*/ 81 w 300"/>
              <a:gd name="T89" fmla="*/ 113 h 302"/>
              <a:gd name="T90" fmla="*/ 132 w 300"/>
              <a:gd name="T91" fmla="*/ 62 h 302"/>
              <a:gd name="T92" fmla="*/ 137 w 300"/>
              <a:gd name="T93" fmla="*/ 54 h 302"/>
              <a:gd name="T94" fmla="*/ 139 w 300"/>
              <a:gd name="T95" fmla="*/ 43 h 302"/>
              <a:gd name="T96" fmla="*/ 139 w 300"/>
              <a:gd name="T97" fmla="*/ 37 h 302"/>
              <a:gd name="T98" fmla="*/ 135 w 300"/>
              <a:gd name="T99" fmla="*/ 28 h 302"/>
              <a:gd name="T100" fmla="*/ 132 w 300"/>
              <a:gd name="T101" fmla="*/ 24 h 302"/>
              <a:gd name="T102" fmla="*/ 123 w 300"/>
              <a:gd name="T103" fmla="*/ 18 h 302"/>
              <a:gd name="T104" fmla="*/ 113 w 300"/>
              <a:gd name="T105" fmla="*/ 15 h 302"/>
              <a:gd name="T106" fmla="*/ 107 w 300"/>
              <a:gd name="T107" fmla="*/ 16 h 302"/>
              <a:gd name="T108" fmla="*/ 97 w 300"/>
              <a:gd name="T109" fmla="*/ 21 h 302"/>
              <a:gd name="T110" fmla="*/ 41 w 300"/>
              <a:gd name="T111" fmla="*/ 74 h 302"/>
              <a:gd name="T112" fmla="*/ 49 w 300"/>
              <a:gd name="T113" fmla="*/ 75 h 302"/>
              <a:gd name="T114" fmla="*/ 63 w 300"/>
              <a:gd name="T115" fmla="*/ 82 h 302"/>
              <a:gd name="T116" fmla="*/ 69 w 300"/>
              <a:gd name="T117" fmla="*/ 86 h 302"/>
              <a:gd name="T118" fmla="*/ 77 w 300"/>
              <a:gd name="T119" fmla="*/ 99 h 302"/>
              <a:gd name="T120" fmla="*/ 81 w 300"/>
              <a:gd name="T121" fmla="*/ 113 h 302"/>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300"/>
              <a:gd name="T184" fmla="*/ 0 h 302"/>
              <a:gd name="T185" fmla="*/ 300 w 300"/>
              <a:gd name="T186" fmla="*/ 302 h 302"/>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300" h="302">
                <a:moveTo>
                  <a:pt x="140" y="278"/>
                </a:moveTo>
                <a:lnTo>
                  <a:pt x="140" y="278"/>
                </a:lnTo>
                <a:lnTo>
                  <a:pt x="128" y="288"/>
                </a:lnTo>
                <a:lnTo>
                  <a:pt x="114" y="296"/>
                </a:lnTo>
                <a:lnTo>
                  <a:pt x="98" y="300"/>
                </a:lnTo>
                <a:lnTo>
                  <a:pt x="82" y="302"/>
                </a:lnTo>
                <a:lnTo>
                  <a:pt x="30" y="302"/>
                </a:lnTo>
                <a:lnTo>
                  <a:pt x="18" y="300"/>
                </a:lnTo>
                <a:lnTo>
                  <a:pt x="8" y="292"/>
                </a:lnTo>
                <a:lnTo>
                  <a:pt x="2" y="284"/>
                </a:lnTo>
                <a:lnTo>
                  <a:pt x="0" y="272"/>
                </a:lnTo>
                <a:lnTo>
                  <a:pt x="0" y="218"/>
                </a:lnTo>
                <a:lnTo>
                  <a:pt x="0" y="202"/>
                </a:lnTo>
                <a:lnTo>
                  <a:pt x="6" y="188"/>
                </a:lnTo>
                <a:lnTo>
                  <a:pt x="14" y="174"/>
                </a:lnTo>
                <a:lnTo>
                  <a:pt x="24" y="160"/>
                </a:lnTo>
                <a:lnTo>
                  <a:pt x="160" y="24"/>
                </a:lnTo>
                <a:lnTo>
                  <a:pt x="172" y="14"/>
                </a:lnTo>
                <a:lnTo>
                  <a:pt x="186" y="6"/>
                </a:lnTo>
                <a:lnTo>
                  <a:pt x="202" y="2"/>
                </a:lnTo>
                <a:lnTo>
                  <a:pt x="218" y="0"/>
                </a:lnTo>
                <a:lnTo>
                  <a:pt x="234" y="2"/>
                </a:lnTo>
                <a:lnTo>
                  <a:pt x="250" y="6"/>
                </a:lnTo>
                <a:lnTo>
                  <a:pt x="264" y="14"/>
                </a:lnTo>
                <a:lnTo>
                  <a:pt x="276" y="24"/>
                </a:lnTo>
                <a:lnTo>
                  <a:pt x="288" y="38"/>
                </a:lnTo>
                <a:lnTo>
                  <a:pt x="294" y="52"/>
                </a:lnTo>
                <a:lnTo>
                  <a:pt x="300" y="66"/>
                </a:lnTo>
                <a:lnTo>
                  <a:pt x="300" y="84"/>
                </a:lnTo>
                <a:lnTo>
                  <a:pt x="300" y="100"/>
                </a:lnTo>
                <a:lnTo>
                  <a:pt x="294" y="116"/>
                </a:lnTo>
                <a:lnTo>
                  <a:pt x="288" y="130"/>
                </a:lnTo>
                <a:lnTo>
                  <a:pt x="276" y="142"/>
                </a:lnTo>
                <a:lnTo>
                  <a:pt x="140" y="278"/>
                </a:lnTo>
                <a:close/>
                <a:moveTo>
                  <a:pt x="42" y="186"/>
                </a:moveTo>
                <a:lnTo>
                  <a:pt x="42" y="186"/>
                </a:lnTo>
                <a:lnTo>
                  <a:pt x="36" y="194"/>
                </a:lnTo>
                <a:lnTo>
                  <a:pt x="32" y="202"/>
                </a:lnTo>
                <a:lnTo>
                  <a:pt x="30" y="210"/>
                </a:lnTo>
                <a:lnTo>
                  <a:pt x="30" y="218"/>
                </a:lnTo>
                <a:lnTo>
                  <a:pt x="30" y="228"/>
                </a:lnTo>
                <a:lnTo>
                  <a:pt x="38" y="226"/>
                </a:lnTo>
                <a:lnTo>
                  <a:pt x="44" y="228"/>
                </a:lnTo>
                <a:lnTo>
                  <a:pt x="52" y="230"/>
                </a:lnTo>
                <a:lnTo>
                  <a:pt x="58" y="232"/>
                </a:lnTo>
                <a:lnTo>
                  <a:pt x="64" y="238"/>
                </a:lnTo>
                <a:lnTo>
                  <a:pt x="68" y="244"/>
                </a:lnTo>
                <a:lnTo>
                  <a:pt x="72" y="250"/>
                </a:lnTo>
                <a:lnTo>
                  <a:pt x="74" y="256"/>
                </a:lnTo>
                <a:lnTo>
                  <a:pt x="74" y="264"/>
                </a:lnTo>
                <a:lnTo>
                  <a:pt x="74" y="272"/>
                </a:lnTo>
                <a:lnTo>
                  <a:pt x="82" y="272"/>
                </a:lnTo>
                <a:lnTo>
                  <a:pt x="92" y="270"/>
                </a:lnTo>
                <a:lnTo>
                  <a:pt x="100" y="268"/>
                </a:lnTo>
                <a:lnTo>
                  <a:pt x="108" y="266"/>
                </a:lnTo>
                <a:lnTo>
                  <a:pt x="116" y="260"/>
                </a:lnTo>
                <a:lnTo>
                  <a:pt x="120" y="252"/>
                </a:lnTo>
                <a:lnTo>
                  <a:pt x="124" y="244"/>
                </a:lnTo>
                <a:lnTo>
                  <a:pt x="126" y="236"/>
                </a:lnTo>
                <a:lnTo>
                  <a:pt x="128" y="226"/>
                </a:lnTo>
                <a:lnTo>
                  <a:pt x="126" y="216"/>
                </a:lnTo>
                <a:lnTo>
                  <a:pt x="124" y="206"/>
                </a:lnTo>
                <a:lnTo>
                  <a:pt x="118" y="198"/>
                </a:lnTo>
                <a:lnTo>
                  <a:pt x="112" y="190"/>
                </a:lnTo>
                <a:lnTo>
                  <a:pt x="104" y="182"/>
                </a:lnTo>
                <a:lnTo>
                  <a:pt x="94" y="178"/>
                </a:lnTo>
                <a:lnTo>
                  <a:pt x="86" y="174"/>
                </a:lnTo>
                <a:lnTo>
                  <a:pt x="74" y="174"/>
                </a:lnTo>
                <a:lnTo>
                  <a:pt x="66" y="174"/>
                </a:lnTo>
                <a:lnTo>
                  <a:pt x="58" y="176"/>
                </a:lnTo>
                <a:lnTo>
                  <a:pt x="50" y="180"/>
                </a:lnTo>
                <a:lnTo>
                  <a:pt x="42" y="186"/>
                </a:lnTo>
                <a:close/>
                <a:moveTo>
                  <a:pt x="158" y="218"/>
                </a:moveTo>
                <a:lnTo>
                  <a:pt x="256" y="120"/>
                </a:lnTo>
                <a:lnTo>
                  <a:pt x="262" y="112"/>
                </a:lnTo>
                <a:lnTo>
                  <a:pt x="266" y="104"/>
                </a:lnTo>
                <a:lnTo>
                  <a:pt x="270" y="94"/>
                </a:lnTo>
                <a:lnTo>
                  <a:pt x="270" y="84"/>
                </a:lnTo>
                <a:lnTo>
                  <a:pt x="270" y="72"/>
                </a:lnTo>
                <a:lnTo>
                  <a:pt x="266" y="64"/>
                </a:lnTo>
                <a:lnTo>
                  <a:pt x="262" y="54"/>
                </a:lnTo>
                <a:lnTo>
                  <a:pt x="256" y="46"/>
                </a:lnTo>
                <a:lnTo>
                  <a:pt x="248" y="40"/>
                </a:lnTo>
                <a:lnTo>
                  <a:pt x="238" y="34"/>
                </a:lnTo>
                <a:lnTo>
                  <a:pt x="228" y="32"/>
                </a:lnTo>
                <a:lnTo>
                  <a:pt x="218" y="30"/>
                </a:lnTo>
                <a:lnTo>
                  <a:pt x="208" y="32"/>
                </a:lnTo>
                <a:lnTo>
                  <a:pt x="198" y="34"/>
                </a:lnTo>
                <a:lnTo>
                  <a:pt x="188" y="40"/>
                </a:lnTo>
                <a:lnTo>
                  <a:pt x="180" y="46"/>
                </a:lnTo>
                <a:lnTo>
                  <a:pt x="82" y="144"/>
                </a:lnTo>
                <a:lnTo>
                  <a:pt x="96" y="146"/>
                </a:lnTo>
                <a:lnTo>
                  <a:pt x="110" y="152"/>
                </a:lnTo>
                <a:lnTo>
                  <a:pt x="122" y="158"/>
                </a:lnTo>
                <a:lnTo>
                  <a:pt x="134" y="168"/>
                </a:lnTo>
                <a:lnTo>
                  <a:pt x="142" y="180"/>
                </a:lnTo>
                <a:lnTo>
                  <a:pt x="150" y="192"/>
                </a:lnTo>
                <a:lnTo>
                  <a:pt x="154" y="204"/>
                </a:lnTo>
                <a:lnTo>
                  <a:pt x="158" y="218"/>
                </a:lnTo>
                <a:close/>
              </a:path>
            </a:pathLst>
          </a:custGeom>
          <a:gradFill rotWithShape="1">
            <a:gsLst>
              <a:gs pos="0">
                <a:srgbClr val="FF6600"/>
              </a:gs>
              <a:gs pos="100000">
                <a:srgbClr val="FF3300"/>
              </a:gs>
            </a:gsLst>
            <a:lin ang="5400000" scaled="1"/>
          </a:gradFill>
          <a:ln w="9525">
            <a:noFill/>
            <a:round/>
            <a:headEnd/>
            <a:tailEnd/>
          </a:ln>
        </p:spPr>
        <p:txBody>
          <a:bodyPr/>
          <a:lstStyle/>
          <a:p>
            <a:endParaRPr lang="zh-CN" altLang="en-US" sz="90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050" name="标题占位符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2051" name="文本占位符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defRPr>
            </a:lvl1pPr>
          </a:lstStyle>
          <a:p>
            <a:pPr>
              <a:defRPr/>
            </a:pPr>
            <a:fld id="{7E97B707-22D4-4B06-9A8A-89EF284804D8}" type="datetimeFigureOut">
              <a:rPr lang="zh-CN" altLang="en-US"/>
              <a:pPr>
                <a:defRPr/>
              </a:pPr>
              <a:t>2017/6/22</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defRPr>
            </a:lvl1pPr>
          </a:lstStyle>
          <a:p>
            <a:pPr>
              <a:defRPr/>
            </a:pPr>
            <a:fld id="{53F49717-76DA-4DAA-9161-16E5D566D94E}"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698" r:id="rId1"/>
  </p:sldLayoutIdLst>
  <p:timing>
    <p:tnLst>
      <p:par>
        <p:cTn id="1" dur="indefinite" restart="never" nodeType="tmRoot"/>
      </p:par>
    </p:tnLst>
  </p:timing>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椭圆 32"/>
          <p:cNvSpPr/>
          <p:nvPr/>
        </p:nvSpPr>
        <p:spPr>
          <a:xfrm>
            <a:off x="3734348" y="3563818"/>
            <a:ext cx="1650485" cy="369193"/>
          </a:xfrm>
          <a:prstGeom prst="ellipse">
            <a:avLst/>
          </a:prstGeom>
          <a:gradFill flip="none" rotWithShape="1">
            <a:gsLst>
              <a:gs pos="100000">
                <a:sysClr val="windowText" lastClr="000000">
                  <a:alpha val="0"/>
                </a:sysClr>
              </a:gs>
              <a:gs pos="0">
                <a:sysClr val="windowText" lastClr="000000">
                  <a:alpha val="47000"/>
                </a:sysClr>
              </a:gs>
            </a:gsLst>
            <a:path path="shape">
              <a:fillToRect l="50000" t="50000" r="50000" b="50000"/>
            </a:path>
            <a:tileRect/>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cs typeface="+mn-cs"/>
            </a:endParaRPr>
          </a:p>
        </p:txBody>
      </p:sp>
      <p:sp>
        <p:nvSpPr>
          <p:cNvPr id="34" name="右箭头 6"/>
          <p:cNvSpPr/>
          <p:nvPr/>
        </p:nvSpPr>
        <p:spPr bwMode="auto">
          <a:xfrm rot="19885052">
            <a:off x="2304362" y="3430857"/>
            <a:ext cx="1867538" cy="1132588"/>
          </a:xfrm>
          <a:custGeom>
            <a:avLst/>
            <a:gdLst>
              <a:gd name="connsiteX0" fmla="*/ 0 w 648072"/>
              <a:gd name="connsiteY0" fmla="*/ 270030 h 1080120"/>
              <a:gd name="connsiteX1" fmla="*/ 235133 w 648072"/>
              <a:gd name="connsiteY1" fmla="*/ 270030 h 1080120"/>
              <a:gd name="connsiteX2" fmla="*/ 235133 w 648072"/>
              <a:gd name="connsiteY2" fmla="*/ 0 h 1080120"/>
              <a:gd name="connsiteX3" fmla="*/ 648072 w 648072"/>
              <a:gd name="connsiteY3" fmla="*/ 540060 h 1080120"/>
              <a:gd name="connsiteX4" fmla="*/ 235133 w 648072"/>
              <a:gd name="connsiteY4" fmla="*/ 1080120 h 1080120"/>
              <a:gd name="connsiteX5" fmla="*/ 235133 w 648072"/>
              <a:gd name="connsiteY5" fmla="*/ 810090 h 1080120"/>
              <a:gd name="connsiteX6" fmla="*/ 0 w 648072"/>
              <a:gd name="connsiteY6" fmla="*/ 810090 h 1080120"/>
              <a:gd name="connsiteX7" fmla="*/ 0 w 648072"/>
              <a:gd name="connsiteY7" fmla="*/ 270030 h 1080120"/>
              <a:gd name="connsiteX0" fmla="*/ 0 w 1638388"/>
              <a:gd name="connsiteY0" fmla="*/ 270030 h 1080120"/>
              <a:gd name="connsiteX1" fmla="*/ 235133 w 1638388"/>
              <a:gd name="connsiteY1" fmla="*/ 270030 h 1080120"/>
              <a:gd name="connsiteX2" fmla="*/ 235133 w 1638388"/>
              <a:gd name="connsiteY2" fmla="*/ 0 h 1080120"/>
              <a:gd name="connsiteX3" fmla="*/ 1638388 w 1638388"/>
              <a:gd name="connsiteY3" fmla="*/ 660191 h 1080120"/>
              <a:gd name="connsiteX4" fmla="*/ 235133 w 1638388"/>
              <a:gd name="connsiteY4" fmla="*/ 1080120 h 1080120"/>
              <a:gd name="connsiteX5" fmla="*/ 235133 w 1638388"/>
              <a:gd name="connsiteY5" fmla="*/ 810090 h 1080120"/>
              <a:gd name="connsiteX6" fmla="*/ 0 w 1638388"/>
              <a:gd name="connsiteY6" fmla="*/ 810090 h 1080120"/>
              <a:gd name="connsiteX7" fmla="*/ 0 w 1638388"/>
              <a:gd name="connsiteY7" fmla="*/ 270030 h 1080120"/>
              <a:gd name="connsiteX0" fmla="*/ 0 w 1638388"/>
              <a:gd name="connsiteY0" fmla="*/ 270030 h 1019127"/>
              <a:gd name="connsiteX1" fmla="*/ 235133 w 1638388"/>
              <a:gd name="connsiteY1" fmla="*/ 270030 h 1019127"/>
              <a:gd name="connsiteX2" fmla="*/ 235133 w 1638388"/>
              <a:gd name="connsiteY2" fmla="*/ 0 h 1019127"/>
              <a:gd name="connsiteX3" fmla="*/ 1638388 w 1638388"/>
              <a:gd name="connsiteY3" fmla="*/ 660191 h 1019127"/>
              <a:gd name="connsiteX4" fmla="*/ 601002 w 1638388"/>
              <a:gd name="connsiteY4" fmla="*/ 1019127 h 1019127"/>
              <a:gd name="connsiteX5" fmla="*/ 235133 w 1638388"/>
              <a:gd name="connsiteY5" fmla="*/ 810090 h 1019127"/>
              <a:gd name="connsiteX6" fmla="*/ 0 w 1638388"/>
              <a:gd name="connsiteY6" fmla="*/ 810090 h 1019127"/>
              <a:gd name="connsiteX7" fmla="*/ 0 w 1638388"/>
              <a:gd name="connsiteY7" fmla="*/ 270030 h 1019127"/>
              <a:gd name="connsiteX0" fmla="*/ 0 w 1638388"/>
              <a:gd name="connsiteY0" fmla="*/ 505071 h 1254168"/>
              <a:gd name="connsiteX1" fmla="*/ 235133 w 1638388"/>
              <a:gd name="connsiteY1" fmla="*/ 505071 h 1254168"/>
              <a:gd name="connsiteX2" fmla="*/ 16087 w 1638388"/>
              <a:gd name="connsiteY2" fmla="*/ 0 h 1254168"/>
              <a:gd name="connsiteX3" fmla="*/ 1638388 w 1638388"/>
              <a:gd name="connsiteY3" fmla="*/ 895232 h 1254168"/>
              <a:gd name="connsiteX4" fmla="*/ 601002 w 1638388"/>
              <a:gd name="connsiteY4" fmla="*/ 1254168 h 1254168"/>
              <a:gd name="connsiteX5" fmla="*/ 235133 w 1638388"/>
              <a:gd name="connsiteY5" fmla="*/ 1045131 h 1254168"/>
              <a:gd name="connsiteX6" fmla="*/ 0 w 1638388"/>
              <a:gd name="connsiteY6" fmla="*/ 1045131 h 1254168"/>
              <a:gd name="connsiteX7" fmla="*/ 0 w 1638388"/>
              <a:gd name="connsiteY7" fmla="*/ 505071 h 1254168"/>
              <a:gd name="connsiteX0" fmla="*/ 0 w 1638388"/>
              <a:gd name="connsiteY0" fmla="*/ 396626 h 1145723"/>
              <a:gd name="connsiteX1" fmla="*/ 235133 w 1638388"/>
              <a:gd name="connsiteY1" fmla="*/ 396626 h 1145723"/>
              <a:gd name="connsiteX2" fmla="*/ 29316 w 1638388"/>
              <a:gd name="connsiteY2" fmla="*/ 0 h 1145723"/>
              <a:gd name="connsiteX3" fmla="*/ 1638388 w 1638388"/>
              <a:gd name="connsiteY3" fmla="*/ 786787 h 1145723"/>
              <a:gd name="connsiteX4" fmla="*/ 601002 w 1638388"/>
              <a:gd name="connsiteY4" fmla="*/ 1145723 h 1145723"/>
              <a:gd name="connsiteX5" fmla="*/ 235133 w 1638388"/>
              <a:gd name="connsiteY5" fmla="*/ 936686 h 1145723"/>
              <a:gd name="connsiteX6" fmla="*/ 0 w 1638388"/>
              <a:gd name="connsiteY6" fmla="*/ 936686 h 1145723"/>
              <a:gd name="connsiteX7" fmla="*/ 0 w 1638388"/>
              <a:gd name="connsiteY7" fmla="*/ 396626 h 1145723"/>
              <a:gd name="connsiteX0" fmla="*/ 0 w 1830975"/>
              <a:gd name="connsiteY0" fmla="*/ 378476 h 1145723"/>
              <a:gd name="connsiteX1" fmla="*/ 427720 w 1830975"/>
              <a:gd name="connsiteY1" fmla="*/ 396626 h 1145723"/>
              <a:gd name="connsiteX2" fmla="*/ 221903 w 1830975"/>
              <a:gd name="connsiteY2" fmla="*/ 0 h 1145723"/>
              <a:gd name="connsiteX3" fmla="*/ 1830975 w 1830975"/>
              <a:gd name="connsiteY3" fmla="*/ 786787 h 1145723"/>
              <a:gd name="connsiteX4" fmla="*/ 793589 w 1830975"/>
              <a:gd name="connsiteY4" fmla="*/ 1145723 h 1145723"/>
              <a:gd name="connsiteX5" fmla="*/ 427720 w 1830975"/>
              <a:gd name="connsiteY5" fmla="*/ 936686 h 1145723"/>
              <a:gd name="connsiteX6" fmla="*/ 192587 w 1830975"/>
              <a:gd name="connsiteY6" fmla="*/ 936686 h 1145723"/>
              <a:gd name="connsiteX7" fmla="*/ 0 w 1830975"/>
              <a:gd name="connsiteY7" fmla="*/ 378476 h 1145723"/>
              <a:gd name="connsiteX0" fmla="*/ 0 w 1830975"/>
              <a:gd name="connsiteY0" fmla="*/ 378476 h 1145723"/>
              <a:gd name="connsiteX1" fmla="*/ 427720 w 1830975"/>
              <a:gd name="connsiteY1" fmla="*/ 396626 h 1145723"/>
              <a:gd name="connsiteX2" fmla="*/ 221903 w 1830975"/>
              <a:gd name="connsiteY2" fmla="*/ 0 h 1145723"/>
              <a:gd name="connsiteX3" fmla="*/ 1830975 w 1830975"/>
              <a:gd name="connsiteY3" fmla="*/ 786787 h 1145723"/>
              <a:gd name="connsiteX4" fmla="*/ 793589 w 1830975"/>
              <a:gd name="connsiteY4" fmla="*/ 1145723 h 1145723"/>
              <a:gd name="connsiteX5" fmla="*/ 427720 w 1830975"/>
              <a:gd name="connsiteY5" fmla="*/ 936686 h 1145723"/>
              <a:gd name="connsiteX6" fmla="*/ 321260 w 1830975"/>
              <a:gd name="connsiteY6" fmla="*/ 833239 h 1145723"/>
              <a:gd name="connsiteX7" fmla="*/ 0 w 1830975"/>
              <a:gd name="connsiteY7" fmla="*/ 378476 h 1145723"/>
              <a:gd name="connsiteX0" fmla="*/ 0 w 1830975"/>
              <a:gd name="connsiteY0" fmla="*/ 378476 h 1145723"/>
              <a:gd name="connsiteX1" fmla="*/ 427720 w 1830975"/>
              <a:gd name="connsiteY1" fmla="*/ 396626 h 1145723"/>
              <a:gd name="connsiteX2" fmla="*/ 221903 w 1830975"/>
              <a:gd name="connsiteY2" fmla="*/ 0 h 1145723"/>
              <a:gd name="connsiteX3" fmla="*/ 1830975 w 1830975"/>
              <a:gd name="connsiteY3" fmla="*/ 786787 h 1145723"/>
              <a:gd name="connsiteX4" fmla="*/ 793589 w 1830975"/>
              <a:gd name="connsiteY4" fmla="*/ 1145723 h 1145723"/>
              <a:gd name="connsiteX5" fmla="*/ 555394 w 1830975"/>
              <a:gd name="connsiteY5" fmla="*/ 861619 h 1145723"/>
              <a:gd name="connsiteX6" fmla="*/ 321260 w 1830975"/>
              <a:gd name="connsiteY6" fmla="*/ 833239 h 1145723"/>
              <a:gd name="connsiteX7" fmla="*/ 0 w 1830975"/>
              <a:gd name="connsiteY7" fmla="*/ 378476 h 1145723"/>
              <a:gd name="connsiteX0" fmla="*/ 0 w 1830975"/>
              <a:gd name="connsiteY0" fmla="*/ 378476 h 1145723"/>
              <a:gd name="connsiteX1" fmla="*/ 427720 w 1830975"/>
              <a:gd name="connsiteY1" fmla="*/ 396626 h 1145723"/>
              <a:gd name="connsiteX2" fmla="*/ 221903 w 1830975"/>
              <a:gd name="connsiteY2" fmla="*/ 0 h 1145723"/>
              <a:gd name="connsiteX3" fmla="*/ 1830975 w 1830975"/>
              <a:gd name="connsiteY3" fmla="*/ 786787 h 1145723"/>
              <a:gd name="connsiteX4" fmla="*/ 793589 w 1830975"/>
              <a:gd name="connsiteY4" fmla="*/ 1145723 h 1145723"/>
              <a:gd name="connsiteX5" fmla="*/ 621230 w 1830975"/>
              <a:gd name="connsiteY5" fmla="*/ 767325 h 1145723"/>
              <a:gd name="connsiteX6" fmla="*/ 321260 w 1830975"/>
              <a:gd name="connsiteY6" fmla="*/ 833239 h 1145723"/>
              <a:gd name="connsiteX7" fmla="*/ 0 w 1830975"/>
              <a:gd name="connsiteY7" fmla="*/ 378476 h 1145723"/>
              <a:gd name="connsiteX0" fmla="*/ 0 w 1830975"/>
              <a:gd name="connsiteY0" fmla="*/ 378476 h 1145723"/>
              <a:gd name="connsiteX1" fmla="*/ 427720 w 1830975"/>
              <a:gd name="connsiteY1" fmla="*/ 396626 h 1145723"/>
              <a:gd name="connsiteX2" fmla="*/ 221903 w 1830975"/>
              <a:gd name="connsiteY2" fmla="*/ 0 h 1145723"/>
              <a:gd name="connsiteX3" fmla="*/ 1830975 w 1830975"/>
              <a:gd name="connsiteY3" fmla="*/ 786787 h 1145723"/>
              <a:gd name="connsiteX4" fmla="*/ 793589 w 1830975"/>
              <a:gd name="connsiteY4" fmla="*/ 1145723 h 1145723"/>
              <a:gd name="connsiteX5" fmla="*/ 628384 w 1830975"/>
              <a:gd name="connsiteY5" fmla="*/ 886922 h 1145723"/>
              <a:gd name="connsiteX6" fmla="*/ 321260 w 1830975"/>
              <a:gd name="connsiteY6" fmla="*/ 833239 h 1145723"/>
              <a:gd name="connsiteX7" fmla="*/ 0 w 1830975"/>
              <a:gd name="connsiteY7" fmla="*/ 378476 h 1145723"/>
              <a:gd name="connsiteX0" fmla="*/ 0 w 1830975"/>
              <a:gd name="connsiteY0" fmla="*/ 378476 h 1145723"/>
              <a:gd name="connsiteX1" fmla="*/ 427720 w 1830975"/>
              <a:gd name="connsiteY1" fmla="*/ 396626 h 1145723"/>
              <a:gd name="connsiteX2" fmla="*/ 221903 w 1830975"/>
              <a:gd name="connsiteY2" fmla="*/ 0 h 1145723"/>
              <a:gd name="connsiteX3" fmla="*/ 1830975 w 1830975"/>
              <a:gd name="connsiteY3" fmla="*/ 786787 h 1145723"/>
              <a:gd name="connsiteX4" fmla="*/ 793589 w 1830975"/>
              <a:gd name="connsiteY4" fmla="*/ 1145723 h 1145723"/>
              <a:gd name="connsiteX5" fmla="*/ 628384 w 1830975"/>
              <a:gd name="connsiteY5" fmla="*/ 886922 h 1145723"/>
              <a:gd name="connsiteX6" fmla="*/ 230042 w 1830975"/>
              <a:gd name="connsiteY6" fmla="*/ 841393 h 1145723"/>
              <a:gd name="connsiteX7" fmla="*/ 0 w 1830975"/>
              <a:gd name="connsiteY7" fmla="*/ 378476 h 1145723"/>
              <a:gd name="connsiteX0" fmla="*/ 0 w 1830975"/>
              <a:gd name="connsiteY0" fmla="*/ 378476 h 1132572"/>
              <a:gd name="connsiteX1" fmla="*/ 427720 w 1830975"/>
              <a:gd name="connsiteY1" fmla="*/ 396626 h 1132572"/>
              <a:gd name="connsiteX2" fmla="*/ 221903 w 1830975"/>
              <a:gd name="connsiteY2" fmla="*/ 0 h 1132572"/>
              <a:gd name="connsiteX3" fmla="*/ 1830975 w 1830975"/>
              <a:gd name="connsiteY3" fmla="*/ 786787 h 1132572"/>
              <a:gd name="connsiteX4" fmla="*/ 742904 w 1830975"/>
              <a:gd name="connsiteY4" fmla="*/ 1132572 h 1132572"/>
              <a:gd name="connsiteX5" fmla="*/ 628384 w 1830975"/>
              <a:gd name="connsiteY5" fmla="*/ 886922 h 1132572"/>
              <a:gd name="connsiteX6" fmla="*/ 230042 w 1830975"/>
              <a:gd name="connsiteY6" fmla="*/ 841393 h 1132572"/>
              <a:gd name="connsiteX7" fmla="*/ 0 w 1830975"/>
              <a:gd name="connsiteY7" fmla="*/ 378476 h 1132572"/>
              <a:gd name="connsiteX0" fmla="*/ 0 w 1830975"/>
              <a:gd name="connsiteY0" fmla="*/ 378476 h 1132572"/>
              <a:gd name="connsiteX1" fmla="*/ 401340 w 1830975"/>
              <a:gd name="connsiteY1" fmla="*/ 338866 h 1132572"/>
              <a:gd name="connsiteX2" fmla="*/ 221903 w 1830975"/>
              <a:gd name="connsiteY2" fmla="*/ 0 h 1132572"/>
              <a:gd name="connsiteX3" fmla="*/ 1830975 w 1830975"/>
              <a:gd name="connsiteY3" fmla="*/ 786787 h 1132572"/>
              <a:gd name="connsiteX4" fmla="*/ 742904 w 1830975"/>
              <a:gd name="connsiteY4" fmla="*/ 1132572 h 1132572"/>
              <a:gd name="connsiteX5" fmla="*/ 628384 w 1830975"/>
              <a:gd name="connsiteY5" fmla="*/ 886922 h 1132572"/>
              <a:gd name="connsiteX6" fmla="*/ 230042 w 1830975"/>
              <a:gd name="connsiteY6" fmla="*/ 841393 h 1132572"/>
              <a:gd name="connsiteX7" fmla="*/ 0 w 1830975"/>
              <a:gd name="connsiteY7" fmla="*/ 378476 h 1132572"/>
              <a:gd name="connsiteX0" fmla="*/ 0 w 1893812"/>
              <a:gd name="connsiteY0" fmla="*/ 387629 h 1132572"/>
              <a:gd name="connsiteX1" fmla="*/ 464177 w 1893812"/>
              <a:gd name="connsiteY1" fmla="*/ 338866 h 1132572"/>
              <a:gd name="connsiteX2" fmla="*/ 284740 w 1893812"/>
              <a:gd name="connsiteY2" fmla="*/ 0 h 1132572"/>
              <a:gd name="connsiteX3" fmla="*/ 1893812 w 1893812"/>
              <a:gd name="connsiteY3" fmla="*/ 786787 h 1132572"/>
              <a:gd name="connsiteX4" fmla="*/ 805741 w 1893812"/>
              <a:gd name="connsiteY4" fmla="*/ 1132572 h 1132572"/>
              <a:gd name="connsiteX5" fmla="*/ 691221 w 1893812"/>
              <a:gd name="connsiteY5" fmla="*/ 886922 h 1132572"/>
              <a:gd name="connsiteX6" fmla="*/ 292879 w 1893812"/>
              <a:gd name="connsiteY6" fmla="*/ 841393 h 1132572"/>
              <a:gd name="connsiteX7" fmla="*/ 0 w 1893812"/>
              <a:gd name="connsiteY7" fmla="*/ 387629 h 1132572"/>
              <a:gd name="connsiteX0" fmla="*/ 0 w 1893812"/>
              <a:gd name="connsiteY0" fmla="*/ 387629 h 1132572"/>
              <a:gd name="connsiteX1" fmla="*/ 463177 w 1893812"/>
              <a:gd name="connsiteY1" fmla="*/ 367246 h 1132572"/>
              <a:gd name="connsiteX2" fmla="*/ 284740 w 1893812"/>
              <a:gd name="connsiteY2" fmla="*/ 0 h 1132572"/>
              <a:gd name="connsiteX3" fmla="*/ 1893812 w 1893812"/>
              <a:gd name="connsiteY3" fmla="*/ 786787 h 1132572"/>
              <a:gd name="connsiteX4" fmla="*/ 805741 w 1893812"/>
              <a:gd name="connsiteY4" fmla="*/ 1132572 h 1132572"/>
              <a:gd name="connsiteX5" fmla="*/ 691221 w 1893812"/>
              <a:gd name="connsiteY5" fmla="*/ 886922 h 1132572"/>
              <a:gd name="connsiteX6" fmla="*/ 292879 w 1893812"/>
              <a:gd name="connsiteY6" fmla="*/ 841393 h 1132572"/>
              <a:gd name="connsiteX7" fmla="*/ 0 w 1893812"/>
              <a:gd name="connsiteY7" fmla="*/ 387629 h 1132572"/>
              <a:gd name="connsiteX0" fmla="*/ 0 w 1893812"/>
              <a:gd name="connsiteY0" fmla="*/ 387629 h 1132572"/>
              <a:gd name="connsiteX1" fmla="*/ 463177 w 1893812"/>
              <a:gd name="connsiteY1" fmla="*/ 367246 h 1132572"/>
              <a:gd name="connsiteX2" fmla="*/ 284740 w 1893812"/>
              <a:gd name="connsiteY2" fmla="*/ 0 h 1132572"/>
              <a:gd name="connsiteX3" fmla="*/ 1893812 w 1893812"/>
              <a:gd name="connsiteY3" fmla="*/ 786787 h 1132572"/>
              <a:gd name="connsiteX4" fmla="*/ 805741 w 1893812"/>
              <a:gd name="connsiteY4" fmla="*/ 1132572 h 1132572"/>
              <a:gd name="connsiteX5" fmla="*/ 705372 w 1893812"/>
              <a:gd name="connsiteY5" fmla="*/ 807856 h 1132572"/>
              <a:gd name="connsiteX6" fmla="*/ 292879 w 1893812"/>
              <a:gd name="connsiteY6" fmla="*/ 841393 h 1132572"/>
              <a:gd name="connsiteX7" fmla="*/ 0 w 1893812"/>
              <a:gd name="connsiteY7" fmla="*/ 387629 h 1132572"/>
              <a:gd name="connsiteX0" fmla="*/ 0 w 1893812"/>
              <a:gd name="connsiteY0" fmla="*/ 387629 h 1132572"/>
              <a:gd name="connsiteX1" fmla="*/ 463177 w 1893812"/>
              <a:gd name="connsiteY1" fmla="*/ 367246 h 1132572"/>
              <a:gd name="connsiteX2" fmla="*/ 284740 w 1893812"/>
              <a:gd name="connsiteY2" fmla="*/ 0 h 1132572"/>
              <a:gd name="connsiteX3" fmla="*/ 1893812 w 1893812"/>
              <a:gd name="connsiteY3" fmla="*/ 786787 h 1132572"/>
              <a:gd name="connsiteX4" fmla="*/ 805741 w 1893812"/>
              <a:gd name="connsiteY4" fmla="*/ 1132572 h 1132572"/>
              <a:gd name="connsiteX5" fmla="*/ 720600 w 1893812"/>
              <a:gd name="connsiteY5" fmla="*/ 859541 h 1132572"/>
              <a:gd name="connsiteX6" fmla="*/ 292879 w 1893812"/>
              <a:gd name="connsiteY6" fmla="*/ 841393 h 1132572"/>
              <a:gd name="connsiteX7" fmla="*/ 0 w 1893812"/>
              <a:gd name="connsiteY7" fmla="*/ 387629 h 1132572"/>
              <a:gd name="connsiteX0" fmla="*/ 0 w 1893812"/>
              <a:gd name="connsiteY0" fmla="*/ 387629 h 1132572"/>
              <a:gd name="connsiteX1" fmla="*/ 463177 w 1893812"/>
              <a:gd name="connsiteY1" fmla="*/ 367246 h 1132572"/>
              <a:gd name="connsiteX2" fmla="*/ 284740 w 1893812"/>
              <a:gd name="connsiteY2" fmla="*/ 0 h 1132572"/>
              <a:gd name="connsiteX3" fmla="*/ 1893812 w 1893812"/>
              <a:gd name="connsiteY3" fmla="*/ 786787 h 1132572"/>
              <a:gd name="connsiteX4" fmla="*/ 805741 w 1893812"/>
              <a:gd name="connsiteY4" fmla="*/ 1132572 h 1132572"/>
              <a:gd name="connsiteX5" fmla="*/ 698295 w 1893812"/>
              <a:gd name="connsiteY5" fmla="*/ 847389 h 1132572"/>
              <a:gd name="connsiteX6" fmla="*/ 292879 w 1893812"/>
              <a:gd name="connsiteY6" fmla="*/ 841393 h 1132572"/>
              <a:gd name="connsiteX7" fmla="*/ 0 w 1893812"/>
              <a:gd name="connsiteY7" fmla="*/ 387629 h 1132572"/>
              <a:gd name="connsiteX0" fmla="*/ 0 w 1874585"/>
              <a:gd name="connsiteY0" fmla="*/ 325792 h 1132572"/>
              <a:gd name="connsiteX1" fmla="*/ 443950 w 1874585"/>
              <a:gd name="connsiteY1" fmla="*/ 367246 h 1132572"/>
              <a:gd name="connsiteX2" fmla="*/ 265513 w 1874585"/>
              <a:gd name="connsiteY2" fmla="*/ 0 h 1132572"/>
              <a:gd name="connsiteX3" fmla="*/ 1874585 w 1874585"/>
              <a:gd name="connsiteY3" fmla="*/ 786787 h 1132572"/>
              <a:gd name="connsiteX4" fmla="*/ 786514 w 1874585"/>
              <a:gd name="connsiteY4" fmla="*/ 1132572 h 1132572"/>
              <a:gd name="connsiteX5" fmla="*/ 679068 w 1874585"/>
              <a:gd name="connsiteY5" fmla="*/ 847389 h 1132572"/>
              <a:gd name="connsiteX6" fmla="*/ 273652 w 1874585"/>
              <a:gd name="connsiteY6" fmla="*/ 841393 h 1132572"/>
              <a:gd name="connsiteX7" fmla="*/ 0 w 1874585"/>
              <a:gd name="connsiteY7" fmla="*/ 325792 h 1132572"/>
              <a:gd name="connsiteX0" fmla="*/ 0 w 1874585"/>
              <a:gd name="connsiteY0" fmla="*/ 325792 h 1132572"/>
              <a:gd name="connsiteX1" fmla="*/ 443950 w 1874585"/>
              <a:gd name="connsiteY1" fmla="*/ 367246 h 1132572"/>
              <a:gd name="connsiteX2" fmla="*/ 265513 w 1874585"/>
              <a:gd name="connsiteY2" fmla="*/ 0 h 1132572"/>
              <a:gd name="connsiteX3" fmla="*/ 1874585 w 1874585"/>
              <a:gd name="connsiteY3" fmla="*/ 786787 h 1132572"/>
              <a:gd name="connsiteX4" fmla="*/ 786514 w 1874585"/>
              <a:gd name="connsiteY4" fmla="*/ 1132572 h 1132572"/>
              <a:gd name="connsiteX5" fmla="*/ 654764 w 1874585"/>
              <a:gd name="connsiteY5" fmla="*/ 891998 h 1132572"/>
              <a:gd name="connsiteX6" fmla="*/ 273652 w 1874585"/>
              <a:gd name="connsiteY6" fmla="*/ 841393 h 1132572"/>
              <a:gd name="connsiteX7" fmla="*/ 0 w 1874585"/>
              <a:gd name="connsiteY7" fmla="*/ 325792 h 1132572"/>
              <a:gd name="connsiteX0" fmla="*/ 0 w 1867510"/>
              <a:gd name="connsiteY0" fmla="*/ 325792 h 1132572"/>
              <a:gd name="connsiteX1" fmla="*/ 443950 w 1867510"/>
              <a:gd name="connsiteY1" fmla="*/ 367246 h 1132572"/>
              <a:gd name="connsiteX2" fmla="*/ 265513 w 1867510"/>
              <a:gd name="connsiteY2" fmla="*/ 0 h 1132572"/>
              <a:gd name="connsiteX3" fmla="*/ 1867510 w 1867510"/>
              <a:gd name="connsiteY3" fmla="*/ 826319 h 1132572"/>
              <a:gd name="connsiteX4" fmla="*/ 786514 w 1867510"/>
              <a:gd name="connsiteY4" fmla="*/ 1132572 h 1132572"/>
              <a:gd name="connsiteX5" fmla="*/ 654764 w 1867510"/>
              <a:gd name="connsiteY5" fmla="*/ 891998 h 1132572"/>
              <a:gd name="connsiteX6" fmla="*/ 273652 w 1867510"/>
              <a:gd name="connsiteY6" fmla="*/ 841393 h 1132572"/>
              <a:gd name="connsiteX7" fmla="*/ 0 w 1867510"/>
              <a:gd name="connsiteY7" fmla="*/ 325792 h 1132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67510" h="1132572">
                <a:moveTo>
                  <a:pt x="0" y="325792"/>
                </a:moveTo>
                <a:lnTo>
                  <a:pt x="443950" y="367246"/>
                </a:lnTo>
                <a:lnTo>
                  <a:pt x="265513" y="0"/>
                </a:lnTo>
                <a:lnTo>
                  <a:pt x="1867510" y="826319"/>
                </a:lnTo>
                <a:lnTo>
                  <a:pt x="786514" y="1132572"/>
                </a:lnTo>
                <a:lnTo>
                  <a:pt x="654764" y="891998"/>
                </a:lnTo>
                <a:lnTo>
                  <a:pt x="273652" y="841393"/>
                </a:lnTo>
                <a:lnTo>
                  <a:pt x="0" y="325792"/>
                </a:lnTo>
                <a:close/>
              </a:path>
            </a:pathLst>
          </a:custGeom>
          <a:gradFill rotWithShape="1">
            <a:gsLst>
              <a:gs pos="0">
                <a:sysClr val="window" lastClr="FFFFFF">
                  <a:lumMod val="95000"/>
                </a:sysClr>
              </a:gs>
              <a:gs pos="100000">
                <a:sysClr val="window" lastClr="FFFFFF">
                  <a:lumMod val="65000"/>
                </a:sysClr>
              </a:gs>
            </a:gsLst>
            <a:lin ang="2700000" scaled="1"/>
          </a:gradFill>
          <a:ln w="9525">
            <a:noFill/>
            <a:round/>
            <a:headEnd/>
            <a:tailEnd/>
          </a:ln>
          <a:scene3d>
            <a:camera prst="legacyObliqueBottom"/>
            <a:lightRig rig="legacyFlat3" dir="b"/>
          </a:scene3d>
          <a:sp3d extrusionH="227000" prstMaterial="legacyMatte">
            <a:bevelT w="13500" h="13970" prst="angle"/>
            <a:bevelB w="13500" h="13500" prst="angle"/>
            <a:extrusionClr>
              <a:srgbClr val="DDDDDD"/>
            </a:extrusionClr>
          </a:sp3d>
        </p:spPr>
        <p:txBody>
          <a:bodyPr>
            <a:flatTx/>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ysClr val="windowText" lastClr="000000"/>
              </a:solidFill>
              <a:effectLst/>
              <a:uLnTx/>
              <a:uFillTx/>
              <a:latin typeface="微软雅黑" pitchFamily="34" charset="-122"/>
              <a:ea typeface="微软雅黑" pitchFamily="34" charset="-122"/>
            </a:endParaRPr>
          </a:p>
        </p:txBody>
      </p:sp>
      <p:sp>
        <p:nvSpPr>
          <p:cNvPr id="35" name="右箭头 6"/>
          <p:cNvSpPr/>
          <p:nvPr/>
        </p:nvSpPr>
        <p:spPr bwMode="auto">
          <a:xfrm rot="1714948" flipH="1">
            <a:off x="4946912" y="3430857"/>
            <a:ext cx="1867538" cy="1132588"/>
          </a:xfrm>
          <a:custGeom>
            <a:avLst/>
            <a:gdLst>
              <a:gd name="connsiteX0" fmla="*/ 0 w 648072"/>
              <a:gd name="connsiteY0" fmla="*/ 270030 h 1080120"/>
              <a:gd name="connsiteX1" fmla="*/ 235133 w 648072"/>
              <a:gd name="connsiteY1" fmla="*/ 270030 h 1080120"/>
              <a:gd name="connsiteX2" fmla="*/ 235133 w 648072"/>
              <a:gd name="connsiteY2" fmla="*/ 0 h 1080120"/>
              <a:gd name="connsiteX3" fmla="*/ 648072 w 648072"/>
              <a:gd name="connsiteY3" fmla="*/ 540060 h 1080120"/>
              <a:gd name="connsiteX4" fmla="*/ 235133 w 648072"/>
              <a:gd name="connsiteY4" fmla="*/ 1080120 h 1080120"/>
              <a:gd name="connsiteX5" fmla="*/ 235133 w 648072"/>
              <a:gd name="connsiteY5" fmla="*/ 810090 h 1080120"/>
              <a:gd name="connsiteX6" fmla="*/ 0 w 648072"/>
              <a:gd name="connsiteY6" fmla="*/ 810090 h 1080120"/>
              <a:gd name="connsiteX7" fmla="*/ 0 w 648072"/>
              <a:gd name="connsiteY7" fmla="*/ 270030 h 1080120"/>
              <a:gd name="connsiteX0" fmla="*/ 0 w 1638388"/>
              <a:gd name="connsiteY0" fmla="*/ 270030 h 1080120"/>
              <a:gd name="connsiteX1" fmla="*/ 235133 w 1638388"/>
              <a:gd name="connsiteY1" fmla="*/ 270030 h 1080120"/>
              <a:gd name="connsiteX2" fmla="*/ 235133 w 1638388"/>
              <a:gd name="connsiteY2" fmla="*/ 0 h 1080120"/>
              <a:gd name="connsiteX3" fmla="*/ 1638388 w 1638388"/>
              <a:gd name="connsiteY3" fmla="*/ 660191 h 1080120"/>
              <a:gd name="connsiteX4" fmla="*/ 235133 w 1638388"/>
              <a:gd name="connsiteY4" fmla="*/ 1080120 h 1080120"/>
              <a:gd name="connsiteX5" fmla="*/ 235133 w 1638388"/>
              <a:gd name="connsiteY5" fmla="*/ 810090 h 1080120"/>
              <a:gd name="connsiteX6" fmla="*/ 0 w 1638388"/>
              <a:gd name="connsiteY6" fmla="*/ 810090 h 1080120"/>
              <a:gd name="connsiteX7" fmla="*/ 0 w 1638388"/>
              <a:gd name="connsiteY7" fmla="*/ 270030 h 1080120"/>
              <a:gd name="connsiteX0" fmla="*/ 0 w 1638388"/>
              <a:gd name="connsiteY0" fmla="*/ 270030 h 1019127"/>
              <a:gd name="connsiteX1" fmla="*/ 235133 w 1638388"/>
              <a:gd name="connsiteY1" fmla="*/ 270030 h 1019127"/>
              <a:gd name="connsiteX2" fmla="*/ 235133 w 1638388"/>
              <a:gd name="connsiteY2" fmla="*/ 0 h 1019127"/>
              <a:gd name="connsiteX3" fmla="*/ 1638388 w 1638388"/>
              <a:gd name="connsiteY3" fmla="*/ 660191 h 1019127"/>
              <a:gd name="connsiteX4" fmla="*/ 601002 w 1638388"/>
              <a:gd name="connsiteY4" fmla="*/ 1019127 h 1019127"/>
              <a:gd name="connsiteX5" fmla="*/ 235133 w 1638388"/>
              <a:gd name="connsiteY5" fmla="*/ 810090 h 1019127"/>
              <a:gd name="connsiteX6" fmla="*/ 0 w 1638388"/>
              <a:gd name="connsiteY6" fmla="*/ 810090 h 1019127"/>
              <a:gd name="connsiteX7" fmla="*/ 0 w 1638388"/>
              <a:gd name="connsiteY7" fmla="*/ 270030 h 1019127"/>
              <a:gd name="connsiteX0" fmla="*/ 0 w 1638388"/>
              <a:gd name="connsiteY0" fmla="*/ 505071 h 1254168"/>
              <a:gd name="connsiteX1" fmla="*/ 235133 w 1638388"/>
              <a:gd name="connsiteY1" fmla="*/ 505071 h 1254168"/>
              <a:gd name="connsiteX2" fmla="*/ 16087 w 1638388"/>
              <a:gd name="connsiteY2" fmla="*/ 0 h 1254168"/>
              <a:gd name="connsiteX3" fmla="*/ 1638388 w 1638388"/>
              <a:gd name="connsiteY3" fmla="*/ 895232 h 1254168"/>
              <a:gd name="connsiteX4" fmla="*/ 601002 w 1638388"/>
              <a:gd name="connsiteY4" fmla="*/ 1254168 h 1254168"/>
              <a:gd name="connsiteX5" fmla="*/ 235133 w 1638388"/>
              <a:gd name="connsiteY5" fmla="*/ 1045131 h 1254168"/>
              <a:gd name="connsiteX6" fmla="*/ 0 w 1638388"/>
              <a:gd name="connsiteY6" fmla="*/ 1045131 h 1254168"/>
              <a:gd name="connsiteX7" fmla="*/ 0 w 1638388"/>
              <a:gd name="connsiteY7" fmla="*/ 505071 h 1254168"/>
              <a:gd name="connsiteX0" fmla="*/ 0 w 1638388"/>
              <a:gd name="connsiteY0" fmla="*/ 396626 h 1145723"/>
              <a:gd name="connsiteX1" fmla="*/ 235133 w 1638388"/>
              <a:gd name="connsiteY1" fmla="*/ 396626 h 1145723"/>
              <a:gd name="connsiteX2" fmla="*/ 29316 w 1638388"/>
              <a:gd name="connsiteY2" fmla="*/ 0 h 1145723"/>
              <a:gd name="connsiteX3" fmla="*/ 1638388 w 1638388"/>
              <a:gd name="connsiteY3" fmla="*/ 786787 h 1145723"/>
              <a:gd name="connsiteX4" fmla="*/ 601002 w 1638388"/>
              <a:gd name="connsiteY4" fmla="*/ 1145723 h 1145723"/>
              <a:gd name="connsiteX5" fmla="*/ 235133 w 1638388"/>
              <a:gd name="connsiteY5" fmla="*/ 936686 h 1145723"/>
              <a:gd name="connsiteX6" fmla="*/ 0 w 1638388"/>
              <a:gd name="connsiteY6" fmla="*/ 936686 h 1145723"/>
              <a:gd name="connsiteX7" fmla="*/ 0 w 1638388"/>
              <a:gd name="connsiteY7" fmla="*/ 396626 h 1145723"/>
              <a:gd name="connsiteX0" fmla="*/ 0 w 1830975"/>
              <a:gd name="connsiteY0" fmla="*/ 378476 h 1145723"/>
              <a:gd name="connsiteX1" fmla="*/ 427720 w 1830975"/>
              <a:gd name="connsiteY1" fmla="*/ 396626 h 1145723"/>
              <a:gd name="connsiteX2" fmla="*/ 221903 w 1830975"/>
              <a:gd name="connsiteY2" fmla="*/ 0 h 1145723"/>
              <a:gd name="connsiteX3" fmla="*/ 1830975 w 1830975"/>
              <a:gd name="connsiteY3" fmla="*/ 786787 h 1145723"/>
              <a:gd name="connsiteX4" fmla="*/ 793589 w 1830975"/>
              <a:gd name="connsiteY4" fmla="*/ 1145723 h 1145723"/>
              <a:gd name="connsiteX5" fmla="*/ 427720 w 1830975"/>
              <a:gd name="connsiteY5" fmla="*/ 936686 h 1145723"/>
              <a:gd name="connsiteX6" fmla="*/ 192587 w 1830975"/>
              <a:gd name="connsiteY6" fmla="*/ 936686 h 1145723"/>
              <a:gd name="connsiteX7" fmla="*/ 0 w 1830975"/>
              <a:gd name="connsiteY7" fmla="*/ 378476 h 1145723"/>
              <a:gd name="connsiteX0" fmla="*/ 0 w 1830975"/>
              <a:gd name="connsiteY0" fmla="*/ 378476 h 1145723"/>
              <a:gd name="connsiteX1" fmla="*/ 427720 w 1830975"/>
              <a:gd name="connsiteY1" fmla="*/ 396626 h 1145723"/>
              <a:gd name="connsiteX2" fmla="*/ 221903 w 1830975"/>
              <a:gd name="connsiteY2" fmla="*/ 0 h 1145723"/>
              <a:gd name="connsiteX3" fmla="*/ 1830975 w 1830975"/>
              <a:gd name="connsiteY3" fmla="*/ 786787 h 1145723"/>
              <a:gd name="connsiteX4" fmla="*/ 793589 w 1830975"/>
              <a:gd name="connsiteY4" fmla="*/ 1145723 h 1145723"/>
              <a:gd name="connsiteX5" fmla="*/ 427720 w 1830975"/>
              <a:gd name="connsiteY5" fmla="*/ 936686 h 1145723"/>
              <a:gd name="connsiteX6" fmla="*/ 321260 w 1830975"/>
              <a:gd name="connsiteY6" fmla="*/ 833239 h 1145723"/>
              <a:gd name="connsiteX7" fmla="*/ 0 w 1830975"/>
              <a:gd name="connsiteY7" fmla="*/ 378476 h 1145723"/>
              <a:gd name="connsiteX0" fmla="*/ 0 w 1830975"/>
              <a:gd name="connsiteY0" fmla="*/ 378476 h 1145723"/>
              <a:gd name="connsiteX1" fmla="*/ 427720 w 1830975"/>
              <a:gd name="connsiteY1" fmla="*/ 396626 h 1145723"/>
              <a:gd name="connsiteX2" fmla="*/ 221903 w 1830975"/>
              <a:gd name="connsiteY2" fmla="*/ 0 h 1145723"/>
              <a:gd name="connsiteX3" fmla="*/ 1830975 w 1830975"/>
              <a:gd name="connsiteY3" fmla="*/ 786787 h 1145723"/>
              <a:gd name="connsiteX4" fmla="*/ 793589 w 1830975"/>
              <a:gd name="connsiteY4" fmla="*/ 1145723 h 1145723"/>
              <a:gd name="connsiteX5" fmla="*/ 555394 w 1830975"/>
              <a:gd name="connsiteY5" fmla="*/ 861619 h 1145723"/>
              <a:gd name="connsiteX6" fmla="*/ 321260 w 1830975"/>
              <a:gd name="connsiteY6" fmla="*/ 833239 h 1145723"/>
              <a:gd name="connsiteX7" fmla="*/ 0 w 1830975"/>
              <a:gd name="connsiteY7" fmla="*/ 378476 h 1145723"/>
              <a:gd name="connsiteX0" fmla="*/ 0 w 1830975"/>
              <a:gd name="connsiteY0" fmla="*/ 378476 h 1145723"/>
              <a:gd name="connsiteX1" fmla="*/ 427720 w 1830975"/>
              <a:gd name="connsiteY1" fmla="*/ 396626 h 1145723"/>
              <a:gd name="connsiteX2" fmla="*/ 221903 w 1830975"/>
              <a:gd name="connsiteY2" fmla="*/ 0 h 1145723"/>
              <a:gd name="connsiteX3" fmla="*/ 1830975 w 1830975"/>
              <a:gd name="connsiteY3" fmla="*/ 786787 h 1145723"/>
              <a:gd name="connsiteX4" fmla="*/ 793589 w 1830975"/>
              <a:gd name="connsiteY4" fmla="*/ 1145723 h 1145723"/>
              <a:gd name="connsiteX5" fmla="*/ 621230 w 1830975"/>
              <a:gd name="connsiteY5" fmla="*/ 767325 h 1145723"/>
              <a:gd name="connsiteX6" fmla="*/ 321260 w 1830975"/>
              <a:gd name="connsiteY6" fmla="*/ 833239 h 1145723"/>
              <a:gd name="connsiteX7" fmla="*/ 0 w 1830975"/>
              <a:gd name="connsiteY7" fmla="*/ 378476 h 1145723"/>
              <a:gd name="connsiteX0" fmla="*/ 0 w 1830975"/>
              <a:gd name="connsiteY0" fmla="*/ 378476 h 1145723"/>
              <a:gd name="connsiteX1" fmla="*/ 427720 w 1830975"/>
              <a:gd name="connsiteY1" fmla="*/ 396626 h 1145723"/>
              <a:gd name="connsiteX2" fmla="*/ 221903 w 1830975"/>
              <a:gd name="connsiteY2" fmla="*/ 0 h 1145723"/>
              <a:gd name="connsiteX3" fmla="*/ 1830975 w 1830975"/>
              <a:gd name="connsiteY3" fmla="*/ 786787 h 1145723"/>
              <a:gd name="connsiteX4" fmla="*/ 793589 w 1830975"/>
              <a:gd name="connsiteY4" fmla="*/ 1145723 h 1145723"/>
              <a:gd name="connsiteX5" fmla="*/ 628384 w 1830975"/>
              <a:gd name="connsiteY5" fmla="*/ 886922 h 1145723"/>
              <a:gd name="connsiteX6" fmla="*/ 321260 w 1830975"/>
              <a:gd name="connsiteY6" fmla="*/ 833239 h 1145723"/>
              <a:gd name="connsiteX7" fmla="*/ 0 w 1830975"/>
              <a:gd name="connsiteY7" fmla="*/ 378476 h 1145723"/>
              <a:gd name="connsiteX0" fmla="*/ 0 w 1830975"/>
              <a:gd name="connsiteY0" fmla="*/ 378476 h 1145723"/>
              <a:gd name="connsiteX1" fmla="*/ 427720 w 1830975"/>
              <a:gd name="connsiteY1" fmla="*/ 396626 h 1145723"/>
              <a:gd name="connsiteX2" fmla="*/ 221903 w 1830975"/>
              <a:gd name="connsiteY2" fmla="*/ 0 h 1145723"/>
              <a:gd name="connsiteX3" fmla="*/ 1830975 w 1830975"/>
              <a:gd name="connsiteY3" fmla="*/ 786787 h 1145723"/>
              <a:gd name="connsiteX4" fmla="*/ 793589 w 1830975"/>
              <a:gd name="connsiteY4" fmla="*/ 1145723 h 1145723"/>
              <a:gd name="connsiteX5" fmla="*/ 628384 w 1830975"/>
              <a:gd name="connsiteY5" fmla="*/ 886922 h 1145723"/>
              <a:gd name="connsiteX6" fmla="*/ 230042 w 1830975"/>
              <a:gd name="connsiteY6" fmla="*/ 841393 h 1145723"/>
              <a:gd name="connsiteX7" fmla="*/ 0 w 1830975"/>
              <a:gd name="connsiteY7" fmla="*/ 378476 h 1145723"/>
              <a:gd name="connsiteX0" fmla="*/ 0 w 1830975"/>
              <a:gd name="connsiteY0" fmla="*/ 378476 h 1132572"/>
              <a:gd name="connsiteX1" fmla="*/ 427720 w 1830975"/>
              <a:gd name="connsiteY1" fmla="*/ 396626 h 1132572"/>
              <a:gd name="connsiteX2" fmla="*/ 221903 w 1830975"/>
              <a:gd name="connsiteY2" fmla="*/ 0 h 1132572"/>
              <a:gd name="connsiteX3" fmla="*/ 1830975 w 1830975"/>
              <a:gd name="connsiteY3" fmla="*/ 786787 h 1132572"/>
              <a:gd name="connsiteX4" fmla="*/ 742904 w 1830975"/>
              <a:gd name="connsiteY4" fmla="*/ 1132572 h 1132572"/>
              <a:gd name="connsiteX5" fmla="*/ 628384 w 1830975"/>
              <a:gd name="connsiteY5" fmla="*/ 886922 h 1132572"/>
              <a:gd name="connsiteX6" fmla="*/ 230042 w 1830975"/>
              <a:gd name="connsiteY6" fmla="*/ 841393 h 1132572"/>
              <a:gd name="connsiteX7" fmla="*/ 0 w 1830975"/>
              <a:gd name="connsiteY7" fmla="*/ 378476 h 1132572"/>
              <a:gd name="connsiteX0" fmla="*/ 0 w 1830975"/>
              <a:gd name="connsiteY0" fmla="*/ 378476 h 1132572"/>
              <a:gd name="connsiteX1" fmla="*/ 401340 w 1830975"/>
              <a:gd name="connsiteY1" fmla="*/ 338866 h 1132572"/>
              <a:gd name="connsiteX2" fmla="*/ 221903 w 1830975"/>
              <a:gd name="connsiteY2" fmla="*/ 0 h 1132572"/>
              <a:gd name="connsiteX3" fmla="*/ 1830975 w 1830975"/>
              <a:gd name="connsiteY3" fmla="*/ 786787 h 1132572"/>
              <a:gd name="connsiteX4" fmla="*/ 742904 w 1830975"/>
              <a:gd name="connsiteY4" fmla="*/ 1132572 h 1132572"/>
              <a:gd name="connsiteX5" fmla="*/ 628384 w 1830975"/>
              <a:gd name="connsiteY5" fmla="*/ 886922 h 1132572"/>
              <a:gd name="connsiteX6" fmla="*/ 230042 w 1830975"/>
              <a:gd name="connsiteY6" fmla="*/ 841393 h 1132572"/>
              <a:gd name="connsiteX7" fmla="*/ 0 w 1830975"/>
              <a:gd name="connsiteY7" fmla="*/ 378476 h 1132572"/>
              <a:gd name="connsiteX0" fmla="*/ 0 w 1893812"/>
              <a:gd name="connsiteY0" fmla="*/ 387629 h 1132572"/>
              <a:gd name="connsiteX1" fmla="*/ 464177 w 1893812"/>
              <a:gd name="connsiteY1" fmla="*/ 338866 h 1132572"/>
              <a:gd name="connsiteX2" fmla="*/ 284740 w 1893812"/>
              <a:gd name="connsiteY2" fmla="*/ 0 h 1132572"/>
              <a:gd name="connsiteX3" fmla="*/ 1893812 w 1893812"/>
              <a:gd name="connsiteY3" fmla="*/ 786787 h 1132572"/>
              <a:gd name="connsiteX4" fmla="*/ 805741 w 1893812"/>
              <a:gd name="connsiteY4" fmla="*/ 1132572 h 1132572"/>
              <a:gd name="connsiteX5" fmla="*/ 691221 w 1893812"/>
              <a:gd name="connsiteY5" fmla="*/ 886922 h 1132572"/>
              <a:gd name="connsiteX6" fmla="*/ 292879 w 1893812"/>
              <a:gd name="connsiteY6" fmla="*/ 841393 h 1132572"/>
              <a:gd name="connsiteX7" fmla="*/ 0 w 1893812"/>
              <a:gd name="connsiteY7" fmla="*/ 387629 h 1132572"/>
              <a:gd name="connsiteX0" fmla="*/ 0 w 1893812"/>
              <a:gd name="connsiteY0" fmla="*/ 387629 h 1132572"/>
              <a:gd name="connsiteX1" fmla="*/ 463177 w 1893812"/>
              <a:gd name="connsiteY1" fmla="*/ 367246 h 1132572"/>
              <a:gd name="connsiteX2" fmla="*/ 284740 w 1893812"/>
              <a:gd name="connsiteY2" fmla="*/ 0 h 1132572"/>
              <a:gd name="connsiteX3" fmla="*/ 1893812 w 1893812"/>
              <a:gd name="connsiteY3" fmla="*/ 786787 h 1132572"/>
              <a:gd name="connsiteX4" fmla="*/ 805741 w 1893812"/>
              <a:gd name="connsiteY4" fmla="*/ 1132572 h 1132572"/>
              <a:gd name="connsiteX5" fmla="*/ 691221 w 1893812"/>
              <a:gd name="connsiteY5" fmla="*/ 886922 h 1132572"/>
              <a:gd name="connsiteX6" fmla="*/ 292879 w 1893812"/>
              <a:gd name="connsiteY6" fmla="*/ 841393 h 1132572"/>
              <a:gd name="connsiteX7" fmla="*/ 0 w 1893812"/>
              <a:gd name="connsiteY7" fmla="*/ 387629 h 1132572"/>
              <a:gd name="connsiteX0" fmla="*/ 0 w 1893812"/>
              <a:gd name="connsiteY0" fmla="*/ 387629 h 1132572"/>
              <a:gd name="connsiteX1" fmla="*/ 463177 w 1893812"/>
              <a:gd name="connsiteY1" fmla="*/ 367246 h 1132572"/>
              <a:gd name="connsiteX2" fmla="*/ 284740 w 1893812"/>
              <a:gd name="connsiteY2" fmla="*/ 0 h 1132572"/>
              <a:gd name="connsiteX3" fmla="*/ 1893812 w 1893812"/>
              <a:gd name="connsiteY3" fmla="*/ 786787 h 1132572"/>
              <a:gd name="connsiteX4" fmla="*/ 805741 w 1893812"/>
              <a:gd name="connsiteY4" fmla="*/ 1132572 h 1132572"/>
              <a:gd name="connsiteX5" fmla="*/ 705372 w 1893812"/>
              <a:gd name="connsiteY5" fmla="*/ 807856 h 1132572"/>
              <a:gd name="connsiteX6" fmla="*/ 292879 w 1893812"/>
              <a:gd name="connsiteY6" fmla="*/ 841393 h 1132572"/>
              <a:gd name="connsiteX7" fmla="*/ 0 w 1893812"/>
              <a:gd name="connsiteY7" fmla="*/ 387629 h 1132572"/>
              <a:gd name="connsiteX0" fmla="*/ 0 w 1893812"/>
              <a:gd name="connsiteY0" fmla="*/ 387629 h 1132572"/>
              <a:gd name="connsiteX1" fmla="*/ 463177 w 1893812"/>
              <a:gd name="connsiteY1" fmla="*/ 367246 h 1132572"/>
              <a:gd name="connsiteX2" fmla="*/ 284740 w 1893812"/>
              <a:gd name="connsiteY2" fmla="*/ 0 h 1132572"/>
              <a:gd name="connsiteX3" fmla="*/ 1893812 w 1893812"/>
              <a:gd name="connsiteY3" fmla="*/ 786787 h 1132572"/>
              <a:gd name="connsiteX4" fmla="*/ 805741 w 1893812"/>
              <a:gd name="connsiteY4" fmla="*/ 1132572 h 1132572"/>
              <a:gd name="connsiteX5" fmla="*/ 720600 w 1893812"/>
              <a:gd name="connsiteY5" fmla="*/ 859541 h 1132572"/>
              <a:gd name="connsiteX6" fmla="*/ 292879 w 1893812"/>
              <a:gd name="connsiteY6" fmla="*/ 841393 h 1132572"/>
              <a:gd name="connsiteX7" fmla="*/ 0 w 1893812"/>
              <a:gd name="connsiteY7" fmla="*/ 387629 h 1132572"/>
              <a:gd name="connsiteX0" fmla="*/ 0 w 1893812"/>
              <a:gd name="connsiteY0" fmla="*/ 387629 h 1132572"/>
              <a:gd name="connsiteX1" fmla="*/ 463177 w 1893812"/>
              <a:gd name="connsiteY1" fmla="*/ 367246 h 1132572"/>
              <a:gd name="connsiteX2" fmla="*/ 284740 w 1893812"/>
              <a:gd name="connsiteY2" fmla="*/ 0 h 1132572"/>
              <a:gd name="connsiteX3" fmla="*/ 1893812 w 1893812"/>
              <a:gd name="connsiteY3" fmla="*/ 786787 h 1132572"/>
              <a:gd name="connsiteX4" fmla="*/ 805741 w 1893812"/>
              <a:gd name="connsiteY4" fmla="*/ 1132572 h 1132572"/>
              <a:gd name="connsiteX5" fmla="*/ 698295 w 1893812"/>
              <a:gd name="connsiteY5" fmla="*/ 847389 h 1132572"/>
              <a:gd name="connsiteX6" fmla="*/ 292879 w 1893812"/>
              <a:gd name="connsiteY6" fmla="*/ 841393 h 1132572"/>
              <a:gd name="connsiteX7" fmla="*/ 0 w 1893812"/>
              <a:gd name="connsiteY7" fmla="*/ 387629 h 1132572"/>
              <a:gd name="connsiteX0" fmla="*/ 0 w 1874585"/>
              <a:gd name="connsiteY0" fmla="*/ 325792 h 1132572"/>
              <a:gd name="connsiteX1" fmla="*/ 443950 w 1874585"/>
              <a:gd name="connsiteY1" fmla="*/ 367246 h 1132572"/>
              <a:gd name="connsiteX2" fmla="*/ 265513 w 1874585"/>
              <a:gd name="connsiteY2" fmla="*/ 0 h 1132572"/>
              <a:gd name="connsiteX3" fmla="*/ 1874585 w 1874585"/>
              <a:gd name="connsiteY3" fmla="*/ 786787 h 1132572"/>
              <a:gd name="connsiteX4" fmla="*/ 786514 w 1874585"/>
              <a:gd name="connsiteY4" fmla="*/ 1132572 h 1132572"/>
              <a:gd name="connsiteX5" fmla="*/ 679068 w 1874585"/>
              <a:gd name="connsiteY5" fmla="*/ 847389 h 1132572"/>
              <a:gd name="connsiteX6" fmla="*/ 273652 w 1874585"/>
              <a:gd name="connsiteY6" fmla="*/ 841393 h 1132572"/>
              <a:gd name="connsiteX7" fmla="*/ 0 w 1874585"/>
              <a:gd name="connsiteY7" fmla="*/ 325792 h 1132572"/>
              <a:gd name="connsiteX0" fmla="*/ 0 w 1874585"/>
              <a:gd name="connsiteY0" fmla="*/ 325792 h 1132572"/>
              <a:gd name="connsiteX1" fmla="*/ 443950 w 1874585"/>
              <a:gd name="connsiteY1" fmla="*/ 367246 h 1132572"/>
              <a:gd name="connsiteX2" fmla="*/ 265513 w 1874585"/>
              <a:gd name="connsiteY2" fmla="*/ 0 h 1132572"/>
              <a:gd name="connsiteX3" fmla="*/ 1874585 w 1874585"/>
              <a:gd name="connsiteY3" fmla="*/ 786787 h 1132572"/>
              <a:gd name="connsiteX4" fmla="*/ 786514 w 1874585"/>
              <a:gd name="connsiteY4" fmla="*/ 1132572 h 1132572"/>
              <a:gd name="connsiteX5" fmla="*/ 654764 w 1874585"/>
              <a:gd name="connsiteY5" fmla="*/ 891998 h 1132572"/>
              <a:gd name="connsiteX6" fmla="*/ 273652 w 1874585"/>
              <a:gd name="connsiteY6" fmla="*/ 841393 h 1132572"/>
              <a:gd name="connsiteX7" fmla="*/ 0 w 1874585"/>
              <a:gd name="connsiteY7" fmla="*/ 325792 h 1132572"/>
              <a:gd name="connsiteX0" fmla="*/ 0 w 1867510"/>
              <a:gd name="connsiteY0" fmla="*/ 325792 h 1132572"/>
              <a:gd name="connsiteX1" fmla="*/ 443950 w 1867510"/>
              <a:gd name="connsiteY1" fmla="*/ 367246 h 1132572"/>
              <a:gd name="connsiteX2" fmla="*/ 265513 w 1867510"/>
              <a:gd name="connsiteY2" fmla="*/ 0 h 1132572"/>
              <a:gd name="connsiteX3" fmla="*/ 1867510 w 1867510"/>
              <a:gd name="connsiteY3" fmla="*/ 826319 h 1132572"/>
              <a:gd name="connsiteX4" fmla="*/ 786514 w 1867510"/>
              <a:gd name="connsiteY4" fmla="*/ 1132572 h 1132572"/>
              <a:gd name="connsiteX5" fmla="*/ 654764 w 1867510"/>
              <a:gd name="connsiteY5" fmla="*/ 891998 h 1132572"/>
              <a:gd name="connsiteX6" fmla="*/ 273652 w 1867510"/>
              <a:gd name="connsiteY6" fmla="*/ 841393 h 1132572"/>
              <a:gd name="connsiteX7" fmla="*/ 0 w 1867510"/>
              <a:gd name="connsiteY7" fmla="*/ 325792 h 1132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67510" h="1132572">
                <a:moveTo>
                  <a:pt x="0" y="325792"/>
                </a:moveTo>
                <a:lnTo>
                  <a:pt x="443950" y="367246"/>
                </a:lnTo>
                <a:lnTo>
                  <a:pt x="265513" y="0"/>
                </a:lnTo>
                <a:lnTo>
                  <a:pt x="1867510" y="826319"/>
                </a:lnTo>
                <a:lnTo>
                  <a:pt x="786514" y="1132572"/>
                </a:lnTo>
                <a:lnTo>
                  <a:pt x="654764" y="891998"/>
                </a:lnTo>
                <a:lnTo>
                  <a:pt x="273652" y="841393"/>
                </a:lnTo>
                <a:lnTo>
                  <a:pt x="0" y="325792"/>
                </a:lnTo>
                <a:close/>
              </a:path>
            </a:pathLst>
          </a:custGeom>
          <a:gradFill rotWithShape="1">
            <a:gsLst>
              <a:gs pos="0">
                <a:sysClr val="window" lastClr="FFFFFF">
                  <a:lumMod val="95000"/>
                </a:sysClr>
              </a:gs>
              <a:gs pos="100000">
                <a:sysClr val="window" lastClr="FFFFFF">
                  <a:lumMod val="65000"/>
                </a:sysClr>
              </a:gs>
            </a:gsLst>
            <a:lin ang="2700000" scaled="1"/>
          </a:gradFill>
          <a:ln w="9525">
            <a:noFill/>
            <a:round/>
            <a:headEnd/>
            <a:tailEnd/>
          </a:ln>
          <a:scene3d>
            <a:camera prst="legacyObliqueBottom"/>
            <a:lightRig rig="legacyFlat3" dir="b"/>
          </a:scene3d>
          <a:sp3d extrusionH="227000" prstMaterial="legacyMatte">
            <a:bevelT w="13500" h="13970" prst="angle"/>
            <a:bevelB w="13500" h="13500" prst="angle"/>
            <a:extrusionClr>
              <a:srgbClr val="DDDDDD"/>
            </a:extrusionClr>
          </a:sp3d>
        </p:spPr>
        <p:txBody>
          <a:bodyPr>
            <a:flatTx/>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ysClr val="windowText" lastClr="000000"/>
              </a:solidFill>
              <a:effectLst/>
              <a:uLnTx/>
              <a:uFillTx/>
              <a:latin typeface="微软雅黑" pitchFamily="34" charset="-122"/>
              <a:ea typeface="微软雅黑" pitchFamily="34" charset="-122"/>
            </a:endParaRPr>
          </a:p>
        </p:txBody>
      </p:sp>
      <p:sp>
        <p:nvSpPr>
          <p:cNvPr id="36" name="右箭头 6"/>
          <p:cNvSpPr/>
          <p:nvPr/>
        </p:nvSpPr>
        <p:spPr bwMode="auto">
          <a:xfrm rot="1714948" flipV="1">
            <a:off x="2304362" y="2226370"/>
            <a:ext cx="1867538" cy="1132588"/>
          </a:xfrm>
          <a:custGeom>
            <a:avLst/>
            <a:gdLst>
              <a:gd name="connsiteX0" fmla="*/ 0 w 648072"/>
              <a:gd name="connsiteY0" fmla="*/ 270030 h 1080120"/>
              <a:gd name="connsiteX1" fmla="*/ 235133 w 648072"/>
              <a:gd name="connsiteY1" fmla="*/ 270030 h 1080120"/>
              <a:gd name="connsiteX2" fmla="*/ 235133 w 648072"/>
              <a:gd name="connsiteY2" fmla="*/ 0 h 1080120"/>
              <a:gd name="connsiteX3" fmla="*/ 648072 w 648072"/>
              <a:gd name="connsiteY3" fmla="*/ 540060 h 1080120"/>
              <a:gd name="connsiteX4" fmla="*/ 235133 w 648072"/>
              <a:gd name="connsiteY4" fmla="*/ 1080120 h 1080120"/>
              <a:gd name="connsiteX5" fmla="*/ 235133 w 648072"/>
              <a:gd name="connsiteY5" fmla="*/ 810090 h 1080120"/>
              <a:gd name="connsiteX6" fmla="*/ 0 w 648072"/>
              <a:gd name="connsiteY6" fmla="*/ 810090 h 1080120"/>
              <a:gd name="connsiteX7" fmla="*/ 0 w 648072"/>
              <a:gd name="connsiteY7" fmla="*/ 270030 h 1080120"/>
              <a:gd name="connsiteX0" fmla="*/ 0 w 1638388"/>
              <a:gd name="connsiteY0" fmla="*/ 270030 h 1080120"/>
              <a:gd name="connsiteX1" fmla="*/ 235133 w 1638388"/>
              <a:gd name="connsiteY1" fmla="*/ 270030 h 1080120"/>
              <a:gd name="connsiteX2" fmla="*/ 235133 w 1638388"/>
              <a:gd name="connsiteY2" fmla="*/ 0 h 1080120"/>
              <a:gd name="connsiteX3" fmla="*/ 1638388 w 1638388"/>
              <a:gd name="connsiteY3" fmla="*/ 660191 h 1080120"/>
              <a:gd name="connsiteX4" fmla="*/ 235133 w 1638388"/>
              <a:gd name="connsiteY4" fmla="*/ 1080120 h 1080120"/>
              <a:gd name="connsiteX5" fmla="*/ 235133 w 1638388"/>
              <a:gd name="connsiteY5" fmla="*/ 810090 h 1080120"/>
              <a:gd name="connsiteX6" fmla="*/ 0 w 1638388"/>
              <a:gd name="connsiteY6" fmla="*/ 810090 h 1080120"/>
              <a:gd name="connsiteX7" fmla="*/ 0 w 1638388"/>
              <a:gd name="connsiteY7" fmla="*/ 270030 h 1080120"/>
              <a:gd name="connsiteX0" fmla="*/ 0 w 1638388"/>
              <a:gd name="connsiteY0" fmla="*/ 270030 h 1019127"/>
              <a:gd name="connsiteX1" fmla="*/ 235133 w 1638388"/>
              <a:gd name="connsiteY1" fmla="*/ 270030 h 1019127"/>
              <a:gd name="connsiteX2" fmla="*/ 235133 w 1638388"/>
              <a:gd name="connsiteY2" fmla="*/ 0 h 1019127"/>
              <a:gd name="connsiteX3" fmla="*/ 1638388 w 1638388"/>
              <a:gd name="connsiteY3" fmla="*/ 660191 h 1019127"/>
              <a:gd name="connsiteX4" fmla="*/ 601002 w 1638388"/>
              <a:gd name="connsiteY4" fmla="*/ 1019127 h 1019127"/>
              <a:gd name="connsiteX5" fmla="*/ 235133 w 1638388"/>
              <a:gd name="connsiteY5" fmla="*/ 810090 h 1019127"/>
              <a:gd name="connsiteX6" fmla="*/ 0 w 1638388"/>
              <a:gd name="connsiteY6" fmla="*/ 810090 h 1019127"/>
              <a:gd name="connsiteX7" fmla="*/ 0 w 1638388"/>
              <a:gd name="connsiteY7" fmla="*/ 270030 h 1019127"/>
              <a:gd name="connsiteX0" fmla="*/ 0 w 1638388"/>
              <a:gd name="connsiteY0" fmla="*/ 505071 h 1254168"/>
              <a:gd name="connsiteX1" fmla="*/ 235133 w 1638388"/>
              <a:gd name="connsiteY1" fmla="*/ 505071 h 1254168"/>
              <a:gd name="connsiteX2" fmla="*/ 16087 w 1638388"/>
              <a:gd name="connsiteY2" fmla="*/ 0 h 1254168"/>
              <a:gd name="connsiteX3" fmla="*/ 1638388 w 1638388"/>
              <a:gd name="connsiteY3" fmla="*/ 895232 h 1254168"/>
              <a:gd name="connsiteX4" fmla="*/ 601002 w 1638388"/>
              <a:gd name="connsiteY4" fmla="*/ 1254168 h 1254168"/>
              <a:gd name="connsiteX5" fmla="*/ 235133 w 1638388"/>
              <a:gd name="connsiteY5" fmla="*/ 1045131 h 1254168"/>
              <a:gd name="connsiteX6" fmla="*/ 0 w 1638388"/>
              <a:gd name="connsiteY6" fmla="*/ 1045131 h 1254168"/>
              <a:gd name="connsiteX7" fmla="*/ 0 w 1638388"/>
              <a:gd name="connsiteY7" fmla="*/ 505071 h 1254168"/>
              <a:gd name="connsiteX0" fmla="*/ 0 w 1638388"/>
              <a:gd name="connsiteY0" fmla="*/ 396626 h 1145723"/>
              <a:gd name="connsiteX1" fmla="*/ 235133 w 1638388"/>
              <a:gd name="connsiteY1" fmla="*/ 396626 h 1145723"/>
              <a:gd name="connsiteX2" fmla="*/ 29316 w 1638388"/>
              <a:gd name="connsiteY2" fmla="*/ 0 h 1145723"/>
              <a:gd name="connsiteX3" fmla="*/ 1638388 w 1638388"/>
              <a:gd name="connsiteY3" fmla="*/ 786787 h 1145723"/>
              <a:gd name="connsiteX4" fmla="*/ 601002 w 1638388"/>
              <a:gd name="connsiteY4" fmla="*/ 1145723 h 1145723"/>
              <a:gd name="connsiteX5" fmla="*/ 235133 w 1638388"/>
              <a:gd name="connsiteY5" fmla="*/ 936686 h 1145723"/>
              <a:gd name="connsiteX6" fmla="*/ 0 w 1638388"/>
              <a:gd name="connsiteY6" fmla="*/ 936686 h 1145723"/>
              <a:gd name="connsiteX7" fmla="*/ 0 w 1638388"/>
              <a:gd name="connsiteY7" fmla="*/ 396626 h 1145723"/>
              <a:gd name="connsiteX0" fmla="*/ 0 w 1830975"/>
              <a:gd name="connsiteY0" fmla="*/ 378476 h 1145723"/>
              <a:gd name="connsiteX1" fmla="*/ 427720 w 1830975"/>
              <a:gd name="connsiteY1" fmla="*/ 396626 h 1145723"/>
              <a:gd name="connsiteX2" fmla="*/ 221903 w 1830975"/>
              <a:gd name="connsiteY2" fmla="*/ 0 h 1145723"/>
              <a:gd name="connsiteX3" fmla="*/ 1830975 w 1830975"/>
              <a:gd name="connsiteY3" fmla="*/ 786787 h 1145723"/>
              <a:gd name="connsiteX4" fmla="*/ 793589 w 1830975"/>
              <a:gd name="connsiteY4" fmla="*/ 1145723 h 1145723"/>
              <a:gd name="connsiteX5" fmla="*/ 427720 w 1830975"/>
              <a:gd name="connsiteY5" fmla="*/ 936686 h 1145723"/>
              <a:gd name="connsiteX6" fmla="*/ 192587 w 1830975"/>
              <a:gd name="connsiteY6" fmla="*/ 936686 h 1145723"/>
              <a:gd name="connsiteX7" fmla="*/ 0 w 1830975"/>
              <a:gd name="connsiteY7" fmla="*/ 378476 h 1145723"/>
              <a:gd name="connsiteX0" fmla="*/ 0 w 1830975"/>
              <a:gd name="connsiteY0" fmla="*/ 378476 h 1145723"/>
              <a:gd name="connsiteX1" fmla="*/ 427720 w 1830975"/>
              <a:gd name="connsiteY1" fmla="*/ 396626 h 1145723"/>
              <a:gd name="connsiteX2" fmla="*/ 221903 w 1830975"/>
              <a:gd name="connsiteY2" fmla="*/ 0 h 1145723"/>
              <a:gd name="connsiteX3" fmla="*/ 1830975 w 1830975"/>
              <a:gd name="connsiteY3" fmla="*/ 786787 h 1145723"/>
              <a:gd name="connsiteX4" fmla="*/ 793589 w 1830975"/>
              <a:gd name="connsiteY4" fmla="*/ 1145723 h 1145723"/>
              <a:gd name="connsiteX5" fmla="*/ 427720 w 1830975"/>
              <a:gd name="connsiteY5" fmla="*/ 936686 h 1145723"/>
              <a:gd name="connsiteX6" fmla="*/ 321260 w 1830975"/>
              <a:gd name="connsiteY6" fmla="*/ 833239 h 1145723"/>
              <a:gd name="connsiteX7" fmla="*/ 0 w 1830975"/>
              <a:gd name="connsiteY7" fmla="*/ 378476 h 1145723"/>
              <a:gd name="connsiteX0" fmla="*/ 0 w 1830975"/>
              <a:gd name="connsiteY0" fmla="*/ 378476 h 1145723"/>
              <a:gd name="connsiteX1" fmla="*/ 427720 w 1830975"/>
              <a:gd name="connsiteY1" fmla="*/ 396626 h 1145723"/>
              <a:gd name="connsiteX2" fmla="*/ 221903 w 1830975"/>
              <a:gd name="connsiteY2" fmla="*/ 0 h 1145723"/>
              <a:gd name="connsiteX3" fmla="*/ 1830975 w 1830975"/>
              <a:gd name="connsiteY3" fmla="*/ 786787 h 1145723"/>
              <a:gd name="connsiteX4" fmla="*/ 793589 w 1830975"/>
              <a:gd name="connsiteY4" fmla="*/ 1145723 h 1145723"/>
              <a:gd name="connsiteX5" fmla="*/ 555394 w 1830975"/>
              <a:gd name="connsiteY5" fmla="*/ 861619 h 1145723"/>
              <a:gd name="connsiteX6" fmla="*/ 321260 w 1830975"/>
              <a:gd name="connsiteY6" fmla="*/ 833239 h 1145723"/>
              <a:gd name="connsiteX7" fmla="*/ 0 w 1830975"/>
              <a:gd name="connsiteY7" fmla="*/ 378476 h 1145723"/>
              <a:gd name="connsiteX0" fmla="*/ 0 w 1830975"/>
              <a:gd name="connsiteY0" fmla="*/ 378476 h 1145723"/>
              <a:gd name="connsiteX1" fmla="*/ 427720 w 1830975"/>
              <a:gd name="connsiteY1" fmla="*/ 396626 h 1145723"/>
              <a:gd name="connsiteX2" fmla="*/ 221903 w 1830975"/>
              <a:gd name="connsiteY2" fmla="*/ 0 h 1145723"/>
              <a:gd name="connsiteX3" fmla="*/ 1830975 w 1830975"/>
              <a:gd name="connsiteY3" fmla="*/ 786787 h 1145723"/>
              <a:gd name="connsiteX4" fmla="*/ 793589 w 1830975"/>
              <a:gd name="connsiteY4" fmla="*/ 1145723 h 1145723"/>
              <a:gd name="connsiteX5" fmla="*/ 621230 w 1830975"/>
              <a:gd name="connsiteY5" fmla="*/ 767325 h 1145723"/>
              <a:gd name="connsiteX6" fmla="*/ 321260 w 1830975"/>
              <a:gd name="connsiteY6" fmla="*/ 833239 h 1145723"/>
              <a:gd name="connsiteX7" fmla="*/ 0 w 1830975"/>
              <a:gd name="connsiteY7" fmla="*/ 378476 h 1145723"/>
              <a:gd name="connsiteX0" fmla="*/ 0 w 1830975"/>
              <a:gd name="connsiteY0" fmla="*/ 378476 h 1145723"/>
              <a:gd name="connsiteX1" fmla="*/ 427720 w 1830975"/>
              <a:gd name="connsiteY1" fmla="*/ 396626 h 1145723"/>
              <a:gd name="connsiteX2" fmla="*/ 221903 w 1830975"/>
              <a:gd name="connsiteY2" fmla="*/ 0 h 1145723"/>
              <a:gd name="connsiteX3" fmla="*/ 1830975 w 1830975"/>
              <a:gd name="connsiteY3" fmla="*/ 786787 h 1145723"/>
              <a:gd name="connsiteX4" fmla="*/ 793589 w 1830975"/>
              <a:gd name="connsiteY4" fmla="*/ 1145723 h 1145723"/>
              <a:gd name="connsiteX5" fmla="*/ 628384 w 1830975"/>
              <a:gd name="connsiteY5" fmla="*/ 886922 h 1145723"/>
              <a:gd name="connsiteX6" fmla="*/ 321260 w 1830975"/>
              <a:gd name="connsiteY6" fmla="*/ 833239 h 1145723"/>
              <a:gd name="connsiteX7" fmla="*/ 0 w 1830975"/>
              <a:gd name="connsiteY7" fmla="*/ 378476 h 1145723"/>
              <a:gd name="connsiteX0" fmla="*/ 0 w 1830975"/>
              <a:gd name="connsiteY0" fmla="*/ 378476 h 1145723"/>
              <a:gd name="connsiteX1" fmla="*/ 427720 w 1830975"/>
              <a:gd name="connsiteY1" fmla="*/ 396626 h 1145723"/>
              <a:gd name="connsiteX2" fmla="*/ 221903 w 1830975"/>
              <a:gd name="connsiteY2" fmla="*/ 0 h 1145723"/>
              <a:gd name="connsiteX3" fmla="*/ 1830975 w 1830975"/>
              <a:gd name="connsiteY3" fmla="*/ 786787 h 1145723"/>
              <a:gd name="connsiteX4" fmla="*/ 793589 w 1830975"/>
              <a:gd name="connsiteY4" fmla="*/ 1145723 h 1145723"/>
              <a:gd name="connsiteX5" fmla="*/ 628384 w 1830975"/>
              <a:gd name="connsiteY5" fmla="*/ 886922 h 1145723"/>
              <a:gd name="connsiteX6" fmla="*/ 230042 w 1830975"/>
              <a:gd name="connsiteY6" fmla="*/ 841393 h 1145723"/>
              <a:gd name="connsiteX7" fmla="*/ 0 w 1830975"/>
              <a:gd name="connsiteY7" fmla="*/ 378476 h 1145723"/>
              <a:gd name="connsiteX0" fmla="*/ 0 w 1830975"/>
              <a:gd name="connsiteY0" fmla="*/ 378476 h 1132572"/>
              <a:gd name="connsiteX1" fmla="*/ 427720 w 1830975"/>
              <a:gd name="connsiteY1" fmla="*/ 396626 h 1132572"/>
              <a:gd name="connsiteX2" fmla="*/ 221903 w 1830975"/>
              <a:gd name="connsiteY2" fmla="*/ 0 h 1132572"/>
              <a:gd name="connsiteX3" fmla="*/ 1830975 w 1830975"/>
              <a:gd name="connsiteY3" fmla="*/ 786787 h 1132572"/>
              <a:gd name="connsiteX4" fmla="*/ 742904 w 1830975"/>
              <a:gd name="connsiteY4" fmla="*/ 1132572 h 1132572"/>
              <a:gd name="connsiteX5" fmla="*/ 628384 w 1830975"/>
              <a:gd name="connsiteY5" fmla="*/ 886922 h 1132572"/>
              <a:gd name="connsiteX6" fmla="*/ 230042 w 1830975"/>
              <a:gd name="connsiteY6" fmla="*/ 841393 h 1132572"/>
              <a:gd name="connsiteX7" fmla="*/ 0 w 1830975"/>
              <a:gd name="connsiteY7" fmla="*/ 378476 h 1132572"/>
              <a:gd name="connsiteX0" fmla="*/ 0 w 1830975"/>
              <a:gd name="connsiteY0" fmla="*/ 378476 h 1132572"/>
              <a:gd name="connsiteX1" fmla="*/ 401340 w 1830975"/>
              <a:gd name="connsiteY1" fmla="*/ 338866 h 1132572"/>
              <a:gd name="connsiteX2" fmla="*/ 221903 w 1830975"/>
              <a:gd name="connsiteY2" fmla="*/ 0 h 1132572"/>
              <a:gd name="connsiteX3" fmla="*/ 1830975 w 1830975"/>
              <a:gd name="connsiteY3" fmla="*/ 786787 h 1132572"/>
              <a:gd name="connsiteX4" fmla="*/ 742904 w 1830975"/>
              <a:gd name="connsiteY4" fmla="*/ 1132572 h 1132572"/>
              <a:gd name="connsiteX5" fmla="*/ 628384 w 1830975"/>
              <a:gd name="connsiteY5" fmla="*/ 886922 h 1132572"/>
              <a:gd name="connsiteX6" fmla="*/ 230042 w 1830975"/>
              <a:gd name="connsiteY6" fmla="*/ 841393 h 1132572"/>
              <a:gd name="connsiteX7" fmla="*/ 0 w 1830975"/>
              <a:gd name="connsiteY7" fmla="*/ 378476 h 1132572"/>
              <a:gd name="connsiteX0" fmla="*/ 0 w 1893812"/>
              <a:gd name="connsiteY0" fmla="*/ 387629 h 1132572"/>
              <a:gd name="connsiteX1" fmla="*/ 464177 w 1893812"/>
              <a:gd name="connsiteY1" fmla="*/ 338866 h 1132572"/>
              <a:gd name="connsiteX2" fmla="*/ 284740 w 1893812"/>
              <a:gd name="connsiteY2" fmla="*/ 0 h 1132572"/>
              <a:gd name="connsiteX3" fmla="*/ 1893812 w 1893812"/>
              <a:gd name="connsiteY3" fmla="*/ 786787 h 1132572"/>
              <a:gd name="connsiteX4" fmla="*/ 805741 w 1893812"/>
              <a:gd name="connsiteY4" fmla="*/ 1132572 h 1132572"/>
              <a:gd name="connsiteX5" fmla="*/ 691221 w 1893812"/>
              <a:gd name="connsiteY5" fmla="*/ 886922 h 1132572"/>
              <a:gd name="connsiteX6" fmla="*/ 292879 w 1893812"/>
              <a:gd name="connsiteY6" fmla="*/ 841393 h 1132572"/>
              <a:gd name="connsiteX7" fmla="*/ 0 w 1893812"/>
              <a:gd name="connsiteY7" fmla="*/ 387629 h 1132572"/>
              <a:gd name="connsiteX0" fmla="*/ 0 w 1893812"/>
              <a:gd name="connsiteY0" fmla="*/ 387629 h 1132572"/>
              <a:gd name="connsiteX1" fmla="*/ 463177 w 1893812"/>
              <a:gd name="connsiteY1" fmla="*/ 367246 h 1132572"/>
              <a:gd name="connsiteX2" fmla="*/ 284740 w 1893812"/>
              <a:gd name="connsiteY2" fmla="*/ 0 h 1132572"/>
              <a:gd name="connsiteX3" fmla="*/ 1893812 w 1893812"/>
              <a:gd name="connsiteY3" fmla="*/ 786787 h 1132572"/>
              <a:gd name="connsiteX4" fmla="*/ 805741 w 1893812"/>
              <a:gd name="connsiteY4" fmla="*/ 1132572 h 1132572"/>
              <a:gd name="connsiteX5" fmla="*/ 691221 w 1893812"/>
              <a:gd name="connsiteY5" fmla="*/ 886922 h 1132572"/>
              <a:gd name="connsiteX6" fmla="*/ 292879 w 1893812"/>
              <a:gd name="connsiteY6" fmla="*/ 841393 h 1132572"/>
              <a:gd name="connsiteX7" fmla="*/ 0 w 1893812"/>
              <a:gd name="connsiteY7" fmla="*/ 387629 h 1132572"/>
              <a:gd name="connsiteX0" fmla="*/ 0 w 1893812"/>
              <a:gd name="connsiteY0" fmla="*/ 387629 h 1132572"/>
              <a:gd name="connsiteX1" fmla="*/ 463177 w 1893812"/>
              <a:gd name="connsiteY1" fmla="*/ 367246 h 1132572"/>
              <a:gd name="connsiteX2" fmla="*/ 284740 w 1893812"/>
              <a:gd name="connsiteY2" fmla="*/ 0 h 1132572"/>
              <a:gd name="connsiteX3" fmla="*/ 1893812 w 1893812"/>
              <a:gd name="connsiteY3" fmla="*/ 786787 h 1132572"/>
              <a:gd name="connsiteX4" fmla="*/ 805741 w 1893812"/>
              <a:gd name="connsiteY4" fmla="*/ 1132572 h 1132572"/>
              <a:gd name="connsiteX5" fmla="*/ 705372 w 1893812"/>
              <a:gd name="connsiteY5" fmla="*/ 807856 h 1132572"/>
              <a:gd name="connsiteX6" fmla="*/ 292879 w 1893812"/>
              <a:gd name="connsiteY6" fmla="*/ 841393 h 1132572"/>
              <a:gd name="connsiteX7" fmla="*/ 0 w 1893812"/>
              <a:gd name="connsiteY7" fmla="*/ 387629 h 1132572"/>
              <a:gd name="connsiteX0" fmla="*/ 0 w 1893812"/>
              <a:gd name="connsiteY0" fmla="*/ 387629 h 1132572"/>
              <a:gd name="connsiteX1" fmla="*/ 463177 w 1893812"/>
              <a:gd name="connsiteY1" fmla="*/ 367246 h 1132572"/>
              <a:gd name="connsiteX2" fmla="*/ 284740 w 1893812"/>
              <a:gd name="connsiteY2" fmla="*/ 0 h 1132572"/>
              <a:gd name="connsiteX3" fmla="*/ 1893812 w 1893812"/>
              <a:gd name="connsiteY3" fmla="*/ 786787 h 1132572"/>
              <a:gd name="connsiteX4" fmla="*/ 805741 w 1893812"/>
              <a:gd name="connsiteY4" fmla="*/ 1132572 h 1132572"/>
              <a:gd name="connsiteX5" fmla="*/ 720600 w 1893812"/>
              <a:gd name="connsiteY5" fmla="*/ 859541 h 1132572"/>
              <a:gd name="connsiteX6" fmla="*/ 292879 w 1893812"/>
              <a:gd name="connsiteY6" fmla="*/ 841393 h 1132572"/>
              <a:gd name="connsiteX7" fmla="*/ 0 w 1893812"/>
              <a:gd name="connsiteY7" fmla="*/ 387629 h 1132572"/>
              <a:gd name="connsiteX0" fmla="*/ 0 w 1893812"/>
              <a:gd name="connsiteY0" fmla="*/ 387629 h 1132572"/>
              <a:gd name="connsiteX1" fmla="*/ 463177 w 1893812"/>
              <a:gd name="connsiteY1" fmla="*/ 367246 h 1132572"/>
              <a:gd name="connsiteX2" fmla="*/ 284740 w 1893812"/>
              <a:gd name="connsiteY2" fmla="*/ 0 h 1132572"/>
              <a:gd name="connsiteX3" fmla="*/ 1893812 w 1893812"/>
              <a:gd name="connsiteY3" fmla="*/ 786787 h 1132572"/>
              <a:gd name="connsiteX4" fmla="*/ 805741 w 1893812"/>
              <a:gd name="connsiteY4" fmla="*/ 1132572 h 1132572"/>
              <a:gd name="connsiteX5" fmla="*/ 698295 w 1893812"/>
              <a:gd name="connsiteY5" fmla="*/ 847389 h 1132572"/>
              <a:gd name="connsiteX6" fmla="*/ 292879 w 1893812"/>
              <a:gd name="connsiteY6" fmla="*/ 841393 h 1132572"/>
              <a:gd name="connsiteX7" fmla="*/ 0 w 1893812"/>
              <a:gd name="connsiteY7" fmla="*/ 387629 h 1132572"/>
              <a:gd name="connsiteX0" fmla="*/ 0 w 1874585"/>
              <a:gd name="connsiteY0" fmla="*/ 325792 h 1132572"/>
              <a:gd name="connsiteX1" fmla="*/ 443950 w 1874585"/>
              <a:gd name="connsiteY1" fmla="*/ 367246 h 1132572"/>
              <a:gd name="connsiteX2" fmla="*/ 265513 w 1874585"/>
              <a:gd name="connsiteY2" fmla="*/ 0 h 1132572"/>
              <a:gd name="connsiteX3" fmla="*/ 1874585 w 1874585"/>
              <a:gd name="connsiteY3" fmla="*/ 786787 h 1132572"/>
              <a:gd name="connsiteX4" fmla="*/ 786514 w 1874585"/>
              <a:gd name="connsiteY4" fmla="*/ 1132572 h 1132572"/>
              <a:gd name="connsiteX5" fmla="*/ 679068 w 1874585"/>
              <a:gd name="connsiteY5" fmla="*/ 847389 h 1132572"/>
              <a:gd name="connsiteX6" fmla="*/ 273652 w 1874585"/>
              <a:gd name="connsiteY6" fmla="*/ 841393 h 1132572"/>
              <a:gd name="connsiteX7" fmla="*/ 0 w 1874585"/>
              <a:gd name="connsiteY7" fmla="*/ 325792 h 1132572"/>
              <a:gd name="connsiteX0" fmla="*/ 0 w 1874585"/>
              <a:gd name="connsiteY0" fmla="*/ 325792 h 1132572"/>
              <a:gd name="connsiteX1" fmla="*/ 443950 w 1874585"/>
              <a:gd name="connsiteY1" fmla="*/ 367246 h 1132572"/>
              <a:gd name="connsiteX2" fmla="*/ 265513 w 1874585"/>
              <a:gd name="connsiteY2" fmla="*/ 0 h 1132572"/>
              <a:gd name="connsiteX3" fmla="*/ 1874585 w 1874585"/>
              <a:gd name="connsiteY3" fmla="*/ 786787 h 1132572"/>
              <a:gd name="connsiteX4" fmla="*/ 786514 w 1874585"/>
              <a:gd name="connsiteY4" fmla="*/ 1132572 h 1132572"/>
              <a:gd name="connsiteX5" fmla="*/ 654764 w 1874585"/>
              <a:gd name="connsiteY5" fmla="*/ 891998 h 1132572"/>
              <a:gd name="connsiteX6" fmla="*/ 273652 w 1874585"/>
              <a:gd name="connsiteY6" fmla="*/ 841393 h 1132572"/>
              <a:gd name="connsiteX7" fmla="*/ 0 w 1874585"/>
              <a:gd name="connsiteY7" fmla="*/ 325792 h 1132572"/>
              <a:gd name="connsiteX0" fmla="*/ 0 w 1867510"/>
              <a:gd name="connsiteY0" fmla="*/ 325792 h 1132572"/>
              <a:gd name="connsiteX1" fmla="*/ 443950 w 1867510"/>
              <a:gd name="connsiteY1" fmla="*/ 367246 h 1132572"/>
              <a:gd name="connsiteX2" fmla="*/ 265513 w 1867510"/>
              <a:gd name="connsiteY2" fmla="*/ 0 h 1132572"/>
              <a:gd name="connsiteX3" fmla="*/ 1867510 w 1867510"/>
              <a:gd name="connsiteY3" fmla="*/ 826319 h 1132572"/>
              <a:gd name="connsiteX4" fmla="*/ 786514 w 1867510"/>
              <a:gd name="connsiteY4" fmla="*/ 1132572 h 1132572"/>
              <a:gd name="connsiteX5" fmla="*/ 654764 w 1867510"/>
              <a:gd name="connsiteY5" fmla="*/ 891998 h 1132572"/>
              <a:gd name="connsiteX6" fmla="*/ 273652 w 1867510"/>
              <a:gd name="connsiteY6" fmla="*/ 841393 h 1132572"/>
              <a:gd name="connsiteX7" fmla="*/ 0 w 1867510"/>
              <a:gd name="connsiteY7" fmla="*/ 325792 h 1132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67510" h="1132572">
                <a:moveTo>
                  <a:pt x="0" y="325792"/>
                </a:moveTo>
                <a:lnTo>
                  <a:pt x="443950" y="367246"/>
                </a:lnTo>
                <a:lnTo>
                  <a:pt x="265513" y="0"/>
                </a:lnTo>
                <a:lnTo>
                  <a:pt x="1867510" y="826319"/>
                </a:lnTo>
                <a:lnTo>
                  <a:pt x="786514" y="1132572"/>
                </a:lnTo>
                <a:lnTo>
                  <a:pt x="654764" y="891998"/>
                </a:lnTo>
                <a:lnTo>
                  <a:pt x="273652" y="841393"/>
                </a:lnTo>
                <a:lnTo>
                  <a:pt x="0" y="325792"/>
                </a:lnTo>
                <a:close/>
              </a:path>
            </a:pathLst>
          </a:custGeom>
          <a:gradFill rotWithShape="1">
            <a:gsLst>
              <a:gs pos="0">
                <a:sysClr val="window" lastClr="FFFFFF">
                  <a:lumMod val="95000"/>
                </a:sysClr>
              </a:gs>
              <a:gs pos="100000">
                <a:sysClr val="window" lastClr="FFFFFF">
                  <a:lumMod val="65000"/>
                </a:sysClr>
              </a:gs>
            </a:gsLst>
            <a:lin ang="2700000" scaled="1"/>
          </a:gradFill>
          <a:ln w="9525">
            <a:noFill/>
            <a:round/>
            <a:headEnd/>
            <a:tailEnd/>
          </a:ln>
          <a:scene3d>
            <a:camera prst="legacyObliqueBottom"/>
            <a:lightRig rig="legacyFlat3" dir="b"/>
          </a:scene3d>
          <a:sp3d extrusionH="227000" prstMaterial="legacyMatte">
            <a:bevelT w="13500" h="13970" prst="angle"/>
            <a:bevelB w="13500" h="13500" prst="angle"/>
            <a:extrusionClr>
              <a:srgbClr val="DDDDDD"/>
            </a:extrusionClr>
          </a:sp3d>
        </p:spPr>
        <p:txBody>
          <a:bodyPr>
            <a:flatTx/>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ysClr val="windowText" lastClr="000000"/>
              </a:solidFill>
              <a:effectLst/>
              <a:uLnTx/>
              <a:uFillTx/>
              <a:latin typeface="微软雅黑" pitchFamily="34" charset="-122"/>
              <a:ea typeface="微软雅黑" pitchFamily="34" charset="-122"/>
            </a:endParaRPr>
          </a:p>
        </p:txBody>
      </p:sp>
      <p:sp>
        <p:nvSpPr>
          <p:cNvPr id="37" name="右箭头 6"/>
          <p:cNvSpPr/>
          <p:nvPr/>
        </p:nvSpPr>
        <p:spPr bwMode="auto">
          <a:xfrm rot="19885052" flipH="1" flipV="1">
            <a:off x="4946912" y="2226370"/>
            <a:ext cx="1867538" cy="1132588"/>
          </a:xfrm>
          <a:custGeom>
            <a:avLst/>
            <a:gdLst>
              <a:gd name="connsiteX0" fmla="*/ 0 w 648072"/>
              <a:gd name="connsiteY0" fmla="*/ 270030 h 1080120"/>
              <a:gd name="connsiteX1" fmla="*/ 235133 w 648072"/>
              <a:gd name="connsiteY1" fmla="*/ 270030 h 1080120"/>
              <a:gd name="connsiteX2" fmla="*/ 235133 w 648072"/>
              <a:gd name="connsiteY2" fmla="*/ 0 h 1080120"/>
              <a:gd name="connsiteX3" fmla="*/ 648072 w 648072"/>
              <a:gd name="connsiteY3" fmla="*/ 540060 h 1080120"/>
              <a:gd name="connsiteX4" fmla="*/ 235133 w 648072"/>
              <a:gd name="connsiteY4" fmla="*/ 1080120 h 1080120"/>
              <a:gd name="connsiteX5" fmla="*/ 235133 w 648072"/>
              <a:gd name="connsiteY5" fmla="*/ 810090 h 1080120"/>
              <a:gd name="connsiteX6" fmla="*/ 0 w 648072"/>
              <a:gd name="connsiteY6" fmla="*/ 810090 h 1080120"/>
              <a:gd name="connsiteX7" fmla="*/ 0 w 648072"/>
              <a:gd name="connsiteY7" fmla="*/ 270030 h 1080120"/>
              <a:gd name="connsiteX0" fmla="*/ 0 w 1638388"/>
              <a:gd name="connsiteY0" fmla="*/ 270030 h 1080120"/>
              <a:gd name="connsiteX1" fmla="*/ 235133 w 1638388"/>
              <a:gd name="connsiteY1" fmla="*/ 270030 h 1080120"/>
              <a:gd name="connsiteX2" fmla="*/ 235133 w 1638388"/>
              <a:gd name="connsiteY2" fmla="*/ 0 h 1080120"/>
              <a:gd name="connsiteX3" fmla="*/ 1638388 w 1638388"/>
              <a:gd name="connsiteY3" fmla="*/ 660191 h 1080120"/>
              <a:gd name="connsiteX4" fmla="*/ 235133 w 1638388"/>
              <a:gd name="connsiteY4" fmla="*/ 1080120 h 1080120"/>
              <a:gd name="connsiteX5" fmla="*/ 235133 w 1638388"/>
              <a:gd name="connsiteY5" fmla="*/ 810090 h 1080120"/>
              <a:gd name="connsiteX6" fmla="*/ 0 w 1638388"/>
              <a:gd name="connsiteY6" fmla="*/ 810090 h 1080120"/>
              <a:gd name="connsiteX7" fmla="*/ 0 w 1638388"/>
              <a:gd name="connsiteY7" fmla="*/ 270030 h 1080120"/>
              <a:gd name="connsiteX0" fmla="*/ 0 w 1638388"/>
              <a:gd name="connsiteY0" fmla="*/ 270030 h 1019127"/>
              <a:gd name="connsiteX1" fmla="*/ 235133 w 1638388"/>
              <a:gd name="connsiteY1" fmla="*/ 270030 h 1019127"/>
              <a:gd name="connsiteX2" fmla="*/ 235133 w 1638388"/>
              <a:gd name="connsiteY2" fmla="*/ 0 h 1019127"/>
              <a:gd name="connsiteX3" fmla="*/ 1638388 w 1638388"/>
              <a:gd name="connsiteY3" fmla="*/ 660191 h 1019127"/>
              <a:gd name="connsiteX4" fmla="*/ 601002 w 1638388"/>
              <a:gd name="connsiteY4" fmla="*/ 1019127 h 1019127"/>
              <a:gd name="connsiteX5" fmla="*/ 235133 w 1638388"/>
              <a:gd name="connsiteY5" fmla="*/ 810090 h 1019127"/>
              <a:gd name="connsiteX6" fmla="*/ 0 w 1638388"/>
              <a:gd name="connsiteY6" fmla="*/ 810090 h 1019127"/>
              <a:gd name="connsiteX7" fmla="*/ 0 w 1638388"/>
              <a:gd name="connsiteY7" fmla="*/ 270030 h 1019127"/>
              <a:gd name="connsiteX0" fmla="*/ 0 w 1638388"/>
              <a:gd name="connsiteY0" fmla="*/ 505071 h 1254168"/>
              <a:gd name="connsiteX1" fmla="*/ 235133 w 1638388"/>
              <a:gd name="connsiteY1" fmla="*/ 505071 h 1254168"/>
              <a:gd name="connsiteX2" fmla="*/ 16087 w 1638388"/>
              <a:gd name="connsiteY2" fmla="*/ 0 h 1254168"/>
              <a:gd name="connsiteX3" fmla="*/ 1638388 w 1638388"/>
              <a:gd name="connsiteY3" fmla="*/ 895232 h 1254168"/>
              <a:gd name="connsiteX4" fmla="*/ 601002 w 1638388"/>
              <a:gd name="connsiteY4" fmla="*/ 1254168 h 1254168"/>
              <a:gd name="connsiteX5" fmla="*/ 235133 w 1638388"/>
              <a:gd name="connsiteY5" fmla="*/ 1045131 h 1254168"/>
              <a:gd name="connsiteX6" fmla="*/ 0 w 1638388"/>
              <a:gd name="connsiteY6" fmla="*/ 1045131 h 1254168"/>
              <a:gd name="connsiteX7" fmla="*/ 0 w 1638388"/>
              <a:gd name="connsiteY7" fmla="*/ 505071 h 1254168"/>
              <a:gd name="connsiteX0" fmla="*/ 0 w 1638388"/>
              <a:gd name="connsiteY0" fmla="*/ 396626 h 1145723"/>
              <a:gd name="connsiteX1" fmla="*/ 235133 w 1638388"/>
              <a:gd name="connsiteY1" fmla="*/ 396626 h 1145723"/>
              <a:gd name="connsiteX2" fmla="*/ 29316 w 1638388"/>
              <a:gd name="connsiteY2" fmla="*/ 0 h 1145723"/>
              <a:gd name="connsiteX3" fmla="*/ 1638388 w 1638388"/>
              <a:gd name="connsiteY3" fmla="*/ 786787 h 1145723"/>
              <a:gd name="connsiteX4" fmla="*/ 601002 w 1638388"/>
              <a:gd name="connsiteY4" fmla="*/ 1145723 h 1145723"/>
              <a:gd name="connsiteX5" fmla="*/ 235133 w 1638388"/>
              <a:gd name="connsiteY5" fmla="*/ 936686 h 1145723"/>
              <a:gd name="connsiteX6" fmla="*/ 0 w 1638388"/>
              <a:gd name="connsiteY6" fmla="*/ 936686 h 1145723"/>
              <a:gd name="connsiteX7" fmla="*/ 0 w 1638388"/>
              <a:gd name="connsiteY7" fmla="*/ 396626 h 1145723"/>
              <a:gd name="connsiteX0" fmla="*/ 0 w 1830975"/>
              <a:gd name="connsiteY0" fmla="*/ 378476 h 1145723"/>
              <a:gd name="connsiteX1" fmla="*/ 427720 w 1830975"/>
              <a:gd name="connsiteY1" fmla="*/ 396626 h 1145723"/>
              <a:gd name="connsiteX2" fmla="*/ 221903 w 1830975"/>
              <a:gd name="connsiteY2" fmla="*/ 0 h 1145723"/>
              <a:gd name="connsiteX3" fmla="*/ 1830975 w 1830975"/>
              <a:gd name="connsiteY3" fmla="*/ 786787 h 1145723"/>
              <a:gd name="connsiteX4" fmla="*/ 793589 w 1830975"/>
              <a:gd name="connsiteY4" fmla="*/ 1145723 h 1145723"/>
              <a:gd name="connsiteX5" fmla="*/ 427720 w 1830975"/>
              <a:gd name="connsiteY5" fmla="*/ 936686 h 1145723"/>
              <a:gd name="connsiteX6" fmla="*/ 192587 w 1830975"/>
              <a:gd name="connsiteY6" fmla="*/ 936686 h 1145723"/>
              <a:gd name="connsiteX7" fmla="*/ 0 w 1830975"/>
              <a:gd name="connsiteY7" fmla="*/ 378476 h 1145723"/>
              <a:gd name="connsiteX0" fmla="*/ 0 w 1830975"/>
              <a:gd name="connsiteY0" fmla="*/ 378476 h 1145723"/>
              <a:gd name="connsiteX1" fmla="*/ 427720 w 1830975"/>
              <a:gd name="connsiteY1" fmla="*/ 396626 h 1145723"/>
              <a:gd name="connsiteX2" fmla="*/ 221903 w 1830975"/>
              <a:gd name="connsiteY2" fmla="*/ 0 h 1145723"/>
              <a:gd name="connsiteX3" fmla="*/ 1830975 w 1830975"/>
              <a:gd name="connsiteY3" fmla="*/ 786787 h 1145723"/>
              <a:gd name="connsiteX4" fmla="*/ 793589 w 1830975"/>
              <a:gd name="connsiteY4" fmla="*/ 1145723 h 1145723"/>
              <a:gd name="connsiteX5" fmla="*/ 427720 w 1830975"/>
              <a:gd name="connsiteY5" fmla="*/ 936686 h 1145723"/>
              <a:gd name="connsiteX6" fmla="*/ 321260 w 1830975"/>
              <a:gd name="connsiteY6" fmla="*/ 833239 h 1145723"/>
              <a:gd name="connsiteX7" fmla="*/ 0 w 1830975"/>
              <a:gd name="connsiteY7" fmla="*/ 378476 h 1145723"/>
              <a:gd name="connsiteX0" fmla="*/ 0 w 1830975"/>
              <a:gd name="connsiteY0" fmla="*/ 378476 h 1145723"/>
              <a:gd name="connsiteX1" fmla="*/ 427720 w 1830975"/>
              <a:gd name="connsiteY1" fmla="*/ 396626 h 1145723"/>
              <a:gd name="connsiteX2" fmla="*/ 221903 w 1830975"/>
              <a:gd name="connsiteY2" fmla="*/ 0 h 1145723"/>
              <a:gd name="connsiteX3" fmla="*/ 1830975 w 1830975"/>
              <a:gd name="connsiteY3" fmla="*/ 786787 h 1145723"/>
              <a:gd name="connsiteX4" fmla="*/ 793589 w 1830975"/>
              <a:gd name="connsiteY4" fmla="*/ 1145723 h 1145723"/>
              <a:gd name="connsiteX5" fmla="*/ 555394 w 1830975"/>
              <a:gd name="connsiteY5" fmla="*/ 861619 h 1145723"/>
              <a:gd name="connsiteX6" fmla="*/ 321260 w 1830975"/>
              <a:gd name="connsiteY6" fmla="*/ 833239 h 1145723"/>
              <a:gd name="connsiteX7" fmla="*/ 0 w 1830975"/>
              <a:gd name="connsiteY7" fmla="*/ 378476 h 1145723"/>
              <a:gd name="connsiteX0" fmla="*/ 0 w 1830975"/>
              <a:gd name="connsiteY0" fmla="*/ 378476 h 1145723"/>
              <a:gd name="connsiteX1" fmla="*/ 427720 w 1830975"/>
              <a:gd name="connsiteY1" fmla="*/ 396626 h 1145723"/>
              <a:gd name="connsiteX2" fmla="*/ 221903 w 1830975"/>
              <a:gd name="connsiteY2" fmla="*/ 0 h 1145723"/>
              <a:gd name="connsiteX3" fmla="*/ 1830975 w 1830975"/>
              <a:gd name="connsiteY3" fmla="*/ 786787 h 1145723"/>
              <a:gd name="connsiteX4" fmla="*/ 793589 w 1830975"/>
              <a:gd name="connsiteY4" fmla="*/ 1145723 h 1145723"/>
              <a:gd name="connsiteX5" fmla="*/ 621230 w 1830975"/>
              <a:gd name="connsiteY5" fmla="*/ 767325 h 1145723"/>
              <a:gd name="connsiteX6" fmla="*/ 321260 w 1830975"/>
              <a:gd name="connsiteY6" fmla="*/ 833239 h 1145723"/>
              <a:gd name="connsiteX7" fmla="*/ 0 w 1830975"/>
              <a:gd name="connsiteY7" fmla="*/ 378476 h 1145723"/>
              <a:gd name="connsiteX0" fmla="*/ 0 w 1830975"/>
              <a:gd name="connsiteY0" fmla="*/ 378476 h 1145723"/>
              <a:gd name="connsiteX1" fmla="*/ 427720 w 1830975"/>
              <a:gd name="connsiteY1" fmla="*/ 396626 h 1145723"/>
              <a:gd name="connsiteX2" fmla="*/ 221903 w 1830975"/>
              <a:gd name="connsiteY2" fmla="*/ 0 h 1145723"/>
              <a:gd name="connsiteX3" fmla="*/ 1830975 w 1830975"/>
              <a:gd name="connsiteY3" fmla="*/ 786787 h 1145723"/>
              <a:gd name="connsiteX4" fmla="*/ 793589 w 1830975"/>
              <a:gd name="connsiteY4" fmla="*/ 1145723 h 1145723"/>
              <a:gd name="connsiteX5" fmla="*/ 628384 w 1830975"/>
              <a:gd name="connsiteY5" fmla="*/ 886922 h 1145723"/>
              <a:gd name="connsiteX6" fmla="*/ 321260 w 1830975"/>
              <a:gd name="connsiteY6" fmla="*/ 833239 h 1145723"/>
              <a:gd name="connsiteX7" fmla="*/ 0 w 1830975"/>
              <a:gd name="connsiteY7" fmla="*/ 378476 h 1145723"/>
              <a:gd name="connsiteX0" fmla="*/ 0 w 1830975"/>
              <a:gd name="connsiteY0" fmla="*/ 378476 h 1145723"/>
              <a:gd name="connsiteX1" fmla="*/ 427720 w 1830975"/>
              <a:gd name="connsiteY1" fmla="*/ 396626 h 1145723"/>
              <a:gd name="connsiteX2" fmla="*/ 221903 w 1830975"/>
              <a:gd name="connsiteY2" fmla="*/ 0 h 1145723"/>
              <a:gd name="connsiteX3" fmla="*/ 1830975 w 1830975"/>
              <a:gd name="connsiteY3" fmla="*/ 786787 h 1145723"/>
              <a:gd name="connsiteX4" fmla="*/ 793589 w 1830975"/>
              <a:gd name="connsiteY4" fmla="*/ 1145723 h 1145723"/>
              <a:gd name="connsiteX5" fmla="*/ 628384 w 1830975"/>
              <a:gd name="connsiteY5" fmla="*/ 886922 h 1145723"/>
              <a:gd name="connsiteX6" fmla="*/ 230042 w 1830975"/>
              <a:gd name="connsiteY6" fmla="*/ 841393 h 1145723"/>
              <a:gd name="connsiteX7" fmla="*/ 0 w 1830975"/>
              <a:gd name="connsiteY7" fmla="*/ 378476 h 1145723"/>
              <a:gd name="connsiteX0" fmla="*/ 0 w 1830975"/>
              <a:gd name="connsiteY0" fmla="*/ 378476 h 1132572"/>
              <a:gd name="connsiteX1" fmla="*/ 427720 w 1830975"/>
              <a:gd name="connsiteY1" fmla="*/ 396626 h 1132572"/>
              <a:gd name="connsiteX2" fmla="*/ 221903 w 1830975"/>
              <a:gd name="connsiteY2" fmla="*/ 0 h 1132572"/>
              <a:gd name="connsiteX3" fmla="*/ 1830975 w 1830975"/>
              <a:gd name="connsiteY3" fmla="*/ 786787 h 1132572"/>
              <a:gd name="connsiteX4" fmla="*/ 742904 w 1830975"/>
              <a:gd name="connsiteY4" fmla="*/ 1132572 h 1132572"/>
              <a:gd name="connsiteX5" fmla="*/ 628384 w 1830975"/>
              <a:gd name="connsiteY5" fmla="*/ 886922 h 1132572"/>
              <a:gd name="connsiteX6" fmla="*/ 230042 w 1830975"/>
              <a:gd name="connsiteY6" fmla="*/ 841393 h 1132572"/>
              <a:gd name="connsiteX7" fmla="*/ 0 w 1830975"/>
              <a:gd name="connsiteY7" fmla="*/ 378476 h 1132572"/>
              <a:gd name="connsiteX0" fmla="*/ 0 w 1830975"/>
              <a:gd name="connsiteY0" fmla="*/ 378476 h 1132572"/>
              <a:gd name="connsiteX1" fmla="*/ 401340 w 1830975"/>
              <a:gd name="connsiteY1" fmla="*/ 338866 h 1132572"/>
              <a:gd name="connsiteX2" fmla="*/ 221903 w 1830975"/>
              <a:gd name="connsiteY2" fmla="*/ 0 h 1132572"/>
              <a:gd name="connsiteX3" fmla="*/ 1830975 w 1830975"/>
              <a:gd name="connsiteY3" fmla="*/ 786787 h 1132572"/>
              <a:gd name="connsiteX4" fmla="*/ 742904 w 1830975"/>
              <a:gd name="connsiteY4" fmla="*/ 1132572 h 1132572"/>
              <a:gd name="connsiteX5" fmla="*/ 628384 w 1830975"/>
              <a:gd name="connsiteY5" fmla="*/ 886922 h 1132572"/>
              <a:gd name="connsiteX6" fmla="*/ 230042 w 1830975"/>
              <a:gd name="connsiteY6" fmla="*/ 841393 h 1132572"/>
              <a:gd name="connsiteX7" fmla="*/ 0 w 1830975"/>
              <a:gd name="connsiteY7" fmla="*/ 378476 h 1132572"/>
              <a:gd name="connsiteX0" fmla="*/ 0 w 1893812"/>
              <a:gd name="connsiteY0" fmla="*/ 387629 h 1132572"/>
              <a:gd name="connsiteX1" fmla="*/ 464177 w 1893812"/>
              <a:gd name="connsiteY1" fmla="*/ 338866 h 1132572"/>
              <a:gd name="connsiteX2" fmla="*/ 284740 w 1893812"/>
              <a:gd name="connsiteY2" fmla="*/ 0 h 1132572"/>
              <a:gd name="connsiteX3" fmla="*/ 1893812 w 1893812"/>
              <a:gd name="connsiteY3" fmla="*/ 786787 h 1132572"/>
              <a:gd name="connsiteX4" fmla="*/ 805741 w 1893812"/>
              <a:gd name="connsiteY4" fmla="*/ 1132572 h 1132572"/>
              <a:gd name="connsiteX5" fmla="*/ 691221 w 1893812"/>
              <a:gd name="connsiteY5" fmla="*/ 886922 h 1132572"/>
              <a:gd name="connsiteX6" fmla="*/ 292879 w 1893812"/>
              <a:gd name="connsiteY6" fmla="*/ 841393 h 1132572"/>
              <a:gd name="connsiteX7" fmla="*/ 0 w 1893812"/>
              <a:gd name="connsiteY7" fmla="*/ 387629 h 1132572"/>
              <a:gd name="connsiteX0" fmla="*/ 0 w 1893812"/>
              <a:gd name="connsiteY0" fmla="*/ 387629 h 1132572"/>
              <a:gd name="connsiteX1" fmla="*/ 463177 w 1893812"/>
              <a:gd name="connsiteY1" fmla="*/ 367246 h 1132572"/>
              <a:gd name="connsiteX2" fmla="*/ 284740 w 1893812"/>
              <a:gd name="connsiteY2" fmla="*/ 0 h 1132572"/>
              <a:gd name="connsiteX3" fmla="*/ 1893812 w 1893812"/>
              <a:gd name="connsiteY3" fmla="*/ 786787 h 1132572"/>
              <a:gd name="connsiteX4" fmla="*/ 805741 w 1893812"/>
              <a:gd name="connsiteY4" fmla="*/ 1132572 h 1132572"/>
              <a:gd name="connsiteX5" fmla="*/ 691221 w 1893812"/>
              <a:gd name="connsiteY5" fmla="*/ 886922 h 1132572"/>
              <a:gd name="connsiteX6" fmla="*/ 292879 w 1893812"/>
              <a:gd name="connsiteY6" fmla="*/ 841393 h 1132572"/>
              <a:gd name="connsiteX7" fmla="*/ 0 w 1893812"/>
              <a:gd name="connsiteY7" fmla="*/ 387629 h 1132572"/>
              <a:gd name="connsiteX0" fmla="*/ 0 w 1893812"/>
              <a:gd name="connsiteY0" fmla="*/ 387629 h 1132572"/>
              <a:gd name="connsiteX1" fmla="*/ 463177 w 1893812"/>
              <a:gd name="connsiteY1" fmla="*/ 367246 h 1132572"/>
              <a:gd name="connsiteX2" fmla="*/ 284740 w 1893812"/>
              <a:gd name="connsiteY2" fmla="*/ 0 h 1132572"/>
              <a:gd name="connsiteX3" fmla="*/ 1893812 w 1893812"/>
              <a:gd name="connsiteY3" fmla="*/ 786787 h 1132572"/>
              <a:gd name="connsiteX4" fmla="*/ 805741 w 1893812"/>
              <a:gd name="connsiteY4" fmla="*/ 1132572 h 1132572"/>
              <a:gd name="connsiteX5" fmla="*/ 705372 w 1893812"/>
              <a:gd name="connsiteY5" fmla="*/ 807856 h 1132572"/>
              <a:gd name="connsiteX6" fmla="*/ 292879 w 1893812"/>
              <a:gd name="connsiteY6" fmla="*/ 841393 h 1132572"/>
              <a:gd name="connsiteX7" fmla="*/ 0 w 1893812"/>
              <a:gd name="connsiteY7" fmla="*/ 387629 h 1132572"/>
              <a:gd name="connsiteX0" fmla="*/ 0 w 1893812"/>
              <a:gd name="connsiteY0" fmla="*/ 387629 h 1132572"/>
              <a:gd name="connsiteX1" fmla="*/ 463177 w 1893812"/>
              <a:gd name="connsiteY1" fmla="*/ 367246 h 1132572"/>
              <a:gd name="connsiteX2" fmla="*/ 284740 w 1893812"/>
              <a:gd name="connsiteY2" fmla="*/ 0 h 1132572"/>
              <a:gd name="connsiteX3" fmla="*/ 1893812 w 1893812"/>
              <a:gd name="connsiteY3" fmla="*/ 786787 h 1132572"/>
              <a:gd name="connsiteX4" fmla="*/ 805741 w 1893812"/>
              <a:gd name="connsiteY4" fmla="*/ 1132572 h 1132572"/>
              <a:gd name="connsiteX5" fmla="*/ 720600 w 1893812"/>
              <a:gd name="connsiteY5" fmla="*/ 859541 h 1132572"/>
              <a:gd name="connsiteX6" fmla="*/ 292879 w 1893812"/>
              <a:gd name="connsiteY6" fmla="*/ 841393 h 1132572"/>
              <a:gd name="connsiteX7" fmla="*/ 0 w 1893812"/>
              <a:gd name="connsiteY7" fmla="*/ 387629 h 1132572"/>
              <a:gd name="connsiteX0" fmla="*/ 0 w 1893812"/>
              <a:gd name="connsiteY0" fmla="*/ 387629 h 1132572"/>
              <a:gd name="connsiteX1" fmla="*/ 463177 w 1893812"/>
              <a:gd name="connsiteY1" fmla="*/ 367246 h 1132572"/>
              <a:gd name="connsiteX2" fmla="*/ 284740 w 1893812"/>
              <a:gd name="connsiteY2" fmla="*/ 0 h 1132572"/>
              <a:gd name="connsiteX3" fmla="*/ 1893812 w 1893812"/>
              <a:gd name="connsiteY3" fmla="*/ 786787 h 1132572"/>
              <a:gd name="connsiteX4" fmla="*/ 805741 w 1893812"/>
              <a:gd name="connsiteY4" fmla="*/ 1132572 h 1132572"/>
              <a:gd name="connsiteX5" fmla="*/ 698295 w 1893812"/>
              <a:gd name="connsiteY5" fmla="*/ 847389 h 1132572"/>
              <a:gd name="connsiteX6" fmla="*/ 292879 w 1893812"/>
              <a:gd name="connsiteY6" fmla="*/ 841393 h 1132572"/>
              <a:gd name="connsiteX7" fmla="*/ 0 w 1893812"/>
              <a:gd name="connsiteY7" fmla="*/ 387629 h 1132572"/>
              <a:gd name="connsiteX0" fmla="*/ 0 w 1874585"/>
              <a:gd name="connsiteY0" fmla="*/ 325792 h 1132572"/>
              <a:gd name="connsiteX1" fmla="*/ 443950 w 1874585"/>
              <a:gd name="connsiteY1" fmla="*/ 367246 h 1132572"/>
              <a:gd name="connsiteX2" fmla="*/ 265513 w 1874585"/>
              <a:gd name="connsiteY2" fmla="*/ 0 h 1132572"/>
              <a:gd name="connsiteX3" fmla="*/ 1874585 w 1874585"/>
              <a:gd name="connsiteY3" fmla="*/ 786787 h 1132572"/>
              <a:gd name="connsiteX4" fmla="*/ 786514 w 1874585"/>
              <a:gd name="connsiteY4" fmla="*/ 1132572 h 1132572"/>
              <a:gd name="connsiteX5" fmla="*/ 679068 w 1874585"/>
              <a:gd name="connsiteY5" fmla="*/ 847389 h 1132572"/>
              <a:gd name="connsiteX6" fmla="*/ 273652 w 1874585"/>
              <a:gd name="connsiteY6" fmla="*/ 841393 h 1132572"/>
              <a:gd name="connsiteX7" fmla="*/ 0 w 1874585"/>
              <a:gd name="connsiteY7" fmla="*/ 325792 h 1132572"/>
              <a:gd name="connsiteX0" fmla="*/ 0 w 1874585"/>
              <a:gd name="connsiteY0" fmla="*/ 325792 h 1132572"/>
              <a:gd name="connsiteX1" fmla="*/ 443950 w 1874585"/>
              <a:gd name="connsiteY1" fmla="*/ 367246 h 1132572"/>
              <a:gd name="connsiteX2" fmla="*/ 265513 w 1874585"/>
              <a:gd name="connsiteY2" fmla="*/ 0 h 1132572"/>
              <a:gd name="connsiteX3" fmla="*/ 1874585 w 1874585"/>
              <a:gd name="connsiteY3" fmla="*/ 786787 h 1132572"/>
              <a:gd name="connsiteX4" fmla="*/ 786514 w 1874585"/>
              <a:gd name="connsiteY4" fmla="*/ 1132572 h 1132572"/>
              <a:gd name="connsiteX5" fmla="*/ 654764 w 1874585"/>
              <a:gd name="connsiteY5" fmla="*/ 891998 h 1132572"/>
              <a:gd name="connsiteX6" fmla="*/ 273652 w 1874585"/>
              <a:gd name="connsiteY6" fmla="*/ 841393 h 1132572"/>
              <a:gd name="connsiteX7" fmla="*/ 0 w 1874585"/>
              <a:gd name="connsiteY7" fmla="*/ 325792 h 1132572"/>
              <a:gd name="connsiteX0" fmla="*/ 0 w 1867510"/>
              <a:gd name="connsiteY0" fmla="*/ 325792 h 1132572"/>
              <a:gd name="connsiteX1" fmla="*/ 443950 w 1867510"/>
              <a:gd name="connsiteY1" fmla="*/ 367246 h 1132572"/>
              <a:gd name="connsiteX2" fmla="*/ 265513 w 1867510"/>
              <a:gd name="connsiteY2" fmla="*/ 0 h 1132572"/>
              <a:gd name="connsiteX3" fmla="*/ 1867510 w 1867510"/>
              <a:gd name="connsiteY3" fmla="*/ 826319 h 1132572"/>
              <a:gd name="connsiteX4" fmla="*/ 786514 w 1867510"/>
              <a:gd name="connsiteY4" fmla="*/ 1132572 h 1132572"/>
              <a:gd name="connsiteX5" fmla="*/ 654764 w 1867510"/>
              <a:gd name="connsiteY5" fmla="*/ 891998 h 1132572"/>
              <a:gd name="connsiteX6" fmla="*/ 273652 w 1867510"/>
              <a:gd name="connsiteY6" fmla="*/ 841393 h 1132572"/>
              <a:gd name="connsiteX7" fmla="*/ 0 w 1867510"/>
              <a:gd name="connsiteY7" fmla="*/ 325792 h 1132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67510" h="1132572">
                <a:moveTo>
                  <a:pt x="0" y="325792"/>
                </a:moveTo>
                <a:lnTo>
                  <a:pt x="443950" y="367246"/>
                </a:lnTo>
                <a:lnTo>
                  <a:pt x="265513" y="0"/>
                </a:lnTo>
                <a:lnTo>
                  <a:pt x="1867510" y="826319"/>
                </a:lnTo>
                <a:lnTo>
                  <a:pt x="786514" y="1132572"/>
                </a:lnTo>
                <a:lnTo>
                  <a:pt x="654764" y="891998"/>
                </a:lnTo>
                <a:lnTo>
                  <a:pt x="273652" y="841393"/>
                </a:lnTo>
                <a:lnTo>
                  <a:pt x="0" y="325792"/>
                </a:lnTo>
                <a:close/>
              </a:path>
            </a:pathLst>
          </a:custGeom>
          <a:gradFill rotWithShape="1">
            <a:gsLst>
              <a:gs pos="0">
                <a:sysClr val="window" lastClr="FFFFFF">
                  <a:lumMod val="95000"/>
                </a:sysClr>
              </a:gs>
              <a:gs pos="100000">
                <a:sysClr val="window" lastClr="FFFFFF">
                  <a:lumMod val="65000"/>
                </a:sysClr>
              </a:gs>
            </a:gsLst>
            <a:lin ang="2700000" scaled="1"/>
          </a:gradFill>
          <a:ln w="9525">
            <a:noFill/>
            <a:round/>
            <a:headEnd/>
            <a:tailEnd/>
          </a:ln>
          <a:scene3d>
            <a:camera prst="legacyObliqueBottom"/>
            <a:lightRig rig="legacyFlat3" dir="b"/>
          </a:scene3d>
          <a:sp3d extrusionH="227000" prstMaterial="legacyMatte">
            <a:bevelT w="13500" h="13970" prst="angle"/>
            <a:bevelB w="13500" h="13500" prst="angle"/>
            <a:extrusionClr>
              <a:srgbClr val="DDDDDD"/>
            </a:extrusionClr>
          </a:sp3d>
        </p:spPr>
        <p:txBody>
          <a:bodyPr>
            <a:flatTx/>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ysClr val="windowText" lastClr="000000"/>
              </a:solidFill>
              <a:effectLst/>
              <a:uLnTx/>
              <a:uFillTx/>
              <a:latin typeface="微软雅黑" pitchFamily="34" charset="-122"/>
              <a:ea typeface="微软雅黑" pitchFamily="34" charset="-122"/>
            </a:endParaRPr>
          </a:p>
        </p:txBody>
      </p:sp>
      <p:sp>
        <p:nvSpPr>
          <p:cNvPr id="38" name="椭圆 37"/>
          <p:cNvSpPr/>
          <p:nvPr/>
        </p:nvSpPr>
        <p:spPr bwMode="auto">
          <a:xfrm>
            <a:off x="4055494" y="2182195"/>
            <a:ext cx="1008127" cy="563620"/>
          </a:xfrm>
          <a:prstGeom prst="ellipse">
            <a:avLst/>
          </a:prstGeom>
          <a:gradFill flip="none" rotWithShape="1">
            <a:gsLst>
              <a:gs pos="0">
                <a:srgbClr val="689CFF">
                  <a:alpha val="5000"/>
                </a:srgbClr>
              </a:gs>
              <a:gs pos="100000">
                <a:sysClr val="window" lastClr="FFFFFF">
                  <a:lumMod val="95000"/>
                  <a:lumOff val="5000"/>
                  <a:alpha val="60000"/>
                </a:sysClr>
              </a:gs>
            </a:gsLst>
            <a:lin ang="16200000" scaled="1"/>
            <a:tileRect/>
          </a:gradFill>
          <a:ln w="25400" cap="flat" cmpd="sng" algn="ctr">
            <a:noFill/>
            <a:prstDash val="solid"/>
          </a:ln>
          <a:effectLst/>
          <a:scene3d>
            <a:camera prst="orthographicFront"/>
            <a:lightRig rig="threePt" dir="t"/>
          </a:scene3d>
          <a:sp3d>
            <a:bevelB/>
          </a:sp3d>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cs typeface="+mn-cs"/>
            </a:endParaRPr>
          </a:p>
        </p:txBody>
      </p:sp>
      <p:sp>
        <p:nvSpPr>
          <p:cNvPr id="39" name="TextBox 38"/>
          <p:cNvSpPr txBox="1"/>
          <p:nvPr/>
        </p:nvSpPr>
        <p:spPr>
          <a:xfrm>
            <a:off x="-108520" y="2152727"/>
            <a:ext cx="2286000" cy="923330"/>
          </a:xfrm>
          <a:prstGeom prst="rect">
            <a:avLst/>
          </a:prstGeom>
          <a:noFill/>
          <a:ln>
            <a:noFill/>
          </a:ln>
        </p:spPr>
        <p:txBody>
          <a:bodyPr wrap="square">
            <a:spAutoFit/>
          </a:bodyPr>
          <a:lstStyle>
            <a:defPPr>
              <a:defRPr lang="zh-CN"/>
            </a:defPPr>
            <a:lvl1pPr>
              <a:lnSpc>
                <a:spcPct val="150000"/>
              </a:lnSpc>
              <a:defRPr sz="1200">
                <a:solidFill>
                  <a:srgbClr val="4D4D4D"/>
                </a:solidFill>
                <a:ea typeface="微软雅黑" pitchFamily="34" charset="-122"/>
              </a:defRPr>
            </a:lvl1pPr>
          </a:lstStyle>
          <a:p>
            <a:pPr algn="r"/>
            <a:r>
              <a:rPr lang="zh-CN" altLang="en-US" dirty="0">
                <a:latin typeface="微软雅黑" pitchFamily="34" charset="-122"/>
              </a:rPr>
              <a:t>单击此处添加文本</a:t>
            </a:r>
          </a:p>
          <a:p>
            <a:pPr algn="r"/>
            <a:r>
              <a:rPr lang="zh-CN" altLang="en-US" dirty="0">
                <a:latin typeface="微软雅黑" pitchFamily="34" charset="-122"/>
              </a:rPr>
              <a:t>单击此处添加文本</a:t>
            </a:r>
          </a:p>
          <a:p>
            <a:pPr algn="r"/>
            <a:r>
              <a:rPr lang="zh-CN" altLang="en-US" dirty="0">
                <a:latin typeface="微软雅黑" pitchFamily="34" charset="-122"/>
              </a:rPr>
              <a:t>单击此处添加文本</a:t>
            </a:r>
          </a:p>
        </p:txBody>
      </p:sp>
      <p:sp>
        <p:nvSpPr>
          <p:cNvPr id="40" name="TextBox 39"/>
          <p:cNvSpPr txBox="1"/>
          <p:nvPr/>
        </p:nvSpPr>
        <p:spPr>
          <a:xfrm>
            <a:off x="-37066" y="3729727"/>
            <a:ext cx="2286000" cy="923330"/>
          </a:xfrm>
          <a:prstGeom prst="rect">
            <a:avLst/>
          </a:prstGeom>
          <a:noFill/>
          <a:ln>
            <a:noFill/>
          </a:ln>
        </p:spPr>
        <p:txBody>
          <a:bodyPr wrap="square">
            <a:spAutoFit/>
          </a:bodyPr>
          <a:lstStyle>
            <a:defPPr>
              <a:defRPr lang="zh-CN"/>
            </a:defPPr>
            <a:lvl1pPr>
              <a:lnSpc>
                <a:spcPct val="150000"/>
              </a:lnSpc>
              <a:defRPr sz="1200">
                <a:solidFill>
                  <a:srgbClr val="4D4D4D"/>
                </a:solidFill>
                <a:ea typeface="微软雅黑" pitchFamily="34" charset="-122"/>
              </a:defRPr>
            </a:lvl1pPr>
          </a:lstStyle>
          <a:p>
            <a:pPr algn="r"/>
            <a:r>
              <a:rPr lang="zh-CN" altLang="en-US" dirty="0">
                <a:latin typeface="微软雅黑" pitchFamily="34" charset="-122"/>
              </a:rPr>
              <a:t>单击此处添加文本</a:t>
            </a:r>
          </a:p>
          <a:p>
            <a:pPr algn="r"/>
            <a:r>
              <a:rPr lang="zh-CN" altLang="en-US" dirty="0">
                <a:latin typeface="微软雅黑" pitchFamily="34" charset="-122"/>
              </a:rPr>
              <a:t>单击此处添加文本</a:t>
            </a:r>
          </a:p>
          <a:p>
            <a:pPr algn="r"/>
            <a:r>
              <a:rPr lang="zh-CN" altLang="en-US" dirty="0">
                <a:latin typeface="微软雅黑" pitchFamily="34" charset="-122"/>
              </a:rPr>
              <a:t>单击此处添加文本</a:t>
            </a:r>
          </a:p>
        </p:txBody>
      </p:sp>
      <p:sp>
        <p:nvSpPr>
          <p:cNvPr id="41" name="TextBox 40"/>
          <p:cNvSpPr txBox="1"/>
          <p:nvPr/>
        </p:nvSpPr>
        <p:spPr>
          <a:xfrm>
            <a:off x="6892404" y="3729727"/>
            <a:ext cx="2286000" cy="923330"/>
          </a:xfrm>
          <a:prstGeom prst="rect">
            <a:avLst/>
          </a:prstGeom>
          <a:noFill/>
          <a:ln>
            <a:noFill/>
          </a:ln>
        </p:spPr>
        <p:txBody>
          <a:bodyPr wrap="square">
            <a:spAutoFit/>
          </a:bodyPr>
          <a:lstStyle>
            <a:defPPr>
              <a:defRPr lang="zh-CN"/>
            </a:defPPr>
            <a:lvl1pPr>
              <a:lnSpc>
                <a:spcPct val="150000"/>
              </a:lnSpc>
              <a:defRPr sz="1200">
                <a:solidFill>
                  <a:srgbClr val="4D4D4D"/>
                </a:solidFill>
                <a:ea typeface="微软雅黑" pitchFamily="34" charset="-122"/>
              </a:defRPr>
            </a:lvl1pPr>
          </a:lstStyle>
          <a:p>
            <a:r>
              <a:rPr lang="zh-CN" altLang="en-US" dirty="0">
                <a:latin typeface="微软雅黑" pitchFamily="34" charset="-122"/>
              </a:rPr>
              <a:t>单击此处添加文本</a:t>
            </a:r>
          </a:p>
          <a:p>
            <a:r>
              <a:rPr lang="zh-CN" altLang="en-US" dirty="0">
                <a:latin typeface="微软雅黑" pitchFamily="34" charset="-122"/>
              </a:rPr>
              <a:t>单击此处添加文本</a:t>
            </a:r>
          </a:p>
          <a:p>
            <a:r>
              <a:rPr lang="zh-CN" altLang="en-US" dirty="0">
                <a:latin typeface="微软雅黑" pitchFamily="34" charset="-122"/>
              </a:rPr>
              <a:t>单击此处添加文本</a:t>
            </a:r>
          </a:p>
        </p:txBody>
      </p:sp>
      <p:sp>
        <p:nvSpPr>
          <p:cNvPr id="42" name="TextBox 41"/>
          <p:cNvSpPr txBox="1"/>
          <p:nvPr/>
        </p:nvSpPr>
        <p:spPr>
          <a:xfrm>
            <a:off x="6963842" y="2009851"/>
            <a:ext cx="2286000" cy="923330"/>
          </a:xfrm>
          <a:prstGeom prst="rect">
            <a:avLst/>
          </a:prstGeom>
          <a:noFill/>
          <a:ln>
            <a:noFill/>
          </a:ln>
        </p:spPr>
        <p:txBody>
          <a:bodyPr wrap="square">
            <a:spAutoFit/>
          </a:bodyPr>
          <a:lstStyle>
            <a:defPPr>
              <a:defRPr lang="zh-CN"/>
            </a:defPPr>
            <a:lvl1pPr>
              <a:lnSpc>
                <a:spcPct val="150000"/>
              </a:lnSpc>
              <a:defRPr sz="1200">
                <a:solidFill>
                  <a:srgbClr val="4D4D4D"/>
                </a:solidFill>
                <a:ea typeface="微软雅黑" pitchFamily="34" charset="-122"/>
              </a:defRPr>
            </a:lvl1pPr>
          </a:lstStyle>
          <a:p>
            <a:r>
              <a:rPr lang="zh-CN" altLang="en-US" dirty="0">
                <a:latin typeface="微软雅黑" pitchFamily="34" charset="-122"/>
              </a:rPr>
              <a:t>单击此处添加文本</a:t>
            </a:r>
          </a:p>
          <a:p>
            <a:r>
              <a:rPr lang="zh-CN" altLang="en-US" dirty="0">
                <a:latin typeface="微软雅黑" pitchFamily="34" charset="-122"/>
              </a:rPr>
              <a:t>单击此处添加文本</a:t>
            </a:r>
          </a:p>
          <a:p>
            <a:r>
              <a:rPr lang="zh-CN" altLang="en-US" dirty="0">
                <a:latin typeface="微软雅黑" pitchFamily="34" charset="-122"/>
              </a:rPr>
              <a:t>单击此处添加文本</a:t>
            </a:r>
          </a:p>
        </p:txBody>
      </p:sp>
      <p:grpSp>
        <p:nvGrpSpPr>
          <p:cNvPr id="43" name="组合 10"/>
          <p:cNvGrpSpPr/>
          <p:nvPr/>
        </p:nvGrpSpPr>
        <p:grpSpPr>
          <a:xfrm>
            <a:off x="3683544" y="2026620"/>
            <a:ext cx="1752956" cy="1753352"/>
            <a:chOff x="4828393" y="2858615"/>
            <a:chExt cx="1931237" cy="1931674"/>
          </a:xfrm>
          <a:effectLst/>
        </p:grpSpPr>
        <p:sp>
          <p:nvSpPr>
            <p:cNvPr id="45" name="Oval 19"/>
            <p:cNvSpPr>
              <a:spLocks noChangeArrowheads="1"/>
            </p:cNvSpPr>
            <p:nvPr/>
          </p:nvSpPr>
          <p:spPr bwMode="auto">
            <a:xfrm>
              <a:off x="4828393" y="2858615"/>
              <a:ext cx="1931237" cy="1931674"/>
            </a:xfrm>
            <a:prstGeom prst="ellipse">
              <a:avLst/>
            </a:prstGeom>
            <a:gradFill rotWithShape="1">
              <a:gsLst>
                <a:gs pos="0">
                  <a:srgbClr val="2676FF">
                    <a:lumMod val="40000"/>
                    <a:lumOff val="60000"/>
                  </a:srgbClr>
                </a:gs>
                <a:gs pos="100000">
                  <a:srgbClr val="2676FF"/>
                </a:gs>
              </a:gsLst>
              <a:path path="shape">
                <a:fillToRect l="50000" t="50000" r="50000" b="50000"/>
              </a:path>
            </a:gradFill>
            <a:ln w="9525">
              <a:solidFill>
                <a:srgbClr val="2676FF"/>
              </a:solidFill>
              <a:round/>
              <a:headEnd/>
              <a:tailEnd/>
            </a:ln>
            <a:effectLst/>
          </p:spPr>
          <p:txBody>
            <a:bodyPr anchor="ctr"/>
            <a:lstStyle/>
            <a:p>
              <a:pPr marL="0" marR="0" lvl="0" indent="0" algn="ctr" defTabSz="914400" eaLnBrk="1" fontAlgn="auto" latinLnBrk="0" hangingPunct="1">
                <a:lnSpc>
                  <a:spcPct val="120000"/>
                </a:lnSpc>
                <a:spcBef>
                  <a:spcPts val="0"/>
                </a:spcBef>
                <a:spcAft>
                  <a:spcPts val="0"/>
                </a:spcAft>
                <a:buClrTx/>
                <a:buSzTx/>
                <a:buFontTx/>
                <a:buNone/>
                <a:tabLst/>
                <a:defRPr/>
              </a:pPr>
              <a:r>
                <a:rPr kumimoji="0" lang="zh-CN" altLang="en-US" sz="1800" b="1" i="0" u="none" strike="noStrike" kern="0" cap="none" spc="0" normalizeH="0" baseline="0" noProof="0" dirty="0">
                  <a:ln>
                    <a:noFill/>
                  </a:ln>
                  <a:solidFill>
                    <a:srgbClr val="FFFFFF"/>
                  </a:solidFill>
                  <a:effectLst/>
                  <a:uLnTx/>
                  <a:uFillTx/>
                  <a:latin typeface="微软雅黑" pitchFamily="34" charset="-122"/>
                  <a:ea typeface="微软雅黑" pitchFamily="34" charset="-122"/>
                </a:rPr>
                <a:t>点击此处添加文本</a:t>
              </a:r>
            </a:p>
          </p:txBody>
        </p:sp>
        <p:sp>
          <p:nvSpPr>
            <p:cNvPr id="46" name="未知"/>
            <p:cNvSpPr>
              <a:spLocks/>
            </p:cNvSpPr>
            <p:nvPr/>
          </p:nvSpPr>
          <p:spPr bwMode="auto">
            <a:xfrm>
              <a:off x="5049911" y="2902929"/>
              <a:ext cx="1490214" cy="727147"/>
            </a:xfrm>
            <a:custGeom>
              <a:avLst/>
              <a:gdLst>
                <a:gd name="T0" fmla="*/ 729 w 1321"/>
                <a:gd name="T1" fmla="*/ 203 h 712"/>
                <a:gd name="T2" fmla="*/ 738 w 1321"/>
                <a:gd name="T3" fmla="*/ 224 h 712"/>
                <a:gd name="T4" fmla="*/ 740 w 1321"/>
                <a:gd name="T5" fmla="*/ 244 h 712"/>
                <a:gd name="T6" fmla="*/ 737 w 1321"/>
                <a:gd name="T7" fmla="*/ 262 h 712"/>
                <a:gd name="T8" fmla="*/ 727 w 1321"/>
                <a:gd name="T9" fmla="*/ 279 h 712"/>
                <a:gd name="T10" fmla="*/ 713 w 1321"/>
                <a:gd name="T11" fmla="*/ 294 h 712"/>
                <a:gd name="T12" fmla="*/ 694 w 1321"/>
                <a:gd name="T13" fmla="*/ 306 h 712"/>
                <a:gd name="T14" fmla="*/ 670 w 1321"/>
                <a:gd name="T15" fmla="*/ 318 h 712"/>
                <a:gd name="T16" fmla="*/ 643 w 1321"/>
                <a:gd name="T17" fmla="*/ 329 h 712"/>
                <a:gd name="T18" fmla="*/ 612 w 1321"/>
                <a:gd name="T19" fmla="*/ 338 h 712"/>
                <a:gd name="T20" fmla="*/ 578 w 1321"/>
                <a:gd name="T21" fmla="*/ 346 h 712"/>
                <a:gd name="T22" fmla="*/ 542 w 1321"/>
                <a:gd name="T23" fmla="*/ 352 h 712"/>
                <a:gd name="T24" fmla="*/ 502 w 1321"/>
                <a:gd name="T25" fmla="*/ 357 h 712"/>
                <a:gd name="T26" fmla="*/ 462 w 1321"/>
                <a:gd name="T27" fmla="*/ 360 h 712"/>
                <a:gd name="T28" fmla="*/ 445 w 1321"/>
                <a:gd name="T29" fmla="*/ 361 h 712"/>
                <a:gd name="T30" fmla="*/ 267 w 1321"/>
                <a:gd name="T31" fmla="*/ 361 h 712"/>
                <a:gd name="T32" fmla="*/ 264 w 1321"/>
                <a:gd name="T33" fmla="*/ 361 h 712"/>
                <a:gd name="T34" fmla="*/ 229 w 1321"/>
                <a:gd name="T35" fmla="*/ 359 h 712"/>
                <a:gd name="T36" fmla="*/ 195 w 1321"/>
                <a:gd name="T37" fmla="*/ 357 h 712"/>
                <a:gd name="T38" fmla="*/ 162 w 1321"/>
                <a:gd name="T39" fmla="*/ 353 h 712"/>
                <a:gd name="T40" fmla="*/ 132 w 1321"/>
                <a:gd name="T41" fmla="*/ 349 h 712"/>
                <a:gd name="T42" fmla="*/ 104 w 1321"/>
                <a:gd name="T43" fmla="*/ 343 h 712"/>
                <a:gd name="T44" fmla="*/ 79 w 1321"/>
                <a:gd name="T45" fmla="*/ 336 h 712"/>
                <a:gd name="T46" fmla="*/ 57 w 1321"/>
                <a:gd name="T47" fmla="*/ 329 h 712"/>
                <a:gd name="T48" fmla="*/ 38 w 1321"/>
                <a:gd name="T49" fmla="*/ 319 h 712"/>
                <a:gd name="T50" fmla="*/ 22 w 1321"/>
                <a:gd name="T51" fmla="*/ 308 h 712"/>
                <a:gd name="T52" fmla="*/ 10 w 1321"/>
                <a:gd name="T53" fmla="*/ 296 h 712"/>
                <a:gd name="T54" fmla="*/ 3 w 1321"/>
                <a:gd name="T55" fmla="*/ 281 h 712"/>
                <a:gd name="T56" fmla="*/ 0 w 1321"/>
                <a:gd name="T57" fmla="*/ 266 h 712"/>
                <a:gd name="T58" fmla="*/ 0 w 1321"/>
                <a:gd name="T59" fmla="*/ 264 h 712"/>
                <a:gd name="T60" fmla="*/ 2 w 1321"/>
                <a:gd name="T61" fmla="*/ 247 h 712"/>
                <a:gd name="T62" fmla="*/ 9 w 1321"/>
                <a:gd name="T63" fmla="*/ 226 h 712"/>
                <a:gd name="T64" fmla="*/ 29 w 1321"/>
                <a:gd name="T65" fmla="*/ 188 h 712"/>
                <a:gd name="T66" fmla="*/ 53 w 1321"/>
                <a:gd name="T67" fmla="*/ 152 h 712"/>
                <a:gd name="T68" fmla="*/ 82 w 1321"/>
                <a:gd name="T69" fmla="*/ 119 h 712"/>
                <a:gd name="T70" fmla="*/ 114 w 1321"/>
                <a:gd name="T71" fmla="*/ 89 h 712"/>
                <a:gd name="T72" fmla="*/ 151 w 1321"/>
                <a:gd name="T73" fmla="*/ 63 h 712"/>
                <a:gd name="T74" fmla="*/ 191 w 1321"/>
                <a:gd name="T75" fmla="*/ 42 h 712"/>
                <a:gd name="T76" fmla="*/ 232 w 1321"/>
                <a:gd name="T77" fmla="*/ 24 h 712"/>
                <a:gd name="T78" fmla="*/ 278 w 1321"/>
                <a:gd name="T79" fmla="*/ 11 h 712"/>
                <a:gd name="T80" fmla="*/ 325 w 1321"/>
                <a:gd name="T81" fmla="*/ 3 h 712"/>
                <a:gd name="T82" fmla="*/ 374 w 1321"/>
                <a:gd name="T83" fmla="*/ 0 h 712"/>
                <a:gd name="T84" fmla="*/ 374 w 1321"/>
                <a:gd name="T85" fmla="*/ 0 h 712"/>
                <a:gd name="T86" fmla="*/ 425 w 1321"/>
                <a:gd name="T87" fmla="*/ 3 h 712"/>
                <a:gd name="T88" fmla="*/ 474 w 1321"/>
                <a:gd name="T89" fmla="*/ 12 h 712"/>
                <a:gd name="T90" fmla="*/ 522 w 1321"/>
                <a:gd name="T91" fmla="*/ 27 h 712"/>
                <a:gd name="T92" fmla="*/ 566 w 1321"/>
                <a:gd name="T93" fmla="*/ 46 h 712"/>
                <a:gd name="T94" fmla="*/ 606 w 1321"/>
                <a:gd name="T95" fmla="*/ 69 h 712"/>
                <a:gd name="T96" fmla="*/ 644 w 1321"/>
                <a:gd name="T97" fmla="*/ 98 h 712"/>
                <a:gd name="T98" fmla="*/ 677 w 1321"/>
                <a:gd name="T99" fmla="*/ 130 h 712"/>
                <a:gd name="T100" fmla="*/ 705 w 1321"/>
                <a:gd name="T101" fmla="*/ 165 h 712"/>
                <a:gd name="T102" fmla="*/ 729 w 1321"/>
                <a:gd name="T103" fmla="*/ 203 h 712"/>
                <a:gd name="T104" fmla="*/ 729 w 1321"/>
                <a:gd name="T105" fmla="*/ 203 h 71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321"/>
                <a:gd name="T160" fmla="*/ 0 h 712"/>
                <a:gd name="T161" fmla="*/ 1321 w 1321"/>
                <a:gd name="T162" fmla="*/ 712 h 71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1">
              <a:gsLst>
                <a:gs pos="0">
                  <a:srgbClr val="FFFFFF"/>
                </a:gs>
                <a:gs pos="100000">
                  <a:srgbClr val="FF0000">
                    <a:alpha val="0"/>
                  </a:srgbClr>
                </a:gs>
              </a:gsLst>
              <a:lin ang="5400000" scaled="1"/>
            </a:gradFill>
            <a:ln>
              <a:noFill/>
            </a:ln>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ysClr val="windowText" lastClr="000000"/>
                </a:solidFill>
                <a:effectLst/>
                <a:uLnTx/>
                <a:uFillTx/>
                <a:latin typeface="微软雅黑" pitchFamily="34" charset="-122"/>
                <a:ea typeface="微软雅黑" pitchFamily="34" charset="-122"/>
              </a:endParaRPr>
            </a:p>
          </p:txBody>
        </p:sp>
      </p:grpSp>
    </p:spTree>
    <p:extLst>
      <p:ext uri="{BB962C8B-B14F-4D97-AF65-F5344CB8AC3E}">
        <p14:creationId xmlns:p14="http://schemas.microsoft.com/office/powerpoint/2010/main" xmlns="" val="41697684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214546" y="1272262"/>
            <a:ext cx="5524096" cy="4100954"/>
            <a:chOff x="1619672" y="500046"/>
            <a:chExt cx="5932764" cy="4404339"/>
          </a:xfrm>
        </p:grpSpPr>
        <p:grpSp>
          <p:nvGrpSpPr>
            <p:cNvPr id="3" name="组合 3"/>
            <p:cNvGrpSpPr/>
            <p:nvPr/>
          </p:nvGrpSpPr>
          <p:grpSpPr>
            <a:xfrm>
              <a:off x="1619672" y="500046"/>
              <a:ext cx="5932764" cy="4404339"/>
              <a:chOff x="2519086" y="1414807"/>
              <a:chExt cx="5932764" cy="4404339"/>
            </a:xfrm>
          </p:grpSpPr>
          <p:grpSp>
            <p:nvGrpSpPr>
              <p:cNvPr id="12" name="组合 4"/>
              <p:cNvGrpSpPr/>
              <p:nvPr/>
            </p:nvGrpSpPr>
            <p:grpSpPr>
              <a:xfrm>
                <a:off x="2519086" y="1414807"/>
                <a:ext cx="5932764" cy="4404339"/>
                <a:chOff x="2519086" y="1414807"/>
                <a:chExt cx="5932764" cy="4404339"/>
              </a:xfrm>
            </p:grpSpPr>
            <p:sp>
              <p:nvSpPr>
                <p:cNvPr id="14" name="矩形 14"/>
                <p:cNvSpPr/>
                <p:nvPr/>
              </p:nvSpPr>
              <p:spPr>
                <a:xfrm>
                  <a:off x="2909888" y="1414807"/>
                  <a:ext cx="5541962" cy="3997325"/>
                </a:xfrm>
                <a:custGeom>
                  <a:avLst/>
                  <a:gdLst/>
                  <a:ahLst/>
                  <a:cxnLst/>
                  <a:rect l="l" t="t" r="r" b="b"/>
                  <a:pathLst>
                    <a:path w="5542112" h="3996724">
                      <a:moveTo>
                        <a:pt x="1643177" y="0"/>
                      </a:moveTo>
                      <a:lnTo>
                        <a:pt x="5542112" y="0"/>
                      </a:lnTo>
                      <a:lnTo>
                        <a:pt x="5542112" y="548739"/>
                      </a:lnTo>
                      <a:lnTo>
                        <a:pt x="1654221" y="548739"/>
                      </a:lnTo>
                      <a:lnTo>
                        <a:pt x="1654221" y="550516"/>
                      </a:lnTo>
                      <a:cubicBezTo>
                        <a:pt x="1195847" y="550600"/>
                        <a:pt x="737506" y="725515"/>
                        <a:pt x="387779" y="1075243"/>
                      </a:cubicBezTo>
                      <a:cubicBezTo>
                        <a:pt x="-311884" y="1774905"/>
                        <a:pt x="-311884" y="2909283"/>
                        <a:pt x="387779" y="3608945"/>
                      </a:cubicBezTo>
                      <a:cubicBezTo>
                        <a:pt x="1087441" y="4308607"/>
                        <a:pt x="2221819" y="4308607"/>
                        <a:pt x="2921481" y="3608945"/>
                      </a:cubicBezTo>
                      <a:cubicBezTo>
                        <a:pt x="3271545" y="3258881"/>
                        <a:pt x="3446460" y="2799993"/>
                        <a:pt x="3446184" y="2341177"/>
                      </a:cubicBezTo>
                      <a:lnTo>
                        <a:pt x="3994586" y="2341177"/>
                      </a:lnTo>
                      <a:cubicBezTo>
                        <a:pt x="3994863" y="2940341"/>
                        <a:pt x="3766406" y="3539578"/>
                        <a:pt x="3309260" y="3996724"/>
                      </a:cubicBezTo>
                      <a:cubicBezTo>
                        <a:pt x="2395433" y="4910550"/>
                        <a:pt x="913826" y="4910550"/>
                        <a:pt x="0" y="3996724"/>
                      </a:cubicBezTo>
                      <a:cubicBezTo>
                        <a:pt x="-913827" y="3082897"/>
                        <a:pt x="-913827" y="1601291"/>
                        <a:pt x="0" y="687464"/>
                      </a:cubicBezTo>
                      <a:cubicBezTo>
                        <a:pt x="454000" y="233464"/>
                        <a:pt x="1048140" y="5017"/>
                        <a:pt x="1643177" y="2642"/>
                      </a:cubicBezTo>
                      <a:close/>
                    </a:path>
                  </a:pathLst>
                </a:custGeom>
                <a:gradFill>
                  <a:gsLst>
                    <a:gs pos="33000">
                      <a:srgbClr val="F9F9F9"/>
                    </a:gs>
                    <a:gs pos="100000">
                      <a:srgbClr val="D7D7D7"/>
                    </a:gs>
                  </a:gsLst>
                  <a:lin ang="5400000" scaled="0"/>
                </a:gradFill>
                <a:ln w="3175" cap="flat" cmpd="sng" algn="ctr">
                  <a:solidFill>
                    <a:srgbClr val="D7D7D7"/>
                  </a:solidFill>
                  <a:prstDash val="solid"/>
                </a:ln>
                <a:effectLst>
                  <a:outerShdw blurRad="50800" dist="38100" dir="5400000" algn="t" rotWithShape="0">
                    <a:prstClr val="black">
                      <a:alpha val="40000"/>
                    </a:prstClr>
                  </a:outerShdw>
                </a:effectLst>
              </p:spPr>
              <p:txBody>
                <a:bodyPr anchor="ctr"/>
                <a:lstStyle/>
                <a:p>
                  <a:pPr marL="0" marR="0" lvl="0" indent="0" algn="ctr" defTabSz="914400" eaLnBrk="1" fontAlgn="auto" latinLnBrk="0" hangingPunct="1">
                    <a:lnSpc>
                      <a:spcPct val="120000"/>
                    </a:lnSpc>
                    <a:spcBef>
                      <a:spcPts val="0"/>
                    </a:spcBef>
                    <a:spcAft>
                      <a:spcPts val="0"/>
                    </a:spcAft>
                    <a:buClrTx/>
                    <a:buSzTx/>
                    <a:buFontTx/>
                    <a:buNone/>
                    <a:tabLst/>
                    <a:defRPr/>
                  </a:pPr>
                  <a:endParaRPr kumimoji="0" lang="zh-CN" altLang="en-US" sz="1200" b="0" i="0" u="none" strike="noStrike" kern="0" cap="none" spc="0" normalizeH="0" baseline="0" noProof="0">
                    <a:ln>
                      <a:noFill/>
                    </a:ln>
                    <a:solidFill>
                      <a:srgbClr val="4D4D4D"/>
                    </a:solidFill>
                    <a:effectLst/>
                    <a:uLnTx/>
                    <a:uFillTx/>
                    <a:latin typeface="微软雅黑" pitchFamily="34" charset="-122"/>
                    <a:ea typeface="微软雅黑" pitchFamily="34" charset="-122"/>
                    <a:cs typeface="+mn-cs"/>
                  </a:endParaRPr>
                </a:p>
              </p:txBody>
            </p:sp>
            <p:sp>
              <p:nvSpPr>
                <p:cNvPr id="15" name="矩形 14"/>
                <p:cNvSpPr/>
                <p:nvPr/>
              </p:nvSpPr>
              <p:spPr>
                <a:xfrm rot="2700000">
                  <a:off x="2519086" y="1713952"/>
                  <a:ext cx="4105194" cy="4105194"/>
                </a:xfrm>
                <a:prstGeom prst="rect">
                  <a:avLst/>
                </a:prstGeom>
                <a:noFill/>
                <a:ln w="25400" cap="flat" cmpd="sng" algn="ctr">
                  <a:noFill/>
                  <a:prstDash val="solid"/>
                </a:ln>
                <a:effectLst/>
              </p:spPr>
              <p:txBody>
                <a:bodyPr spcFirstLastPara="1" anchor="ctr">
                  <a:prstTxWarp prst="textArchDown">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300" b="0" i="0" u="none" strike="noStrike" kern="0" cap="none" spc="0" normalizeH="0" baseline="0" noProof="0" dirty="0">
                      <a:ln>
                        <a:noFill/>
                      </a:ln>
                      <a:solidFill>
                        <a:srgbClr val="4D4D4D"/>
                      </a:solidFill>
                      <a:effectLst/>
                      <a:uLnTx/>
                      <a:uFillTx/>
                      <a:latin typeface="微软雅黑" pitchFamily="34" charset="-122"/>
                      <a:ea typeface="微软雅黑" pitchFamily="34" charset="-122"/>
                      <a:cs typeface="+mn-cs"/>
                    </a:rPr>
                    <a:t>单击此处添加文本，单击此处添加文本</a:t>
                  </a:r>
                </a:p>
              </p:txBody>
            </p:sp>
          </p:grpSp>
          <p:sp>
            <p:nvSpPr>
              <p:cNvPr id="13" name="TextBox 10"/>
              <p:cNvSpPr txBox="1">
                <a:spLocks noChangeArrowheads="1"/>
              </p:cNvSpPr>
              <p:nvPr/>
            </p:nvSpPr>
            <p:spPr bwMode="auto">
              <a:xfrm>
                <a:off x="4575175" y="1559270"/>
                <a:ext cx="3476239" cy="330546"/>
              </a:xfrm>
              <a:prstGeom prst="rect">
                <a:avLst/>
              </a:prstGeom>
              <a:noFill/>
              <a:ln w="9525">
                <a:noFill/>
                <a:miter lim="800000"/>
                <a:headEnd/>
                <a:tailEnd/>
              </a:ln>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4D4D4D"/>
                    </a:solidFill>
                    <a:effectLst/>
                    <a:uLnTx/>
                    <a:uFillTx/>
                    <a:latin typeface="微软雅黑" pitchFamily="34" charset="-122"/>
                    <a:ea typeface="微软雅黑" pitchFamily="34" charset="-122"/>
                  </a:rPr>
                  <a:t>单击此处添加文本，单击此处添加文本</a:t>
                </a:r>
              </a:p>
            </p:txBody>
          </p:sp>
        </p:grpSp>
        <p:grpSp>
          <p:nvGrpSpPr>
            <p:cNvPr id="4" name="组合 8"/>
            <p:cNvGrpSpPr/>
            <p:nvPr/>
          </p:nvGrpSpPr>
          <p:grpSpPr>
            <a:xfrm>
              <a:off x="2337289" y="1217596"/>
              <a:ext cx="5215147" cy="2979003"/>
              <a:chOff x="3236703" y="2132357"/>
              <a:chExt cx="5215147" cy="2979003"/>
            </a:xfrm>
          </p:grpSpPr>
          <p:sp>
            <p:nvSpPr>
              <p:cNvPr id="9" name="矩形 15"/>
              <p:cNvSpPr/>
              <p:nvPr/>
            </p:nvSpPr>
            <p:spPr>
              <a:xfrm>
                <a:off x="3421063" y="2132357"/>
                <a:ext cx="5030787" cy="2765425"/>
              </a:xfrm>
              <a:custGeom>
                <a:avLst/>
                <a:gdLst/>
                <a:ahLst/>
                <a:cxnLst/>
                <a:rect l="l" t="t" r="r" b="b"/>
                <a:pathLst>
                  <a:path w="5030643" h="2764467">
                    <a:moveTo>
                      <a:pt x="1102190" y="0"/>
                    </a:moveTo>
                    <a:lnTo>
                      <a:pt x="5030643" y="0"/>
                    </a:lnTo>
                    <a:lnTo>
                      <a:pt x="5030643" y="540842"/>
                    </a:lnTo>
                    <a:lnTo>
                      <a:pt x="1115812" y="540842"/>
                    </a:lnTo>
                    <a:lnTo>
                      <a:pt x="1115812" y="542035"/>
                    </a:lnTo>
                    <a:cubicBezTo>
                      <a:pt x="849806" y="548315"/>
                      <a:pt x="586010" y="653458"/>
                      <a:pt x="383014" y="856454"/>
                    </a:cubicBezTo>
                    <a:cubicBezTo>
                      <a:pt x="-38103" y="1277571"/>
                      <a:pt x="-38103" y="1960337"/>
                      <a:pt x="383014" y="2381453"/>
                    </a:cubicBezTo>
                    <a:cubicBezTo>
                      <a:pt x="804131" y="2802570"/>
                      <a:pt x="1486896" y="2802570"/>
                      <a:pt x="1908013" y="2381453"/>
                    </a:cubicBezTo>
                    <a:cubicBezTo>
                      <a:pt x="2110512" y="2178954"/>
                      <a:pt x="2215638" y="1915954"/>
                      <a:pt x="2222339" y="1650608"/>
                    </a:cubicBezTo>
                    <a:lnTo>
                      <a:pt x="2764003" y="1650608"/>
                    </a:lnTo>
                    <a:cubicBezTo>
                      <a:pt x="2757354" y="2054603"/>
                      <a:pt x="2599295" y="2456199"/>
                      <a:pt x="2291027" y="2764467"/>
                    </a:cubicBezTo>
                    <a:cubicBezTo>
                      <a:pt x="1658378" y="3397116"/>
                      <a:pt x="632650" y="3397116"/>
                      <a:pt x="0" y="2764467"/>
                    </a:cubicBezTo>
                    <a:cubicBezTo>
                      <a:pt x="-632649" y="2131818"/>
                      <a:pt x="-632649" y="1106090"/>
                      <a:pt x="0" y="473441"/>
                    </a:cubicBezTo>
                    <a:cubicBezTo>
                      <a:pt x="305297" y="168145"/>
                      <a:pt x="702131" y="10175"/>
                      <a:pt x="1102190" y="1222"/>
                    </a:cubicBezTo>
                    <a:close/>
                  </a:path>
                </a:pathLst>
              </a:custGeom>
              <a:gradFill>
                <a:gsLst>
                  <a:gs pos="33000">
                    <a:srgbClr val="2676FF">
                      <a:lumMod val="20000"/>
                      <a:lumOff val="80000"/>
                    </a:srgbClr>
                  </a:gs>
                  <a:gs pos="100000">
                    <a:srgbClr val="2676FF">
                      <a:lumMod val="60000"/>
                      <a:lumOff val="40000"/>
                    </a:srgbClr>
                  </a:gs>
                </a:gsLst>
                <a:lin ang="5400000" scaled="0"/>
              </a:gradFill>
              <a:ln w="25400" cap="flat" cmpd="sng" algn="ctr">
                <a:noFill/>
                <a:prstDash val="solid"/>
              </a:ln>
              <a:effectLst>
                <a:outerShdw blurRad="50800" dist="38100" dir="5400000" algn="t" rotWithShape="0">
                  <a:prstClr val="black">
                    <a:alpha val="40000"/>
                  </a:prstClr>
                </a:outerShdw>
              </a:effectLst>
            </p:spPr>
            <p:txBody>
              <a:bodyPr lIns="0" rIns="0" anchor="ctr"/>
              <a:lstStyle/>
              <a:p>
                <a:pPr marL="182563" marR="0" lvl="0" indent="-182563" defTabSz="914400" eaLnBrk="1" fontAlgn="auto" latinLnBrk="0" hangingPunct="1">
                  <a:lnSpc>
                    <a:spcPct val="120000"/>
                  </a:lnSpc>
                  <a:spcBef>
                    <a:spcPts val="600"/>
                  </a:spcBef>
                  <a:spcAft>
                    <a:spcPts val="600"/>
                  </a:spcAft>
                  <a:buClrTx/>
                  <a:buSzTx/>
                  <a:buFont typeface="Arial" pitchFamily="34" charset="0"/>
                  <a:buChar char="•"/>
                  <a:tabLst/>
                  <a:defRPr/>
                </a:pPr>
                <a:endParaRPr kumimoji="0" lang="zh-CN" altLang="en-US" sz="1400" b="0" i="0" u="none" strike="noStrike" kern="0" cap="none" spc="0" normalizeH="0" baseline="0" noProof="0">
                  <a:ln>
                    <a:noFill/>
                  </a:ln>
                  <a:solidFill>
                    <a:prstClr val="white"/>
                  </a:solidFill>
                  <a:effectLst/>
                  <a:uLnTx/>
                  <a:uFillTx/>
                  <a:latin typeface="微软雅黑" pitchFamily="34" charset="-122"/>
                  <a:ea typeface="微软雅黑" pitchFamily="34" charset="-122"/>
                  <a:cs typeface="+mn-cs"/>
                </a:endParaRPr>
              </a:p>
            </p:txBody>
          </p:sp>
          <p:sp>
            <p:nvSpPr>
              <p:cNvPr id="10" name="矩形 9"/>
              <p:cNvSpPr/>
              <p:nvPr/>
            </p:nvSpPr>
            <p:spPr>
              <a:xfrm rot="2700000">
                <a:off x="3236702" y="2439551"/>
                <a:ext cx="2671810" cy="2671808"/>
              </a:xfrm>
              <a:prstGeom prst="rect">
                <a:avLst/>
              </a:prstGeom>
              <a:noFill/>
              <a:ln w="25400" cap="flat" cmpd="sng" algn="ctr">
                <a:noFill/>
                <a:prstDash val="solid"/>
              </a:ln>
              <a:effectLst/>
            </p:spPr>
            <p:txBody>
              <a:bodyPr spcFirstLastPara="1" anchor="ctr">
                <a:prstTxWarp prst="textArchDown">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300" b="0" i="0" u="none" strike="noStrike" kern="0" cap="none" spc="0" normalizeH="0" baseline="0" noProof="0" dirty="0">
                    <a:ln>
                      <a:noFill/>
                    </a:ln>
                    <a:solidFill>
                      <a:srgbClr val="4D4D4D"/>
                    </a:solidFill>
                    <a:effectLst/>
                    <a:uLnTx/>
                    <a:uFillTx/>
                    <a:latin typeface="微软雅黑" pitchFamily="34" charset="-122"/>
                    <a:ea typeface="微软雅黑" pitchFamily="34" charset="-122"/>
                    <a:cs typeface="+mn-cs"/>
                  </a:rPr>
                  <a:t>添加文本，添加文本</a:t>
                </a:r>
              </a:p>
            </p:txBody>
          </p:sp>
          <p:sp>
            <p:nvSpPr>
              <p:cNvPr id="11" name="TextBox 10"/>
              <p:cNvSpPr txBox="1">
                <a:spLocks noChangeArrowheads="1"/>
              </p:cNvSpPr>
              <p:nvPr/>
            </p:nvSpPr>
            <p:spPr bwMode="auto">
              <a:xfrm>
                <a:off x="4575175" y="2286345"/>
                <a:ext cx="3476238" cy="330546"/>
              </a:xfrm>
              <a:prstGeom prst="rect">
                <a:avLst/>
              </a:prstGeom>
              <a:noFill/>
              <a:ln w="9525">
                <a:noFill/>
                <a:miter lim="800000"/>
                <a:headEnd/>
                <a:tailEnd/>
              </a:ln>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4D4D4D"/>
                    </a:solidFill>
                    <a:effectLst/>
                    <a:uLnTx/>
                    <a:uFillTx/>
                    <a:latin typeface="微软雅黑" pitchFamily="34" charset="-122"/>
                    <a:ea typeface="微软雅黑" pitchFamily="34" charset="-122"/>
                  </a:rPr>
                  <a:t>单击此处添加文本，单击此处添加文本</a:t>
                </a:r>
              </a:p>
            </p:txBody>
          </p:sp>
        </p:grpSp>
        <p:grpSp>
          <p:nvGrpSpPr>
            <p:cNvPr id="5" name="组合 12"/>
            <p:cNvGrpSpPr/>
            <p:nvPr/>
          </p:nvGrpSpPr>
          <p:grpSpPr>
            <a:xfrm>
              <a:off x="3037586" y="1949434"/>
              <a:ext cx="4514850" cy="1538287"/>
              <a:chOff x="3937000" y="2864195"/>
              <a:chExt cx="4514850" cy="1538287"/>
            </a:xfrm>
          </p:grpSpPr>
          <p:sp>
            <p:nvSpPr>
              <p:cNvPr id="6" name="矩形 17"/>
              <p:cNvSpPr/>
              <p:nvPr/>
            </p:nvSpPr>
            <p:spPr>
              <a:xfrm>
                <a:off x="3937000" y="2864195"/>
                <a:ext cx="4514850" cy="1538287"/>
              </a:xfrm>
              <a:custGeom>
                <a:avLst/>
                <a:gdLst/>
                <a:ahLst/>
                <a:cxnLst/>
                <a:rect l="l" t="t" r="r" b="b"/>
                <a:pathLst>
                  <a:path w="4515686" h="1537879">
                    <a:moveTo>
                      <a:pt x="587233" y="0"/>
                    </a:moveTo>
                    <a:lnTo>
                      <a:pt x="4515686" y="0"/>
                    </a:lnTo>
                    <a:lnTo>
                      <a:pt x="4515686" y="538212"/>
                    </a:lnTo>
                    <a:lnTo>
                      <a:pt x="629735" y="538212"/>
                    </a:lnTo>
                    <a:cubicBezTo>
                      <a:pt x="538736" y="538934"/>
                      <a:pt x="448251" y="574477"/>
                      <a:pt x="378821" y="643908"/>
                    </a:cubicBezTo>
                    <a:cubicBezTo>
                      <a:pt x="236566" y="786163"/>
                      <a:pt x="236566" y="1016803"/>
                      <a:pt x="378821" y="1159058"/>
                    </a:cubicBezTo>
                    <a:cubicBezTo>
                      <a:pt x="521076" y="1301313"/>
                      <a:pt x="751716" y="1301313"/>
                      <a:pt x="893971" y="1159058"/>
                    </a:cubicBezTo>
                    <a:cubicBezTo>
                      <a:pt x="965098" y="1087931"/>
                      <a:pt x="1000662" y="994707"/>
                      <a:pt x="1000662" y="901483"/>
                    </a:cubicBezTo>
                    <a:lnTo>
                      <a:pt x="1536396" y="901483"/>
                    </a:lnTo>
                    <a:cubicBezTo>
                      <a:pt x="1536396" y="1131813"/>
                      <a:pt x="1448528" y="1362143"/>
                      <a:pt x="1272792" y="1537879"/>
                    </a:cubicBezTo>
                    <a:cubicBezTo>
                      <a:pt x="921321" y="1889351"/>
                      <a:pt x="351471" y="1889351"/>
                      <a:pt x="0" y="1537879"/>
                    </a:cubicBezTo>
                    <a:cubicBezTo>
                      <a:pt x="-351472" y="1186408"/>
                      <a:pt x="-351472" y="616559"/>
                      <a:pt x="0" y="265087"/>
                    </a:cubicBezTo>
                    <a:cubicBezTo>
                      <a:pt x="163214" y="101873"/>
                      <a:pt x="373519" y="14452"/>
                      <a:pt x="587233" y="3987"/>
                    </a:cubicBezTo>
                    <a:close/>
                  </a:path>
                </a:pathLst>
              </a:custGeom>
              <a:gradFill>
                <a:gsLst>
                  <a:gs pos="33000">
                    <a:srgbClr val="2676FF">
                      <a:lumMod val="60000"/>
                      <a:lumOff val="40000"/>
                    </a:srgbClr>
                  </a:gs>
                  <a:gs pos="100000">
                    <a:srgbClr val="2676FF"/>
                  </a:gs>
                </a:gsLst>
                <a:lin ang="5400000" scaled="0"/>
              </a:gradFill>
              <a:ln w="3175" cap="flat" cmpd="sng" algn="ctr">
                <a:solidFill>
                  <a:srgbClr val="D7D7D7"/>
                </a:solidFill>
                <a:prstDash val="solid"/>
              </a:ln>
              <a:effectLst>
                <a:outerShdw blurRad="50800" dist="38100" dir="5400000" algn="t" rotWithShape="0">
                  <a:prstClr val="black">
                    <a:alpha val="40000"/>
                  </a:prstClr>
                </a:outerShdw>
              </a:effectLst>
            </p:spPr>
            <p:txBody>
              <a:bodyPr lIns="0" rIns="0" anchor="ctr"/>
              <a:lstStyle/>
              <a:p>
                <a:pPr marL="0" marR="0" lvl="0" indent="0" algn="ctr" defTabSz="914400" eaLnBrk="1" fontAlgn="auto" latinLnBrk="0" hangingPunct="1">
                  <a:lnSpc>
                    <a:spcPct val="120000"/>
                  </a:lnSpc>
                  <a:spcBef>
                    <a:spcPts val="600"/>
                  </a:spcBef>
                  <a:spcAft>
                    <a:spcPts val="600"/>
                  </a:spcAft>
                  <a:buClrTx/>
                  <a:buSzTx/>
                  <a:buFontTx/>
                  <a:buNone/>
                  <a:tabLst/>
                  <a:defRPr/>
                </a:pPr>
                <a:endParaRPr kumimoji="0" lang="zh-CN" altLang="en-US" sz="1800" b="1" i="0" u="none" strike="noStrike" kern="0" cap="none" spc="0" normalizeH="0" baseline="0" noProof="0">
                  <a:ln>
                    <a:noFill/>
                  </a:ln>
                  <a:solidFill>
                    <a:sysClr val="window" lastClr="FFFFFF"/>
                  </a:solidFill>
                  <a:effectLst/>
                  <a:uLnTx/>
                  <a:uFillTx/>
                  <a:latin typeface="Impact" pitchFamily="34" charset="0"/>
                  <a:ea typeface="微软雅黑" pitchFamily="34" charset="-122"/>
                  <a:cs typeface="+mn-cs"/>
                </a:endParaRPr>
              </a:p>
            </p:txBody>
          </p:sp>
          <p:sp>
            <p:nvSpPr>
              <p:cNvPr id="7" name="矩形 6"/>
              <p:cNvSpPr/>
              <p:nvPr/>
            </p:nvSpPr>
            <p:spPr>
              <a:xfrm rot="2700000">
                <a:off x="3961820" y="3144250"/>
                <a:ext cx="1225972" cy="1225972"/>
              </a:xfrm>
              <a:prstGeom prst="rect">
                <a:avLst/>
              </a:prstGeom>
              <a:noFill/>
              <a:ln w="25400" cap="flat" cmpd="sng" algn="ctr">
                <a:noFill/>
                <a:prstDash val="solid"/>
              </a:ln>
              <a:effectLst/>
            </p:spPr>
            <p:txBody>
              <a:bodyPr spcFirstLastPara="1" anchor="ctr">
                <a:prstTxWarp prst="textArchDown">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300" b="0"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cs typeface="+mn-cs"/>
                  </a:rPr>
                  <a:t>添加文本</a:t>
                </a:r>
              </a:p>
            </p:txBody>
          </p:sp>
          <p:sp>
            <p:nvSpPr>
              <p:cNvPr id="8" name="TextBox 12"/>
              <p:cNvSpPr txBox="1">
                <a:spLocks noChangeArrowheads="1"/>
              </p:cNvSpPr>
              <p:nvPr/>
            </p:nvSpPr>
            <p:spPr bwMode="auto">
              <a:xfrm>
                <a:off x="4575176" y="2989607"/>
                <a:ext cx="3476238" cy="330546"/>
              </a:xfrm>
              <a:prstGeom prst="rect">
                <a:avLst/>
              </a:prstGeom>
              <a:noFill/>
              <a:ln w="9525">
                <a:noFill/>
                <a:miter lim="800000"/>
                <a:headEnd/>
                <a:tailEnd/>
              </a:ln>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rPr>
                  <a:t>单击此处添加文本，单击此处添加文本</a:t>
                </a:r>
              </a:p>
            </p:txBody>
          </p:sp>
        </p:grpSp>
      </p:grpSp>
    </p:spTree>
    <p:extLst>
      <p:ext uri="{BB962C8B-B14F-4D97-AF65-F5344CB8AC3E}">
        <p14:creationId xmlns:p14="http://schemas.microsoft.com/office/powerpoint/2010/main" xmlns="" val="31791456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23"/>
          <p:cNvSpPr>
            <a:spLocks noChangeArrowheads="1"/>
          </p:cNvSpPr>
          <p:nvPr/>
        </p:nvSpPr>
        <p:spPr bwMode="auto">
          <a:xfrm>
            <a:off x="3785838" y="2821088"/>
            <a:ext cx="1289050" cy="12926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ctr"/>
            <a:r>
              <a:rPr lang="zh-CN" altLang="en-US" sz="2600" b="1" dirty="0" smtClean="0">
                <a:solidFill>
                  <a:srgbClr val="7D7D7D"/>
                </a:solidFill>
                <a:latin typeface="微软雅黑" pitchFamily="34" charset="-122"/>
                <a:ea typeface="微软雅黑" pitchFamily="34" charset="-122"/>
              </a:rPr>
              <a:t>单击此处添加标题</a:t>
            </a:r>
            <a:endParaRPr lang="en-US" altLang="zh-CN" sz="2600" b="1" dirty="0">
              <a:solidFill>
                <a:srgbClr val="7D7D7D"/>
              </a:solidFill>
              <a:latin typeface="微软雅黑" pitchFamily="34" charset="-122"/>
              <a:ea typeface="微软雅黑" pitchFamily="34" charset="-122"/>
            </a:endParaRPr>
          </a:p>
        </p:txBody>
      </p:sp>
      <p:grpSp>
        <p:nvGrpSpPr>
          <p:cNvPr id="18" name="组合 8"/>
          <p:cNvGrpSpPr/>
          <p:nvPr/>
        </p:nvGrpSpPr>
        <p:grpSpPr>
          <a:xfrm>
            <a:off x="2440844" y="1776371"/>
            <a:ext cx="5739194" cy="3478292"/>
            <a:chOff x="2584069" y="1592195"/>
            <a:chExt cx="5739194" cy="3478292"/>
          </a:xfrm>
        </p:grpSpPr>
        <p:grpSp>
          <p:nvGrpSpPr>
            <p:cNvPr id="19" name="组合 2"/>
            <p:cNvGrpSpPr/>
            <p:nvPr/>
          </p:nvGrpSpPr>
          <p:grpSpPr>
            <a:xfrm>
              <a:off x="2584069" y="1592195"/>
              <a:ext cx="3763541" cy="3478292"/>
              <a:chOff x="2584069" y="1592195"/>
              <a:chExt cx="3763541" cy="3478292"/>
            </a:xfrm>
          </p:grpSpPr>
          <p:sp>
            <p:nvSpPr>
              <p:cNvPr id="23" name="AutoShape 4"/>
              <p:cNvSpPr>
                <a:spLocks noChangeArrowheads="1"/>
              </p:cNvSpPr>
              <p:nvPr/>
            </p:nvSpPr>
            <p:spPr bwMode="gray">
              <a:xfrm rot="19367479">
                <a:off x="2584069" y="1592195"/>
                <a:ext cx="3763541" cy="3478292"/>
              </a:xfrm>
              <a:custGeom>
                <a:avLst/>
                <a:gdLst>
                  <a:gd name="G0" fmla="+- 2978742 0 0"/>
                  <a:gd name="G1" fmla="+- -2701147 0 0"/>
                  <a:gd name="G2" fmla="+- 2978742 0 -2701147"/>
                  <a:gd name="G3" fmla="+- 10800 0 0"/>
                  <a:gd name="G4" fmla="+- 0 0 2978742"/>
                  <a:gd name="T0" fmla="*/ 360 256 1"/>
                  <a:gd name="T1" fmla="*/ 0 256 1"/>
                  <a:gd name="G5" fmla="+- G2 T0 T1"/>
                  <a:gd name="G6" fmla="?: G2 G2 G5"/>
                  <a:gd name="G7" fmla="+- 0 0 G6"/>
                  <a:gd name="G8" fmla="+- 7349 0 0"/>
                  <a:gd name="G9" fmla="+- 0 0 -2701147"/>
                  <a:gd name="G10" fmla="+- 7349 0 2700"/>
                  <a:gd name="G11" fmla="cos G10 2978742"/>
                  <a:gd name="G12" fmla="sin G10 2978742"/>
                  <a:gd name="G13" fmla="cos 13500 2978742"/>
                  <a:gd name="G14" fmla="sin 13500 2978742"/>
                  <a:gd name="G15" fmla="+- G11 10800 0"/>
                  <a:gd name="G16" fmla="+- G12 10800 0"/>
                  <a:gd name="G17" fmla="+- G13 10800 0"/>
                  <a:gd name="G18" fmla="+- G14 10800 0"/>
                  <a:gd name="G19" fmla="*/ 7349 1 2"/>
                  <a:gd name="G20" fmla="+- G19 5400 0"/>
                  <a:gd name="G21" fmla="cos G20 2978742"/>
                  <a:gd name="G22" fmla="sin G20 2978742"/>
                  <a:gd name="G23" fmla="+- G21 10800 0"/>
                  <a:gd name="G24" fmla="+- G12 G23 G22"/>
                  <a:gd name="G25" fmla="+- G22 G23 G11"/>
                  <a:gd name="G26" fmla="cos 10800 2978742"/>
                  <a:gd name="G27" fmla="sin 10800 2978742"/>
                  <a:gd name="G28" fmla="cos 7349 2978742"/>
                  <a:gd name="G29" fmla="sin 7349 2978742"/>
                  <a:gd name="G30" fmla="+- G26 10800 0"/>
                  <a:gd name="G31" fmla="+- G27 10800 0"/>
                  <a:gd name="G32" fmla="+- G28 10800 0"/>
                  <a:gd name="G33" fmla="+- G29 10800 0"/>
                  <a:gd name="G34" fmla="+- G19 5400 0"/>
                  <a:gd name="G35" fmla="cos G34 -2701147"/>
                  <a:gd name="G36" fmla="sin G34 -2701147"/>
                  <a:gd name="G37" fmla="+/ -2701147 2978742 2"/>
                  <a:gd name="T2" fmla="*/ 180 256 1"/>
                  <a:gd name="T3" fmla="*/ 0 256 1"/>
                  <a:gd name="G38" fmla="+- G37 T2 T3"/>
                  <a:gd name="G39" fmla="?: G2 G37 G38"/>
                  <a:gd name="G40" fmla="cos 10800 G39"/>
                  <a:gd name="G41" fmla="sin 10800 G39"/>
                  <a:gd name="G42" fmla="cos 7349 G39"/>
                  <a:gd name="G43" fmla="sin 7349 G39"/>
                  <a:gd name="G44" fmla="+- G40 10800 0"/>
                  <a:gd name="G45" fmla="+- G41 10800 0"/>
                  <a:gd name="G46" fmla="+- G42 10800 0"/>
                  <a:gd name="G47" fmla="+- G43 10800 0"/>
                  <a:gd name="G48" fmla="+- G35 10800 0"/>
                  <a:gd name="G49" fmla="+- G36 10800 0"/>
                  <a:gd name="T4" fmla="*/ 21592 w 21600"/>
                  <a:gd name="T5" fmla="*/ 11199 h 21600"/>
                  <a:gd name="T6" fmla="*/ 17626 w 21600"/>
                  <a:gd name="T7" fmla="*/ 4820 h 21600"/>
                  <a:gd name="T8" fmla="*/ 18143 w 21600"/>
                  <a:gd name="T9" fmla="*/ 11071 h 21600"/>
                  <a:gd name="T10" fmla="*/ 20270 w 21600"/>
                  <a:gd name="T11" fmla="*/ 20420 h 21600"/>
                  <a:gd name="T12" fmla="*/ 14012 w 21600"/>
                  <a:gd name="T13" fmla="*/ 20372 h 21600"/>
                  <a:gd name="T14" fmla="*/ 14061 w 21600"/>
                  <a:gd name="T15" fmla="*/ 14113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5955" y="16037"/>
                    </a:moveTo>
                    <a:cubicBezTo>
                      <a:pt x="17358" y="14655"/>
                      <a:pt x="18149" y="12769"/>
                      <a:pt x="18149" y="10800"/>
                    </a:cubicBezTo>
                    <a:cubicBezTo>
                      <a:pt x="18149" y="9018"/>
                      <a:pt x="17501" y="7297"/>
                      <a:pt x="16328" y="5957"/>
                    </a:cubicBezTo>
                    <a:lnTo>
                      <a:pt x="18924" y="3683"/>
                    </a:lnTo>
                    <a:cubicBezTo>
                      <a:pt x="20649" y="5653"/>
                      <a:pt x="21600" y="8182"/>
                      <a:pt x="21600" y="10800"/>
                    </a:cubicBezTo>
                    <a:cubicBezTo>
                      <a:pt x="21600" y="13693"/>
                      <a:pt x="20438" y="16466"/>
                      <a:pt x="18376" y="18496"/>
                    </a:cubicBezTo>
                    <a:lnTo>
                      <a:pt x="20270" y="20420"/>
                    </a:lnTo>
                    <a:lnTo>
                      <a:pt x="14012" y="20372"/>
                    </a:lnTo>
                    <a:lnTo>
                      <a:pt x="14061" y="14113"/>
                    </a:lnTo>
                    <a:lnTo>
                      <a:pt x="15955" y="16037"/>
                    </a:lnTo>
                    <a:close/>
                  </a:path>
                </a:pathLst>
              </a:custGeom>
              <a:gradFill>
                <a:gsLst>
                  <a:gs pos="33000">
                    <a:srgbClr val="2676FF">
                      <a:lumMod val="60000"/>
                      <a:lumOff val="40000"/>
                    </a:srgbClr>
                  </a:gs>
                  <a:gs pos="100000">
                    <a:srgbClr val="2676FF"/>
                  </a:gs>
                </a:gsLst>
                <a:lin ang="16200000" scaled="0"/>
              </a:gradFill>
              <a:ln w="3175" cap="flat" cmpd="sng" algn="ctr">
                <a:solidFill>
                  <a:srgbClr val="2676FF">
                    <a:lumMod val="60000"/>
                    <a:lumOff val="40000"/>
                  </a:srgbClr>
                </a:solidFill>
                <a:prstDash val="solid"/>
              </a:ln>
              <a:effectLst>
                <a:outerShdw blurRad="50800" dist="38100" dir="2700000" algn="tl" rotWithShape="0">
                  <a:prstClr val="black">
                    <a:alpha val="40000"/>
                  </a:prstClr>
                </a:outerShdw>
              </a:effectLst>
              <a:extLst/>
            </p:spPr>
            <p:txBody>
              <a:bodyPr lIns="0" rIns="0" anchor="ctr"/>
              <a:lstStyle/>
              <a:p>
                <a:pPr marL="0" marR="0" lvl="0" indent="0" algn="ctr" defTabSz="914400" eaLnBrk="1" fontAlgn="base" latinLnBrk="0" hangingPunct="1">
                  <a:lnSpc>
                    <a:spcPct val="120000"/>
                  </a:lnSpc>
                  <a:spcBef>
                    <a:spcPts val="600"/>
                  </a:spcBef>
                  <a:spcAft>
                    <a:spcPts val="600"/>
                  </a:spcAft>
                  <a:buClrTx/>
                  <a:buSzTx/>
                  <a:buFontTx/>
                  <a:buNone/>
                  <a:tabLst/>
                  <a:defRPr/>
                </a:pPr>
                <a:endParaRPr kumimoji="0" lang="zh-CN" altLang="en-US" sz="2800" b="0" i="0" u="none" strike="noStrike" kern="0" cap="none" spc="0" normalizeH="0" baseline="0" noProof="0">
                  <a:ln>
                    <a:noFill/>
                  </a:ln>
                  <a:solidFill>
                    <a:sysClr val="window" lastClr="FFFFFF"/>
                  </a:solidFill>
                  <a:effectLst/>
                  <a:uLnTx/>
                  <a:uFillTx/>
                  <a:latin typeface="Impact" pitchFamily="34" charset="0"/>
                  <a:ea typeface="微软雅黑" pitchFamily="34" charset="-122"/>
                  <a:cs typeface="+mn-cs"/>
                </a:endParaRPr>
              </a:p>
            </p:txBody>
          </p:sp>
          <p:sp>
            <p:nvSpPr>
              <p:cNvPr id="24" name="WordArt 7"/>
              <p:cNvSpPr>
                <a:spLocks noChangeArrowheads="1" noChangeShapeType="1" noTextEdit="1"/>
              </p:cNvSpPr>
              <p:nvPr/>
            </p:nvSpPr>
            <p:spPr bwMode="gray">
              <a:xfrm rot="3394332">
                <a:off x="3957638" y="2074625"/>
                <a:ext cx="2105025" cy="1771650"/>
              </a:xfrm>
              <a:prstGeom prst="rect">
                <a:avLst/>
              </a:prstGeom>
              <a:extLst>
                <a:ext uri="{AF507438-7753-43E0-B8FC-AC1667EBCBE1}">
                  <a14:hiddenEffects xmlns:a14="http://schemas.microsoft.com/office/drawing/2010/main" xmlns="">
                    <a:effectLst/>
                  </a14:hiddenEffects>
                </a:ext>
              </a:extLst>
            </p:spPr>
            <p:txBody>
              <a:bodyPr spcFirstLastPara="1" wrap="none" fromWordArt="1">
                <a:prstTxWarp prst="textArchUp">
                  <a:avLst>
                    <a:gd name="adj" fmla="val 12808676"/>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000" b="0" i="0" u="none" strike="noStrike" kern="10" cap="none" spc="0" normalizeH="0" baseline="0" noProof="0" dirty="0" smtClean="0">
                    <a:ln w="6350">
                      <a:noFill/>
                      <a:round/>
                      <a:headEnd/>
                      <a:tailEnd/>
                    </a:ln>
                    <a:solidFill>
                      <a:srgbClr val="FFFFFF"/>
                    </a:solidFill>
                    <a:effectLst/>
                    <a:uLnTx/>
                    <a:uFillTx/>
                    <a:latin typeface="微软雅黑" pitchFamily="34" charset="-122"/>
                    <a:ea typeface="微软雅黑" pitchFamily="34" charset="-122"/>
                    <a:cs typeface="Arial"/>
                  </a:rPr>
                  <a:t>单击此处添加文字</a:t>
                </a:r>
                <a:endParaRPr kumimoji="0" lang="zh-CN" altLang="en-US" sz="2000" b="0" i="0" u="none" strike="noStrike" kern="10" cap="none" spc="0" normalizeH="0" baseline="0" noProof="0" dirty="0">
                  <a:ln w="6350">
                    <a:noFill/>
                    <a:round/>
                    <a:headEnd/>
                    <a:tailEnd/>
                  </a:ln>
                  <a:solidFill>
                    <a:srgbClr val="FFFFFF"/>
                  </a:solidFill>
                  <a:effectLst/>
                  <a:uLnTx/>
                  <a:uFillTx/>
                  <a:latin typeface="微软雅黑" pitchFamily="34" charset="-122"/>
                  <a:ea typeface="微软雅黑" pitchFamily="34" charset="-122"/>
                  <a:cs typeface="Arial"/>
                </a:endParaRPr>
              </a:p>
            </p:txBody>
          </p:sp>
        </p:grpSp>
        <p:sp>
          <p:nvSpPr>
            <p:cNvPr id="20" name="Line 19"/>
            <p:cNvSpPr>
              <a:spLocks noChangeShapeType="1"/>
            </p:cNvSpPr>
            <p:nvPr/>
          </p:nvSpPr>
          <p:spPr bwMode="auto">
            <a:xfrm flipH="1">
              <a:off x="5919788" y="2119075"/>
              <a:ext cx="2403475" cy="0"/>
            </a:xfrm>
            <a:prstGeom prst="line">
              <a:avLst/>
            </a:prstGeom>
            <a:noFill/>
            <a:ln w="19050">
              <a:solidFill>
                <a:srgbClr val="2676FF">
                  <a:lumMod val="60000"/>
                  <a:lumOff val="40000"/>
                </a:srgbClr>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ysClr val="windowText" lastClr="000000"/>
                </a:solidFill>
                <a:effectLst/>
                <a:uLnTx/>
                <a:uFillTx/>
                <a:latin typeface="微软雅黑" pitchFamily="34" charset="-122"/>
                <a:ea typeface="微软雅黑" pitchFamily="34" charset="-122"/>
              </a:endParaRPr>
            </a:p>
          </p:txBody>
        </p:sp>
        <p:sp>
          <p:nvSpPr>
            <p:cNvPr id="21" name="TextBox 19"/>
            <p:cNvSpPr txBox="1">
              <a:spLocks noChangeArrowheads="1"/>
            </p:cNvSpPr>
            <p:nvPr/>
          </p:nvSpPr>
          <p:spPr bwMode="auto">
            <a:xfrm>
              <a:off x="6558476" y="1771599"/>
              <a:ext cx="1728238"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0" cap="none" spc="0" normalizeH="0" baseline="0" noProof="0" dirty="0" smtClean="0">
                  <a:ln>
                    <a:noFill/>
                  </a:ln>
                  <a:solidFill>
                    <a:srgbClr val="4D4D4D"/>
                  </a:solidFill>
                  <a:effectLst/>
                  <a:uLnTx/>
                  <a:uFillTx/>
                  <a:latin typeface="微软雅黑" pitchFamily="34" charset="-122"/>
                  <a:ea typeface="微软雅黑" pitchFamily="34" charset="-122"/>
                  <a:cs typeface="宋体" pitchFamily="2" charset="-122"/>
                </a:rPr>
                <a:t>文本</a:t>
              </a:r>
              <a:endParaRPr kumimoji="0" lang="zh-CN" altLang="en-US" sz="1800" b="0"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cs typeface="宋体" pitchFamily="2" charset="-122"/>
              </a:endParaRPr>
            </a:p>
          </p:txBody>
        </p:sp>
        <p:sp>
          <p:nvSpPr>
            <p:cNvPr id="22" name="TextBox 20"/>
            <p:cNvSpPr txBox="1"/>
            <p:nvPr/>
          </p:nvSpPr>
          <p:spPr bwMode="auto">
            <a:xfrm>
              <a:off x="6558476" y="2142190"/>
              <a:ext cx="1728787" cy="1061829"/>
            </a:xfrm>
            <a:prstGeom prst="rect">
              <a:avLst/>
            </a:prstGeom>
            <a:noFill/>
          </p:spPr>
          <p:txBody>
            <a:bodyPr vert="horz" wrap="square" lIns="91440" tIns="45720" rIns="91440" bIns="45720" numCol="1" anchor="t" anchorCtr="0" compatLnSpc="1">
              <a:prstTxWarp prst="textNoShape">
                <a:avLst/>
              </a:prstTxWarp>
              <a:spAutoFit/>
            </a:bodyPr>
            <a:lstStyle/>
            <a:p>
              <a:pPr marL="0" marR="0" lvl="0" indent="0" algn="ctr" defTabSz="914400" eaLnBrk="1" fontAlgn="base" latinLnBrk="0" hangingPunct="1">
                <a:lnSpc>
                  <a:spcPct val="150000"/>
                </a:lnSpc>
                <a:spcBef>
                  <a:spcPct val="0"/>
                </a:spcBef>
                <a:spcAft>
                  <a:spcPct val="0"/>
                </a:spcAft>
                <a:buClrTx/>
                <a:buSzTx/>
                <a:buFontTx/>
                <a:buNone/>
                <a:tabLst/>
                <a:defRPr/>
              </a:pPr>
              <a:r>
                <a:rPr kumimoji="0" lang="zh-CN" altLang="en-US" sz="1050" b="0" i="0" u="none" strike="noStrike" kern="0" cap="none" spc="0" normalizeH="0" baseline="0" noProof="0" dirty="0">
                  <a:ln>
                    <a:noFill/>
                  </a:ln>
                  <a:solidFill>
                    <a:srgbClr val="7D7D7D"/>
                  </a:solidFill>
                  <a:effectLst/>
                  <a:uLnTx/>
                  <a:uFillTx/>
                  <a:latin typeface="微软雅黑" pitchFamily="34" charset="-122"/>
                  <a:ea typeface="微软雅黑" pitchFamily="34" charset="-122"/>
                </a:rPr>
                <a:t>单击此处添加段落文本单击此处添加段落文本单击此处添加段落文本单击此处添加段落文本</a:t>
              </a:r>
            </a:p>
          </p:txBody>
        </p:sp>
      </p:grpSp>
      <p:grpSp>
        <p:nvGrpSpPr>
          <p:cNvPr id="25" name="组合 11"/>
          <p:cNvGrpSpPr/>
          <p:nvPr/>
        </p:nvGrpSpPr>
        <p:grpSpPr>
          <a:xfrm>
            <a:off x="755576" y="1740865"/>
            <a:ext cx="5715487" cy="3477329"/>
            <a:chOff x="898797" y="1556687"/>
            <a:chExt cx="5715487" cy="3477329"/>
          </a:xfrm>
        </p:grpSpPr>
        <p:grpSp>
          <p:nvGrpSpPr>
            <p:cNvPr id="26" name="组合 1"/>
            <p:cNvGrpSpPr/>
            <p:nvPr/>
          </p:nvGrpSpPr>
          <p:grpSpPr>
            <a:xfrm>
              <a:off x="2849700" y="1556687"/>
              <a:ext cx="3764584" cy="3477329"/>
              <a:chOff x="2849700" y="1556687"/>
              <a:chExt cx="3764584" cy="3477329"/>
            </a:xfrm>
          </p:grpSpPr>
          <p:sp>
            <p:nvSpPr>
              <p:cNvPr id="30" name="AutoShape 6"/>
              <p:cNvSpPr>
                <a:spLocks noChangeArrowheads="1"/>
              </p:cNvSpPr>
              <p:nvPr/>
            </p:nvSpPr>
            <p:spPr bwMode="gray">
              <a:xfrm rot="12146960">
                <a:off x="2849700" y="1556687"/>
                <a:ext cx="3764584" cy="3477329"/>
              </a:xfrm>
              <a:custGeom>
                <a:avLst/>
                <a:gdLst>
                  <a:gd name="G0" fmla="+- 2978742 0 0"/>
                  <a:gd name="G1" fmla="+- -2534030 0 0"/>
                  <a:gd name="G2" fmla="+- 2978742 0 -2534030"/>
                  <a:gd name="G3" fmla="+- 10800 0 0"/>
                  <a:gd name="G4" fmla="+- 0 0 2978742"/>
                  <a:gd name="T0" fmla="*/ 360 256 1"/>
                  <a:gd name="T1" fmla="*/ 0 256 1"/>
                  <a:gd name="G5" fmla="+- G2 T0 T1"/>
                  <a:gd name="G6" fmla="?: G2 G2 G5"/>
                  <a:gd name="G7" fmla="+- 0 0 G6"/>
                  <a:gd name="G8" fmla="+- 7349 0 0"/>
                  <a:gd name="G9" fmla="+- 0 0 -2534030"/>
                  <a:gd name="G10" fmla="+- 7349 0 2700"/>
                  <a:gd name="G11" fmla="cos G10 2978742"/>
                  <a:gd name="G12" fmla="sin G10 2978742"/>
                  <a:gd name="G13" fmla="cos 13500 2978742"/>
                  <a:gd name="G14" fmla="sin 13500 2978742"/>
                  <a:gd name="G15" fmla="+- G11 10800 0"/>
                  <a:gd name="G16" fmla="+- G12 10800 0"/>
                  <a:gd name="G17" fmla="+- G13 10800 0"/>
                  <a:gd name="G18" fmla="+- G14 10800 0"/>
                  <a:gd name="G19" fmla="*/ 7349 1 2"/>
                  <a:gd name="G20" fmla="+- G19 5400 0"/>
                  <a:gd name="G21" fmla="cos G20 2978742"/>
                  <a:gd name="G22" fmla="sin G20 2978742"/>
                  <a:gd name="G23" fmla="+- G21 10800 0"/>
                  <a:gd name="G24" fmla="+- G12 G23 G22"/>
                  <a:gd name="G25" fmla="+- G22 G23 G11"/>
                  <a:gd name="G26" fmla="cos 10800 2978742"/>
                  <a:gd name="G27" fmla="sin 10800 2978742"/>
                  <a:gd name="G28" fmla="cos 7349 2978742"/>
                  <a:gd name="G29" fmla="sin 7349 2978742"/>
                  <a:gd name="G30" fmla="+- G26 10800 0"/>
                  <a:gd name="G31" fmla="+- G27 10800 0"/>
                  <a:gd name="G32" fmla="+- G28 10800 0"/>
                  <a:gd name="G33" fmla="+- G29 10800 0"/>
                  <a:gd name="G34" fmla="+- G19 5400 0"/>
                  <a:gd name="G35" fmla="cos G34 -2534030"/>
                  <a:gd name="G36" fmla="sin G34 -2534030"/>
                  <a:gd name="G37" fmla="+/ -2534030 2978742 2"/>
                  <a:gd name="T2" fmla="*/ 180 256 1"/>
                  <a:gd name="T3" fmla="*/ 0 256 1"/>
                  <a:gd name="G38" fmla="+- G37 T2 T3"/>
                  <a:gd name="G39" fmla="?: G2 G37 G38"/>
                  <a:gd name="G40" fmla="cos 10800 G39"/>
                  <a:gd name="G41" fmla="sin 10800 G39"/>
                  <a:gd name="G42" fmla="cos 7349 G39"/>
                  <a:gd name="G43" fmla="sin 7349 G39"/>
                  <a:gd name="G44" fmla="+- G40 10800 0"/>
                  <a:gd name="G45" fmla="+- G41 10800 0"/>
                  <a:gd name="G46" fmla="+- G42 10800 0"/>
                  <a:gd name="G47" fmla="+- G43 10800 0"/>
                  <a:gd name="G48" fmla="+- G35 10800 0"/>
                  <a:gd name="G49" fmla="+- G36 10800 0"/>
                  <a:gd name="T4" fmla="*/ 21581 w 21600"/>
                  <a:gd name="T5" fmla="*/ 11439 h 21600"/>
                  <a:gd name="T6" fmla="*/ 17885 w 21600"/>
                  <a:gd name="T7" fmla="*/ 5130 h 21600"/>
                  <a:gd name="T8" fmla="*/ 18136 w 21600"/>
                  <a:gd name="T9" fmla="*/ 11234 h 21600"/>
                  <a:gd name="T10" fmla="*/ 20270 w 21600"/>
                  <a:gd name="T11" fmla="*/ 20420 h 21600"/>
                  <a:gd name="T12" fmla="*/ 14012 w 21600"/>
                  <a:gd name="T13" fmla="*/ 20372 h 21600"/>
                  <a:gd name="T14" fmla="*/ 14061 w 21600"/>
                  <a:gd name="T15" fmla="*/ 14113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5955" y="16037"/>
                    </a:moveTo>
                    <a:cubicBezTo>
                      <a:pt x="17358" y="14655"/>
                      <a:pt x="18149" y="12769"/>
                      <a:pt x="18149" y="10800"/>
                    </a:cubicBezTo>
                    <a:cubicBezTo>
                      <a:pt x="18149" y="9130"/>
                      <a:pt x="17580" y="7511"/>
                      <a:pt x="16538" y="6208"/>
                    </a:cubicBezTo>
                    <a:lnTo>
                      <a:pt x="19232" y="4052"/>
                    </a:lnTo>
                    <a:cubicBezTo>
                      <a:pt x="20765" y="5967"/>
                      <a:pt x="21600" y="8347"/>
                      <a:pt x="21600" y="10800"/>
                    </a:cubicBezTo>
                    <a:cubicBezTo>
                      <a:pt x="21600" y="13693"/>
                      <a:pt x="20438" y="16466"/>
                      <a:pt x="18376" y="18496"/>
                    </a:cubicBezTo>
                    <a:lnTo>
                      <a:pt x="20270" y="20420"/>
                    </a:lnTo>
                    <a:lnTo>
                      <a:pt x="14012" y="20372"/>
                    </a:lnTo>
                    <a:lnTo>
                      <a:pt x="14061" y="14113"/>
                    </a:lnTo>
                    <a:lnTo>
                      <a:pt x="15955" y="16037"/>
                    </a:lnTo>
                    <a:close/>
                  </a:path>
                </a:pathLst>
              </a:custGeom>
              <a:gradFill>
                <a:gsLst>
                  <a:gs pos="33000">
                    <a:srgbClr val="F9F9F9"/>
                  </a:gs>
                  <a:gs pos="100000">
                    <a:srgbClr val="D7D7D7"/>
                  </a:gs>
                </a:gsLst>
                <a:lin ang="5400000" scaled="0"/>
              </a:gradFill>
              <a:ln w="3175" cap="flat" cmpd="sng" algn="ctr">
                <a:solidFill>
                  <a:srgbClr val="EAEAEA"/>
                </a:solidFill>
                <a:prstDash val="solid"/>
              </a:ln>
              <a:effectLst>
                <a:outerShdw blurRad="50800" dist="38100" dir="5400000" algn="t" rotWithShape="0">
                  <a:prstClr val="black">
                    <a:alpha val="40000"/>
                  </a:prstClr>
                </a:outerShdw>
              </a:effectLst>
              <a:extLst/>
            </p:spPr>
            <p:txBody>
              <a:bodyPr anchor="ctr"/>
              <a:lstStyle/>
              <a:p>
                <a:pPr marL="0" marR="0" lvl="0" indent="0" algn="ctr" defTabSz="914400" eaLnBrk="1" fontAlgn="base" latinLnBrk="0" hangingPunct="1">
                  <a:lnSpc>
                    <a:spcPct val="120000"/>
                  </a:lnSpc>
                  <a:spcBef>
                    <a:spcPct val="0"/>
                  </a:spcBef>
                  <a:spcAft>
                    <a:spcPct val="0"/>
                  </a:spcAft>
                  <a:buClrTx/>
                  <a:buSzTx/>
                  <a:buFontTx/>
                  <a:buNone/>
                  <a:tabLst/>
                  <a:defRPr/>
                </a:pPr>
                <a:endParaRPr kumimoji="0" lang="zh-CN" altLang="en-US" sz="1200" b="0" i="0" u="none" strike="noStrike" kern="0" cap="none" spc="0" normalizeH="0" baseline="0" noProof="0">
                  <a:ln>
                    <a:noFill/>
                  </a:ln>
                  <a:solidFill>
                    <a:srgbClr val="4D4D4D"/>
                  </a:solidFill>
                  <a:effectLst/>
                  <a:uLnTx/>
                  <a:uFillTx/>
                  <a:latin typeface="微软雅黑" pitchFamily="34" charset="-122"/>
                  <a:ea typeface="微软雅黑" pitchFamily="34" charset="-122"/>
                  <a:cs typeface="+mn-cs"/>
                </a:endParaRPr>
              </a:p>
            </p:txBody>
          </p:sp>
          <p:sp>
            <p:nvSpPr>
              <p:cNvPr id="31" name="WordArt 9"/>
              <p:cNvSpPr>
                <a:spLocks noChangeArrowheads="1" noChangeShapeType="1" noTextEdit="1"/>
              </p:cNvSpPr>
              <p:nvPr/>
            </p:nvSpPr>
            <p:spPr bwMode="gray">
              <a:xfrm rot="17984564">
                <a:off x="3069432" y="2134156"/>
                <a:ext cx="2105025" cy="1770063"/>
              </a:xfrm>
              <a:prstGeom prst="rect">
                <a:avLst/>
              </a:prstGeom>
              <a:extLst>
                <a:ext uri="{AF507438-7753-43E0-B8FC-AC1667EBCBE1}">
                  <a14:hiddenEffects xmlns:a14="http://schemas.microsoft.com/office/drawing/2010/main" xmlns="">
                    <a:effectLst/>
                  </a14:hiddenEffects>
                </a:ext>
              </a:extLst>
            </p:spPr>
            <p:txBody>
              <a:bodyPr spcFirstLastPara="1" wrap="none" fromWordArt="1">
                <a:prstTxWarp prst="textArchUp">
                  <a:avLst>
                    <a:gd name="adj" fmla="val 12807259"/>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000" b="0" i="0" u="none" strike="noStrike" kern="10" cap="none" spc="0" normalizeH="0" baseline="0" noProof="0" dirty="0" smtClean="0">
                    <a:ln w="6350">
                      <a:noFill/>
                      <a:round/>
                      <a:headEnd/>
                      <a:tailEnd/>
                    </a:ln>
                    <a:solidFill>
                      <a:srgbClr val="4D4D4D"/>
                    </a:solidFill>
                    <a:effectLst/>
                    <a:uLnTx/>
                    <a:uFillTx/>
                    <a:latin typeface="微软雅黑" pitchFamily="34" charset="-122"/>
                    <a:ea typeface="微软雅黑" pitchFamily="34" charset="-122"/>
                    <a:cs typeface="Arial"/>
                  </a:rPr>
                  <a:t>单击此处添加文字</a:t>
                </a:r>
                <a:endParaRPr kumimoji="0" lang="zh-CN" altLang="en-US" sz="2000" b="0" i="0" u="none" strike="noStrike" kern="10" cap="none" spc="0" normalizeH="0" baseline="0" noProof="0" dirty="0">
                  <a:ln w="6350">
                    <a:noFill/>
                    <a:round/>
                    <a:headEnd/>
                    <a:tailEnd/>
                  </a:ln>
                  <a:solidFill>
                    <a:srgbClr val="4D4D4D"/>
                  </a:solidFill>
                  <a:effectLst/>
                  <a:uLnTx/>
                  <a:uFillTx/>
                  <a:latin typeface="微软雅黑" pitchFamily="34" charset="-122"/>
                  <a:ea typeface="微软雅黑" pitchFamily="34" charset="-122"/>
                  <a:cs typeface="Arial"/>
                </a:endParaRPr>
              </a:p>
            </p:txBody>
          </p:sp>
        </p:grpSp>
        <p:sp>
          <p:nvSpPr>
            <p:cNvPr id="27" name="Line 17"/>
            <p:cNvSpPr>
              <a:spLocks noChangeShapeType="1"/>
            </p:cNvSpPr>
            <p:nvPr/>
          </p:nvSpPr>
          <p:spPr bwMode="auto">
            <a:xfrm>
              <a:off x="914401" y="2119075"/>
              <a:ext cx="2405062" cy="0"/>
            </a:xfrm>
            <a:prstGeom prst="line">
              <a:avLst/>
            </a:prstGeom>
            <a:noFill/>
            <a:ln w="19050">
              <a:solidFill>
                <a:srgbClr val="2676FF">
                  <a:lumMod val="60000"/>
                  <a:lumOff val="40000"/>
                </a:srgbClr>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ysClr val="windowText" lastClr="000000"/>
                </a:solidFill>
                <a:effectLst/>
                <a:uLnTx/>
                <a:uFillTx/>
                <a:latin typeface="微软雅黑" pitchFamily="34" charset="-122"/>
                <a:ea typeface="微软雅黑" pitchFamily="34" charset="-122"/>
              </a:endParaRPr>
            </a:p>
          </p:txBody>
        </p:sp>
        <p:sp>
          <p:nvSpPr>
            <p:cNvPr id="28" name="TextBox 19"/>
            <p:cNvSpPr txBox="1">
              <a:spLocks noChangeArrowheads="1"/>
            </p:cNvSpPr>
            <p:nvPr/>
          </p:nvSpPr>
          <p:spPr bwMode="auto">
            <a:xfrm>
              <a:off x="898797" y="1771599"/>
              <a:ext cx="1728238"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0" cap="none" spc="0" normalizeH="0" baseline="0" noProof="0" dirty="0" smtClean="0">
                  <a:ln>
                    <a:noFill/>
                  </a:ln>
                  <a:solidFill>
                    <a:srgbClr val="4D4D4D"/>
                  </a:solidFill>
                  <a:effectLst/>
                  <a:uLnTx/>
                  <a:uFillTx/>
                  <a:latin typeface="微软雅黑" pitchFamily="34" charset="-122"/>
                  <a:ea typeface="微软雅黑" pitchFamily="34" charset="-122"/>
                  <a:cs typeface="宋体" pitchFamily="2" charset="-122"/>
                </a:rPr>
                <a:t>文本</a:t>
              </a:r>
              <a:endParaRPr kumimoji="0" lang="zh-CN" altLang="en-US" sz="1800" b="0"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cs typeface="宋体" pitchFamily="2" charset="-122"/>
              </a:endParaRPr>
            </a:p>
          </p:txBody>
        </p:sp>
        <p:sp>
          <p:nvSpPr>
            <p:cNvPr id="29" name="TextBox 20"/>
            <p:cNvSpPr txBox="1"/>
            <p:nvPr/>
          </p:nvSpPr>
          <p:spPr bwMode="auto">
            <a:xfrm>
              <a:off x="898797" y="2164177"/>
              <a:ext cx="1728787" cy="1061829"/>
            </a:xfrm>
            <a:prstGeom prst="rect">
              <a:avLst/>
            </a:prstGeom>
            <a:noFill/>
          </p:spPr>
          <p:txBody>
            <a:bodyPr vert="horz" wrap="square" lIns="91440" tIns="45720" rIns="91440" bIns="45720" numCol="1" anchor="t" anchorCtr="0" compatLnSpc="1">
              <a:prstTxWarp prst="textNoShape">
                <a:avLst/>
              </a:prstTxWarp>
              <a:spAutoFit/>
            </a:bodyPr>
            <a:lstStyle/>
            <a:p>
              <a:pPr marL="0" marR="0" lvl="0" indent="0" algn="ctr" defTabSz="914400" eaLnBrk="1" fontAlgn="base" latinLnBrk="0" hangingPunct="1">
                <a:lnSpc>
                  <a:spcPct val="150000"/>
                </a:lnSpc>
                <a:spcBef>
                  <a:spcPct val="0"/>
                </a:spcBef>
                <a:spcAft>
                  <a:spcPct val="0"/>
                </a:spcAft>
                <a:buClrTx/>
                <a:buSzTx/>
                <a:buFontTx/>
                <a:buNone/>
                <a:tabLst/>
                <a:defRPr/>
              </a:pPr>
              <a:r>
                <a:rPr kumimoji="0" lang="zh-CN" altLang="en-US" sz="1050" b="0" i="0" u="none" strike="noStrike" kern="0" cap="none" spc="0" normalizeH="0" baseline="0" noProof="0" dirty="0">
                  <a:ln>
                    <a:noFill/>
                  </a:ln>
                  <a:solidFill>
                    <a:srgbClr val="7D7D7D"/>
                  </a:solidFill>
                  <a:effectLst/>
                  <a:uLnTx/>
                  <a:uFillTx/>
                  <a:latin typeface="微软雅黑" pitchFamily="34" charset="-122"/>
                  <a:ea typeface="微软雅黑" pitchFamily="34" charset="-122"/>
                </a:rPr>
                <a:t>单击此处添加段落文本单击此处添加段落文本单击此处添加段落文本单击此处添加段落文本</a:t>
              </a:r>
            </a:p>
          </p:txBody>
        </p:sp>
      </p:grpSp>
      <p:grpSp>
        <p:nvGrpSpPr>
          <p:cNvPr id="32" name="组合 18"/>
          <p:cNvGrpSpPr/>
          <p:nvPr/>
        </p:nvGrpSpPr>
        <p:grpSpPr>
          <a:xfrm>
            <a:off x="2688552" y="1392664"/>
            <a:ext cx="5125286" cy="4700632"/>
            <a:chOff x="2831777" y="1208487"/>
            <a:chExt cx="5125286" cy="4700632"/>
          </a:xfrm>
        </p:grpSpPr>
        <p:grpSp>
          <p:nvGrpSpPr>
            <p:cNvPr id="33" name="组合 3"/>
            <p:cNvGrpSpPr/>
            <p:nvPr/>
          </p:nvGrpSpPr>
          <p:grpSpPr>
            <a:xfrm>
              <a:off x="2831777" y="1208487"/>
              <a:ext cx="3477329" cy="3764584"/>
              <a:chOff x="2831777" y="1208487"/>
              <a:chExt cx="3477329" cy="3764584"/>
            </a:xfrm>
          </p:grpSpPr>
          <p:sp>
            <p:nvSpPr>
              <p:cNvPr id="37" name="AutoShape 5"/>
              <p:cNvSpPr>
                <a:spLocks noChangeArrowheads="1"/>
              </p:cNvSpPr>
              <p:nvPr/>
            </p:nvSpPr>
            <p:spPr bwMode="gray">
              <a:xfrm rot="5078397">
                <a:off x="2688150" y="1352114"/>
                <a:ext cx="3764584" cy="3477329"/>
              </a:xfrm>
              <a:custGeom>
                <a:avLst/>
                <a:gdLst>
                  <a:gd name="G0" fmla="+- 2978742 0 0"/>
                  <a:gd name="G1" fmla="+- -2701274 0 0"/>
                  <a:gd name="G2" fmla="+- 2978742 0 -2701274"/>
                  <a:gd name="G3" fmla="+- 10800 0 0"/>
                  <a:gd name="G4" fmla="+- 0 0 2978742"/>
                  <a:gd name="T0" fmla="*/ 360 256 1"/>
                  <a:gd name="T1" fmla="*/ 0 256 1"/>
                  <a:gd name="G5" fmla="+- G2 T0 T1"/>
                  <a:gd name="G6" fmla="?: G2 G2 G5"/>
                  <a:gd name="G7" fmla="+- 0 0 G6"/>
                  <a:gd name="G8" fmla="+- 7349 0 0"/>
                  <a:gd name="G9" fmla="+- 0 0 -2701274"/>
                  <a:gd name="G10" fmla="+- 7349 0 2700"/>
                  <a:gd name="G11" fmla="cos G10 2978742"/>
                  <a:gd name="G12" fmla="sin G10 2978742"/>
                  <a:gd name="G13" fmla="cos 13500 2978742"/>
                  <a:gd name="G14" fmla="sin 13500 2978742"/>
                  <a:gd name="G15" fmla="+- G11 10800 0"/>
                  <a:gd name="G16" fmla="+- G12 10800 0"/>
                  <a:gd name="G17" fmla="+- G13 10800 0"/>
                  <a:gd name="G18" fmla="+- G14 10800 0"/>
                  <a:gd name="G19" fmla="*/ 7349 1 2"/>
                  <a:gd name="G20" fmla="+- G19 5400 0"/>
                  <a:gd name="G21" fmla="cos G20 2978742"/>
                  <a:gd name="G22" fmla="sin G20 2978742"/>
                  <a:gd name="G23" fmla="+- G21 10800 0"/>
                  <a:gd name="G24" fmla="+- G12 G23 G22"/>
                  <a:gd name="G25" fmla="+- G22 G23 G11"/>
                  <a:gd name="G26" fmla="cos 10800 2978742"/>
                  <a:gd name="G27" fmla="sin 10800 2978742"/>
                  <a:gd name="G28" fmla="cos 7349 2978742"/>
                  <a:gd name="G29" fmla="sin 7349 2978742"/>
                  <a:gd name="G30" fmla="+- G26 10800 0"/>
                  <a:gd name="G31" fmla="+- G27 10800 0"/>
                  <a:gd name="G32" fmla="+- G28 10800 0"/>
                  <a:gd name="G33" fmla="+- G29 10800 0"/>
                  <a:gd name="G34" fmla="+- G19 5400 0"/>
                  <a:gd name="G35" fmla="cos G34 -2701274"/>
                  <a:gd name="G36" fmla="sin G34 -2701274"/>
                  <a:gd name="G37" fmla="+/ -2701274 2978742 2"/>
                  <a:gd name="T2" fmla="*/ 180 256 1"/>
                  <a:gd name="T3" fmla="*/ 0 256 1"/>
                  <a:gd name="G38" fmla="+- G37 T2 T3"/>
                  <a:gd name="G39" fmla="?: G2 G37 G38"/>
                  <a:gd name="G40" fmla="cos 10800 G39"/>
                  <a:gd name="G41" fmla="sin 10800 G39"/>
                  <a:gd name="G42" fmla="cos 7349 G39"/>
                  <a:gd name="G43" fmla="sin 7349 G39"/>
                  <a:gd name="G44" fmla="+- G40 10800 0"/>
                  <a:gd name="G45" fmla="+- G41 10800 0"/>
                  <a:gd name="G46" fmla="+- G42 10800 0"/>
                  <a:gd name="G47" fmla="+- G43 10800 0"/>
                  <a:gd name="G48" fmla="+- G35 10800 0"/>
                  <a:gd name="G49" fmla="+- G36 10800 0"/>
                  <a:gd name="T4" fmla="*/ 21592 w 21600"/>
                  <a:gd name="T5" fmla="*/ 11198 h 21600"/>
                  <a:gd name="T6" fmla="*/ 17626 w 21600"/>
                  <a:gd name="T7" fmla="*/ 4820 h 21600"/>
                  <a:gd name="T8" fmla="*/ 18143 w 21600"/>
                  <a:gd name="T9" fmla="*/ 11071 h 21600"/>
                  <a:gd name="T10" fmla="*/ 20270 w 21600"/>
                  <a:gd name="T11" fmla="*/ 20420 h 21600"/>
                  <a:gd name="T12" fmla="*/ 14012 w 21600"/>
                  <a:gd name="T13" fmla="*/ 20372 h 21600"/>
                  <a:gd name="T14" fmla="*/ 14061 w 21600"/>
                  <a:gd name="T15" fmla="*/ 14113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5955" y="16037"/>
                    </a:moveTo>
                    <a:cubicBezTo>
                      <a:pt x="17358" y="14655"/>
                      <a:pt x="18149" y="12769"/>
                      <a:pt x="18149" y="10800"/>
                    </a:cubicBezTo>
                    <a:cubicBezTo>
                      <a:pt x="18149" y="9018"/>
                      <a:pt x="17501" y="7297"/>
                      <a:pt x="16327" y="5957"/>
                    </a:cubicBezTo>
                    <a:lnTo>
                      <a:pt x="18923" y="3683"/>
                    </a:lnTo>
                    <a:cubicBezTo>
                      <a:pt x="20648" y="5652"/>
                      <a:pt x="21600" y="8181"/>
                      <a:pt x="21600" y="10800"/>
                    </a:cubicBezTo>
                    <a:cubicBezTo>
                      <a:pt x="21600" y="13693"/>
                      <a:pt x="20438" y="16466"/>
                      <a:pt x="18376" y="18496"/>
                    </a:cubicBezTo>
                    <a:lnTo>
                      <a:pt x="20270" y="20420"/>
                    </a:lnTo>
                    <a:lnTo>
                      <a:pt x="14012" y="20372"/>
                    </a:lnTo>
                    <a:lnTo>
                      <a:pt x="14061" y="14113"/>
                    </a:lnTo>
                    <a:lnTo>
                      <a:pt x="15955" y="16037"/>
                    </a:lnTo>
                    <a:close/>
                  </a:path>
                </a:pathLst>
              </a:custGeom>
              <a:gradFill>
                <a:gsLst>
                  <a:gs pos="33000">
                    <a:srgbClr val="2676FF">
                      <a:lumMod val="20000"/>
                      <a:lumOff val="80000"/>
                    </a:srgbClr>
                  </a:gs>
                  <a:gs pos="100000">
                    <a:srgbClr val="2676FF">
                      <a:lumMod val="60000"/>
                      <a:lumOff val="40000"/>
                    </a:srgbClr>
                  </a:gs>
                </a:gsLst>
                <a:lin ang="16200000" scaled="0"/>
              </a:gradFill>
              <a:ln w="3175" cap="flat" cmpd="sng" algn="ctr">
                <a:solidFill>
                  <a:srgbClr val="2676FF">
                    <a:lumMod val="20000"/>
                    <a:lumOff val="80000"/>
                  </a:srgbClr>
                </a:solidFill>
                <a:prstDash val="solid"/>
              </a:ln>
              <a:effectLst>
                <a:outerShdw blurRad="50800" dist="38100" dir="2700000" algn="tl" rotWithShape="0">
                  <a:prstClr val="black">
                    <a:alpha val="40000"/>
                  </a:prstClr>
                </a:outerShdw>
              </a:effectLst>
              <a:extLst/>
            </p:spPr>
            <p:txBody>
              <a:bodyPr lIns="0" rIns="0" anchor="ctr"/>
              <a:lstStyle/>
              <a:p>
                <a:pPr marL="182563" marR="0" lvl="0" indent="-182563" defTabSz="914400" eaLnBrk="1" fontAlgn="base" latinLnBrk="0" hangingPunct="1">
                  <a:lnSpc>
                    <a:spcPct val="120000"/>
                  </a:lnSpc>
                  <a:spcBef>
                    <a:spcPts val="600"/>
                  </a:spcBef>
                  <a:spcAft>
                    <a:spcPts val="600"/>
                  </a:spcAft>
                  <a:buClrTx/>
                  <a:buSzTx/>
                  <a:buFont typeface="Arial" pitchFamily="34" charset="0"/>
                  <a:buChar char="•"/>
                  <a:tabLst/>
                  <a:defRPr/>
                </a:pPr>
                <a:endParaRPr kumimoji="0" lang="zh-CN" altLang="en-US" sz="1400" b="0" i="0" u="none" strike="noStrike" kern="0" cap="none" spc="0" normalizeH="0" baseline="0" noProof="0">
                  <a:ln>
                    <a:noFill/>
                  </a:ln>
                  <a:solidFill>
                    <a:prstClr val="white"/>
                  </a:solidFill>
                  <a:effectLst/>
                  <a:uLnTx/>
                  <a:uFillTx/>
                  <a:latin typeface="微软雅黑" pitchFamily="34" charset="-122"/>
                  <a:ea typeface="微软雅黑" pitchFamily="34" charset="-122"/>
                  <a:cs typeface="+mn-cs"/>
                </a:endParaRPr>
              </a:p>
            </p:txBody>
          </p:sp>
          <p:sp>
            <p:nvSpPr>
              <p:cNvPr id="38" name="WordArt 8"/>
              <p:cNvSpPr>
                <a:spLocks noChangeArrowheads="1" noChangeShapeType="1" noTextEdit="1"/>
              </p:cNvSpPr>
              <p:nvPr/>
            </p:nvSpPr>
            <p:spPr bwMode="gray">
              <a:xfrm rot="79672">
                <a:off x="3330576" y="2847737"/>
                <a:ext cx="2474912" cy="1771650"/>
              </a:xfrm>
              <a:prstGeom prst="rect">
                <a:avLst/>
              </a:prstGeom>
              <a:extLst>
                <a:ext uri="{AF507438-7753-43E0-B8FC-AC1667EBCBE1}">
                  <a14:hiddenEffects xmlns:a14="http://schemas.microsoft.com/office/drawing/2010/main" xmlns="">
                    <a:effectLst/>
                  </a14:hiddenEffects>
                </a:ext>
              </a:extLst>
            </p:spPr>
            <p:txBody>
              <a:bodyPr spcFirstLastPara="1" wrap="none" fromWordArt="1">
                <a:prstTxWarp prst="textArchDown">
                  <a:avLst>
                    <a:gd name="adj" fmla="val 2320405"/>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000" b="0" i="0" u="none" strike="noStrike" kern="10" cap="none" spc="0" normalizeH="0" baseline="0" noProof="0" dirty="0" smtClean="0">
                    <a:ln w="6350">
                      <a:noFill/>
                      <a:round/>
                      <a:headEnd/>
                      <a:tailEnd/>
                    </a:ln>
                    <a:solidFill>
                      <a:srgbClr val="5F5F5F"/>
                    </a:solidFill>
                    <a:effectLst/>
                    <a:uLnTx/>
                    <a:uFillTx/>
                    <a:latin typeface="微软雅黑" pitchFamily="34" charset="-122"/>
                    <a:ea typeface="微软雅黑" pitchFamily="34" charset="-122"/>
                    <a:cs typeface="Arial"/>
                  </a:rPr>
                  <a:t>单击此处添加文字</a:t>
                </a:r>
                <a:endParaRPr kumimoji="0" lang="zh-CN" altLang="en-US" sz="2000" b="0" i="0" u="none" strike="noStrike" kern="10" cap="none" spc="0" normalizeH="0" baseline="0" noProof="0" dirty="0">
                  <a:ln w="6350">
                    <a:noFill/>
                    <a:round/>
                    <a:headEnd/>
                    <a:tailEnd/>
                  </a:ln>
                  <a:solidFill>
                    <a:srgbClr val="5F5F5F"/>
                  </a:solidFill>
                  <a:effectLst/>
                  <a:uLnTx/>
                  <a:uFillTx/>
                  <a:latin typeface="微软雅黑" pitchFamily="34" charset="-122"/>
                  <a:ea typeface="微软雅黑" pitchFamily="34" charset="-122"/>
                  <a:cs typeface="Arial"/>
                </a:endParaRPr>
              </a:p>
            </p:txBody>
          </p:sp>
        </p:grpSp>
        <p:sp>
          <p:nvSpPr>
            <p:cNvPr id="34" name="Line 18"/>
            <p:cNvSpPr>
              <a:spLocks noChangeShapeType="1"/>
            </p:cNvSpPr>
            <p:nvPr/>
          </p:nvSpPr>
          <p:spPr bwMode="auto">
            <a:xfrm flipH="1">
              <a:off x="5537201" y="4819412"/>
              <a:ext cx="2405062" cy="0"/>
            </a:xfrm>
            <a:prstGeom prst="line">
              <a:avLst/>
            </a:prstGeom>
            <a:noFill/>
            <a:ln w="19050">
              <a:solidFill>
                <a:srgbClr val="2676FF">
                  <a:lumMod val="60000"/>
                  <a:lumOff val="40000"/>
                </a:srgbClr>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ysClr val="windowText" lastClr="000000"/>
                </a:solidFill>
                <a:effectLst/>
                <a:uLnTx/>
                <a:uFillTx/>
                <a:latin typeface="微软雅黑" pitchFamily="34" charset="-122"/>
                <a:ea typeface="微软雅黑" pitchFamily="34" charset="-122"/>
              </a:endParaRPr>
            </a:p>
          </p:txBody>
        </p:sp>
        <p:sp>
          <p:nvSpPr>
            <p:cNvPr id="35" name="TextBox 19"/>
            <p:cNvSpPr txBox="1">
              <a:spLocks noChangeArrowheads="1"/>
            </p:cNvSpPr>
            <p:nvPr/>
          </p:nvSpPr>
          <p:spPr bwMode="auto">
            <a:xfrm>
              <a:off x="6228276" y="4476699"/>
              <a:ext cx="1728238"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0" cap="none" spc="0" normalizeH="0" baseline="0" noProof="0" dirty="0" smtClean="0">
                  <a:ln>
                    <a:noFill/>
                  </a:ln>
                  <a:solidFill>
                    <a:srgbClr val="4D4D4D"/>
                  </a:solidFill>
                  <a:effectLst/>
                  <a:uLnTx/>
                  <a:uFillTx/>
                  <a:latin typeface="微软雅黑" pitchFamily="34" charset="-122"/>
                  <a:ea typeface="微软雅黑" pitchFamily="34" charset="-122"/>
                  <a:cs typeface="宋体" pitchFamily="2" charset="-122"/>
                </a:rPr>
                <a:t>文本</a:t>
              </a:r>
              <a:endParaRPr kumimoji="0" lang="zh-CN" altLang="en-US" sz="1800" b="0"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cs typeface="宋体" pitchFamily="2" charset="-122"/>
              </a:endParaRPr>
            </a:p>
          </p:txBody>
        </p:sp>
        <p:sp>
          <p:nvSpPr>
            <p:cNvPr id="36" name="TextBox 20"/>
            <p:cNvSpPr txBox="1"/>
            <p:nvPr/>
          </p:nvSpPr>
          <p:spPr bwMode="auto">
            <a:xfrm>
              <a:off x="6228276" y="4847290"/>
              <a:ext cx="1728787" cy="1061829"/>
            </a:xfrm>
            <a:prstGeom prst="rect">
              <a:avLst/>
            </a:prstGeom>
            <a:noFill/>
          </p:spPr>
          <p:txBody>
            <a:bodyPr vert="horz" wrap="square" lIns="91440" tIns="45720" rIns="91440" bIns="45720" numCol="1" anchor="t" anchorCtr="0" compatLnSpc="1">
              <a:prstTxWarp prst="textNoShape">
                <a:avLst/>
              </a:prstTxWarp>
              <a:spAutoFit/>
            </a:bodyPr>
            <a:lstStyle/>
            <a:p>
              <a:pPr marL="0" marR="0" lvl="0" indent="0" algn="ctr" defTabSz="914400" eaLnBrk="1" fontAlgn="base" latinLnBrk="0" hangingPunct="1">
                <a:lnSpc>
                  <a:spcPct val="150000"/>
                </a:lnSpc>
                <a:spcBef>
                  <a:spcPct val="0"/>
                </a:spcBef>
                <a:spcAft>
                  <a:spcPct val="0"/>
                </a:spcAft>
                <a:buClrTx/>
                <a:buSzTx/>
                <a:buFontTx/>
                <a:buNone/>
                <a:tabLst/>
                <a:defRPr/>
              </a:pPr>
              <a:r>
                <a:rPr kumimoji="0" lang="zh-CN" altLang="en-US" sz="1050" b="0" i="0" u="none" strike="noStrike" kern="0" cap="none" spc="0" normalizeH="0" baseline="0" noProof="0" dirty="0">
                  <a:ln>
                    <a:noFill/>
                  </a:ln>
                  <a:solidFill>
                    <a:srgbClr val="7D7D7D"/>
                  </a:solidFill>
                  <a:effectLst/>
                  <a:uLnTx/>
                  <a:uFillTx/>
                  <a:latin typeface="微软雅黑" pitchFamily="34" charset="-122"/>
                  <a:ea typeface="微软雅黑" pitchFamily="34" charset="-122"/>
                </a:rPr>
                <a:t>单击此处添加段落文本单击此处添加段落文本单击此处添加段落文本单击此处添加段落文本</a:t>
              </a:r>
            </a:p>
          </p:txBody>
        </p:sp>
      </p:grpSp>
    </p:spTree>
    <p:extLst>
      <p:ext uri="{BB962C8B-B14F-4D97-AF65-F5344CB8AC3E}">
        <p14:creationId xmlns:p14="http://schemas.microsoft.com/office/powerpoint/2010/main" xmlns="" val="41218979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3"/>
          <p:cNvGrpSpPr/>
          <p:nvPr/>
        </p:nvGrpSpPr>
        <p:grpSpPr>
          <a:xfrm>
            <a:off x="5850434" y="2528485"/>
            <a:ext cx="944562" cy="3017445"/>
            <a:chOff x="5850434" y="2963317"/>
            <a:chExt cx="944562" cy="3017445"/>
          </a:xfrm>
        </p:grpSpPr>
        <p:sp>
          <p:nvSpPr>
            <p:cNvPr id="3" name="Freeform 24"/>
            <p:cNvSpPr>
              <a:spLocks/>
            </p:cNvSpPr>
            <p:nvPr/>
          </p:nvSpPr>
          <p:spPr bwMode="gray">
            <a:xfrm>
              <a:off x="5850434" y="2963317"/>
              <a:ext cx="936625" cy="2670175"/>
            </a:xfrm>
            <a:custGeom>
              <a:avLst/>
              <a:gdLst>
                <a:gd name="T0" fmla="*/ 2147483647 w 919"/>
                <a:gd name="T1" fmla="*/ 2147483647 h 1497"/>
                <a:gd name="T2" fmla="*/ 2147483647 w 919"/>
                <a:gd name="T3" fmla="*/ 2147483647 h 1497"/>
                <a:gd name="T4" fmla="*/ 2147483647 w 919"/>
                <a:gd name="T5" fmla="*/ 2147483647 h 1497"/>
                <a:gd name="T6" fmla="*/ 2147483647 w 919"/>
                <a:gd name="T7" fmla="*/ 2147483647 h 1497"/>
                <a:gd name="T8" fmla="*/ 2147483647 w 919"/>
                <a:gd name="T9" fmla="*/ 2147483647 h 1497"/>
                <a:gd name="T10" fmla="*/ 2147483647 w 919"/>
                <a:gd name="T11" fmla="*/ 0 h 1497"/>
                <a:gd name="T12" fmla="*/ 2147483647 w 919"/>
                <a:gd name="T13" fmla="*/ 2147483647 h 1497"/>
                <a:gd name="T14" fmla="*/ 0 60000 65536"/>
                <a:gd name="T15" fmla="*/ 0 60000 65536"/>
                <a:gd name="T16" fmla="*/ 0 60000 65536"/>
                <a:gd name="T17" fmla="*/ 0 60000 65536"/>
                <a:gd name="T18" fmla="*/ 0 60000 65536"/>
                <a:gd name="T19" fmla="*/ 0 60000 65536"/>
                <a:gd name="T20" fmla="*/ 0 60000 65536"/>
                <a:gd name="T21" fmla="*/ 0 w 919"/>
                <a:gd name="T22" fmla="*/ 0 h 1497"/>
                <a:gd name="T23" fmla="*/ 919 w 919"/>
                <a:gd name="T24" fmla="*/ 1497 h 149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19" h="1497">
                  <a:moveTo>
                    <a:pt x="7" y="76"/>
                  </a:moveTo>
                  <a:cubicBezTo>
                    <a:pt x="7" y="76"/>
                    <a:pt x="7" y="752"/>
                    <a:pt x="7" y="1429"/>
                  </a:cubicBezTo>
                  <a:cubicBezTo>
                    <a:pt x="33" y="1477"/>
                    <a:pt x="289" y="1495"/>
                    <a:pt x="441" y="1497"/>
                  </a:cubicBezTo>
                  <a:cubicBezTo>
                    <a:pt x="593" y="1497"/>
                    <a:pt x="898" y="1486"/>
                    <a:pt x="919" y="1425"/>
                  </a:cubicBezTo>
                  <a:cubicBezTo>
                    <a:pt x="918" y="749"/>
                    <a:pt x="918" y="73"/>
                    <a:pt x="918" y="73"/>
                  </a:cubicBezTo>
                  <a:cubicBezTo>
                    <a:pt x="904" y="12"/>
                    <a:pt x="566" y="0"/>
                    <a:pt x="414" y="0"/>
                  </a:cubicBezTo>
                  <a:cubicBezTo>
                    <a:pt x="262" y="0"/>
                    <a:pt x="0" y="28"/>
                    <a:pt x="7" y="76"/>
                  </a:cubicBezTo>
                  <a:close/>
                </a:path>
              </a:pathLst>
            </a:custGeom>
            <a:gradFill rotWithShape="1">
              <a:gsLst>
                <a:gs pos="0">
                  <a:srgbClr val="BABABA">
                    <a:alpha val="50000"/>
                  </a:srgbClr>
                </a:gs>
                <a:gs pos="50000">
                  <a:srgbClr val="FFFFFF">
                    <a:alpha val="50000"/>
                  </a:srgbClr>
                </a:gs>
                <a:gs pos="100000">
                  <a:srgbClr val="BABABA">
                    <a:alpha val="50000"/>
                  </a:srgbClr>
                </a:gs>
              </a:gsLst>
              <a:lin ang="0" scaled="1"/>
            </a:gra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ysClr val="windowText" lastClr="000000"/>
                </a:solidFill>
                <a:effectLst/>
                <a:uLnTx/>
                <a:uFillTx/>
                <a:latin typeface="Impact" pitchFamily="34" charset="0"/>
                <a:ea typeface="微软雅黑" pitchFamily="34" charset="-122"/>
              </a:endParaRPr>
            </a:p>
          </p:txBody>
        </p:sp>
        <p:sp>
          <p:nvSpPr>
            <p:cNvPr id="4" name="Oval 25"/>
            <p:cNvSpPr>
              <a:spLocks noChangeArrowheads="1"/>
            </p:cNvSpPr>
            <p:nvPr/>
          </p:nvSpPr>
          <p:spPr bwMode="gray">
            <a:xfrm>
              <a:off x="5856784" y="2964905"/>
              <a:ext cx="930275" cy="257175"/>
            </a:xfrm>
            <a:prstGeom prst="ellipse">
              <a:avLst/>
            </a:prstGeom>
            <a:solidFill>
              <a:srgbClr val="FFFFFF">
                <a:alpha val="30196"/>
              </a:srgbClr>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ysClr val="windowText" lastClr="000000"/>
                </a:solidFill>
                <a:effectLst/>
                <a:uLnTx/>
                <a:uFillTx/>
                <a:latin typeface="Impact" pitchFamily="34" charset="0"/>
                <a:ea typeface="微软雅黑" pitchFamily="34" charset="-122"/>
              </a:endParaRPr>
            </a:p>
          </p:txBody>
        </p:sp>
        <p:sp>
          <p:nvSpPr>
            <p:cNvPr id="5" name="Oval 26"/>
            <p:cNvSpPr>
              <a:spLocks noChangeArrowheads="1"/>
            </p:cNvSpPr>
            <p:nvPr/>
          </p:nvSpPr>
          <p:spPr bwMode="gray">
            <a:xfrm>
              <a:off x="5856784" y="5376317"/>
              <a:ext cx="930275" cy="257175"/>
            </a:xfrm>
            <a:prstGeom prst="ellipse">
              <a:avLst/>
            </a:prstGeom>
            <a:solidFill>
              <a:srgbClr val="FFFFFF">
                <a:alpha val="10196"/>
              </a:srgbClr>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ysClr val="windowText" lastClr="000000"/>
                </a:solidFill>
                <a:effectLst/>
                <a:uLnTx/>
                <a:uFillTx/>
                <a:latin typeface="Impact" pitchFamily="34" charset="0"/>
                <a:ea typeface="微软雅黑" pitchFamily="34" charset="-122"/>
              </a:endParaRPr>
            </a:p>
          </p:txBody>
        </p:sp>
        <p:sp>
          <p:nvSpPr>
            <p:cNvPr id="6" name="AutoShape 36"/>
            <p:cNvSpPr>
              <a:spLocks noChangeArrowheads="1"/>
            </p:cNvSpPr>
            <p:nvPr/>
          </p:nvSpPr>
          <p:spPr bwMode="gray">
            <a:xfrm>
              <a:off x="5852022" y="3711030"/>
              <a:ext cx="930275" cy="1922462"/>
            </a:xfrm>
            <a:prstGeom prst="can">
              <a:avLst>
                <a:gd name="adj" fmla="val 30022"/>
              </a:avLst>
            </a:prstGeom>
            <a:gradFill>
              <a:gsLst>
                <a:gs pos="100000">
                  <a:srgbClr val="2676FF">
                    <a:lumMod val="60000"/>
                    <a:lumOff val="40000"/>
                  </a:srgbClr>
                </a:gs>
                <a:gs pos="0">
                  <a:srgbClr val="2676FF"/>
                </a:gs>
              </a:gsLst>
              <a:lin ang="16200000" scaled="0"/>
            </a:gradFill>
            <a:ln w="3175" cap="flat" cmpd="sng" algn="ctr">
              <a:noFill/>
              <a:prstDash val="solid"/>
            </a:ln>
            <a:effectLst/>
          </p:spPr>
          <p:txBody>
            <a:bodyPr vert="eaVert"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cs typeface="+mn-cs"/>
              </a:endParaRPr>
            </a:p>
          </p:txBody>
        </p:sp>
        <p:sp>
          <p:nvSpPr>
            <p:cNvPr id="7" name="Text Box 39"/>
            <p:cNvSpPr txBox="1">
              <a:spLocks noChangeArrowheads="1"/>
            </p:cNvSpPr>
            <p:nvPr/>
          </p:nvSpPr>
          <p:spPr bwMode="auto">
            <a:xfrm>
              <a:off x="5900192" y="3978424"/>
              <a:ext cx="762000" cy="36933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en-US" altLang="zh-CN" sz="1800" b="0" i="0" u="none" strike="noStrike" kern="0" cap="none" spc="0" normalizeH="0" baseline="0" noProof="0" dirty="0">
                  <a:ln>
                    <a:noFill/>
                  </a:ln>
                  <a:solidFill>
                    <a:srgbClr val="FFFFFF"/>
                  </a:solidFill>
                  <a:effectLst/>
                  <a:uLnTx/>
                  <a:uFillTx/>
                  <a:latin typeface="Impact" pitchFamily="34" charset="0"/>
                  <a:ea typeface="微软雅黑" pitchFamily="34" charset="-122"/>
                </a:rPr>
                <a:t>80%</a:t>
              </a:r>
            </a:p>
          </p:txBody>
        </p:sp>
        <p:sp>
          <p:nvSpPr>
            <p:cNvPr id="8" name="Rectangle 41"/>
            <p:cNvSpPr>
              <a:spLocks noChangeArrowheads="1"/>
            </p:cNvSpPr>
            <p:nvPr/>
          </p:nvSpPr>
          <p:spPr bwMode="auto">
            <a:xfrm>
              <a:off x="5856783" y="5666830"/>
              <a:ext cx="938213" cy="3139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zh-CN" altLang="en-US" sz="1600" b="1" i="0" u="none" strike="noStrike" kern="0" cap="none" spc="0" normalizeH="0" baseline="0" noProof="0" smtClean="0">
                  <a:ln>
                    <a:noFill/>
                  </a:ln>
                  <a:solidFill>
                    <a:srgbClr val="7D7D7D"/>
                  </a:solidFill>
                  <a:effectLst/>
                  <a:uLnTx/>
                  <a:uFillTx/>
                  <a:latin typeface="微软雅黑" pitchFamily="34" charset="-122"/>
                  <a:ea typeface="微软雅黑" pitchFamily="34" charset="-122"/>
                </a:rPr>
                <a:t>文本</a:t>
              </a:r>
              <a:r>
                <a:rPr kumimoji="0" lang="en-US" altLang="zh-CN" sz="1600" b="1" i="0" u="none" strike="noStrike" kern="0" cap="none" spc="0" normalizeH="0" baseline="0" noProof="0" smtClean="0">
                  <a:ln>
                    <a:noFill/>
                  </a:ln>
                  <a:solidFill>
                    <a:srgbClr val="7D7D7D"/>
                  </a:solidFill>
                  <a:effectLst/>
                  <a:uLnTx/>
                  <a:uFillTx/>
                  <a:latin typeface="微软雅黑" pitchFamily="34" charset="-122"/>
                  <a:ea typeface="微软雅黑" pitchFamily="34" charset="-122"/>
                </a:rPr>
                <a:t>3</a:t>
              </a:r>
              <a:endParaRPr kumimoji="0" lang="en-US" altLang="zh-CN" sz="1600" b="1" i="0" u="none" strike="noStrike" kern="0" cap="none" spc="0" normalizeH="0" baseline="0" noProof="0" dirty="0">
                <a:ln>
                  <a:noFill/>
                </a:ln>
                <a:solidFill>
                  <a:srgbClr val="7D7D7D"/>
                </a:solidFill>
                <a:effectLst/>
                <a:uLnTx/>
                <a:uFillTx/>
                <a:latin typeface="微软雅黑" pitchFamily="34" charset="-122"/>
                <a:ea typeface="微软雅黑" pitchFamily="34" charset="-122"/>
              </a:endParaRPr>
            </a:p>
          </p:txBody>
        </p:sp>
      </p:grpSp>
      <p:sp>
        <p:nvSpPr>
          <p:cNvPr id="9" name="AutoShape 43"/>
          <p:cNvSpPr>
            <a:spLocks/>
          </p:cNvSpPr>
          <p:nvPr/>
        </p:nvSpPr>
        <p:spPr bwMode="auto">
          <a:xfrm>
            <a:off x="827584" y="2472923"/>
            <a:ext cx="2006600" cy="311150"/>
          </a:xfrm>
          <a:prstGeom prst="accentCallout2">
            <a:avLst>
              <a:gd name="adj1" fmla="val 36736"/>
              <a:gd name="adj2" fmla="val 103796"/>
              <a:gd name="adj3" fmla="val 36736"/>
              <a:gd name="adj4" fmla="val 133546"/>
              <a:gd name="adj5" fmla="val 136222"/>
              <a:gd name="adj6" fmla="val 153481"/>
            </a:avLst>
          </a:prstGeom>
          <a:noFill/>
          <a:ln w="9525">
            <a:solidFill>
              <a:srgbClr val="C5C5C5"/>
            </a:solidFill>
            <a:miter lim="800000"/>
            <a:headEnd/>
            <a:tailEnd/>
          </a:ln>
          <a:extLst>
            <a:ext uri="{909E8E84-426E-40DD-AFC4-6F175D3DCCD1}">
              <a14:hiddenFill xmlns:a14="http://schemas.microsoft.com/office/drawing/2010/main" xmlns="">
                <a:solidFill>
                  <a:srgbClr val="FFFFFF"/>
                </a:solidFill>
              </a14:hiddenFill>
            </a:ext>
          </a:extLst>
        </p:spPr>
        <p:txBody>
          <a:bodyPr anchor="ctr"/>
          <a:lstStyle/>
          <a:p>
            <a:pPr algn="r">
              <a:lnSpc>
                <a:spcPct val="90000"/>
              </a:lnSpc>
            </a:pPr>
            <a:r>
              <a:rPr lang="zh-CN" altLang="en-US" sz="1200" smtClean="0">
                <a:solidFill>
                  <a:srgbClr val="7D7D7D"/>
                </a:solidFill>
                <a:latin typeface="微软雅黑" pitchFamily="34" charset="-122"/>
                <a:ea typeface="微软雅黑" pitchFamily="34" charset="-122"/>
              </a:rPr>
              <a:t>单击此处添加文本</a:t>
            </a:r>
            <a:r>
              <a:rPr lang="en-US" altLang="zh-CN" sz="1200" smtClean="0">
                <a:solidFill>
                  <a:srgbClr val="7D7D7D"/>
                </a:solidFill>
                <a:latin typeface="微软雅黑" pitchFamily="34" charset="-122"/>
                <a:ea typeface="微软雅黑" pitchFamily="34" charset="-122"/>
              </a:rPr>
              <a:t>1</a:t>
            </a:r>
            <a:endParaRPr lang="en-US" altLang="zh-CN" sz="1200" dirty="0">
              <a:solidFill>
                <a:srgbClr val="7D7D7D"/>
              </a:solidFill>
              <a:latin typeface="微软雅黑" pitchFamily="34" charset="-122"/>
              <a:ea typeface="微软雅黑" pitchFamily="34" charset="-122"/>
            </a:endParaRPr>
          </a:p>
        </p:txBody>
      </p:sp>
      <p:sp>
        <p:nvSpPr>
          <p:cNvPr id="10" name="AutoShape 44"/>
          <p:cNvSpPr>
            <a:spLocks/>
          </p:cNvSpPr>
          <p:nvPr/>
        </p:nvSpPr>
        <p:spPr bwMode="auto">
          <a:xfrm>
            <a:off x="2351584" y="1960160"/>
            <a:ext cx="2006600" cy="311150"/>
          </a:xfrm>
          <a:prstGeom prst="accentCallout2">
            <a:avLst>
              <a:gd name="adj1" fmla="val 36736"/>
              <a:gd name="adj2" fmla="val 103796"/>
              <a:gd name="adj3" fmla="val 36736"/>
              <a:gd name="adj4" fmla="val 130537"/>
              <a:gd name="adj5" fmla="val 264287"/>
              <a:gd name="adj6" fmla="val 145884"/>
            </a:avLst>
          </a:prstGeom>
          <a:noFill/>
          <a:ln w="9525">
            <a:solidFill>
              <a:srgbClr val="C5C5C5"/>
            </a:solidFill>
            <a:miter lim="800000"/>
            <a:headEnd/>
            <a:tailEnd/>
          </a:ln>
          <a:extLst>
            <a:ext uri="{909E8E84-426E-40DD-AFC4-6F175D3DCCD1}">
              <a14:hiddenFill xmlns:a14="http://schemas.microsoft.com/office/drawing/2010/main" xmlns="">
                <a:solidFill>
                  <a:srgbClr val="FFFFFF"/>
                </a:solidFill>
              </a14:hiddenFill>
            </a:ext>
          </a:extLst>
        </p:spPr>
        <p:txBody>
          <a:bodyPr anchor="ctr"/>
          <a:lstStyle/>
          <a:p>
            <a:pPr algn="r">
              <a:lnSpc>
                <a:spcPct val="90000"/>
              </a:lnSpc>
            </a:pPr>
            <a:r>
              <a:rPr lang="zh-CN" altLang="en-US" sz="1200" smtClean="0">
                <a:solidFill>
                  <a:srgbClr val="7D7D7D"/>
                </a:solidFill>
                <a:latin typeface="微软雅黑" pitchFamily="34" charset="-122"/>
                <a:ea typeface="微软雅黑" pitchFamily="34" charset="-122"/>
              </a:rPr>
              <a:t>单击此处添加文本</a:t>
            </a:r>
            <a:r>
              <a:rPr lang="en-US" altLang="zh-CN" sz="1200" smtClean="0">
                <a:solidFill>
                  <a:srgbClr val="7D7D7D"/>
                </a:solidFill>
                <a:latin typeface="微软雅黑" pitchFamily="34" charset="-122"/>
                <a:ea typeface="微软雅黑" pitchFamily="34" charset="-122"/>
              </a:rPr>
              <a:t>2</a:t>
            </a:r>
            <a:endParaRPr lang="en-US" altLang="zh-CN" sz="1200" dirty="0">
              <a:solidFill>
                <a:srgbClr val="7D7D7D"/>
              </a:solidFill>
              <a:latin typeface="微软雅黑" pitchFamily="34" charset="-122"/>
              <a:ea typeface="微软雅黑" pitchFamily="34" charset="-122"/>
            </a:endParaRPr>
          </a:p>
        </p:txBody>
      </p:sp>
      <p:sp>
        <p:nvSpPr>
          <p:cNvPr id="11" name="AutoShape 45"/>
          <p:cNvSpPr>
            <a:spLocks/>
          </p:cNvSpPr>
          <p:nvPr/>
        </p:nvSpPr>
        <p:spPr bwMode="auto">
          <a:xfrm>
            <a:off x="4866184" y="1121960"/>
            <a:ext cx="2057400" cy="330200"/>
          </a:xfrm>
          <a:prstGeom prst="accentCallout2">
            <a:avLst>
              <a:gd name="adj1" fmla="val 34616"/>
              <a:gd name="adj2" fmla="val 103704"/>
              <a:gd name="adj3" fmla="val 34616"/>
              <a:gd name="adj4" fmla="val 117051"/>
              <a:gd name="adj5" fmla="val 399037"/>
              <a:gd name="adj6" fmla="val 129245"/>
            </a:avLst>
          </a:prstGeom>
          <a:noFill/>
          <a:ln w="9525">
            <a:solidFill>
              <a:srgbClr val="C5C5C5"/>
            </a:solidFill>
            <a:miter lim="800000"/>
            <a:headEnd/>
            <a:tailEnd/>
          </a:ln>
          <a:extLst>
            <a:ext uri="{909E8E84-426E-40DD-AFC4-6F175D3DCCD1}">
              <a14:hiddenFill xmlns:a14="http://schemas.microsoft.com/office/drawing/2010/main" xmlns="">
                <a:solidFill>
                  <a:srgbClr val="FFFFFF"/>
                </a:solidFill>
              </a14:hiddenFill>
            </a:ext>
          </a:extLst>
        </p:spPr>
        <p:txBody>
          <a:bodyPr anchor="ctr"/>
          <a:lstStyle/>
          <a:p>
            <a:pPr algn="r">
              <a:lnSpc>
                <a:spcPct val="90000"/>
              </a:lnSpc>
            </a:pPr>
            <a:r>
              <a:rPr lang="zh-CN" altLang="en-US" sz="1200" smtClean="0">
                <a:solidFill>
                  <a:srgbClr val="7D7D7D"/>
                </a:solidFill>
                <a:latin typeface="微软雅黑" pitchFamily="34" charset="-122"/>
                <a:ea typeface="微软雅黑" pitchFamily="34" charset="-122"/>
              </a:rPr>
              <a:t>单击此处添加文本</a:t>
            </a:r>
            <a:r>
              <a:rPr lang="en-US" altLang="zh-CN" sz="1200" smtClean="0">
                <a:solidFill>
                  <a:srgbClr val="7D7D7D"/>
                </a:solidFill>
                <a:latin typeface="微软雅黑" pitchFamily="34" charset="-122"/>
                <a:ea typeface="微软雅黑" pitchFamily="34" charset="-122"/>
              </a:rPr>
              <a:t>4</a:t>
            </a:r>
            <a:endParaRPr lang="en-US" altLang="zh-CN" sz="1200" dirty="0">
              <a:solidFill>
                <a:srgbClr val="7D7D7D"/>
              </a:solidFill>
              <a:latin typeface="微软雅黑" pitchFamily="34" charset="-122"/>
              <a:ea typeface="微软雅黑" pitchFamily="34" charset="-122"/>
            </a:endParaRPr>
          </a:p>
        </p:txBody>
      </p:sp>
      <p:grpSp>
        <p:nvGrpSpPr>
          <p:cNvPr id="12" name="组合 13"/>
          <p:cNvGrpSpPr/>
          <p:nvPr/>
        </p:nvGrpSpPr>
        <p:grpSpPr>
          <a:xfrm>
            <a:off x="4637587" y="2704699"/>
            <a:ext cx="958851" cy="2653907"/>
            <a:chOff x="4637583" y="3139530"/>
            <a:chExt cx="958851" cy="2653907"/>
          </a:xfrm>
        </p:grpSpPr>
        <p:grpSp>
          <p:nvGrpSpPr>
            <p:cNvPr id="13" name="组合 14"/>
            <p:cNvGrpSpPr/>
            <p:nvPr/>
          </p:nvGrpSpPr>
          <p:grpSpPr>
            <a:xfrm>
              <a:off x="4655047" y="3139530"/>
              <a:ext cx="941387" cy="2300287"/>
              <a:chOff x="4655047" y="3139530"/>
              <a:chExt cx="941387" cy="2300287"/>
            </a:xfrm>
          </p:grpSpPr>
          <p:grpSp>
            <p:nvGrpSpPr>
              <p:cNvPr id="16" name="Group 20"/>
              <p:cNvGrpSpPr>
                <a:grpSpLocks/>
              </p:cNvGrpSpPr>
              <p:nvPr/>
            </p:nvGrpSpPr>
            <p:grpSpPr bwMode="auto">
              <a:xfrm>
                <a:off x="4655047" y="3139530"/>
                <a:ext cx="938212" cy="2297112"/>
                <a:chOff x="1529" y="1871"/>
                <a:chExt cx="919" cy="1497"/>
              </a:xfrm>
            </p:grpSpPr>
            <p:sp>
              <p:nvSpPr>
                <p:cNvPr id="18" name="Freeform 21"/>
                <p:cNvSpPr>
                  <a:spLocks/>
                </p:cNvSpPr>
                <p:nvPr/>
              </p:nvSpPr>
              <p:spPr bwMode="gray">
                <a:xfrm>
                  <a:off x="1529" y="1871"/>
                  <a:ext cx="919" cy="1497"/>
                </a:xfrm>
                <a:custGeom>
                  <a:avLst/>
                  <a:gdLst>
                    <a:gd name="T0" fmla="*/ 7 w 919"/>
                    <a:gd name="T1" fmla="*/ 76 h 1497"/>
                    <a:gd name="T2" fmla="*/ 7 w 919"/>
                    <a:gd name="T3" fmla="*/ 1429 h 1497"/>
                    <a:gd name="T4" fmla="*/ 441 w 919"/>
                    <a:gd name="T5" fmla="*/ 1497 h 1497"/>
                    <a:gd name="T6" fmla="*/ 919 w 919"/>
                    <a:gd name="T7" fmla="*/ 1425 h 1497"/>
                    <a:gd name="T8" fmla="*/ 918 w 919"/>
                    <a:gd name="T9" fmla="*/ 73 h 1497"/>
                    <a:gd name="T10" fmla="*/ 414 w 919"/>
                    <a:gd name="T11" fmla="*/ 0 h 1497"/>
                    <a:gd name="T12" fmla="*/ 7 w 919"/>
                    <a:gd name="T13" fmla="*/ 76 h 1497"/>
                    <a:gd name="T14" fmla="*/ 0 60000 65536"/>
                    <a:gd name="T15" fmla="*/ 0 60000 65536"/>
                    <a:gd name="T16" fmla="*/ 0 60000 65536"/>
                    <a:gd name="T17" fmla="*/ 0 60000 65536"/>
                    <a:gd name="T18" fmla="*/ 0 60000 65536"/>
                    <a:gd name="T19" fmla="*/ 0 60000 65536"/>
                    <a:gd name="T20" fmla="*/ 0 60000 65536"/>
                    <a:gd name="T21" fmla="*/ 0 w 919"/>
                    <a:gd name="T22" fmla="*/ 0 h 1497"/>
                    <a:gd name="T23" fmla="*/ 919 w 919"/>
                    <a:gd name="T24" fmla="*/ 1497 h 149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19" h="1497">
                      <a:moveTo>
                        <a:pt x="7" y="76"/>
                      </a:moveTo>
                      <a:cubicBezTo>
                        <a:pt x="7" y="76"/>
                        <a:pt x="7" y="752"/>
                        <a:pt x="7" y="1429"/>
                      </a:cubicBezTo>
                      <a:cubicBezTo>
                        <a:pt x="33" y="1477"/>
                        <a:pt x="289" y="1495"/>
                        <a:pt x="441" y="1497"/>
                      </a:cubicBezTo>
                      <a:cubicBezTo>
                        <a:pt x="593" y="1497"/>
                        <a:pt x="898" y="1486"/>
                        <a:pt x="919" y="1425"/>
                      </a:cubicBezTo>
                      <a:cubicBezTo>
                        <a:pt x="918" y="749"/>
                        <a:pt x="918" y="73"/>
                        <a:pt x="918" y="73"/>
                      </a:cubicBezTo>
                      <a:cubicBezTo>
                        <a:pt x="904" y="12"/>
                        <a:pt x="566" y="0"/>
                        <a:pt x="414" y="0"/>
                      </a:cubicBezTo>
                      <a:cubicBezTo>
                        <a:pt x="262" y="0"/>
                        <a:pt x="0" y="28"/>
                        <a:pt x="7" y="76"/>
                      </a:cubicBezTo>
                      <a:close/>
                    </a:path>
                  </a:pathLst>
                </a:custGeom>
                <a:gradFill rotWithShape="1">
                  <a:gsLst>
                    <a:gs pos="0">
                      <a:srgbClr val="BABABA">
                        <a:alpha val="50000"/>
                      </a:srgbClr>
                    </a:gs>
                    <a:gs pos="50000">
                      <a:srgbClr val="FFFFFF">
                        <a:alpha val="50000"/>
                      </a:srgbClr>
                    </a:gs>
                    <a:gs pos="100000">
                      <a:srgbClr val="BABABA">
                        <a:alpha val="50000"/>
                      </a:srgbClr>
                    </a:gs>
                  </a:gsLst>
                  <a:lin ang="0" scaled="1"/>
                </a:gra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rgbClr val="7D7D7D"/>
                    </a:solidFill>
                    <a:effectLst/>
                    <a:uLnTx/>
                    <a:uFillTx/>
                    <a:latin typeface="Impact" pitchFamily="34" charset="0"/>
                    <a:ea typeface="微软雅黑" pitchFamily="34" charset="-122"/>
                  </a:endParaRPr>
                </a:p>
              </p:txBody>
            </p:sp>
            <p:sp>
              <p:nvSpPr>
                <p:cNvPr id="19" name="Oval 22"/>
                <p:cNvSpPr>
                  <a:spLocks noChangeArrowheads="1"/>
                </p:cNvSpPr>
                <p:nvPr/>
              </p:nvSpPr>
              <p:spPr bwMode="gray">
                <a:xfrm>
                  <a:off x="1536" y="1872"/>
                  <a:ext cx="912" cy="144"/>
                </a:xfrm>
                <a:prstGeom prst="ellipse">
                  <a:avLst/>
                </a:prstGeom>
                <a:solidFill>
                  <a:srgbClr val="FFFFFF">
                    <a:alpha val="30196"/>
                  </a:srgbClr>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rgbClr val="7D7D7D"/>
                    </a:solidFill>
                    <a:effectLst/>
                    <a:uLnTx/>
                    <a:uFillTx/>
                    <a:latin typeface="Impact" pitchFamily="34" charset="0"/>
                    <a:ea typeface="微软雅黑" pitchFamily="34" charset="-122"/>
                  </a:endParaRPr>
                </a:p>
              </p:txBody>
            </p:sp>
            <p:sp>
              <p:nvSpPr>
                <p:cNvPr id="20" name="Oval 23"/>
                <p:cNvSpPr>
                  <a:spLocks noChangeArrowheads="1"/>
                </p:cNvSpPr>
                <p:nvPr/>
              </p:nvSpPr>
              <p:spPr bwMode="gray">
                <a:xfrm>
                  <a:off x="1536" y="3224"/>
                  <a:ext cx="912" cy="144"/>
                </a:xfrm>
                <a:prstGeom prst="ellipse">
                  <a:avLst/>
                </a:prstGeom>
                <a:solidFill>
                  <a:srgbClr val="FFFFFF">
                    <a:alpha val="10196"/>
                  </a:srgbClr>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rgbClr val="7D7D7D"/>
                    </a:solidFill>
                    <a:effectLst/>
                    <a:uLnTx/>
                    <a:uFillTx/>
                    <a:latin typeface="Impact" pitchFamily="34" charset="0"/>
                    <a:ea typeface="微软雅黑" pitchFamily="34" charset="-122"/>
                  </a:endParaRPr>
                </a:p>
              </p:txBody>
            </p:sp>
          </p:grpSp>
          <p:sp>
            <p:nvSpPr>
              <p:cNvPr id="17" name="AutoShape 35"/>
              <p:cNvSpPr>
                <a:spLocks noChangeArrowheads="1"/>
              </p:cNvSpPr>
              <p:nvPr/>
            </p:nvSpPr>
            <p:spPr bwMode="ltGray">
              <a:xfrm>
                <a:off x="4666159" y="4153942"/>
                <a:ext cx="930275" cy="1285875"/>
              </a:xfrm>
              <a:prstGeom prst="can">
                <a:avLst>
                  <a:gd name="adj" fmla="val 26948"/>
                </a:avLst>
              </a:prstGeom>
              <a:gradFill>
                <a:gsLst>
                  <a:gs pos="100000">
                    <a:srgbClr val="2676FF">
                      <a:lumMod val="60000"/>
                      <a:lumOff val="40000"/>
                    </a:srgbClr>
                  </a:gs>
                  <a:gs pos="0">
                    <a:srgbClr val="2676FF"/>
                  </a:gs>
                </a:gsLst>
                <a:lin ang="16200000" scaled="0"/>
              </a:gradFill>
              <a:ln w="3175" cap="flat" cmpd="sng" algn="ctr">
                <a:noFill/>
                <a:prstDash val="solid"/>
              </a:ln>
              <a:effectLst/>
            </p:spPr>
            <p:txBody>
              <a:bodyPr vert="eaVert"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cs typeface="+mn-cs"/>
                </a:endParaRPr>
              </a:p>
            </p:txBody>
          </p:sp>
        </p:grpSp>
        <p:sp>
          <p:nvSpPr>
            <p:cNvPr id="14" name="Text Box 38"/>
            <p:cNvSpPr txBox="1">
              <a:spLocks noChangeArrowheads="1"/>
            </p:cNvSpPr>
            <p:nvPr/>
          </p:nvSpPr>
          <p:spPr bwMode="auto">
            <a:xfrm>
              <a:off x="4717505" y="4384824"/>
              <a:ext cx="762000" cy="36933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en-US" altLang="zh-CN" sz="1800" b="0" i="0" u="none" strike="noStrike" kern="0" cap="none" spc="0" normalizeH="0" baseline="0" noProof="0" dirty="0">
                  <a:ln>
                    <a:noFill/>
                  </a:ln>
                  <a:solidFill>
                    <a:srgbClr val="FFFFFF"/>
                  </a:solidFill>
                  <a:effectLst/>
                  <a:uLnTx/>
                  <a:uFillTx/>
                  <a:latin typeface="Impact" pitchFamily="34" charset="0"/>
                  <a:ea typeface="微软雅黑" pitchFamily="34" charset="-122"/>
                </a:rPr>
                <a:t>60%</a:t>
              </a:r>
            </a:p>
          </p:txBody>
        </p:sp>
        <p:sp>
          <p:nvSpPr>
            <p:cNvPr id="15" name="Rectangle 46"/>
            <p:cNvSpPr>
              <a:spLocks noChangeArrowheads="1"/>
            </p:cNvSpPr>
            <p:nvPr/>
          </p:nvSpPr>
          <p:spPr bwMode="auto">
            <a:xfrm>
              <a:off x="4637583" y="5479505"/>
              <a:ext cx="938213" cy="3139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zh-CN" altLang="en-US" sz="1600" b="1" i="0" u="none" strike="noStrike" kern="0" cap="none" spc="0" normalizeH="0" baseline="0" noProof="0" smtClean="0">
                  <a:ln>
                    <a:noFill/>
                  </a:ln>
                  <a:solidFill>
                    <a:srgbClr val="7D7D7D"/>
                  </a:solidFill>
                  <a:effectLst/>
                  <a:uLnTx/>
                  <a:uFillTx/>
                  <a:latin typeface="微软雅黑" pitchFamily="34" charset="-122"/>
                  <a:ea typeface="微软雅黑" pitchFamily="34" charset="-122"/>
                </a:rPr>
                <a:t>文本</a:t>
              </a:r>
              <a:r>
                <a:rPr kumimoji="0" lang="en-US" altLang="zh-CN" sz="1600" b="1" i="0" u="none" strike="noStrike" kern="0" cap="none" spc="0" normalizeH="0" baseline="0" noProof="0" smtClean="0">
                  <a:ln>
                    <a:noFill/>
                  </a:ln>
                  <a:solidFill>
                    <a:srgbClr val="7D7D7D"/>
                  </a:solidFill>
                  <a:effectLst/>
                  <a:uLnTx/>
                  <a:uFillTx/>
                  <a:latin typeface="微软雅黑" pitchFamily="34" charset="-122"/>
                  <a:ea typeface="微软雅黑" pitchFamily="34" charset="-122"/>
                </a:rPr>
                <a:t>2</a:t>
              </a:r>
              <a:endParaRPr kumimoji="0" lang="en-US" altLang="zh-CN" sz="1600" b="1" i="0" u="none" strike="noStrike" kern="0" cap="none" spc="0" normalizeH="0" baseline="0" noProof="0" dirty="0">
                <a:ln>
                  <a:noFill/>
                </a:ln>
                <a:solidFill>
                  <a:srgbClr val="7D7D7D"/>
                </a:solidFill>
                <a:effectLst/>
                <a:uLnTx/>
                <a:uFillTx/>
                <a:latin typeface="微软雅黑" pitchFamily="34" charset="-122"/>
                <a:ea typeface="微软雅黑" pitchFamily="34" charset="-122"/>
              </a:endParaRPr>
            </a:p>
          </p:txBody>
        </p:sp>
      </p:grpSp>
      <p:grpSp>
        <p:nvGrpSpPr>
          <p:cNvPr id="21" name="组合 22"/>
          <p:cNvGrpSpPr/>
          <p:nvPr/>
        </p:nvGrpSpPr>
        <p:grpSpPr>
          <a:xfrm>
            <a:off x="3494583" y="2830112"/>
            <a:ext cx="938214" cy="2341170"/>
            <a:chOff x="3494583" y="3264942"/>
            <a:chExt cx="938214" cy="2341170"/>
          </a:xfrm>
        </p:grpSpPr>
        <p:grpSp>
          <p:nvGrpSpPr>
            <p:cNvPr id="22" name="组合 23"/>
            <p:cNvGrpSpPr/>
            <p:nvPr/>
          </p:nvGrpSpPr>
          <p:grpSpPr>
            <a:xfrm>
              <a:off x="3494584" y="3264942"/>
              <a:ext cx="938213" cy="1944688"/>
              <a:chOff x="3494584" y="3264942"/>
              <a:chExt cx="938213" cy="1944688"/>
            </a:xfrm>
          </p:grpSpPr>
          <p:grpSp>
            <p:nvGrpSpPr>
              <p:cNvPr id="25" name="Group 27"/>
              <p:cNvGrpSpPr>
                <a:grpSpLocks/>
              </p:cNvGrpSpPr>
              <p:nvPr/>
            </p:nvGrpSpPr>
            <p:grpSpPr bwMode="auto">
              <a:xfrm>
                <a:off x="3494584" y="3264942"/>
                <a:ext cx="938213" cy="1944688"/>
                <a:chOff x="1529" y="1871"/>
                <a:chExt cx="919" cy="1497"/>
              </a:xfrm>
            </p:grpSpPr>
            <p:sp>
              <p:nvSpPr>
                <p:cNvPr id="27" name="Freeform 28"/>
                <p:cNvSpPr>
                  <a:spLocks/>
                </p:cNvSpPr>
                <p:nvPr/>
              </p:nvSpPr>
              <p:spPr bwMode="gray">
                <a:xfrm>
                  <a:off x="1529" y="1871"/>
                  <a:ext cx="919" cy="1497"/>
                </a:xfrm>
                <a:custGeom>
                  <a:avLst/>
                  <a:gdLst>
                    <a:gd name="T0" fmla="*/ 7 w 919"/>
                    <a:gd name="T1" fmla="*/ 76 h 1497"/>
                    <a:gd name="T2" fmla="*/ 7 w 919"/>
                    <a:gd name="T3" fmla="*/ 1429 h 1497"/>
                    <a:gd name="T4" fmla="*/ 441 w 919"/>
                    <a:gd name="T5" fmla="*/ 1497 h 1497"/>
                    <a:gd name="T6" fmla="*/ 919 w 919"/>
                    <a:gd name="T7" fmla="*/ 1425 h 1497"/>
                    <a:gd name="T8" fmla="*/ 918 w 919"/>
                    <a:gd name="T9" fmla="*/ 73 h 1497"/>
                    <a:gd name="T10" fmla="*/ 414 w 919"/>
                    <a:gd name="T11" fmla="*/ 0 h 1497"/>
                    <a:gd name="T12" fmla="*/ 7 w 919"/>
                    <a:gd name="T13" fmla="*/ 76 h 1497"/>
                    <a:gd name="T14" fmla="*/ 0 60000 65536"/>
                    <a:gd name="T15" fmla="*/ 0 60000 65536"/>
                    <a:gd name="T16" fmla="*/ 0 60000 65536"/>
                    <a:gd name="T17" fmla="*/ 0 60000 65536"/>
                    <a:gd name="T18" fmla="*/ 0 60000 65536"/>
                    <a:gd name="T19" fmla="*/ 0 60000 65536"/>
                    <a:gd name="T20" fmla="*/ 0 60000 65536"/>
                    <a:gd name="T21" fmla="*/ 0 w 919"/>
                    <a:gd name="T22" fmla="*/ 0 h 1497"/>
                    <a:gd name="T23" fmla="*/ 919 w 919"/>
                    <a:gd name="T24" fmla="*/ 1497 h 149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19" h="1497">
                      <a:moveTo>
                        <a:pt x="7" y="76"/>
                      </a:moveTo>
                      <a:cubicBezTo>
                        <a:pt x="7" y="76"/>
                        <a:pt x="7" y="752"/>
                        <a:pt x="7" y="1429"/>
                      </a:cubicBezTo>
                      <a:cubicBezTo>
                        <a:pt x="33" y="1477"/>
                        <a:pt x="289" y="1495"/>
                        <a:pt x="441" y="1497"/>
                      </a:cubicBezTo>
                      <a:cubicBezTo>
                        <a:pt x="593" y="1497"/>
                        <a:pt x="898" y="1486"/>
                        <a:pt x="919" y="1425"/>
                      </a:cubicBezTo>
                      <a:cubicBezTo>
                        <a:pt x="918" y="749"/>
                        <a:pt x="918" y="73"/>
                        <a:pt x="918" y="73"/>
                      </a:cubicBezTo>
                      <a:cubicBezTo>
                        <a:pt x="904" y="12"/>
                        <a:pt x="566" y="0"/>
                        <a:pt x="414" y="0"/>
                      </a:cubicBezTo>
                      <a:cubicBezTo>
                        <a:pt x="262" y="0"/>
                        <a:pt x="0" y="28"/>
                        <a:pt x="7" y="76"/>
                      </a:cubicBezTo>
                      <a:close/>
                    </a:path>
                  </a:pathLst>
                </a:custGeom>
                <a:gradFill rotWithShape="1">
                  <a:gsLst>
                    <a:gs pos="0">
                      <a:srgbClr val="BABABA">
                        <a:alpha val="50000"/>
                      </a:srgbClr>
                    </a:gs>
                    <a:gs pos="50000">
                      <a:srgbClr val="FFFFFF">
                        <a:alpha val="50000"/>
                      </a:srgbClr>
                    </a:gs>
                    <a:gs pos="100000">
                      <a:srgbClr val="BABABA">
                        <a:alpha val="50000"/>
                      </a:srgbClr>
                    </a:gs>
                  </a:gsLst>
                  <a:lin ang="0" scaled="1"/>
                </a:gra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ysClr val="windowText" lastClr="000000"/>
                    </a:solidFill>
                    <a:effectLst/>
                    <a:uLnTx/>
                    <a:uFillTx/>
                    <a:latin typeface="Impact" pitchFamily="34" charset="0"/>
                    <a:ea typeface="微软雅黑" pitchFamily="34" charset="-122"/>
                  </a:endParaRPr>
                </a:p>
              </p:txBody>
            </p:sp>
            <p:sp>
              <p:nvSpPr>
                <p:cNvPr id="28" name="Oval 29"/>
                <p:cNvSpPr>
                  <a:spLocks noChangeArrowheads="1"/>
                </p:cNvSpPr>
                <p:nvPr/>
              </p:nvSpPr>
              <p:spPr bwMode="gray">
                <a:xfrm>
                  <a:off x="1536" y="1872"/>
                  <a:ext cx="912" cy="144"/>
                </a:xfrm>
                <a:prstGeom prst="ellipse">
                  <a:avLst/>
                </a:prstGeom>
                <a:solidFill>
                  <a:srgbClr val="FFFFFF">
                    <a:alpha val="30196"/>
                  </a:srgbClr>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ysClr val="windowText" lastClr="000000"/>
                    </a:solidFill>
                    <a:effectLst/>
                    <a:uLnTx/>
                    <a:uFillTx/>
                    <a:latin typeface="Impact" pitchFamily="34" charset="0"/>
                    <a:ea typeface="微软雅黑" pitchFamily="34" charset="-122"/>
                  </a:endParaRPr>
                </a:p>
              </p:txBody>
            </p:sp>
            <p:sp>
              <p:nvSpPr>
                <p:cNvPr id="29" name="Oval 30"/>
                <p:cNvSpPr>
                  <a:spLocks noChangeArrowheads="1"/>
                </p:cNvSpPr>
                <p:nvPr/>
              </p:nvSpPr>
              <p:spPr bwMode="gray">
                <a:xfrm>
                  <a:off x="1536" y="3224"/>
                  <a:ext cx="912" cy="144"/>
                </a:xfrm>
                <a:prstGeom prst="ellipse">
                  <a:avLst/>
                </a:prstGeom>
                <a:solidFill>
                  <a:srgbClr val="FFFFFF">
                    <a:alpha val="10196"/>
                  </a:srgbClr>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ysClr val="windowText" lastClr="000000"/>
                    </a:solidFill>
                    <a:effectLst/>
                    <a:uLnTx/>
                    <a:uFillTx/>
                    <a:latin typeface="Impact" pitchFamily="34" charset="0"/>
                    <a:ea typeface="微软雅黑" pitchFamily="34" charset="-122"/>
                  </a:endParaRPr>
                </a:p>
              </p:txBody>
            </p:sp>
          </p:grpSp>
          <p:sp>
            <p:nvSpPr>
              <p:cNvPr id="26" name="AutoShape 34"/>
              <p:cNvSpPr>
                <a:spLocks noChangeArrowheads="1"/>
              </p:cNvSpPr>
              <p:nvPr/>
            </p:nvSpPr>
            <p:spPr bwMode="gray">
              <a:xfrm>
                <a:off x="3502522" y="4584155"/>
                <a:ext cx="930275" cy="623887"/>
              </a:xfrm>
              <a:prstGeom prst="can">
                <a:avLst>
                  <a:gd name="adj" fmla="val 30417"/>
                </a:avLst>
              </a:prstGeom>
              <a:gradFill>
                <a:gsLst>
                  <a:gs pos="100000">
                    <a:srgbClr val="2676FF">
                      <a:lumMod val="60000"/>
                      <a:lumOff val="40000"/>
                    </a:srgbClr>
                  </a:gs>
                  <a:gs pos="0">
                    <a:srgbClr val="2676FF"/>
                  </a:gs>
                </a:gsLst>
                <a:lin ang="16200000" scaled="0"/>
              </a:gradFill>
              <a:ln w="3175" cap="flat" cmpd="sng" algn="ctr">
                <a:noFill/>
                <a:prstDash val="solid"/>
              </a:ln>
              <a:effectLst/>
            </p:spPr>
            <p:txBody>
              <a:bodyPr vert="eaVert"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cs typeface="+mn-cs"/>
                </a:endParaRPr>
              </a:p>
            </p:txBody>
          </p:sp>
        </p:grpSp>
        <p:sp>
          <p:nvSpPr>
            <p:cNvPr id="23" name="Text Box 37"/>
            <p:cNvSpPr txBox="1">
              <a:spLocks noChangeArrowheads="1"/>
            </p:cNvSpPr>
            <p:nvPr/>
          </p:nvSpPr>
          <p:spPr bwMode="auto">
            <a:xfrm>
              <a:off x="3537992" y="4800749"/>
              <a:ext cx="762000" cy="36933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en-US" altLang="zh-CN" sz="1800" b="0" i="0" u="none" strike="noStrike" kern="0" cap="none" spc="0" normalizeH="0" baseline="0" noProof="0" dirty="0">
                  <a:ln>
                    <a:noFill/>
                  </a:ln>
                  <a:solidFill>
                    <a:srgbClr val="FFFFFF"/>
                  </a:solidFill>
                  <a:effectLst/>
                  <a:uLnTx/>
                  <a:uFillTx/>
                  <a:latin typeface="Impact" pitchFamily="34" charset="0"/>
                  <a:ea typeface="微软雅黑" pitchFamily="34" charset="-122"/>
                </a:rPr>
                <a:t>30%</a:t>
              </a:r>
            </a:p>
          </p:txBody>
        </p:sp>
        <p:sp>
          <p:nvSpPr>
            <p:cNvPr id="24" name="Rectangle 47"/>
            <p:cNvSpPr>
              <a:spLocks noChangeArrowheads="1"/>
            </p:cNvSpPr>
            <p:nvPr/>
          </p:nvSpPr>
          <p:spPr bwMode="auto">
            <a:xfrm>
              <a:off x="3494583" y="5292180"/>
              <a:ext cx="938213" cy="3139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zh-CN" altLang="en-US" sz="1600" b="1" i="0" u="none" strike="noStrike" kern="0" cap="none" spc="0" normalizeH="0" baseline="0" noProof="0" smtClean="0">
                  <a:ln>
                    <a:noFill/>
                  </a:ln>
                  <a:solidFill>
                    <a:srgbClr val="7D7D7D"/>
                  </a:solidFill>
                  <a:effectLst/>
                  <a:uLnTx/>
                  <a:uFillTx/>
                  <a:latin typeface="微软雅黑" pitchFamily="34" charset="-122"/>
                  <a:ea typeface="微软雅黑" pitchFamily="34" charset="-122"/>
                </a:rPr>
                <a:t>文本</a:t>
              </a:r>
              <a:r>
                <a:rPr kumimoji="0" lang="en-US" altLang="zh-CN" sz="1600" b="1" i="0" u="none" strike="noStrike" kern="0" cap="none" spc="0" normalizeH="0" baseline="0" noProof="0" smtClean="0">
                  <a:ln>
                    <a:noFill/>
                  </a:ln>
                  <a:solidFill>
                    <a:srgbClr val="7D7D7D"/>
                  </a:solidFill>
                  <a:effectLst/>
                  <a:uLnTx/>
                  <a:uFillTx/>
                  <a:latin typeface="微软雅黑" pitchFamily="34" charset="-122"/>
                  <a:ea typeface="微软雅黑" pitchFamily="34" charset="-122"/>
                </a:rPr>
                <a:t>1</a:t>
              </a:r>
              <a:endParaRPr kumimoji="0" lang="en-US" altLang="zh-CN" sz="1600" b="1" i="0" u="none" strike="noStrike" kern="0" cap="none" spc="0" normalizeH="0" baseline="0" noProof="0" dirty="0">
                <a:ln>
                  <a:noFill/>
                </a:ln>
                <a:solidFill>
                  <a:srgbClr val="7D7D7D"/>
                </a:solidFill>
                <a:effectLst/>
                <a:uLnTx/>
                <a:uFillTx/>
                <a:latin typeface="微软雅黑" pitchFamily="34" charset="-122"/>
                <a:ea typeface="微软雅黑" pitchFamily="34" charset="-122"/>
              </a:endParaRPr>
            </a:p>
          </p:txBody>
        </p:sp>
      </p:grpSp>
      <p:sp>
        <p:nvSpPr>
          <p:cNvPr id="30" name="AutoShape 48"/>
          <p:cNvSpPr>
            <a:spLocks/>
          </p:cNvSpPr>
          <p:nvPr/>
        </p:nvSpPr>
        <p:spPr bwMode="auto">
          <a:xfrm>
            <a:off x="3494588" y="1502960"/>
            <a:ext cx="2068513" cy="311150"/>
          </a:xfrm>
          <a:prstGeom prst="accentCallout2">
            <a:avLst>
              <a:gd name="adj1" fmla="val 36736"/>
              <a:gd name="adj2" fmla="val 103685"/>
              <a:gd name="adj3" fmla="val 36736"/>
              <a:gd name="adj4" fmla="val 126708"/>
              <a:gd name="adj5" fmla="val 362755"/>
              <a:gd name="adj6" fmla="val 140981"/>
            </a:avLst>
          </a:prstGeom>
          <a:noFill/>
          <a:ln w="9525">
            <a:solidFill>
              <a:srgbClr val="C5C5C5"/>
            </a:solidFill>
            <a:miter lim="800000"/>
            <a:headEnd/>
            <a:tailEnd/>
          </a:ln>
          <a:extLst>
            <a:ext uri="{909E8E84-426E-40DD-AFC4-6F175D3DCCD1}">
              <a14:hiddenFill xmlns:a14="http://schemas.microsoft.com/office/drawing/2010/main" xmlns="">
                <a:solidFill>
                  <a:srgbClr val="FFFFFF"/>
                </a:solidFill>
              </a14:hiddenFill>
            </a:ext>
          </a:extLst>
        </p:spPr>
        <p:txBody>
          <a:bodyPr anchor="ctr"/>
          <a:lstStyle/>
          <a:p>
            <a:pPr algn="r">
              <a:lnSpc>
                <a:spcPct val="90000"/>
              </a:lnSpc>
            </a:pPr>
            <a:r>
              <a:rPr lang="zh-CN" altLang="en-US" sz="1200" smtClean="0">
                <a:solidFill>
                  <a:srgbClr val="7D7D7D"/>
                </a:solidFill>
                <a:latin typeface="微软雅黑" pitchFamily="34" charset="-122"/>
                <a:ea typeface="微软雅黑" pitchFamily="34" charset="-122"/>
              </a:rPr>
              <a:t>单击此处添加文本</a:t>
            </a:r>
            <a:r>
              <a:rPr lang="en-US" altLang="zh-CN" sz="1200" smtClean="0">
                <a:solidFill>
                  <a:srgbClr val="7D7D7D"/>
                </a:solidFill>
                <a:latin typeface="微软雅黑" pitchFamily="34" charset="-122"/>
                <a:ea typeface="微软雅黑" pitchFamily="34" charset="-122"/>
              </a:rPr>
              <a:t>3</a:t>
            </a:r>
            <a:endParaRPr lang="en-US" altLang="zh-CN" sz="1200" dirty="0">
              <a:solidFill>
                <a:srgbClr val="7D7D7D"/>
              </a:solidFill>
              <a:latin typeface="微软雅黑" pitchFamily="34" charset="-122"/>
              <a:ea typeface="微软雅黑" pitchFamily="34" charset="-122"/>
            </a:endParaRPr>
          </a:p>
        </p:txBody>
      </p:sp>
      <p:grpSp>
        <p:nvGrpSpPr>
          <p:cNvPr id="31" name="组合 32"/>
          <p:cNvGrpSpPr/>
          <p:nvPr/>
        </p:nvGrpSpPr>
        <p:grpSpPr>
          <a:xfrm>
            <a:off x="7044236" y="2342749"/>
            <a:ext cx="1032465" cy="3390507"/>
            <a:chOff x="7044234" y="2777580"/>
            <a:chExt cx="1032465" cy="3390507"/>
          </a:xfrm>
        </p:grpSpPr>
        <p:sp>
          <p:nvSpPr>
            <p:cNvPr id="32" name="Freeform 31"/>
            <p:cNvSpPr>
              <a:spLocks/>
            </p:cNvSpPr>
            <p:nvPr/>
          </p:nvSpPr>
          <p:spPr bwMode="gray">
            <a:xfrm>
              <a:off x="7048997" y="2777580"/>
              <a:ext cx="936625" cy="3044825"/>
            </a:xfrm>
            <a:custGeom>
              <a:avLst/>
              <a:gdLst>
                <a:gd name="T0" fmla="*/ 2147483647 w 919"/>
                <a:gd name="T1" fmla="*/ 2147483647 h 1497"/>
                <a:gd name="T2" fmla="*/ 2147483647 w 919"/>
                <a:gd name="T3" fmla="*/ 2147483647 h 1497"/>
                <a:gd name="T4" fmla="*/ 2147483647 w 919"/>
                <a:gd name="T5" fmla="*/ 2147483647 h 1497"/>
                <a:gd name="T6" fmla="*/ 2147483647 w 919"/>
                <a:gd name="T7" fmla="*/ 2147483647 h 1497"/>
                <a:gd name="T8" fmla="*/ 2147483647 w 919"/>
                <a:gd name="T9" fmla="*/ 2147483647 h 1497"/>
                <a:gd name="T10" fmla="*/ 2147483647 w 919"/>
                <a:gd name="T11" fmla="*/ 0 h 1497"/>
                <a:gd name="T12" fmla="*/ 2147483647 w 919"/>
                <a:gd name="T13" fmla="*/ 2147483647 h 1497"/>
                <a:gd name="T14" fmla="*/ 0 60000 65536"/>
                <a:gd name="T15" fmla="*/ 0 60000 65536"/>
                <a:gd name="T16" fmla="*/ 0 60000 65536"/>
                <a:gd name="T17" fmla="*/ 0 60000 65536"/>
                <a:gd name="T18" fmla="*/ 0 60000 65536"/>
                <a:gd name="T19" fmla="*/ 0 60000 65536"/>
                <a:gd name="T20" fmla="*/ 0 60000 65536"/>
                <a:gd name="T21" fmla="*/ 0 w 919"/>
                <a:gd name="T22" fmla="*/ 0 h 1497"/>
                <a:gd name="T23" fmla="*/ 919 w 919"/>
                <a:gd name="T24" fmla="*/ 1497 h 149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19" h="1497">
                  <a:moveTo>
                    <a:pt x="7" y="76"/>
                  </a:moveTo>
                  <a:cubicBezTo>
                    <a:pt x="7" y="76"/>
                    <a:pt x="7" y="752"/>
                    <a:pt x="7" y="1429"/>
                  </a:cubicBezTo>
                  <a:cubicBezTo>
                    <a:pt x="33" y="1477"/>
                    <a:pt x="289" y="1495"/>
                    <a:pt x="441" y="1497"/>
                  </a:cubicBezTo>
                  <a:cubicBezTo>
                    <a:pt x="593" y="1497"/>
                    <a:pt x="898" y="1486"/>
                    <a:pt x="919" y="1425"/>
                  </a:cubicBezTo>
                  <a:cubicBezTo>
                    <a:pt x="918" y="749"/>
                    <a:pt x="918" y="73"/>
                    <a:pt x="918" y="73"/>
                  </a:cubicBezTo>
                  <a:cubicBezTo>
                    <a:pt x="904" y="12"/>
                    <a:pt x="566" y="0"/>
                    <a:pt x="414" y="0"/>
                  </a:cubicBezTo>
                  <a:cubicBezTo>
                    <a:pt x="262" y="0"/>
                    <a:pt x="0" y="28"/>
                    <a:pt x="7" y="76"/>
                  </a:cubicBezTo>
                  <a:close/>
                </a:path>
              </a:pathLst>
            </a:custGeom>
            <a:gradFill rotWithShape="1">
              <a:gsLst>
                <a:gs pos="0">
                  <a:srgbClr val="BABABA">
                    <a:alpha val="50000"/>
                  </a:srgbClr>
                </a:gs>
                <a:gs pos="50000">
                  <a:srgbClr val="FFFFFF">
                    <a:alpha val="50000"/>
                  </a:srgbClr>
                </a:gs>
                <a:gs pos="100000">
                  <a:srgbClr val="BABABA">
                    <a:alpha val="50000"/>
                  </a:srgbClr>
                </a:gs>
              </a:gsLst>
              <a:lin ang="0" scaled="1"/>
            </a:gra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ysClr val="windowText" lastClr="000000"/>
                </a:solidFill>
                <a:effectLst/>
                <a:uLnTx/>
                <a:uFillTx/>
                <a:latin typeface="Impact" pitchFamily="34" charset="0"/>
                <a:ea typeface="微软雅黑" pitchFamily="34" charset="-122"/>
              </a:endParaRPr>
            </a:p>
          </p:txBody>
        </p:sp>
        <p:sp>
          <p:nvSpPr>
            <p:cNvPr id="33" name="Oval 32"/>
            <p:cNvSpPr>
              <a:spLocks noChangeArrowheads="1"/>
            </p:cNvSpPr>
            <p:nvPr/>
          </p:nvSpPr>
          <p:spPr bwMode="gray">
            <a:xfrm>
              <a:off x="7055347" y="5530305"/>
              <a:ext cx="930275" cy="292100"/>
            </a:xfrm>
            <a:prstGeom prst="ellipse">
              <a:avLst/>
            </a:prstGeom>
            <a:solidFill>
              <a:srgbClr val="FFFFFF">
                <a:alpha val="10196"/>
              </a:srgbClr>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ysClr val="windowText" lastClr="000000"/>
                </a:solidFill>
                <a:effectLst/>
                <a:uLnTx/>
                <a:uFillTx/>
                <a:latin typeface="Impact" pitchFamily="34" charset="0"/>
                <a:ea typeface="微软雅黑" pitchFamily="34" charset="-122"/>
              </a:endParaRPr>
            </a:p>
          </p:txBody>
        </p:sp>
        <p:sp>
          <p:nvSpPr>
            <p:cNvPr id="34" name="AutoShape 33"/>
            <p:cNvSpPr>
              <a:spLocks noChangeArrowheads="1"/>
            </p:cNvSpPr>
            <p:nvPr/>
          </p:nvSpPr>
          <p:spPr bwMode="gray">
            <a:xfrm>
              <a:off x="7061697" y="4523830"/>
              <a:ext cx="928687" cy="1285875"/>
            </a:xfrm>
            <a:prstGeom prst="can">
              <a:avLst>
                <a:gd name="adj" fmla="val 26994"/>
              </a:avLst>
            </a:prstGeom>
            <a:gradFill>
              <a:gsLst>
                <a:gs pos="100000">
                  <a:srgbClr val="2676FF">
                    <a:lumMod val="60000"/>
                    <a:lumOff val="40000"/>
                  </a:srgbClr>
                </a:gs>
                <a:gs pos="0">
                  <a:srgbClr val="2676FF"/>
                </a:gs>
              </a:gsLst>
              <a:lin ang="16200000" scaled="0"/>
            </a:gradFill>
            <a:ln w="3175" cap="flat" cmpd="sng" algn="ctr">
              <a:noFill/>
              <a:prstDash val="solid"/>
            </a:ln>
            <a:effectLst/>
          </p:spPr>
          <p:txBody>
            <a:bodyPr vert="eaVert"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cs typeface="+mn-cs"/>
              </a:endParaRPr>
            </a:p>
          </p:txBody>
        </p:sp>
        <p:sp>
          <p:nvSpPr>
            <p:cNvPr id="35" name="Text Box 40"/>
            <p:cNvSpPr txBox="1">
              <a:spLocks noChangeArrowheads="1"/>
            </p:cNvSpPr>
            <p:nvPr/>
          </p:nvSpPr>
          <p:spPr bwMode="blackWhite">
            <a:xfrm>
              <a:off x="7119392" y="4759474"/>
              <a:ext cx="762000" cy="36933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en-US" altLang="zh-CN" sz="1800" b="0" i="0" u="none" strike="noStrike" kern="0" cap="none" spc="0" normalizeH="0" baseline="0" noProof="0" dirty="0">
                  <a:ln>
                    <a:noFill/>
                  </a:ln>
                  <a:solidFill>
                    <a:srgbClr val="FFFFFF"/>
                  </a:solidFill>
                  <a:effectLst/>
                  <a:uLnTx/>
                  <a:uFillTx/>
                  <a:latin typeface="Impact" pitchFamily="34" charset="0"/>
                  <a:ea typeface="微软雅黑" pitchFamily="34" charset="-122"/>
                </a:rPr>
                <a:t>60%</a:t>
              </a:r>
            </a:p>
          </p:txBody>
        </p:sp>
        <p:sp>
          <p:nvSpPr>
            <p:cNvPr id="36" name="Rectangle 42"/>
            <p:cNvSpPr>
              <a:spLocks noChangeArrowheads="1"/>
            </p:cNvSpPr>
            <p:nvPr/>
          </p:nvSpPr>
          <p:spPr bwMode="auto">
            <a:xfrm>
              <a:off x="7075735" y="5854155"/>
              <a:ext cx="1000964" cy="3139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zh-CN" altLang="en-US" sz="1600" b="1" i="0" u="none" strike="noStrike" kern="0" cap="none" spc="0" normalizeH="0" baseline="0" noProof="0" dirty="0" smtClean="0">
                  <a:ln>
                    <a:noFill/>
                  </a:ln>
                  <a:solidFill>
                    <a:srgbClr val="7D7D7D"/>
                  </a:solidFill>
                  <a:effectLst/>
                  <a:uLnTx/>
                  <a:uFillTx/>
                  <a:latin typeface="微软雅黑" pitchFamily="34" charset="-122"/>
                  <a:ea typeface="微软雅黑" pitchFamily="34" charset="-122"/>
                </a:rPr>
                <a:t>文本</a:t>
              </a:r>
              <a:r>
                <a:rPr kumimoji="0" lang="en-US" altLang="zh-CN" sz="1600" b="1" i="0" u="none" strike="noStrike" kern="0" cap="none" spc="0" normalizeH="0" baseline="0" noProof="0" dirty="0" smtClean="0">
                  <a:ln>
                    <a:noFill/>
                  </a:ln>
                  <a:solidFill>
                    <a:srgbClr val="7D7D7D"/>
                  </a:solidFill>
                  <a:effectLst/>
                  <a:uLnTx/>
                  <a:uFillTx/>
                  <a:latin typeface="微软雅黑" pitchFamily="34" charset="-122"/>
                  <a:ea typeface="微软雅黑" pitchFamily="34" charset="-122"/>
                </a:rPr>
                <a:t>4</a:t>
              </a:r>
              <a:endParaRPr kumimoji="0" lang="en-US" altLang="zh-CN" sz="1600" b="1" i="0" u="none" strike="noStrike" kern="0" cap="none" spc="0" normalizeH="0" baseline="0" noProof="0" dirty="0">
                <a:ln>
                  <a:noFill/>
                </a:ln>
                <a:solidFill>
                  <a:srgbClr val="7D7D7D"/>
                </a:solidFill>
                <a:effectLst/>
                <a:uLnTx/>
                <a:uFillTx/>
                <a:latin typeface="微软雅黑" pitchFamily="34" charset="-122"/>
                <a:ea typeface="微软雅黑" pitchFamily="34" charset="-122"/>
              </a:endParaRPr>
            </a:p>
          </p:txBody>
        </p:sp>
        <p:sp>
          <p:nvSpPr>
            <p:cNvPr id="37" name="Oval 49"/>
            <p:cNvSpPr>
              <a:spLocks noChangeArrowheads="1"/>
            </p:cNvSpPr>
            <p:nvPr/>
          </p:nvSpPr>
          <p:spPr bwMode="gray">
            <a:xfrm>
              <a:off x="7044234" y="2787105"/>
              <a:ext cx="930275" cy="257175"/>
            </a:xfrm>
            <a:prstGeom prst="ellipse">
              <a:avLst/>
            </a:prstGeom>
            <a:solidFill>
              <a:srgbClr val="FFFFFF">
                <a:alpha val="30196"/>
              </a:srgbClr>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ysClr val="windowText" lastClr="000000"/>
                </a:solidFill>
                <a:effectLst/>
                <a:uLnTx/>
                <a:uFillTx/>
                <a:latin typeface="Impact" pitchFamily="34" charset="0"/>
                <a:ea typeface="微软雅黑" pitchFamily="34" charset="-122"/>
              </a:endParaRPr>
            </a:p>
          </p:txBody>
        </p:sp>
      </p:grpSp>
    </p:spTree>
    <p:extLst>
      <p:ext uri="{BB962C8B-B14F-4D97-AF65-F5344CB8AC3E}">
        <p14:creationId xmlns:p14="http://schemas.microsoft.com/office/powerpoint/2010/main" xmlns="" val="14149280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blackWhite">
          <a:xfrm>
            <a:off x="1475656" y="2041683"/>
            <a:ext cx="1478914" cy="1435094"/>
          </a:xfrm>
          <a:prstGeom prst="rect">
            <a:avLst/>
          </a:prstGeom>
          <a:gradFill>
            <a:gsLst>
              <a:gs pos="33000">
                <a:srgbClr val="F9F9F9"/>
              </a:gs>
              <a:gs pos="100000">
                <a:srgbClr val="D7D7D7"/>
              </a:gs>
            </a:gsLst>
            <a:lin ang="5400000" scaled="0"/>
          </a:gradFill>
          <a:ln w="3175" cap="flat" cmpd="sng" algn="ctr">
            <a:solidFill>
              <a:srgbClr val="D7D7D7"/>
            </a:solidFill>
            <a:prstDash val="solid"/>
          </a:ln>
          <a:effectLst>
            <a:outerShdw blurRad="50800" dist="38100" dir="2700000" algn="tl" rotWithShape="0">
              <a:prstClr val="black">
                <a:alpha val="40000"/>
              </a:prstClr>
            </a:outerShdw>
          </a:effectLst>
          <a:extLst/>
        </p:spPr>
        <p:txBody>
          <a:bodyPr lIns="93296" tIns="46648" rIns="93296" bIns="46648"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zh-CN" sz="1200" b="1" i="0" u="none" strike="noStrike" kern="0" cap="none" spc="0" normalizeH="0" baseline="0" noProof="0" dirty="0">
                <a:ln>
                  <a:noFill/>
                </a:ln>
                <a:solidFill>
                  <a:srgbClr val="5F5F5F"/>
                </a:solidFill>
                <a:effectLst/>
                <a:uLnTx/>
                <a:uFillTx/>
                <a:latin typeface="微软雅黑" pitchFamily="34" charset="-122"/>
                <a:ea typeface="微软雅黑" pitchFamily="34" charset="-122"/>
                <a:cs typeface="宋体" pitchFamily="2" charset="-122"/>
              </a:rPr>
              <a:t>单击此处添加标题</a:t>
            </a:r>
          </a:p>
        </p:txBody>
      </p:sp>
      <p:sp>
        <p:nvSpPr>
          <p:cNvPr id="3" name="Rectangle 3"/>
          <p:cNvSpPr>
            <a:spLocks noChangeArrowheads="1"/>
          </p:cNvSpPr>
          <p:nvPr/>
        </p:nvSpPr>
        <p:spPr bwMode="blackWhite">
          <a:xfrm>
            <a:off x="2954574" y="2041683"/>
            <a:ext cx="1475675" cy="1435094"/>
          </a:xfrm>
          <a:prstGeom prst="rect">
            <a:avLst/>
          </a:prstGeom>
          <a:gradFill>
            <a:gsLst>
              <a:gs pos="33000">
                <a:srgbClr val="2676FF">
                  <a:lumMod val="20000"/>
                  <a:lumOff val="80000"/>
                </a:srgbClr>
              </a:gs>
              <a:gs pos="100000">
                <a:srgbClr val="2676FF">
                  <a:lumMod val="60000"/>
                  <a:lumOff val="40000"/>
                </a:srgbClr>
              </a:gs>
            </a:gsLst>
            <a:lin ang="5400000" scaled="0"/>
          </a:gradFill>
          <a:ln w="3175" cap="flat" cmpd="sng" algn="ctr">
            <a:solidFill>
              <a:srgbClr val="D7D7D7"/>
            </a:solidFill>
            <a:prstDash val="solid"/>
          </a:ln>
          <a:effectLst>
            <a:outerShdw blurRad="50800" dist="38100" dir="2700000" algn="tl" rotWithShape="0">
              <a:prstClr val="black">
                <a:alpha val="40000"/>
              </a:prstClr>
            </a:outerShdw>
          </a:effectLst>
          <a:extLst/>
        </p:spPr>
        <p:txBody>
          <a:bodyPr lIns="93296" tIns="46648" rIns="93296" bIns="46648"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zh-CN" sz="1200" b="1" i="0" u="none" strike="noStrike" kern="0" cap="none" spc="0" normalizeH="0" baseline="0" noProof="0" dirty="0">
                <a:ln>
                  <a:noFill/>
                </a:ln>
                <a:solidFill>
                  <a:srgbClr val="5F5F5F"/>
                </a:solidFill>
                <a:effectLst/>
                <a:uLnTx/>
                <a:uFillTx/>
                <a:latin typeface="微软雅黑" pitchFamily="34" charset="-122"/>
                <a:ea typeface="微软雅黑" pitchFamily="34" charset="-122"/>
                <a:cs typeface="宋体" pitchFamily="2" charset="-122"/>
              </a:rPr>
              <a:t>单击此处添加标题</a:t>
            </a:r>
          </a:p>
        </p:txBody>
      </p:sp>
      <p:sp>
        <p:nvSpPr>
          <p:cNvPr id="4" name="Rectangle 4"/>
          <p:cNvSpPr>
            <a:spLocks noChangeArrowheads="1"/>
          </p:cNvSpPr>
          <p:nvPr/>
        </p:nvSpPr>
        <p:spPr bwMode="blackWhite">
          <a:xfrm>
            <a:off x="1475656" y="3476776"/>
            <a:ext cx="1478914" cy="1433475"/>
          </a:xfrm>
          <a:prstGeom prst="rect">
            <a:avLst/>
          </a:prstGeom>
          <a:gradFill>
            <a:gsLst>
              <a:gs pos="33000">
                <a:srgbClr val="F9F9F9"/>
              </a:gs>
              <a:gs pos="100000">
                <a:srgbClr val="D7D7D7"/>
              </a:gs>
            </a:gsLst>
            <a:lin ang="5400000" scaled="0"/>
          </a:gradFill>
          <a:ln w="3175" cap="flat" cmpd="sng" algn="ctr">
            <a:solidFill>
              <a:srgbClr val="D7D7D7"/>
            </a:solidFill>
            <a:prstDash val="solid"/>
          </a:ln>
          <a:effectLst>
            <a:outerShdw blurRad="50800" dist="38100" dir="2700000" algn="tl" rotWithShape="0">
              <a:prstClr val="black">
                <a:alpha val="40000"/>
              </a:prstClr>
            </a:outerShdw>
          </a:effectLst>
          <a:extLst/>
        </p:spPr>
        <p:txBody>
          <a:bodyPr lIns="93296" tIns="46648" rIns="93296" bIns="46648"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zh-CN" sz="1200" b="1" i="0" u="none" strike="noStrike" kern="0" cap="none" spc="0" normalizeH="0" baseline="0" noProof="0" dirty="0">
                <a:ln>
                  <a:noFill/>
                </a:ln>
                <a:solidFill>
                  <a:srgbClr val="5F5F5F"/>
                </a:solidFill>
                <a:effectLst/>
                <a:uLnTx/>
                <a:uFillTx/>
                <a:latin typeface="微软雅黑" pitchFamily="34" charset="-122"/>
                <a:ea typeface="微软雅黑" pitchFamily="34" charset="-122"/>
                <a:cs typeface="宋体" pitchFamily="2" charset="-122"/>
              </a:rPr>
              <a:t>单击此处添加标题</a:t>
            </a:r>
          </a:p>
        </p:txBody>
      </p:sp>
      <p:sp>
        <p:nvSpPr>
          <p:cNvPr id="5" name="Rectangle 5"/>
          <p:cNvSpPr>
            <a:spLocks noChangeArrowheads="1"/>
          </p:cNvSpPr>
          <p:nvPr/>
        </p:nvSpPr>
        <p:spPr bwMode="blackWhite">
          <a:xfrm>
            <a:off x="2954574" y="3476776"/>
            <a:ext cx="1475675" cy="1433475"/>
          </a:xfrm>
          <a:prstGeom prst="rect">
            <a:avLst/>
          </a:prstGeom>
          <a:gradFill>
            <a:gsLst>
              <a:gs pos="33000">
                <a:srgbClr val="2676FF">
                  <a:lumMod val="20000"/>
                  <a:lumOff val="80000"/>
                </a:srgbClr>
              </a:gs>
              <a:gs pos="100000">
                <a:srgbClr val="2676FF">
                  <a:lumMod val="60000"/>
                  <a:lumOff val="40000"/>
                </a:srgbClr>
              </a:gs>
            </a:gsLst>
            <a:lin ang="5400000" scaled="0"/>
          </a:gradFill>
          <a:ln w="3175" cap="flat" cmpd="sng" algn="ctr">
            <a:solidFill>
              <a:srgbClr val="D7D7D7"/>
            </a:solidFill>
            <a:prstDash val="solid"/>
          </a:ln>
          <a:effectLst>
            <a:outerShdw blurRad="50800" dist="38100" dir="2700000" algn="tl" rotWithShape="0">
              <a:prstClr val="black">
                <a:alpha val="40000"/>
              </a:prstClr>
            </a:outerShdw>
          </a:effectLst>
          <a:extLst/>
        </p:spPr>
        <p:txBody>
          <a:bodyPr lIns="93296" tIns="46648" rIns="93296" bIns="46648"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zh-CN" sz="1200" b="1" i="0" u="none" strike="noStrike" kern="0" cap="none" spc="0" normalizeH="0" baseline="0" noProof="0" dirty="0">
                <a:ln>
                  <a:noFill/>
                </a:ln>
                <a:solidFill>
                  <a:srgbClr val="5F5F5F"/>
                </a:solidFill>
                <a:effectLst/>
                <a:uLnTx/>
                <a:uFillTx/>
                <a:latin typeface="微软雅黑" pitchFamily="34" charset="-122"/>
                <a:ea typeface="微软雅黑" pitchFamily="34" charset="-122"/>
                <a:cs typeface="宋体" pitchFamily="2" charset="-122"/>
              </a:rPr>
              <a:t>单击此处添加标题</a:t>
            </a:r>
          </a:p>
        </p:txBody>
      </p:sp>
      <p:sp>
        <p:nvSpPr>
          <p:cNvPr id="6" name="Freeform 6"/>
          <p:cNvSpPr>
            <a:spLocks/>
          </p:cNvSpPr>
          <p:nvPr/>
        </p:nvSpPr>
        <p:spPr bwMode="blackWhite">
          <a:xfrm>
            <a:off x="4425384" y="1868371"/>
            <a:ext cx="349886" cy="3216813"/>
          </a:xfrm>
          <a:custGeom>
            <a:avLst/>
            <a:gdLst>
              <a:gd name="T0" fmla="*/ 200 w 203"/>
              <a:gd name="T1" fmla="*/ 0 h 1925"/>
              <a:gd name="T2" fmla="*/ 1 w 203"/>
              <a:gd name="T3" fmla="*/ 105 h 1925"/>
              <a:gd name="T4" fmla="*/ 0 w 203"/>
              <a:gd name="T5" fmla="*/ 1813 h 1925"/>
              <a:gd name="T6" fmla="*/ 202 w 203"/>
              <a:gd name="T7" fmla="*/ 1924 h 1925"/>
              <a:gd name="T8" fmla="*/ 200 w 203"/>
              <a:gd name="T9" fmla="*/ 0 h 1925"/>
            </a:gdLst>
            <a:ahLst/>
            <a:cxnLst>
              <a:cxn ang="0">
                <a:pos x="T0" y="T1"/>
              </a:cxn>
              <a:cxn ang="0">
                <a:pos x="T2" y="T3"/>
              </a:cxn>
              <a:cxn ang="0">
                <a:pos x="T4" y="T5"/>
              </a:cxn>
              <a:cxn ang="0">
                <a:pos x="T6" y="T7"/>
              </a:cxn>
              <a:cxn ang="0">
                <a:pos x="T8" y="T9"/>
              </a:cxn>
            </a:cxnLst>
            <a:rect l="0" t="0" r="r" b="b"/>
            <a:pathLst>
              <a:path w="203" h="1925">
                <a:moveTo>
                  <a:pt x="200" y="0"/>
                </a:moveTo>
                <a:lnTo>
                  <a:pt x="1" y="105"/>
                </a:lnTo>
                <a:lnTo>
                  <a:pt x="0" y="1813"/>
                </a:lnTo>
                <a:lnTo>
                  <a:pt x="202" y="1924"/>
                </a:lnTo>
                <a:lnTo>
                  <a:pt x="200" y="0"/>
                </a:lnTo>
              </a:path>
            </a:pathLst>
          </a:custGeom>
          <a:gradFill>
            <a:gsLst>
              <a:gs pos="33000">
                <a:srgbClr val="2676FF">
                  <a:lumMod val="75000"/>
                </a:srgbClr>
              </a:gs>
              <a:gs pos="100000">
                <a:srgbClr val="2676FF">
                  <a:lumMod val="50000"/>
                </a:srgbClr>
              </a:gs>
            </a:gsLst>
            <a:lin ang="5400000" scaled="0"/>
          </a:gradFill>
          <a:ln w="3175" cap="flat" cmpd="sng" algn="ctr">
            <a:solidFill>
              <a:srgbClr val="D7D7D7"/>
            </a:solidFill>
            <a:prstDash val="solid"/>
          </a:ln>
          <a:effectLst>
            <a:outerShdw blurRad="50800" dist="38100" dir="2700000" algn="tl" rotWithShape="0">
              <a:prstClr val="black">
                <a:alpha val="40000"/>
              </a:prstClr>
            </a:outerShdw>
          </a:effectLst>
          <a:extLst/>
        </p:spPr>
        <p:txBody>
          <a:bodyPr lIns="93296" tIns="46648" rIns="93296" bIns="46648" anchor="ctr"/>
          <a:lstStyle/>
          <a:p>
            <a:pPr marL="0" marR="0" lvl="0" indent="0" defTabSz="914400" eaLnBrk="1" fontAlgn="auto" latinLnBrk="0" hangingPunct="1">
              <a:lnSpc>
                <a:spcPct val="120000"/>
              </a:lnSpc>
              <a:spcBef>
                <a:spcPts val="0"/>
              </a:spcBef>
              <a:spcAft>
                <a:spcPts val="0"/>
              </a:spcAft>
              <a:buClrTx/>
              <a:buSzTx/>
              <a:buFontTx/>
              <a:buNone/>
              <a:tabLst/>
              <a:defRPr/>
            </a:pPr>
            <a:endParaRPr kumimoji="0" lang="zh-CN" altLang="en-US" sz="1200" b="0" i="0" u="none" strike="noStrike" kern="0" cap="none" spc="0" normalizeH="0" baseline="0" noProof="0">
              <a:ln>
                <a:noFill/>
              </a:ln>
              <a:solidFill>
                <a:srgbClr val="F9F9F9"/>
              </a:solidFill>
              <a:effectLst/>
              <a:uLnTx/>
              <a:uFillTx/>
              <a:latin typeface="微软雅黑" pitchFamily="34" charset="-122"/>
              <a:ea typeface="微软雅黑" pitchFamily="34" charset="-122"/>
              <a:cs typeface="+mn-cs"/>
            </a:endParaRPr>
          </a:p>
        </p:txBody>
      </p:sp>
      <p:grpSp>
        <p:nvGrpSpPr>
          <p:cNvPr id="7" name="Group 8"/>
          <p:cNvGrpSpPr>
            <a:grpSpLocks/>
          </p:cNvGrpSpPr>
          <p:nvPr/>
        </p:nvGrpSpPr>
        <p:grpSpPr bwMode="auto">
          <a:xfrm>
            <a:off x="4427004" y="3382834"/>
            <a:ext cx="3367648" cy="93945"/>
            <a:chOff x="3543" y="2776"/>
            <a:chExt cx="1957" cy="56"/>
          </a:xfrm>
        </p:grpSpPr>
        <p:sp>
          <p:nvSpPr>
            <p:cNvPr id="8" name="Line 9"/>
            <p:cNvSpPr>
              <a:spLocks noChangeShapeType="1"/>
            </p:cNvSpPr>
            <p:nvPr/>
          </p:nvSpPr>
          <p:spPr bwMode="blackWhite">
            <a:xfrm flipV="1">
              <a:off x="3543" y="2830"/>
              <a:ext cx="200" cy="2"/>
            </a:xfrm>
            <a:prstGeom prst="line">
              <a:avLst/>
            </a:prstGeom>
            <a:noFill/>
            <a:ln w="12700">
              <a:solidFill>
                <a:sysClr val="windowText" lastClr="000000"/>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ysClr val="windowText" lastClr="000000"/>
                </a:solidFill>
                <a:effectLst/>
                <a:uLnTx/>
                <a:uFillTx/>
                <a:latin typeface="微软雅黑" pitchFamily="34" charset="-122"/>
                <a:ea typeface="微软雅黑" pitchFamily="34" charset="-122"/>
              </a:endParaRPr>
            </a:p>
          </p:txBody>
        </p:sp>
        <p:sp>
          <p:nvSpPr>
            <p:cNvPr id="9" name="Line 10"/>
            <p:cNvSpPr>
              <a:spLocks noChangeShapeType="1"/>
            </p:cNvSpPr>
            <p:nvPr/>
          </p:nvSpPr>
          <p:spPr bwMode="blackWhite">
            <a:xfrm>
              <a:off x="3743" y="2776"/>
              <a:ext cx="1757" cy="0"/>
            </a:xfrm>
            <a:prstGeom prst="line">
              <a:avLst/>
            </a:prstGeom>
            <a:noFill/>
            <a:ln w="12700">
              <a:solidFill>
                <a:sysClr val="windowText" lastClr="000000"/>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ysClr val="windowText" lastClr="000000"/>
                </a:solidFill>
                <a:effectLst/>
                <a:uLnTx/>
                <a:uFillTx/>
                <a:latin typeface="微软雅黑" pitchFamily="34" charset="-122"/>
                <a:ea typeface="微软雅黑" pitchFamily="34" charset="-122"/>
              </a:endParaRPr>
            </a:p>
          </p:txBody>
        </p:sp>
      </p:grpSp>
      <p:sp>
        <p:nvSpPr>
          <p:cNvPr id="10" name="矩形 9"/>
          <p:cNvSpPr/>
          <p:nvPr/>
        </p:nvSpPr>
        <p:spPr bwMode="auto">
          <a:xfrm>
            <a:off x="4771173" y="1868371"/>
            <a:ext cx="3188707" cy="1604888"/>
          </a:xfrm>
          <a:prstGeom prst="rect">
            <a:avLst/>
          </a:prstGeom>
          <a:gradFill>
            <a:gsLst>
              <a:gs pos="33000">
                <a:srgbClr val="2676FF">
                  <a:lumMod val="60000"/>
                  <a:lumOff val="40000"/>
                </a:srgbClr>
              </a:gs>
              <a:gs pos="100000">
                <a:srgbClr val="2676FF"/>
              </a:gs>
            </a:gsLst>
            <a:lin ang="5400000" scaled="0"/>
          </a:gradFill>
          <a:ln w="3175" cap="flat" cmpd="sng" algn="ctr">
            <a:solidFill>
              <a:srgbClr val="D7D7D7"/>
            </a:solidFill>
            <a:prstDash val="solid"/>
          </a:ln>
          <a:effectLst>
            <a:outerShdw blurRad="50800" dist="38100" dir="2700000" algn="tl" rotWithShape="0">
              <a:prstClr val="black">
                <a:alpha val="40000"/>
              </a:prstClr>
            </a:outerShdw>
          </a:effectLst>
          <a:extLst/>
        </p:spPr>
        <p:txBody>
          <a:bodyPr lIns="93296" tIns="46648" rIns="93296" bIns="46648" anchor="ctr"/>
          <a:lstStyle/>
          <a:p>
            <a:pPr marL="0" marR="0" lvl="0" indent="0" defTabSz="914400" eaLnBrk="1" fontAlgn="auto" latinLnBrk="0" hangingPunct="1">
              <a:lnSpc>
                <a:spcPct val="150000"/>
              </a:lnSpc>
              <a:spcBef>
                <a:spcPts val="0"/>
              </a:spcBef>
              <a:spcAft>
                <a:spcPts val="0"/>
              </a:spcAft>
              <a:buClrTx/>
              <a:buSzTx/>
              <a:buFontTx/>
              <a:buNone/>
              <a:tabLst/>
              <a:defRPr/>
            </a:pPr>
            <a:r>
              <a:rPr kumimoji="0" lang="zh-CN" altLang="zh-CN" sz="1100" b="0" i="0" u="none" strike="noStrike" kern="0" cap="none" spc="0" normalizeH="0" baseline="0" noProof="0" dirty="0">
                <a:ln>
                  <a:noFill/>
                </a:ln>
                <a:solidFill>
                  <a:srgbClr val="FFFFFF"/>
                </a:solidFill>
                <a:effectLst/>
                <a:uLnTx/>
                <a:uFillTx/>
                <a:latin typeface="微软雅黑" pitchFamily="34" charset="-122"/>
                <a:ea typeface="微软雅黑" pitchFamily="34" charset="-122"/>
                <a:cs typeface="+mn-cs"/>
              </a:rPr>
              <a:t>单击此处添加段落文本单击此处添加段落文本单击此处添加段落文本单击此处添加段落文本</a:t>
            </a:r>
          </a:p>
        </p:txBody>
      </p:sp>
      <p:sp>
        <p:nvSpPr>
          <p:cNvPr id="11" name="矩形 10"/>
          <p:cNvSpPr/>
          <p:nvPr/>
        </p:nvSpPr>
        <p:spPr bwMode="auto">
          <a:xfrm>
            <a:off x="4771173" y="3471688"/>
            <a:ext cx="3188707" cy="1604888"/>
          </a:xfrm>
          <a:prstGeom prst="rect">
            <a:avLst/>
          </a:prstGeom>
          <a:gradFill>
            <a:gsLst>
              <a:gs pos="33000">
                <a:srgbClr val="2676FF">
                  <a:lumMod val="60000"/>
                  <a:lumOff val="40000"/>
                </a:srgbClr>
              </a:gs>
              <a:gs pos="100000">
                <a:srgbClr val="2676FF"/>
              </a:gs>
            </a:gsLst>
            <a:lin ang="5400000" scaled="0"/>
          </a:gradFill>
          <a:ln w="3175" cap="flat" cmpd="sng" algn="ctr">
            <a:solidFill>
              <a:srgbClr val="D7D7D7"/>
            </a:solidFill>
            <a:prstDash val="solid"/>
          </a:ln>
          <a:effectLst>
            <a:outerShdw blurRad="50800" dist="38100" dir="2700000" algn="tl" rotWithShape="0">
              <a:prstClr val="black">
                <a:alpha val="40000"/>
              </a:prstClr>
            </a:outerShdw>
          </a:effectLst>
          <a:extLst/>
        </p:spPr>
        <p:txBody>
          <a:bodyPr lIns="93296" tIns="46648" rIns="93296" bIns="46648" anchor="ctr"/>
          <a:lstStyle/>
          <a:p>
            <a:pPr marL="0" marR="0" lvl="0" indent="0" defTabSz="914400" eaLnBrk="1" fontAlgn="auto" latinLnBrk="0" hangingPunct="1">
              <a:lnSpc>
                <a:spcPct val="150000"/>
              </a:lnSpc>
              <a:spcBef>
                <a:spcPts val="0"/>
              </a:spcBef>
              <a:spcAft>
                <a:spcPts val="0"/>
              </a:spcAft>
              <a:buClrTx/>
              <a:buSzTx/>
              <a:buFontTx/>
              <a:buNone/>
              <a:tabLst/>
              <a:defRPr/>
            </a:pPr>
            <a:r>
              <a:rPr kumimoji="0" lang="zh-CN" altLang="zh-CN" sz="1100" b="0" i="0" u="none" strike="noStrike" kern="0" cap="none" spc="0" normalizeH="0" baseline="0" noProof="0" dirty="0">
                <a:ln>
                  <a:noFill/>
                </a:ln>
                <a:solidFill>
                  <a:srgbClr val="FFFFFF"/>
                </a:solidFill>
                <a:effectLst/>
                <a:uLnTx/>
                <a:uFillTx/>
                <a:latin typeface="微软雅黑" pitchFamily="34" charset="-122"/>
                <a:ea typeface="微软雅黑" pitchFamily="34" charset="-122"/>
                <a:cs typeface="+mn-cs"/>
              </a:rPr>
              <a:t>单击此处添加段落文本单击此处添加段落文本单击此处添加段落文本单击此处添加段落文本</a:t>
            </a:r>
          </a:p>
        </p:txBody>
      </p:sp>
    </p:spTree>
    <p:extLst>
      <p:ext uri="{BB962C8B-B14F-4D97-AF65-F5344CB8AC3E}">
        <p14:creationId xmlns:p14="http://schemas.microsoft.com/office/powerpoint/2010/main" xmlns="" val="3011265911"/>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25400">
          <a:solidFill>
            <a:schemeClr val="bg1">
              <a:lumMod val="75000"/>
            </a:schemeClr>
          </a:solidFill>
        </a:ln>
        <a:effectLst/>
        <a:scene3d>
          <a:camera prst="orthographicFront"/>
          <a:lightRig rig="flat" dir="t"/>
        </a:scene3d>
        <a:sp3d>
          <a:extrusionClr>
            <a:schemeClr val="bg1"/>
          </a:extrusionClr>
          <a:contourClr>
            <a:schemeClr val="bg1"/>
          </a:contourClr>
        </a:sp3d>
      </a:spPr>
      <a:bodyPr rtlCol="0" anchor="ctr"/>
      <a:lstStyle>
        <a:defPPr marL="0" algn="ctr" eaLnBrk="0" fontAlgn="ctr" hangingPunct="0">
          <a:spcBef>
            <a:spcPts val="0"/>
          </a:spcBef>
          <a:spcAft>
            <a:spcPts val="0"/>
          </a:spcAft>
          <a:buClr>
            <a:srgbClr val="FF0000"/>
          </a:buClr>
          <a:buSzPct val="70000"/>
          <a:tabLst>
            <a:tab pos="136525" algn="l"/>
          </a:tabLst>
          <a:defRPr sz="1400">
            <a:latin typeface="微软雅黑" pitchFamily="34" charset="-122"/>
            <a:ea typeface="微软雅黑" pitchFamily="34" charset="-122"/>
          </a:defRPr>
        </a:defPPr>
      </a:lstStyle>
      <a:style>
        <a:lnRef idx="1">
          <a:schemeClr val="accent2"/>
        </a:lnRef>
        <a:fillRef idx="3">
          <a:schemeClr val="accent2"/>
        </a:fillRef>
        <a:effectRef idx="2">
          <a:schemeClr val="accent2"/>
        </a:effectRef>
        <a:fontRef idx="minor">
          <a:schemeClr val="lt1"/>
        </a:fontRef>
      </a:style>
    </a:sp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20168</TotalTime>
  <Words>266</Words>
  <Application>Microsoft Office PowerPoint</Application>
  <PresentationFormat>全屏显示(4:3)</PresentationFormat>
  <Paragraphs>47</Paragraphs>
  <Slides>5</Slides>
  <Notes>0</Notes>
  <HiddenSlides>0</HiddenSlides>
  <MMClips>0</MMClips>
  <ScaleCrop>false</ScaleCrop>
  <HeadingPairs>
    <vt:vector size="4" baseType="variant">
      <vt:variant>
        <vt:lpstr>主题</vt:lpstr>
      </vt:variant>
      <vt:variant>
        <vt:i4>1</vt:i4>
      </vt:variant>
      <vt:variant>
        <vt:lpstr>幻灯片标题</vt:lpstr>
      </vt:variant>
      <vt:variant>
        <vt:i4>5</vt:i4>
      </vt:variant>
    </vt:vector>
  </HeadingPairs>
  <TitlesOfParts>
    <vt:vector size="6" baseType="lpstr">
      <vt:lpstr>Office 主题</vt:lpstr>
      <vt:lpstr>幻灯片 1</vt:lpstr>
      <vt:lpstr>幻灯片 2</vt:lpstr>
      <vt:lpstr>幻灯片 3</vt:lpstr>
      <vt:lpstr>幻灯片 4</vt:lpstr>
      <vt:lpstr>幻灯片 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第一PPT</dc:title>
  <dc:creator>www.1ppt.com</dc:creator>
  <cp:keywords>第一PPT www.1ppt.com</cp:keywords>
  <dc:description>http://www.1ppt.com</dc:description>
  <cp:lastModifiedBy>Qingri-1</cp:lastModifiedBy>
  <cp:revision>1068</cp:revision>
  <dcterms:created xsi:type="dcterms:W3CDTF">2009-02-11T05:37:22Z</dcterms:created>
  <dcterms:modified xsi:type="dcterms:W3CDTF">2017-06-22T08:35:35Z</dcterms:modified>
  <cp:category>http://www.1ppt.com</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
    <vt:lpwstr>锐普图表</vt:lpwstr>
  </property>
  <property fmtid="{D5CDD505-2E9C-101B-9397-08002B2CF9AE}" pid="3" name="SlideDescription">
    <vt:lpwstr/>
  </property>
</Properties>
</file>