
<file path=[Content_Types].xml><?xml version="1.0" encoding="utf-8"?>
<Types xmlns="http://schemas.openxmlformats.org/package/2006/content-types">
  <Default Extension="jpeg" ContentType="image/jpeg"/>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7" r:id="rId3"/>
    <p:sldId id="298" r:id="rId5"/>
    <p:sldId id="299" r:id="rId6"/>
    <p:sldId id="285" r:id="rId7"/>
    <p:sldId id="259" r:id="rId8"/>
    <p:sldId id="267" r:id="rId9"/>
    <p:sldId id="273" r:id="rId10"/>
    <p:sldId id="268" r:id="rId11"/>
    <p:sldId id="269" r:id="rId12"/>
    <p:sldId id="280" r:id="rId13"/>
    <p:sldId id="258" r:id="rId14"/>
    <p:sldId id="289" r:id="rId15"/>
    <p:sldId id="290" r:id="rId16"/>
    <p:sldId id="260" r:id="rId17"/>
    <p:sldId id="261" r:id="rId18"/>
    <p:sldId id="279" r:id="rId19"/>
    <p:sldId id="262" r:id="rId20"/>
    <p:sldId id="263" r:id="rId21"/>
    <p:sldId id="264" r:id="rId22"/>
    <p:sldId id="265" r:id="rId23"/>
    <p:sldId id="266" r:id="rId24"/>
    <p:sldId id="270" r:id="rId25"/>
    <p:sldId id="271" r:id="rId26"/>
    <p:sldId id="281" r:id="rId27"/>
    <p:sldId id="272" r:id="rId28"/>
    <p:sldId id="274" r:id="rId29"/>
    <p:sldId id="275" r:id="rId30"/>
    <p:sldId id="277" r:id="rId31"/>
    <p:sldId id="282" r:id="rId32"/>
    <p:sldId id="288" r:id="rId33"/>
    <p:sldId id="291" r:id="rId34"/>
    <p:sldId id="286"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F0024"/>
    <a:srgbClr val="EAEAEA"/>
    <a:srgbClr val="B4001E"/>
    <a:srgbClr val="A40000"/>
    <a:srgbClr val="17375E"/>
    <a:srgbClr val="31859C"/>
    <a:srgbClr val="3A3A3A"/>
    <a:srgbClr val="E74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39" d="100"/>
          <a:sy n="139" d="100"/>
        </p:scale>
        <p:origin x="-114" y="-96"/>
      </p:cViewPr>
      <p:guideLst>
        <p:guide orient="horz" pos="1620"/>
        <p:guide pos="2880"/>
      </p:guideLst>
    </p:cSldViewPr>
  </p:slideViewPr>
  <p:notesTextViewPr>
    <p:cViewPr>
      <p:scale>
        <a:sx n="1" d="1"/>
        <a:sy n="1" d="1"/>
      </p:scale>
      <p:origin x="0" y="0"/>
    </p:cViewPr>
  </p:notesTextViewPr>
  <p:sorterViewPr>
    <p:cViewPr>
      <p:scale>
        <a:sx n="150" d="100"/>
        <a:sy n="150" d="100"/>
      </p:scale>
      <p:origin x="0" y="74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F:\&#22823;&#35745;&#21010;&#27169;&#26495;\PPT&#22270;&#34920;&#20043;&#36947;\PPT&#22270;&#34920;&#20043;&#3694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22823;&#35745;&#21010;&#27169;&#26495;\PPT&#22270;&#34920;&#20043;&#36947;\PPT&#22270;&#34920;&#20043;&#3694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22823;&#35745;&#21010;&#27169;&#26495;\PPT&#22270;&#34920;&#20043;&#36947;\PPT&#22270;&#34920;&#20043;&#3694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Sheet1!$W$69</c:f>
              <c:strCache>
                <c:ptCount val="1"/>
                <c:pt idx="0">
                  <c:v>SALE</c:v>
                </c:pt>
              </c:strCache>
            </c:strRef>
          </c:tx>
          <c:spPr>
            <a:ln>
              <a:noFill/>
            </a:ln>
          </c:spPr>
          <c:explosion val="0"/>
          <c:dPt>
            <c:idx val="0"/>
            <c:bubble3D val="0"/>
            <c:spPr>
              <a:solidFill>
                <a:srgbClr val="DF0024"/>
              </a:solidFill>
              <a:ln w="19050">
                <a:noFill/>
              </a:ln>
              <a:effectLst/>
            </c:spPr>
          </c:dPt>
          <c:dPt>
            <c:idx val="1"/>
            <c:bubble3D val="0"/>
            <c:spPr>
              <a:solidFill>
                <a:schemeClr val="accent2"/>
              </a:solidFill>
              <a:ln w="19050">
                <a:noFill/>
              </a:ln>
              <a:effectLst/>
            </c:spPr>
          </c:dPt>
          <c:dPt>
            <c:idx val="2"/>
            <c:bubble3D val="0"/>
            <c:spPr>
              <a:solidFill>
                <a:schemeClr val="bg1">
                  <a:lumMod val="65000"/>
                </a:schemeClr>
              </a:solidFill>
              <a:ln w="19050">
                <a:noFill/>
              </a:ln>
              <a:effectLst/>
            </c:spPr>
          </c:dPt>
          <c:dLbls>
            <c:delete val="1"/>
          </c:dLbls>
          <c:cat>
            <c:strRef>
              <c:f>Sheet1!$V$70:$V$72</c:f>
              <c:strCache>
                <c:ptCount val="3"/>
                <c:pt idx="0">
                  <c:v>A</c:v>
                </c:pt>
                <c:pt idx="2">
                  <c:v>B</c:v>
                </c:pt>
              </c:strCache>
            </c:strRef>
          </c:cat>
          <c:val>
            <c:numRef>
              <c:f>Sheet1!$W$70:$W$72</c:f>
              <c:numCache>
                <c:formatCode>General</c:formatCode>
                <c:ptCount val="3"/>
                <c:pt idx="0">
                  <c:v>9</c:v>
                </c:pt>
                <c:pt idx="2">
                  <c:v>1</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Sheet1!$N$69</c:f>
              <c:strCache>
                <c:ptCount val="1"/>
                <c:pt idx="0">
                  <c:v>SALE</c:v>
                </c:pt>
              </c:strCache>
            </c:strRef>
          </c:tx>
          <c:spPr>
            <a:solidFill>
              <a:srgbClr val="41A847"/>
            </a:solidFill>
            <a:ln>
              <a:noFill/>
            </a:ln>
          </c:spPr>
          <c:explosion val="0"/>
          <c:dPt>
            <c:idx val="0"/>
            <c:bubble3D val="0"/>
            <c:spPr>
              <a:solidFill>
                <a:srgbClr val="DF0024"/>
              </a:solidFill>
              <a:ln w="19050">
                <a:noFill/>
              </a:ln>
              <a:effectLst/>
            </c:spPr>
          </c:dPt>
          <c:dPt>
            <c:idx val="1"/>
            <c:bubble3D val="0"/>
            <c:spPr>
              <a:solidFill>
                <a:srgbClr val="41A847"/>
              </a:solidFill>
              <a:ln w="19050">
                <a:noFill/>
              </a:ln>
              <a:effectLst/>
            </c:spPr>
          </c:dPt>
          <c:dPt>
            <c:idx val="2"/>
            <c:bubble3D val="0"/>
            <c:spPr>
              <a:solidFill>
                <a:schemeClr val="bg1">
                  <a:lumMod val="65000"/>
                </a:schemeClr>
              </a:solidFill>
              <a:ln w="19050">
                <a:noFill/>
              </a:ln>
              <a:effectLst/>
            </c:spPr>
          </c:dPt>
          <c:dLbls>
            <c:delete val="1"/>
          </c:dLbls>
          <c:cat>
            <c:strRef>
              <c:f>Sheet1!$M$70:$M$72</c:f>
              <c:strCache>
                <c:ptCount val="3"/>
                <c:pt idx="0">
                  <c:v>A</c:v>
                </c:pt>
                <c:pt idx="2">
                  <c:v>B</c:v>
                </c:pt>
              </c:strCache>
            </c:strRef>
          </c:cat>
          <c:val>
            <c:numRef>
              <c:f>Sheet1!$N$70:$N$72</c:f>
              <c:numCache>
                <c:formatCode>General</c:formatCode>
                <c:ptCount val="3"/>
                <c:pt idx="0">
                  <c:v>5</c:v>
                </c:pt>
                <c:pt idx="2">
                  <c:v>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Sheet1!$AG$69</c:f>
              <c:strCache>
                <c:ptCount val="1"/>
                <c:pt idx="0">
                  <c:v>SALE</c:v>
                </c:pt>
              </c:strCache>
            </c:strRef>
          </c:tx>
          <c:spPr>
            <a:solidFill>
              <a:srgbClr val="41A847"/>
            </a:solidFill>
            <a:ln>
              <a:noFill/>
            </a:ln>
          </c:spPr>
          <c:explosion val="0"/>
          <c:dPt>
            <c:idx val="0"/>
            <c:bubble3D val="0"/>
            <c:spPr>
              <a:solidFill>
                <a:schemeClr val="bg1">
                  <a:lumMod val="65000"/>
                </a:schemeClr>
              </a:solidFill>
              <a:ln w="19050">
                <a:noFill/>
              </a:ln>
              <a:effectLst/>
            </c:spPr>
          </c:dPt>
          <c:dPt>
            <c:idx val="1"/>
            <c:bubble3D val="0"/>
            <c:spPr>
              <a:solidFill>
                <a:srgbClr val="41A847"/>
              </a:solidFill>
              <a:ln w="19050">
                <a:noFill/>
              </a:ln>
              <a:effectLst/>
            </c:spPr>
          </c:dPt>
          <c:dPt>
            <c:idx val="2"/>
            <c:bubble3D val="0"/>
            <c:spPr>
              <a:solidFill>
                <a:srgbClr val="DF0024"/>
              </a:solidFill>
              <a:ln w="19050">
                <a:noFill/>
              </a:ln>
              <a:effectLst/>
            </c:spPr>
          </c:dPt>
          <c:dLbls>
            <c:delete val="1"/>
          </c:dLbls>
          <c:cat>
            <c:strRef>
              <c:f>Sheet1!$AF$70:$AF$72</c:f>
              <c:strCache>
                <c:ptCount val="3"/>
                <c:pt idx="0">
                  <c:v>A</c:v>
                </c:pt>
                <c:pt idx="2">
                  <c:v>B</c:v>
                </c:pt>
              </c:strCache>
            </c:strRef>
          </c:cat>
          <c:val>
            <c:numRef>
              <c:f>Sheet1!$AG$70:$AG$72</c:f>
              <c:numCache>
                <c:formatCode>General</c:formatCode>
                <c:ptCount val="3"/>
                <c:pt idx="0">
                  <c:v>23</c:v>
                </c:pt>
                <c:pt idx="2">
                  <c:v>77</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B63E6-91D5-47DD-9097-EA08C5A36F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FC245-EC2D-4A24-8C40-00FBF36C322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C7754F-8BDA-4182-933B-AB9F95004E8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42935F-4628-45F9-8ABF-5515F9ED5F2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D463F4-3EFF-45C0-B80F-C212005721A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70D861-3181-4459-A29B-1A518961D0D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5498F46-CEB4-4F36-B606-88AA1FDD6BF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78652E4-D713-4AC6-89C2-E59C9027F00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74475BB-526A-47C0-8C70-4E3A4D22D4E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F387417-E65E-4447-A86B-2023B08C4896}"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7A1188-64F6-4B7D-A838-4819D7685B9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69B366E-B5FA-45A4-A60C-5FBDE94A75B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771F228-3004-4E81-B145-C0152012083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7D7E2A-EC18-466D-9858-1370A4DB5F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26E609-A85B-4CC7-AB04-BFECF1BFA75A}" type="datetime1">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372445" y="307919"/>
            <a:ext cx="372873" cy="273844"/>
          </a:xfrm>
          <a:prstGeom prst="rect">
            <a:avLst/>
          </a:prstGeom>
        </p:spPr>
        <p:txBody>
          <a:bodyPr vert="horz" lIns="91440" tIns="45720" rIns="91440" bIns="45720" rtlCol="0" anchor="ctr"/>
          <a:lstStyle>
            <a:lvl1pPr algn="ctr">
              <a:defRPr sz="1200">
                <a:solidFill>
                  <a:schemeClr val="bg1">
                    <a:lumMod val="85000"/>
                  </a:schemeClr>
                </a:solidFill>
                <a:latin typeface="Impact" panose="020B0806030902050204" pitchFamily="34" charset="0"/>
                <a:ea typeface="+mn-ea"/>
              </a:defRPr>
            </a:lvl1pPr>
          </a:lstStyle>
          <a:p>
            <a:fld id="{7C7D7E2A-EC18-466D-9858-1370A4DB5F72}" type="slidenum">
              <a:rPr lang="zh-CN" altLang="en-US" smtClean="0"/>
            </a:fld>
            <a:endParaRPr lang="zh-CN" altLang="en-US"/>
          </a:p>
        </p:txBody>
      </p:sp>
      <p:sp>
        <p:nvSpPr>
          <p:cNvPr id="7" name="TextBox 6"/>
          <p:cNvSpPr txBox="1"/>
          <p:nvPr userDrawn="1"/>
        </p:nvSpPr>
        <p:spPr>
          <a:xfrm>
            <a:off x="7832765" y="288980"/>
            <a:ext cx="623312" cy="338554"/>
          </a:xfrm>
          <a:prstGeom prst="rect">
            <a:avLst/>
          </a:prstGeom>
          <a:noFill/>
        </p:spPr>
        <p:txBody>
          <a:bodyPr wrap="none" rtlCol="0">
            <a:spAutoFit/>
          </a:bodyPr>
          <a:lstStyle/>
          <a:p>
            <a:r>
              <a:rPr lang="en-US" altLang="zh-CN" sz="1600" dirty="0" smtClean="0">
                <a:solidFill>
                  <a:schemeClr val="bg1">
                    <a:lumMod val="85000"/>
                  </a:schemeClr>
                </a:solidFill>
              </a:rPr>
              <a:t>PAGE</a:t>
            </a:r>
            <a:endParaRPr lang="zh-CN" altLang="en-US" sz="1600" dirty="0">
              <a:solidFill>
                <a:schemeClr val="bg1">
                  <a:lumMod val="85000"/>
                </a:schemeClr>
              </a:solidFill>
            </a:endParaRPr>
          </a:p>
        </p:txBody>
      </p:sp>
      <p:sp>
        <p:nvSpPr>
          <p:cNvPr id="8" name="矩形 7"/>
          <p:cNvSpPr/>
          <p:nvPr userDrawn="1"/>
        </p:nvSpPr>
        <p:spPr>
          <a:xfrm>
            <a:off x="8745318" y="315111"/>
            <a:ext cx="291178" cy="261901"/>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9" name="燕尾形 8"/>
          <p:cNvSpPr/>
          <p:nvPr userDrawn="1"/>
        </p:nvSpPr>
        <p:spPr>
          <a:xfrm rot="5400000">
            <a:off x="8853330" y="418186"/>
            <a:ext cx="108013" cy="108013"/>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cxnSp>
        <p:nvCxnSpPr>
          <p:cNvPr id="18" name="直接连接符 17"/>
          <p:cNvCxnSpPr/>
          <p:nvPr userDrawn="1"/>
        </p:nvCxnSpPr>
        <p:spPr>
          <a:xfrm>
            <a:off x="7916017" y="627534"/>
            <a:ext cx="10801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userDrawn="1"/>
        </p:nvSpPr>
        <p:spPr>
          <a:xfrm>
            <a:off x="0" y="4731990"/>
            <a:ext cx="9144000" cy="411510"/>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283968" y="4893733"/>
            <a:ext cx="126289" cy="126289"/>
          </a:xfrm>
          <a:prstGeom prst="ellipse">
            <a:avLst/>
          </a:prstGeom>
          <a:solidFill>
            <a:schemeClr val="bg1">
              <a:lumMod val="8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4512059" y="4893733"/>
            <a:ext cx="126289" cy="126289"/>
          </a:xfrm>
          <a:prstGeom prst="ellipse">
            <a:avLst/>
          </a:prstGeom>
          <a:solidFill>
            <a:schemeClr val="bg1">
              <a:lumMod val="8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4733743" y="4893733"/>
            <a:ext cx="126289" cy="126289"/>
          </a:xfrm>
          <a:prstGeom prst="ellipse">
            <a:avLst/>
          </a:prstGeom>
          <a:solidFill>
            <a:schemeClr val="bg1">
              <a:lumMod val="8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userDrawn="1"/>
        </p:nvGrpSpPr>
        <p:grpSpPr>
          <a:xfrm>
            <a:off x="-1836" y="267494"/>
            <a:ext cx="808934" cy="397324"/>
            <a:chOff x="-1836" y="0"/>
            <a:chExt cx="1131026" cy="555526"/>
          </a:xfrm>
        </p:grpSpPr>
        <p:sp>
          <p:nvSpPr>
            <p:cNvPr id="22" name="矩形 21"/>
            <p:cNvSpPr/>
            <p:nvPr userDrawn="1"/>
          </p:nvSpPr>
          <p:spPr>
            <a:xfrm>
              <a:off x="-1836" y="0"/>
              <a:ext cx="1131026" cy="555526"/>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364601" y="117791"/>
              <a:ext cx="491195" cy="383142"/>
              <a:chOff x="3411436" y="2301118"/>
              <a:chExt cx="1229108" cy="958730"/>
            </a:xfrm>
            <a:solidFill>
              <a:schemeClr val="bg1"/>
            </a:solidFill>
            <a:effectLst>
              <a:outerShdw blurRad="50800" dist="38100" dir="5400000" algn="t" rotWithShape="0">
                <a:prstClr val="black">
                  <a:alpha val="40000"/>
                </a:prstClr>
              </a:outerShdw>
            </a:effectLst>
          </p:grpSpPr>
          <p:sp>
            <p:nvSpPr>
              <p:cNvPr id="24" name="Freeform 26"/>
              <p:cNvSpPr/>
              <p:nvPr/>
            </p:nvSpPr>
            <p:spPr bwMode="auto">
              <a:xfrm>
                <a:off x="3411436" y="2531317"/>
                <a:ext cx="807015" cy="728531"/>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5" name="Freeform 27"/>
              <p:cNvSpPr/>
              <p:nvPr/>
            </p:nvSpPr>
            <p:spPr bwMode="auto">
              <a:xfrm>
                <a:off x="3793722" y="2301118"/>
                <a:ext cx="846822" cy="731908"/>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40995"/>
            <a:ext cx="9144000" cy="4861509"/>
          </a:xfrm>
          <a:prstGeom prst="rect">
            <a:avLst/>
          </a:prstGeom>
        </p:spPr>
      </p:pic>
      <p:sp>
        <p:nvSpPr>
          <p:cNvPr id="4" name="TextBox 3"/>
          <p:cNvSpPr txBox="1"/>
          <p:nvPr/>
        </p:nvSpPr>
        <p:spPr>
          <a:xfrm>
            <a:off x="2699792" y="3825325"/>
            <a:ext cx="4176464" cy="215444"/>
          </a:xfrm>
          <a:prstGeom prst="rect">
            <a:avLst/>
          </a:prstGeom>
          <a:noFill/>
        </p:spPr>
        <p:txBody>
          <a:bodyPr wrap="square" rtlCol="0">
            <a:spAutoFit/>
          </a:bodyPr>
          <a:lstStyle/>
          <a:p>
            <a:r>
              <a:rPr lang="en-US" altLang="zh-CN" sz="800" dirty="0" smtClean="0">
                <a:solidFill>
                  <a:srgbClr val="FF9900"/>
                </a:solidFill>
                <a:latin typeface="Impact" panose="020B0806030902050204" pitchFamily="34" charset="0"/>
              </a:rPr>
              <a:t>COMPANY</a:t>
            </a:r>
            <a:r>
              <a:rPr lang="zh-CN" altLang="en-US" sz="800" dirty="0" smtClean="0">
                <a:solidFill>
                  <a:srgbClr val="FF9900"/>
                </a:solidFill>
                <a:latin typeface="Impact" panose="020B0806030902050204" pitchFamily="34" charset="0"/>
              </a:rPr>
              <a:t>：</a:t>
            </a:r>
            <a:r>
              <a:rPr lang="zh-CN" altLang="en-US" sz="800" b="1" dirty="0" smtClean="0">
                <a:solidFill>
                  <a:schemeClr val="bg1">
                    <a:lumMod val="85000"/>
                  </a:schemeClr>
                </a:solidFill>
                <a:latin typeface="微软雅黑" panose="020B0503020204020204" pitchFamily="34" charset="-122"/>
                <a:ea typeface="微软雅黑" panose="020B0503020204020204" pitchFamily="34" charset="-122"/>
              </a:rPr>
              <a:t>中国上海韩创科技有限公司     </a:t>
            </a:r>
            <a:r>
              <a:rPr lang="en-US" altLang="zh-CN" sz="800" dirty="0" smtClean="0">
                <a:solidFill>
                  <a:srgbClr val="FF9900"/>
                </a:solidFill>
                <a:latin typeface="Impact" panose="020B0806030902050204" pitchFamily="34" charset="0"/>
              </a:rPr>
              <a:t>DESIGNER:  </a:t>
            </a:r>
            <a:r>
              <a:rPr lang="zh-CN" altLang="en-US" sz="800" b="1" dirty="0" smtClean="0">
                <a:solidFill>
                  <a:schemeClr val="bg1">
                    <a:lumMod val="85000"/>
                  </a:schemeClr>
                </a:solidFill>
                <a:latin typeface="Impact" panose="020B0806030902050204" pitchFamily="34" charset="0"/>
                <a:ea typeface="微软雅黑" panose="020B0503020204020204" pitchFamily="34" charset="-122"/>
              </a:rPr>
              <a:t>乔帮主职业设计</a:t>
            </a:r>
            <a:r>
              <a:rPr lang="en-US" altLang="zh-CN" sz="800" b="1" dirty="0">
                <a:solidFill>
                  <a:schemeClr val="bg1">
                    <a:lumMod val="85000"/>
                  </a:schemeClr>
                </a:solidFill>
                <a:latin typeface="Impact" panose="020B0806030902050204" pitchFamily="34" charset="0"/>
                <a:ea typeface="微软雅黑" panose="020B0503020204020204" pitchFamily="34" charset="-122"/>
              </a:rPr>
              <a:t> </a:t>
            </a:r>
            <a:r>
              <a:rPr lang="en-US" altLang="zh-CN" sz="800" b="1" dirty="0" smtClean="0">
                <a:solidFill>
                  <a:schemeClr val="bg1">
                    <a:lumMod val="85000"/>
                  </a:schemeClr>
                </a:solidFill>
                <a:latin typeface="Impact" panose="020B0806030902050204" pitchFamily="34" charset="0"/>
                <a:ea typeface="微软雅黑" panose="020B0503020204020204" pitchFamily="34" charset="-122"/>
              </a:rPr>
              <a:t>     </a:t>
            </a:r>
            <a:r>
              <a:rPr lang="en-US" altLang="zh-CN" sz="800" dirty="0" smtClean="0">
                <a:solidFill>
                  <a:srgbClr val="FF9900"/>
                </a:solidFill>
                <a:latin typeface="Impact" panose="020B0806030902050204" pitchFamily="34" charset="0"/>
                <a:ea typeface="微软雅黑" panose="020B0503020204020204" pitchFamily="34" charset="-122"/>
              </a:rPr>
              <a:t>DATE:  </a:t>
            </a:r>
            <a:r>
              <a:rPr lang="en-US" altLang="zh-CN" sz="800" dirty="0" smtClean="0">
                <a:solidFill>
                  <a:schemeClr val="bg1">
                    <a:lumMod val="85000"/>
                  </a:schemeClr>
                </a:solidFill>
                <a:latin typeface="Impact" panose="020B0806030902050204" pitchFamily="34" charset="0"/>
                <a:ea typeface="微软雅黑" panose="020B0503020204020204" pitchFamily="34" charset="-122"/>
              </a:rPr>
              <a:t>2016-6-1</a:t>
            </a:r>
            <a:endParaRPr lang="zh-CN" altLang="en-US" sz="800" dirty="0" smtClean="0">
              <a:solidFill>
                <a:schemeClr val="bg1">
                  <a:lumMod val="85000"/>
                </a:schemeClr>
              </a:solidFill>
              <a:latin typeface="Impact" panose="020B0806030902050204" pitchFamily="34" charset="0"/>
              <a:ea typeface="微软雅黑" panose="020B0503020204020204" pitchFamily="34" charset="-122"/>
            </a:endParaRPr>
          </a:p>
        </p:txBody>
      </p:sp>
      <p:sp>
        <p:nvSpPr>
          <p:cNvPr id="6" name="矩形 5"/>
          <p:cNvSpPr/>
          <p:nvPr/>
        </p:nvSpPr>
        <p:spPr>
          <a:xfrm>
            <a:off x="1619672" y="3147814"/>
            <a:ext cx="5980430" cy="768350"/>
          </a:xfrm>
          <a:prstGeom prst="rect">
            <a:avLst/>
          </a:prstGeom>
        </p:spPr>
        <p:txBody>
          <a:bodyPr wrap="none">
            <a:spAutoFit/>
          </a:bodyPr>
          <a:lstStyle/>
          <a:p>
            <a:pPr algn="l"/>
            <a:r>
              <a:rPr sz="4400" b="1" dirty="0" smtClean="0">
                <a:solidFill>
                  <a:schemeClr val="bg1">
                    <a:lumMod val="85000"/>
                  </a:schemeClr>
                </a:solidFill>
                <a:latin typeface="微软雅黑" panose="020B0503020204020204" pitchFamily="34" charset="-122"/>
                <a:ea typeface="微软雅黑" panose="020B0503020204020204" pitchFamily="34" charset="-122"/>
              </a:rPr>
              <a:t>PPT图表素材-白色图案</a:t>
            </a:r>
            <a:endParaRPr sz="4400" b="1" dirty="0" smtClean="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000"/>
                                        <p:tgtEl>
                                          <p:spTgt spid="6"/>
                                        </p:tgtEl>
                                      </p:cBhvr>
                                    </p:animEffect>
                                  </p:childTnLst>
                                </p:cTn>
                              </p:par>
                            </p:childTnLst>
                          </p:cTn>
                        </p:par>
                        <p:par>
                          <p:cTn id="14" fill="hold">
                            <p:stCondLst>
                              <p:cond delay="3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by="(-#ppt_w*2)" calcmode="lin" valueType="num">
                                      <p:cBhvr rctx="PPT">
                                        <p:cTn id="17" dur="500" autoRev="1" fill="hold">
                                          <p:stCondLst>
                                            <p:cond delay="0"/>
                                          </p:stCondLst>
                                        </p:cTn>
                                        <p:tgtEl>
                                          <p:spTgt spid="4"/>
                                        </p:tgtEl>
                                        <p:attrNameLst>
                                          <p:attrName>ppt_w</p:attrName>
                                        </p:attrNameLst>
                                      </p:cBhvr>
                                    </p:anim>
                                    <p:anim by="(#ppt_w*0.50)" calcmode="lin" valueType="num">
                                      <p:cBhvr>
                                        <p:cTn id="18" dur="500" decel="50000" autoRev="1" fill="hold">
                                          <p:stCondLst>
                                            <p:cond delay="0"/>
                                          </p:stCondLst>
                                        </p:cTn>
                                        <p:tgtEl>
                                          <p:spTgt spid="4"/>
                                        </p:tgtEl>
                                        <p:attrNameLst>
                                          <p:attrName>ppt_x</p:attrName>
                                        </p:attrNameLst>
                                      </p:cBhvr>
                                    </p:anim>
                                    <p:anim from="(-#ppt_h/2)" to="(#ppt_y)" calcmode="lin" valueType="num">
                                      <p:cBhvr>
                                        <p:cTn id="19" dur="1000" fill="hold">
                                          <p:stCondLst>
                                            <p:cond delay="0"/>
                                          </p:stCondLst>
                                        </p:cTn>
                                        <p:tgtEl>
                                          <p:spTgt spid="4"/>
                                        </p:tgtEl>
                                        <p:attrNameLst>
                                          <p:attrName>ppt_y</p:attrName>
                                        </p:attrNameLst>
                                      </p:cBhvr>
                                    </p:anim>
                                    <p:animRot by="21600000">
                                      <p:cBhvr>
                                        <p:cTn id="2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19513" y="1435238"/>
            <a:ext cx="3135342" cy="2837126"/>
            <a:chOff x="2933988" y="1509740"/>
            <a:chExt cx="3135342" cy="2837126"/>
          </a:xfrm>
        </p:grpSpPr>
        <p:sp>
          <p:nvSpPr>
            <p:cNvPr id="3" name="等腰三角形 2"/>
            <p:cNvSpPr/>
            <p:nvPr/>
          </p:nvSpPr>
          <p:spPr>
            <a:xfrm rot="10800000">
              <a:off x="2996500" y="1712528"/>
              <a:ext cx="2948688" cy="2541972"/>
            </a:xfrm>
            <a:prstGeom prst="triangle">
              <a:avLst/>
            </a:prstGeom>
            <a:no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4" name="Freeform 33"/>
            <p:cNvSpPr>
              <a:spLocks noEditPoints="1"/>
            </p:cNvSpPr>
            <p:nvPr/>
          </p:nvSpPr>
          <p:spPr bwMode="auto">
            <a:xfrm>
              <a:off x="5795010" y="1509740"/>
              <a:ext cx="274320" cy="448256"/>
            </a:xfrm>
            <a:custGeom>
              <a:avLst/>
              <a:gdLst>
                <a:gd name="T0" fmla="*/ 58 w 117"/>
                <a:gd name="T1" fmla="*/ 0 h 191"/>
                <a:gd name="T2" fmla="*/ 77 w 117"/>
                <a:gd name="T3" fmla="*/ 19 h 191"/>
                <a:gd name="T4" fmla="*/ 58 w 117"/>
                <a:gd name="T5" fmla="*/ 38 h 191"/>
                <a:gd name="T6" fmla="*/ 39 w 117"/>
                <a:gd name="T7" fmla="*/ 19 h 191"/>
                <a:gd name="T8" fmla="*/ 58 w 117"/>
                <a:gd name="T9" fmla="*/ 0 h 191"/>
                <a:gd name="T10" fmla="*/ 31 w 117"/>
                <a:gd name="T11" fmla="*/ 77 h 191"/>
                <a:gd name="T12" fmla="*/ 17 w 117"/>
                <a:gd name="T13" fmla="*/ 101 h 191"/>
                <a:gd name="T14" fmla="*/ 5 w 117"/>
                <a:gd name="T15" fmla="*/ 104 h 191"/>
                <a:gd name="T16" fmla="*/ 5 w 117"/>
                <a:gd name="T17" fmla="*/ 104 h 191"/>
                <a:gd name="T18" fmla="*/ 2 w 117"/>
                <a:gd name="T19" fmla="*/ 92 h 191"/>
                <a:gd name="T20" fmla="*/ 27 w 117"/>
                <a:gd name="T21" fmla="*/ 49 h 191"/>
                <a:gd name="T22" fmla="*/ 41 w 117"/>
                <a:gd name="T23" fmla="*/ 43 h 191"/>
                <a:gd name="T24" fmla="*/ 46 w 117"/>
                <a:gd name="T25" fmla="*/ 43 h 191"/>
                <a:gd name="T26" fmla="*/ 50 w 117"/>
                <a:gd name="T27" fmla="*/ 49 h 191"/>
                <a:gd name="T28" fmla="*/ 54 w 117"/>
                <a:gd name="T29" fmla="*/ 56 h 191"/>
                <a:gd name="T30" fmla="*/ 58 w 117"/>
                <a:gd name="T31" fmla="*/ 59 h 191"/>
                <a:gd name="T32" fmla="*/ 62 w 117"/>
                <a:gd name="T33" fmla="*/ 56 h 191"/>
                <a:gd name="T34" fmla="*/ 66 w 117"/>
                <a:gd name="T35" fmla="*/ 49 h 191"/>
                <a:gd name="T36" fmla="*/ 70 w 117"/>
                <a:gd name="T37" fmla="*/ 43 h 191"/>
                <a:gd name="T38" fmla="*/ 75 w 117"/>
                <a:gd name="T39" fmla="*/ 43 h 191"/>
                <a:gd name="T40" fmla="*/ 89 w 117"/>
                <a:gd name="T41" fmla="*/ 49 h 191"/>
                <a:gd name="T42" fmla="*/ 114 w 117"/>
                <a:gd name="T43" fmla="*/ 92 h 191"/>
                <a:gd name="T44" fmla="*/ 111 w 117"/>
                <a:gd name="T45" fmla="*/ 104 h 191"/>
                <a:gd name="T46" fmla="*/ 111 w 117"/>
                <a:gd name="T47" fmla="*/ 104 h 191"/>
                <a:gd name="T48" fmla="*/ 99 w 117"/>
                <a:gd name="T49" fmla="*/ 101 h 191"/>
                <a:gd name="T50" fmla="*/ 85 w 117"/>
                <a:gd name="T51" fmla="*/ 77 h 191"/>
                <a:gd name="T52" fmla="*/ 85 w 117"/>
                <a:gd name="T53" fmla="*/ 180 h 191"/>
                <a:gd name="T54" fmla="*/ 75 w 117"/>
                <a:gd name="T55" fmla="*/ 191 h 191"/>
                <a:gd name="T56" fmla="*/ 75 w 117"/>
                <a:gd name="T57" fmla="*/ 191 h 191"/>
                <a:gd name="T58" fmla="*/ 64 w 117"/>
                <a:gd name="T59" fmla="*/ 180 h 191"/>
                <a:gd name="T60" fmla="*/ 64 w 117"/>
                <a:gd name="T61" fmla="*/ 120 h 191"/>
                <a:gd name="T62" fmla="*/ 52 w 117"/>
                <a:gd name="T63" fmla="*/ 120 h 191"/>
                <a:gd name="T64" fmla="*/ 52 w 117"/>
                <a:gd name="T65" fmla="*/ 180 h 191"/>
                <a:gd name="T66" fmla="*/ 42 w 117"/>
                <a:gd name="T67" fmla="*/ 191 h 191"/>
                <a:gd name="T68" fmla="*/ 42 w 117"/>
                <a:gd name="T69" fmla="*/ 191 h 191"/>
                <a:gd name="T70" fmla="*/ 31 w 117"/>
                <a:gd name="T71" fmla="*/ 180 h 191"/>
                <a:gd name="T72" fmla="*/ 31 w 117"/>
                <a:gd name="T73"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91">
                  <a:moveTo>
                    <a:pt x="58" y="0"/>
                  </a:moveTo>
                  <a:cubicBezTo>
                    <a:pt x="69" y="0"/>
                    <a:pt x="77" y="9"/>
                    <a:pt x="77" y="19"/>
                  </a:cubicBezTo>
                  <a:cubicBezTo>
                    <a:pt x="77" y="30"/>
                    <a:pt x="69" y="38"/>
                    <a:pt x="58" y="38"/>
                  </a:cubicBezTo>
                  <a:cubicBezTo>
                    <a:pt x="48" y="38"/>
                    <a:pt x="39" y="30"/>
                    <a:pt x="39" y="19"/>
                  </a:cubicBezTo>
                  <a:cubicBezTo>
                    <a:pt x="39" y="9"/>
                    <a:pt x="48" y="0"/>
                    <a:pt x="58" y="0"/>
                  </a:cubicBezTo>
                  <a:close/>
                  <a:moveTo>
                    <a:pt x="31" y="77"/>
                  </a:moveTo>
                  <a:cubicBezTo>
                    <a:pt x="17" y="101"/>
                    <a:pt x="17" y="101"/>
                    <a:pt x="17" y="101"/>
                  </a:cubicBezTo>
                  <a:cubicBezTo>
                    <a:pt x="15" y="105"/>
                    <a:pt x="10" y="107"/>
                    <a:pt x="5" y="104"/>
                  </a:cubicBezTo>
                  <a:cubicBezTo>
                    <a:pt x="5" y="104"/>
                    <a:pt x="5" y="104"/>
                    <a:pt x="5" y="104"/>
                  </a:cubicBezTo>
                  <a:cubicBezTo>
                    <a:pt x="1" y="102"/>
                    <a:pt x="0" y="96"/>
                    <a:pt x="2" y="92"/>
                  </a:cubicBezTo>
                  <a:cubicBezTo>
                    <a:pt x="27" y="49"/>
                    <a:pt x="27" y="49"/>
                    <a:pt x="27" y="49"/>
                  </a:cubicBezTo>
                  <a:cubicBezTo>
                    <a:pt x="31" y="43"/>
                    <a:pt x="34" y="43"/>
                    <a:pt x="41" y="43"/>
                  </a:cubicBezTo>
                  <a:cubicBezTo>
                    <a:pt x="46" y="43"/>
                    <a:pt x="46" y="43"/>
                    <a:pt x="46" y="43"/>
                  </a:cubicBezTo>
                  <a:cubicBezTo>
                    <a:pt x="50" y="49"/>
                    <a:pt x="50" y="49"/>
                    <a:pt x="50" y="49"/>
                  </a:cubicBezTo>
                  <a:cubicBezTo>
                    <a:pt x="54" y="56"/>
                    <a:pt x="54" y="56"/>
                    <a:pt x="54" y="56"/>
                  </a:cubicBezTo>
                  <a:cubicBezTo>
                    <a:pt x="55" y="57"/>
                    <a:pt x="56" y="59"/>
                    <a:pt x="58" y="59"/>
                  </a:cubicBezTo>
                  <a:cubicBezTo>
                    <a:pt x="60" y="59"/>
                    <a:pt x="61" y="58"/>
                    <a:pt x="62" y="56"/>
                  </a:cubicBezTo>
                  <a:cubicBezTo>
                    <a:pt x="66" y="49"/>
                    <a:pt x="66" y="49"/>
                    <a:pt x="66" y="49"/>
                  </a:cubicBezTo>
                  <a:cubicBezTo>
                    <a:pt x="70" y="43"/>
                    <a:pt x="70" y="43"/>
                    <a:pt x="70" y="43"/>
                  </a:cubicBezTo>
                  <a:cubicBezTo>
                    <a:pt x="75" y="43"/>
                    <a:pt x="75" y="43"/>
                    <a:pt x="75" y="43"/>
                  </a:cubicBezTo>
                  <a:cubicBezTo>
                    <a:pt x="83" y="43"/>
                    <a:pt x="86" y="43"/>
                    <a:pt x="89" y="49"/>
                  </a:cubicBezTo>
                  <a:cubicBezTo>
                    <a:pt x="114" y="92"/>
                    <a:pt x="114" y="92"/>
                    <a:pt x="114" y="92"/>
                  </a:cubicBezTo>
                  <a:cubicBezTo>
                    <a:pt x="117" y="96"/>
                    <a:pt x="115" y="102"/>
                    <a:pt x="111" y="104"/>
                  </a:cubicBezTo>
                  <a:cubicBezTo>
                    <a:pt x="111" y="104"/>
                    <a:pt x="111" y="104"/>
                    <a:pt x="111" y="104"/>
                  </a:cubicBezTo>
                  <a:cubicBezTo>
                    <a:pt x="107" y="107"/>
                    <a:pt x="102" y="105"/>
                    <a:pt x="99" y="101"/>
                  </a:cubicBezTo>
                  <a:cubicBezTo>
                    <a:pt x="85" y="77"/>
                    <a:pt x="85" y="77"/>
                    <a:pt x="85" y="77"/>
                  </a:cubicBezTo>
                  <a:cubicBezTo>
                    <a:pt x="85" y="180"/>
                    <a:pt x="85" y="180"/>
                    <a:pt x="85" y="180"/>
                  </a:cubicBezTo>
                  <a:cubicBezTo>
                    <a:pt x="85" y="186"/>
                    <a:pt x="80" y="191"/>
                    <a:pt x="75" y="191"/>
                  </a:cubicBezTo>
                  <a:cubicBezTo>
                    <a:pt x="75" y="191"/>
                    <a:pt x="75" y="191"/>
                    <a:pt x="75" y="191"/>
                  </a:cubicBezTo>
                  <a:cubicBezTo>
                    <a:pt x="69" y="191"/>
                    <a:pt x="64" y="186"/>
                    <a:pt x="64" y="180"/>
                  </a:cubicBezTo>
                  <a:cubicBezTo>
                    <a:pt x="64" y="120"/>
                    <a:pt x="64" y="120"/>
                    <a:pt x="64" y="120"/>
                  </a:cubicBezTo>
                  <a:cubicBezTo>
                    <a:pt x="52" y="120"/>
                    <a:pt x="52" y="120"/>
                    <a:pt x="52" y="120"/>
                  </a:cubicBezTo>
                  <a:cubicBezTo>
                    <a:pt x="52" y="180"/>
                    <a:pt x="52" y="180"/>
                    <a:pt x="52" y="180"/>
                  </a:cubicBezTo>
                  <a:cubicBezTo>
                    <a:pt x="52" y="186"/>
                    <a:pt x="48" y="191"/>
                    <a:pt x="42" y="191"/>
                  </a:cubicBezTo>
                  <a:cubicBezTo>
                    <a:pt x="42" y="191"/>
                    <a:pt x="42" y="191"/>
                    <a:pt x="42" y="191"/>
                  </a:cubicBezTo>
                  <a:cubicBezTo>
                    <a:pt x="36" y="191"/>
                    <a:pt x="31" y="186"/>
                    <a:pt x="31" y="180"/>
                  </a:cubicBezTo>
                  <a:cubicBezTo>
                    <a:pt x="31" y="77"/>
                    <a:pt x="31" y="77"/>
                    <a:pt x="31" y="77"/>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5" name="Freeform 34"/>
            <p:cNvSpPr>
              <a:spLocks noEditPoints="1"/>
            </p:cNvSpPr>
            <p:nvPr/>
          </p:nvSpPr>
          <p:spPr bwMode="auto">
            <a:xfrm>
              <a:off x="2933988" y="1532566"/>
              <a:ext cx="243552" cy="399104"/>
            </a:xfrm>
            <a:custGeom>
              <a:avLst/>
              <a:gdLst>
                <a:gd name="T0" fmla="*/ 58 w 116"/>
                <a:gd name="T1" fmla="*/ 0 h 190"/>
                <a:gd name="T2" fmla="*/ 77 w 116"/>
                <a:gd name="T3" fmla="*/ 19 h 190"/>
                <a:gd name="T4" fmla="*/ 58 w 116"/>
                <a:gd name="T5" fmla="*/ 38 h 190"/>
                <a:gd name="T6" fmla="*/ 39 w 116"/>
                <a:gd name="T7" fmla="*/ 19 h 190"/>
                <a:gd name="T8" fmla="*/ 58 w 116"/>
                <a:gd name="T9" fmla="*/ 0 h 190"/>
                <a:gd name="T10" fmla="*/ 80 w 116"/>
                <a:gd name="T11" fmla="*/ 89 h 190"/>
                <a:gd name="T12" fmla="*/ 96 w 116"/>
                <a:gd name="T13" fmla="*/ 133 h 190"/>
                <a:gd name="T14" fmla="*/ 80 w 116"/>
                <a:gd name="T15" fmla="*/ 133 h 190"/>
                <a:gd name="T16" fmla="*/ 80 w 116"/>
                <a:gd name="T17" fmla="*/ 181 h 190"/>
                <a:gd name="T18" fmla="*/ 71 w 116"/>
                <a:gd name="T19" fmla="*/ 190 h 190"/>
                <a:gd name="T20" fmla="*/ 71 w 116"/>
                <a:gd name="T21" fmla="*/ 190 h 190"/>
                <a:gd name="T22" fmla="*/ 61 w 116"/>
                <a:gd name="T23" fmla="*/ 181 h 190"/>
                <a:gd name="T24" fmla="*/ 61 w 116"/>
                <a:gd name="T25" fmla="*/ 133 h 190"/>
                <a:gd name="T26" fmla="*/ 58 w 116"/>
                <a:gd name="T27" fmla="*/ 133 h 190"/>
                <a:gd name="T28" fmla="*/ 55 w 116"/>
                <a:gd name="T29" fmla="*/ 133 h 190"/>
                <a:gd name="T30" fmla="*/ 55 w 116"/>
                <a:gd name="T31" fmla="*/ 181 h 190"/>
                <a:gd name="T32" fmla="*/ 45 w 116"/>
                <a:gd name="T33" fmla="*/ 190 h 190"/>
                <a:gd name="T34" fmla="*/ 45 w 116"/>
                <a:gd name="T35" fmla="*/ 190 h 190"/>
                <a:gd name="T36" fmla="*/ 36 w 116"/>
                <a:gd name="T37" fmla="*/ 181 h 190"/>
                <a:gd name="T38" fmla="*/ 36 w 116"/>
                <a:gd name="T39" fmla="*/ 133 h 190"/>
                <a:gd name="T40" fmla="*/ 20 w 116"/>
                <a:gd name="T41" fmla="*/ 133 h 190"/>
                <a:gd name="T42" fmla="*/ 36 w 116"/>
                <a:gd name="T43" fmla="*/ 89 h 190"/>
                <a:gd name="T44" fmla="*/ 35 w 116"/>
                <a:gd name="T45" fmla="*/ 71 h 190"/>
                <a:gd name="T46" fmla="*/ 17 w 116"/>
                <a:gd name="T47" fmla="*/ 100 h 190"/>
                <a:gd name="T48" fmla="*/ 5 w 116"/>
                <a:gd name="T49" fmla="*/ 104 h 190"/>
                <a:gd name="T50" fmla="*/ 5 w 116"/>
                <a:gd name="T51" fmla="*/ 104 h 190"/>
                <a:gd name="T52" fmla="*/ 2 w 116"/>
                <a:gd name="T53" fmla="*/ 92 h 190"/>
                <a:gd name="T54" fmla="*/ 27 w 116"/>
                <a:gd name="T55" fmla="*/ 48 h 190"/>
                <a:gd name="T56" fmla="*/ 41 w 116"/>
                <a:gd name="T57" fmla="*/ 42 h 190"/>
                <a:gd name="T58" fmla="*/ 46 w 116"/>
                <a:gd name="T59" fmla="*/ 42 h 190"/>
                <a:gd name="T60" fmla="*/ 50 w 116"/>
                <a:gd name="T61" fmla="*/ 49 h 190"/>
                <a:gd name="T62" fmla="*/ 54 w 116"/>
                <a:gd name="T63" fmla="*/ 55 h 190"/>
                <a:gd name="T64" fmla="*/ 58 w 116"/>
                <a:gd name="T65" fmla="*/ 58 h 190"/>
                <a:gd name="T66" fmla="*/ 62 w 116"/>
                <a:gd name="T67" fmla="*/ 55 h 190"/>
                <a:gd name="T68" fmla="*/ 66 w 116"/>
                <a:gd name="T69" fmla="*/ 49 h 190"/>
                <a:gd name="T70" fmla="*/ 70 w 116"/>
                <a:gd name="T71" fmla="*/ 42 h 190"/>
                <a:gd name="T72" fmla="*/ 75 w 116"/>
                <a:gd name="T73" fmla="*/ 42 h 190"/>
                <a:gd name="T74" fmla="*/ 89 w 116"/>
                <a:gd name="T75" fmla="*/ 48 h 190"/>
                <a:gd name="T76" fmla="*/ 114 w 116"/>
                <a:gd name="T77" fmla="*/ 92 h 190"/>
                <a:gd name="T78" fmla="*/ 111 w 116"/>
                <a:gd name="T79" fmla="*/ 104 h 190"/>
                <a:gd name="T80" fmla="*/ 111 w 116"/>
                <a:gd name="T81" fmla="*/ 104 h 190"/>
                <a:gd name="T82" fmla="*/ 99 w 116"/>
                <a:gd name="T83" fmla="*/ 100 h 190"/>
                <a:gd name="T84" fmla="*/ 81 w 116"/>
                <a:gd name="T85" fmla="*/ 71 h 190"/>
                <a:gd name="T86" fmla="*/ 80 w 116"/>
                <a:gd name="T87" fmla="*/ 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190">
                  <a:moveTo>
                    <a:pt x="58" y="0"/>
                  </a:moveTo>
                  <a:cubicBezTo>
                    <a:pt x="68" y="0"/>
                    <a:pt x="77" y="8"/>
                    <a:pt x="77" y="19"/>
                  </a:cubicBezTo>
                  <a:cubicBezTo>
                    <a:pt x="77" y="29"/>
                    <a:pt x="68" y="38"/>
                    <a:pt x="58" y="38"/>
                  </a:cubicBezTo>
                  <a:cubicBezTo>
                    <a:pt x="48" y="38"/>
                    <a:pt x="39" y="29"/>
                    <a:pt x="39" y="19"/>
                  </a:cubicBezTo>
                  <a:cubicBezTo>
                    <a:pt x="39" y="8"/>
                    <a:pt x="48" y="0"/>
                    <a:pt x="58" y="0"/>
                  </a:cubicBezTo>
                  <a:close/>
                  <a:moveTo>
                    <a:pt x="80" y="89"/>
                  </a:moveTo>
                  <a:cubicBezTo>
                    <a:pt x="96" y="133"/>
                    <a:pt x="96" y="133"/>
                    <a:pt x="96" y="133"/>
                  </a:cubicBezTo>
                  <a:cubicBezTo>
                    <a:pt x="80" y="133"/>
                    <a:pt x="80" y="133"/>
                    <a:pt x="80" y="133"/>
                  </a:cubicBezTo>
                  <a:cubicBezTo>
                    <a:pt x="80" y="181"/>
                    <a:pt x="80" y="181"/>
                    <a:pt x="80" y="181"/>
                  </a:cubicBezTo>
                  <a:cubicBezTo>
                    <a:pt x="80" y="186"/>
                    <a:pt x="76" y="190"/>
                    <a:pt x="71" y="190"/>
                  </a:cubicBezTo>
                  <a:cubicBezTo>
                    <a:pt x="71" y="190"/>
                    <a:pt x="71" y="190"/>
                    <a:pt x="71" y="190"/>
                  </a:cubicBezTo>
                  <a:cubicBezTo>
                    <a:pt x="65" y="190"/>
                    <a:pt x="61" y="186"/>
                    <a:pt x="61" y="181"/>
                  </a:cubicBezTo>
                  <a:cubicBezTo>
                    <a:pt x="61" y="133"/>
                    <a:pt x="61" y="133"/>
                    <a:pt x="61" y="133"/>
                  </a:cubicBezTo>
                  <a:cubicBezTo>
                    <a:pt x="58" y="133"/>
                    <a:pt x="58" y="133"/>
                    <a:pt x="58" y="133"/>
                  </a:cubicBezTo>
                  <a:cubicBezTo>
                    <a:pt x="55" y="133"/>
                    <a:pt x="55" y="133"/>
                    <a:pt x="55" y="133"/>
                  </a:cubicBezTo>
                  <a:cubicBezTo>
                    <a:pt x="55" y="181"/>
                    <a:pt x="55" y="181"/>
                    <a:pt x="55" y="181"/>
                  </a:cubicBezTo>
                  <a:cubicBezTo>
                    <a:pt x="55" y="186"/>
                    <a:pt x="51" y="190"/>
                    <a:pt x="45" y="190"/>
                  </a:cubicBezTo>
                  <a:cubicBezTo>
                    <a:pt x="45" y="190"/>
                    <a:pt x="45" y="190"/>
                    <a:pt x="45" y="190"/>
                  </a:cubicBezTo>
                  <a:cubicBezTo>
                    <a:pt x="40" y="190"/>
                    <a:pt x="36" y="186"/>
                    <a:pt x="36" y="181"/>
                  </a:cubicBezTo>
                  <a:cubicBezTo>
                    <a:pt x="36" y="133"/>
                    <a:pt x="36" y="133"/>
                    <a:pt x="36" y="133"/>
                  </a:cubicBezTo>
                  <a:cubicBezTo>
                    <a:pt x="20" y="133"/>
                    <a:pt x="20" y="133"/>
                    <a:pt x="20" y="133"/>
                  </a:cubicBezTo>
                  <a:cubicBezTo>
                    <a:pt x="36" y="89"/>
                    <a:pt x="36" y="89"/>
                    <a:pt x="36" y="89"/>
                  </a:cubicBezTo>
                  <a:cubicBezTo>
                    <a:pt x="35" y="71"/>
                    <a:pt x="35" y="71"/>
                    <a:pt x="35" y="71"/>
                  </a:cubicBezTo>
                  <a:cubicBezTo>
                    <a:pt x="17" y="100"/>
                    <a:pt x="17" y="100"/>
                    <a:pt x="17" y="100"/>
                  </a:cubicBezTo>
                  <a:cubicBezTo>
                    <a:pt x="15" y="105"/>
                    <a:pt x="9" y="106"/>
                    <a:pt x="5" y="104"/>
                  </a:cubicBezTo>
                  <a:cubicBezTo>
                    <a:pt x="5" y="104"/>
                    <a:pt x="5" y="104"/>
                    <a:pt x="5" y="104"/>
                  </a:cubicBezTo>
                  <a:cubicBezTo>
                    <a:pt x="1" y="101"/>
                    <a:pt x="0" y="96"/>
                    <a:pt x="2" y="92"/>
                  </a:cubicBezTo>
                  <a:cubicBezTo>
                    <a:pt x="27" y="48"/>
                    <a:pt x="27" y="48"/>
                    <a:pt x="27" y="48"/>
                  </a:cubicBezTo>
                  <a:cubicBezTo>
                    <a:pt x="31" y="42"/>
                    <a:pt x="34" y="42"/>
                    <a:pt x="41" y="42"/>
                  </a:cubicBezTo>
                  <a:cubicBezTo>
                    <a:pt x="46" y="42"/>
                    <a:pt x="46" y="42"/>
                    <a:pt x="46" y="42"/>
                  </a:cubicBezTo>
                  <a:cubicBezTo>
                    <a:pt x="50" y="49"/>
                    <a:pt x="50" y="49"/>
                    <a:pt x="50" y="49"/>
                  </a:cubicBezTo>
                  <a:cubicBezTo>
                    <a:pt x="54" y="55"/>
                    <a:pt x="54" y="55"/>
                    <a:pt x="54" y="55"/>
                  </a:cubicBezTo>
                  <a:cubicBezTo>
                    <a:pt x="55" y="57"/>
                    <a:pt x="56" y="58"/>
                    <a:pt x="58" y="58"/>
                  </a:cubicBezTo>
                  <a:cubicBezTo>
                    <a:pt x="60" y="58"/>
                    <a:pt x="61" y="57"/>
                    <a:pt x="62" y="55"/>
                  </a:cubicBezTo>
                  <a:cubicBezTo>
                    <a:pt x="66" y="49"/>
                    <a:pt x="66" y="49"/>
                    <a:pt x="66" y="49"/>
                  </a:cubicBezTo>
                  <a:cubicBezTo>
                    <a:pt x="70" y="42"/>
                    <a:pt x="70" y="42"/>
                    <a:pt x="70" y="42"/>
                  </a:cubicBezTo>
                  <a:cubicBezTo>
                    <a:pt x="75" y="42"/>
                    <a:pt x="75" y="42"/>
                    <a:pt x="75" y="42"/>
                  </a:cubicBezTo>
                  <a:cubicBezTo>
                    <a:pt x="82" y="42"/>
                    <a:pt x="85" y="42"/>
                    <a:pt x="89" y="48"/>
                  </a:cubicBezTo>
                  <a:cubicBezTo>
                    <a:pt x="114" y="92"/>
                    <a:pt x="114" y="92"/>
                    <a:pt x="114" y="92"/>
                  </a:cubicBezTo>
                  <a:cubicBezTo>
                    <a:pt x="116" y="96"/>
                    <a:pt x="115" y="101"/>
                    <a:pt x="111" y="104"/>
                  </a:cubicBezTo>
                  <a:cubicBezTo>
                    <a:pt x="111" y="104"/>
                    <a:pt x="111" y="104"/>
                    <a:pt x="111" y="104"/>
                  </a:cubicBezTo>
                  <a:cubicBezTo>
                    <a:pt x="107" y="106"/>
                    <a:pt x="101" y="105"/>
                    <a:pt x="99" y="100"/>
                  </a:cubicBezTo>
                  <a:cubicBezTo>
                    <a:pt x="81" y="71"/>
                    <a:pt x="81" y="71"/>
                    <a:pt x="81" y="71"/>
                  </a:cubicBezTo>
                  <a:cubicBezTo>
                    <a:pt x="80" y="89"/>
                    <a:pt x="80" y="89"/>
                    <a:pt x="80" y="89"/>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6" name="Freeform 33"/>
            <p:cNvSpPr>
              <a:spLocks noEditPoints="1"/>
            </p:cNvSpPr>
            <p:nvPr/>
          </p:nvSpPr>
          <p:spPr bwMode="auto">
            <a:xfrm>
              <a:off x="4331970" y="3898610"/>
              <a:ext cx="274320" cy="448256"/>
            </a:xfrm>
            <a:custGeom>
              <a:avLst/>
              <a:gdLst>
                <a:gd name="T0" fmla="*/ 58 w 117"/>
                <a:gd name="T1" fmla="*/ 0 h 191"/>
                <a:gd name="T2" fmla="*/ 77 w 117"/>
                <a:gd name="T3" fmla="*/ 19 h 191"/>
                <a:gd name="T4" fmla="*/ 58 w 117"/>
                <a:gd name="T5" fmla="*/ 38 h 191"/>
                <a:gd name="T6" fmla="*/ 39 w 117"/>
                <a:gd name="T7" fmla="*/ 19 h 191"/>
                <a:gd name="T8" fmla="*/ 58 w 117"/>
                <a:gd name="T9" fmla="*/ 0 h 191"/>
                <a:gd name="T10" fmla="*/ 31 w 117"/>
                <a:gd name="T11" fmla="*/ 77 h 191"/>
                <a:gd name="T12" fmla="*/ 17 w 117"/>
                <a:gd name="T13" fmla="*/ 101 h 191"/>
                <a:gd name="T14" fmla="*/ 5 w 117"/>
                <a:gd name="T15" fmla="*/ 104 h 191"/>
                <a:gd name="T16" fmla="*/ 5 w 117"/>
                <a:gd name="T17" fmla="*/ 104 h 191"/>
                <a:gd name="T18" fmla="*/ 2 w 117"/>
                <a:gd name="T19" fmla="*/ 92 h 191"/>
                <a:gd name="T20" fmla="*/ 27 w 117"/>
                <a:gd name="T21" fmla="*/ 49 h 191"/>
                <a:gd name="T22" fmla="*/ 41 w 117"/>
                <a:gd name="T23" fmla="*/ 43 h 191"/>
                <a:gd name="T24" fmla="*/ 46 w 117"/>
                <a:gd name="T25" fmla="*/ 43 h 191"/>
                <a:gd name="T26" fmla="*/ 50 w 117"/>
                <a:gd name="T27" fmla="*/ 49 h 191"/>
                <a:gd name="T28" fmla="*/ 54 w 117"/>
                <a:gd name="T29" fmla="*/ 56 h 191"/>
                <a:gd name="T30" fmla="*/ 58 w 117"/>
                <a:gd name="T31" fmla="*/ 59 h 191"/>
                <a:gd name="T32" fmla="*/ 62 w 117"/>
                <a:gd name="T33" fmla="*/ 56 h 191"/>
                <a:gd name="T34" fmla="*/ 66 w 117"/>
                <a:gd name="T35" fmla="*/ 49 h 191"/>
                <a:gd name="T36" fmla="*/ 70 w 117"/>
                <a:gd name="T37" fmla="*/ 43 h 191"/>
                <a:gd name="T38" fmla="*/ 75 w 117"/>
                <a:gd name="T39" fmla="*/ 43 h 191"/>
                <a:gd name="T40" fmla="*/ 89 w 117"/>
                <a:gd name="T41" fmla="*/ 49 h 191"/>
                <a:gd name="T42" fmla="*/ 114 w 117"/>
                <a:gd name="T43" fmla="*/ 92 h 191"/>
                <a:gd name="T44" fmla="*/ 111 w 117"/>
                <a:gd name="T45" fmla="*/ 104 h 191"/>
                <a:gd name="T46" fmla="*/ 111 w 117"/>
                <a:gd name="T47" fmla="*/ 104 h 191"/>
                <a:gd name="T48" fmla="*/ 99 w 117"/>
                <a:gd name="T49" fmla="*/ 101 h 191"/>
                <a:gd name="T50" fmla="*/ 85 w 117"/>
                <a:gd name="T51" fmla="*/ 77 h 191"/>
                <a:gd name="T52" fmla="*/ 85 w 117"/>
                <a:gd name="T53" fmla="*/ 180 h 191"/>
                <a:gd name="T54" fmla="*/ 75 w 117"/>
                <a:gd name="T55" fmla="*/ 191 h 191"/>
                <a:gd name="T56" fmla="*/ 75 w 117"/>
                <a:gd name="T57" fmla="*/ 191 h 191"/>
                <a:gd name="T58" fmla="*/ 64 w 117"/>
                <a:gd name="T59" fmla="*/ 180 h 191"/>
                <a:gd name="T60" fmla="*/ 64 w 117"/>
                <a:gd name="T61" fmla="*/ 120 h 191"/>
                <a:gd name="T62" fmla="*/ 52 w 117"/>
                <a:gd name="T63" fmla="*/ 120 h 191"/>
                <a:gd name="T64" fmla="*/ 52 w 117"/>
                <a:gd name="T65" fmla="*/ 180 h 191"/>
                <a:gd name="T66" fmla="*/ 42 w 117"/>
                <a:gd name="T67" fmla="*/ 191 h 191"/>
                <a:gd name="T68" fmla="*/ 42 w 117"/>
                <a:gd name="T69" fmla="*/ 191 h 191"/>
                <a:gd name="T70" fmla="*/ 31 w 117"/>
                <a:gd name="T71" fmla="*/ 180 h 191"/>
                <a:gd name="T72" fmla="*/ 31 w 117"/>
                <a:gd name="T73"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91">
                  <a:moveTo>
                    <a:pt x="58" y="0"/>
                  </a:moveTo>
                  <a:cubicBezTo>
                    <a:pt x="69" y="0"/>
                    <a:pt x="77" y="9"/>
                    <a:pt x="77" y="19"/>
                  </a:cubicBezTo>
                  <a:cubicBezTo>
                    <a:pt x="77" y="30"/>
                    <a:pt x="69" y="38"/>
                    <a:pt x="58" y="38"/>
                  </a:cubicBezTo>
                  <a:cubicBezTo>
                    <a:pt x="48" y="38"/>
                    <a:pt x="39" y="30"/>
                    <a:pt x="39" y="19"/>
                  </a:cubicBezTo>
                  <a:cubicBezTo>
                    <a:pt x="39" y="9"/>
                    <a:pt x="48" y="0"/>
                    <a:pt x="58" y="0"/>
                  </a:cubicBezTo>
                  <a:close/>
                  <a:moveTo>
                    <a:pt x="31" y="77"/>
                  </a:moveTo>
                  <a:cubicBezTo>
                    <a:pt x="17" y="101"/>
                    <a:pt x="17" y="101"/>
                    <a:pt x="17" y="101"/>
                  </a:cubicBezTo>
                  <a:cubicBezTo>
                    <a:pt x="15" y="105"/>
                    <a:pt x="10" y="107"/>
                    <a:pt x="5" y="104"/>
                  </a:cubicBezTo>
                  <a:cubicBezTo>
                    <a:pt x="5" y="104"/>
                    <a:pt x="5" y="104"/>
                    <a:pt x="5" y="104"/>
                  </a:cubicBezTo>
                  <a:cubicBezTo>
                    <a:pt x="1" y="102"/>
                    <a:pt x="0" y="96"/>
                    <a:pt x="2" y="92"/>
                  </a:cubicBezTo>
                  <a:cubicBezTo>
                    <a:pt x="27" y="49"/>
                    <a:pt x="27" y="49"/>
                    <a:pt x="27" y="49"/>
                  </a:cubicBezTo>
                  <a:cubicBezTo>
                    <a:pt x="31" y="43"/>
                    <a:pt x="34" y="43"/>
                    <a:pt x="41" y="43"/>
                  </a:cubicBezTo>
                  <a:cubicBezTo>
                    <a:pt x="46" y="43"/>
                    <a:pt x="46" y="43"/>
                    <a:pt x="46" y="43"/>
                  </a:cubicBezTo>
                  <a:cubicBezTo>
                    <a:pt x="50" y="49"/>
                    <a:pt x="50" y="49"/>
                    <a:pt x="50" y="49"/>
                  </a:cubicBezTo>
                  <a:cubicBezTo>
                    <a:pt x="54" y="56"/>
                    <a:pt x="54" y="56"/>
                    <a:pt x="54" y="56"/>
                  </a:cubicBezTo>
                  <a:cubicBezTo>
                    <a:pt x="55" y="57"/>
                    <a:pt x="56" y="59"/>
                    <a:pt x="58" y="59"/>
                  </a:cubicBezTo>
                  <a:cubicBezTo>
                    <a:pt x="60" y="59"/>
                    <a:pt x="61" y="58"/>
                    <a:pt x="62" y="56"/>
                  </a:cubicBezTo>
                  <a:cubicBezTo>
                    <a:pt x="66" y="49"/>
                    <a:pt x="66" y="49"/>
                    <a:pt x="66" y="49"/>
                  </a:cubicBezTo>
                  <a:cubicBezTo>
                    <a:pt x="70" y="43"/>
                    <a:pt x="70" y="43"/>
                    <a:pt x="70" y="43"/>
                  </a:cubicBezTo>
                  <a:cubicBezTo>
                    <a:pt x="75" y="43"/>
                    <a:pt x="75" y="43"/>
                    <a:pt x="75" y="43"/>
                  </a:cubicBezTo>
                  <a:cubicBezTo>
                    <a:pt x="83" y="43"/>
                    <a:pt x="86" y="43"/>
                    <a:pt x="89" y="49"/>
                  </a:cubicBezTo>
                  <a:cubicBezTo>
                    <a:pt x="114" y="92"/>
                    <a:pt x="114" y="92"/>
                    <a:pt x="114" y="92"/>
                  </a:cubicBezTo>
                  <a:cubicBezTo>
                    <a:pt x="117" y="96"/>
                    <a:pt x="115" y="102"/>
                    <a:pt x="111" y="104"/>
                  </a:cubicBezTo>
                  <a:cubicBezTo>
                    <a:pt x="111" y="104"/>
                    <a:pt x="111" y="104"/>
                    <a:pt x="111" y="104"/>
                  </a:cubicBezTo>
                  <a:cubicBezTo>
                    <a:pt x="107" y="107"/>
                    <a:pt x="102" y="105"/>
                    <a:pt x="99" y="101"/>
                  </a:cubicBezTo>
                  <a:cubicBezTo>
                    <a:pt x="85" y="77"/>
                    <a:pt x="85" y="77"/>
                    <a:pt x="85" y="77"/>
                  </a:cubicBezTo>
                  <a:cubicBezTo>
                    <a:pt x="85" y="180"/>
                    <a:pt x="85" y="180"/>
                    <a:pt x="85" y="180"/>
                  </a:cubicBezTo>
                  <a:cubicBezTo>
                    <a:pt x="85" y="186"/>
                    <a:pt x="80" y="191"/>
                    <a:pt x="75" y="191"/>
                  </a:cubicBezTo>
                  <a:cubicBezTo>
                    <a:pt x="75" y="191"/>
                    <a:pt x="75" y="191"/>
                    <a:pt x="75" y="191"/>
                  </a:cubicBezTo>
                  <a:cubicBezTo>
                    <a:pt x="69" y="191"/>
                    <a:pt x="64" y="186"/>
                    <a:pt x="64" y="180"/>
                  </a:cubicBezTo>
                  <a:cubicBezTo>
                    <a:pt x="64" y="120"/>
                    <a:pt x="64" y="120"/>
                    <a:pt x="64" y="120"/>
                  </a:cubicBezTo>
                  <a:cubicBezTo>
                    <a:pt x="52" y="120"/>
                    <a:pt x="52" y="120"/>
                    <a:pt x="52" y="120"/>
                  </a:cubicBezTo>
                  <a:cubicBezTo>
                    <a:pt x="52" y="180"/>
                    <a:pt x="52" y="180"/>
                    <a:pt x="52" y="180"/>
                  </a:cubicBezTo>
                  <a:cubicBezTo>
                    <a:pt x="52" y="186"/>
                    <a:pt x="48" y="191"/>
                    <a:pt x="42" y="191"/>
                  </a:cubicBezTo>
                  <a:cubicBezTo>
                    <a:pt x="42" y="191"/>
                    <a:pt x="42" y="191"/>
                    <a:pt x="42" y="191"/>
                  </a:cubicBezTo>
                  <a:cubicBezTo>
                    <a:pt x="36" y="191"/>
                    <a:pt x="31" y="186"/>
                    <a:pt x="31" y="180"/>
                  </a:cubicBezTo>
                  <a:cubicBezTo>
                    <a:pt x="31" y="77"/>
                    <a:pt x="31" y="77"/>
                    <a:pt x="31" y="77"/>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7" name="组合 6"/>
          <p:cNvGrpSpPr/>
          <p:nvPr/>
        </p:nvGrpSpPr>
        <p:grpSpPr>
          <a:xfrm>
            <a:off x="3481175" y="1614598"/>
            <a:ext cx="2309813" cy="1976437"/>
            <a:chOff x="3409950" y="1700530"/>
            <a:chExt cx="2309813" cy="1976437"/>
          </a:xfrm>
        </p:grpSpPr>
        <p:sp>
          <p:nvSpPr>
            <p:cNvPr id="8" name="Freeform 8"/>
            <p:cNvSpPr/>
            <p:nvPr/>
          </p:nvSpPr>
          <p:spPr bwMode="auto">
            <a:xfrm>
              <a:off x="4546600" y="1700530"/>
              <a:ext cx="33338" cy="704850"/>
            </a:xfrm>
            <a:custGeom>
              <a:avLst/>
              <a:gdLst>
                <a:gd name="T0" fmla="*/ 0 w 21"/>
                <a:gd name="T1" fmla="*/ 444 h 444"/>
                <a:gd name="T2" fmla="*/ 0 w 21"/>
                <a:gd name="T3" fmla="*/ 0 h 444"/>
                <a:gd name="T4" fmla="*/ 21 w 21"/>
                <a:gd name="T5" fmla="*/ 0 h 444"/>
                <a:gd name="T6" fmla="*/ 21 w 21"/>
                <a:gd name="T7" fmla="*/ 444 h 444"/>
                <a:gd name="T8" fmla="*/ 0 w 21"/>
                <a:gd name="T9" fmla="*/ 444 h 444"/>
                <a:gd name="T10" fmla="*/ 0 w 21"/>
                <a:gd name="T11" fmla="*/ 444 h 444"/>
              </a:gdLst>
              <a:ahLst/>
              <a:cxnLst>
                <a:cxn ang="0">
                  <a:pos x="T0" y="T1"/>
                </a:cxn>
                <a:cxn ang="0">
                  <a:pos x="T2" y="T3"/>
                </a:cxn>
                <a:cxn ang="0">
                  <a:pos x="T4" y="T5"/>
                </a:cxn>
                <a:cxn ang="0">
                  <a:pos x="T6" y="T7"/>
                </a:cxn>
                <a:cxn ang="0">
                  <a:pos x="T8" y="T9"/>
                </a:cxn>
                <a:cxn ang="0">
                  <a:pos x="T10" y="T11"/>
                </a:cxn>
              </a:cxnLst>
              <a:rect l="0" t="0" r="r" b="b"/>
              <a:pathLst>
                <a:path w="21" h="444">
                  <a:moveTo>
                    <a:pt x="0" y="444"/>
                  </a:moveTo>
                  <a:lnTo>
                    <a:pt x="0" y="0"/>
                  </a:lnTo>
                  <a:lnTo>
                    <a:pt x="21" y="0"/>
                  </a:lnTo>
                  <a:lnTo>
                    <a:pt x="21" y="444"/>
                  </a:lnTo>
                  <a:lnTo>
                    <a:pt x="0" y="444"/>
                  </a:lnTo>
                  <a:lnTo>
                    <a:pt x="0" y="444"/>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9" name="Freeform 9"/>
            <p:cNvSpPr/>
            <p:nvPr/>
          </p:nvSpPr>
          <p:spPr bwMode="auto">
            <a:xfrm>
              <a:off x="3409950" y="3289618"/>
              <a:ext cx="625475" cy="382587"/>
            </a:xfrm>
            <a:custGeom>
              <a:avLst/>
              <a:gdLst>
                <a:gd name="T0" fmla="*/ 0 w 394"/>
                <a:gd name="T1" fmla="*/ 222 h 241"/>
                <a:gd name="T2" fmla="*/ 382 w 394"/>
                <a:gd name="T3" fmla="*/ 0 h 241"/>
                <a:gd name="T4" fmla="*/ 394 w 394"/>
                <a:gd name="T5" fmla="*/ 22 h 241"/>
                <a:gd name="T6" fmla="*/ 9 w 394"/>
                <a:gd name="T7" fmla="*/ 241 h 241"/>
                <a:gd name="T8" fmla="*/ 0 w 394"/>
                <a:gd name="T9" fmla="*/ 222 h 241"/>
                <a:gd name="T10" fmla="*/ 0 w 394"/>
                <a:gd name="T11" fmla="*/ 222 h 241"/>
              </a:gdLst>
              <a:ahLst/>
              <a:cxnLst>
                <a:cxn ang="0">
                  <a:pos x="T0" y="T1"/>
                </a:cxn>
                <a:cxn ang="0">
                  <a:pos x="T2" y="T3"/>
                </a:cxn>
                <a:cxn ang="0">
                  <a:pos x="T4" y="T5"/>
                </a:cxn>
                <a:cxn ang="0">
                  <a:pos x="T6" y="T7"/>
                </a:cxn>
                <a:cxn ang="0">
                  <a:pos x="T8" y="T9"/>
                </a:cxn>
                <a:cxn ang="0">
                  <a:pos x="T10" y="T11"/>
                </a:cxn>
              </a:cxnLst>
              <a:rect l="0" t="0" r="r" b="b"/>
              <a:pathLst>
                <a:path w="394" h="241">
                  <a:moveTo>
                    <a:pt x="0" y="222"/>
                  </a:moveTo>
                  <a:lnTo>
                    <a:pt x="382" y="0"/>
                  </a:lnTo>
                  <a:lnTo>
                    <a:pt x="394" y="22"/>
                  </a:lnTo>
                  <a:lnTo>
                    <a:pt x="9" y="241"/>
                  </a:lnTo>
                  <a:lnTo>
                    <a:pt x="0" y="222"/>
                  </a:lnTo>
                  <a:lnTo>
                    <a:pt x="0" y="222"/>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0" name="Freeform 10"/>
            <p:cNvSpPr/>
            <p:nvPr/>
          </p:nvSpPr>
          <p:spPr bwMode="auto">
            <a:xfrm>
              <a:off x="5089525" y="3294380"/>
              <a:ext cx="630238" cy="382587"/>
            </a:xfrm>
            <a:custGeom>
              <a:avLst/>
              <a:gdLst>
                <a:gd name="T0" fmla="*/ 397 w 397"/>
                <a:gd name="T1" fmla="*/ 222 h 241"/>
                <a:gd name="T2" fmla="*/ 12 w 397"/>
                <a:gd name="T3" fmla="*/ 0 h 241"/>
                <a:gd name="T4" fmla="*/ 0 w 397"/>
                <a:gd name="T5" fmla="*/ 19 h 241"/>
                <a:gd name="T6" fmla="*/ 385 w 397"/>
                <a:gd name="T7" fmla="*/ 241 h 241"/>
                <a:gd name="T8" fmla="*/ 397 w 397"/>
                <a:gd name="T9" fmla="*/ 222 h 241"/>
                <a:gd name="T10" fmla="*/ 397 w 397"/>
                <a:gd name="T11" fmla="*/ 222 h 241"/>
              </a:gdLst>
              <a:ahLst/>
              <a:cxnLst>
                <a:cxn ang="0">
                  <a:pos x="T0" y="T1"/>
                </a:cxn>
                <a:cxn ang="0">
                  <a:pos x="T2" y="T3"/>
                </a:cxn>
                <a:cxn ang="0">
                  <a:pos x="T4" y="T5"/>
                </a:cxn>
                <a:cxn ang="0">
                  <a:pos x="T6" y="T7"/>
                </a:cxn>
                <a:cxn ang="0">
                  <a:pos x="T8" y="T9"/>
                </a:cxn>
                <a:cxn ang="0">
                  <a:pos x="T10" y="T11"/>
                </a:cxn>
              </a:cxnLst>
              <a:rect l="0" t="0" r="r" b="b"/>
              <a:pathLst>
                <a:path w="397" h="241">
                  <a:moveTo>
                    <a:pt x="397" y="222"/>
                  </a:moveTo>
                  <a:lnTo>
                    <a:pt x="12" y="0"/>
                  </a:lnTo>
                  <a:lnTo>
                    <a:pt x="0" y="19"/>
                  </a:lnTo>
                  <a:lnTo>
                    <a:pt x="385" y="241"/>
                  </a:lnTo>
                  <a:lnTo>
                    <a:pt x="397" y="222"/>
                  </a:lnTo>
                  <a:lnTo>
                    <a:pt x="397" y="222"/>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nvGrpSpPr>
            <p:cNvPr id="11" name="组合 10"/>
            <p:cNvGrpSpPr/>
            <p:nvPr/>
          </p:nvGrpSpPr>
          <p:grpSpPr>
            <a:xfrm>
              <a:off x="3814763" y="2165668"/>
              <a:ext cx="1500187" cy="1352550"/>
              <a:chOff x="3814763" y="2165668"/>
              <a:chExt cx="1500187" cy="1352550"/>
            </a:xfrm>
          </p:grpSpPr>
          <p:sp>
            <p:nvSpPr>
              <p:cNvPr id="12" name="Freeform 7"/>
              <p:cNvSpPr>
                <a:spLocks noEditPoints="1"/>
              </p:cNvSpPr>
              <p:nvPr/>
            </p:nvSpPr>
            <p:spPr bwMode="auto">
              <a:xfrm>
                <a:off x="4005263" y="2364105"/>
                <a:ext cx="1114425" cy="963612"/>
              </a:xfrm>
              <a:custGeom>
                <a:avLst/>
                <a:gdLst>
                  <a:gd name="T0" fmla="*/ 693 w 702"/>
                  <a:gd name="T1" fmla="*/ 607 h 607"/>
                  <a:gd name="T2" fmla="*/ 10 w 702"/>
                  <a:gd name="T3" fmla="*/ 607 h 607"/>
                  <a:gd name="T4" fmla="*/ 10 w 702"/>
                  <a:gd name="T5" fmla="*/ 598 h 607"/>
                  <a:gd name="T6" fmla="*/ 0 w 702"/>
                  <a:gd name="T7" fmla="*/ 591 h 607"/>
                  <a:gd name="T8" fmla="*/ 343 w 702"/>
                  <a:gd name="T9" fmla="*/ 0 h 607"/>
                  <a:gd name="T10" fmla="*/ 352 w 702"/>
                  <a:gd name="T11" fmla="*/ 5 h 607"/>
                  <a:gd name="T12" fmla="*/ 362 w 702"/>
                  <a:gd name="T13" fmla="*/ 0 h 607"/>
                  <a:gd name="T14" fmla="*/ 702 w 702"/>
                  <a:gd name="T15" fmla="*/ 591 h 607"/>
                  <a:gd name="T16" fmla="*/ 693 w 702"/>
                  <a:gd name="T17" fmla="*/ 598 h 607"/>
                  <a:gd name="T18" fmla="*/ 693 w 702"/>
                  <a:gd name="T19" fmla="*/ 607 h 607"/>
                  <a:gd name="T20" fmla="*/ 693 w 702"/>
                  <a:gd name="T21" fmla="*/ 607 h 607"/>
                  <a:gd name="T22" fmla="*/ 29 w 702"/>
                  <a:gd name="T23" fmla="*/ 586 h 607"/>
                  <a:gd name="T24" fmla="*/ 674 w 702"/>
                  <a:gd name="T25" fmla="*/ 586 h 607"/>
                  <a:gd name="T26" fmla="*/ 352 w 702"/>
                  <a:gd name="T27" fmla="*/ 26 h 607"/>
                  <a:gd name="T28" fmla="*/ 29 w 702"/>
                  <a:gd name="T29" fmla="*/ 586 h 607"/>
                  <a:gd name="T30" fmla="*/ 29 w 702"/>
                  <a:gd name="T31" fmla="*/ 58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607">
                    <a:moveTo>
                      <a:pt x="693" y="607"/>
                    </a:moveTo>
                    <a:lnTo>
                      <a:pt x="10" y="607"/>
                    </a:lnTo>
                    <a:lnTo>
                      <a:pt x="10" y="598"/>
                    </a:lnTo>
                    <a:lnTo>
                      <a:pt x="0" y="591"/>
                    </a:lnTo>
                    <a:lnTo>
                      <a:pt x="343" y="0"/>
                    </a:lnTo>
                    <a:lnTo>
                      <a:pt x="352" y="5"/>
                    </a:lnTo>
                    <a:lnTo>
                      <a:pt x="362" y="0"/>
                    </a:lnTo>
                    <a:lnTo>
                      <a:pt x="702" y="591"/>
                    </a:lnTo>
                    <a:lnTo>
                      <a:pt x="693" y="598"/>
                    </a:lnTo>
                    <a:lnTo>
                      <a:pt x="693" y="607"/>
                    </a:lnTo>
                    <a:lnTo>
                      <a:pt x="693" y="607"/>
                    </a:lnTo>
                    <a:close/>
                    <a:moveTo>
                      <a:pt x="29" y="586"/>
                    </a:moveTo>
                    <a:lnTo>
                      <a:pt x="674" y="586"/>
                    </a:lnTo>
                    <a:lnTo>
                      <a:pt x="352" y="26"/>
                    </a:lnTo>
                    <a:lnTo>
                      <a:pt x="29" y="586"/>
                    </a:lnTo>
                    <a:lnTo>
                      <a:pt x="29" y="586"/>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nvGrpSpPr>
              <p:cNvPr id="13" name="组合 12"/>
              <p:cNvGrpSpPr/>
              <p:nvPr/>
            </p:nvGrpSpPr>
            <p:grpSpPr>
              <a:xfrm>
                <a:off x="4359275" y="2165668"/>
                <a:ext cx="411163" cy="412750"/>
                <a:chOff x="4244975" y="2154238"/>
                <a:chExt cx="411163" cy="412750"/>
              </a:xfrm>
            </p:grpSpPr>
            <p:sp>
              <p:nvSpPr>
                <p:cNvPr id="22" name="Freeform 11"/>
                <p:cNvSpPr/>
                <p:nvPr/>
              </p:nvSpPr>
              <p:spPr bwMode="auto">
                <a:xfrm>
                  <a:off x="4244975" y="2154238"/>
                  <a:ext cx="411163" cy="412750"/>
                </a:xfrm>
                <a:custGeom>
                  <a:avLst/>
                  <a:gdLst>
                    <a:gd name="T0" fmla="*/ 102 w 110"/>
                    <a:gd name="T1" fmla="*/ 28 h 110"/>
                    <a:gd name="T2" fmla="*/ 105 w 110"/>
                    <a:gd name="T3" fmla="*/ 33 h 110"/>
                    <a:gd name="T4" fmla="*/ 109 w 110"/>
                    <a:gd name="T5" fmla="*/ 59 h 110"/>
                    <a:gd name="T6" fmla="*/ 105 w 110"/>
                    <a:gd name="T7" fmla="*/ 77 h 110"/>
                    <a:gd name="T8" fmla="*/ 103 w 110"/>
                    <a:gd name="T9" fmla="*/ 82 h 110"/>
                    <a:gd name="T10" fmla="*/ 84 w 110"/>
                    <a:gd name="T11" fmla="*/ 101 h 110"/>
                    <a:gd name="T12" fmla="*/ 80 w 110"/>
                    <a:gd name="T13" fmla="*/ 104 h 110"/>
                    <a:gd name="T14" fmla="*/ 53 w 110"/>
                    <a:gd name="T15" fmla="*/ 110 h 110"/>
                    <a:gd name="T16" fmla="*/ 35 w 110"/>
                    <a:gd name="T17" fmla="*/ 107 h 110"/>
                    <a:gd name="T18" fmla="*/ 31 w 110"/>
                    <a:gd name="T19" fmla="*/ 104 h 110"/>
                    <a:gd name="T20" fmla="*/ 10 w 110"/>
                    <a:gd name="T21" fmla="*/ 87 h 110"/>
                    <a:gd name="T22" fmla="*/ 7 w 110"/>
                    <a:gd name="T23" fmla="*/ 83 h 110"/>
                    <a:gd name="T24" fmla="*/ 0 w 110"/>
                    <a:gd name="T25" fmla="*/ 57 h 110"/>
                    <a:gd name="T26" fmla="*/ 0 w 110"/>
                    <a:gd name="T27" fmla="*/ 51 h 110"/>
                    <a:gd name="T28" fmla="*/ 8 w 110"/>
                    <a:gd name="T29" fmla="*/ 26 h 110"/>
                    <a:gd name="T30" fmla="*/ 11 w 110"/>
                    <a:gd name="T31" fmla="*/ 22 h 110"/>
                    <a:gd name="T32" fmla="*/ 32 w 110"/>
                    <a:gd name="T33" fmla="*/ 5 h 110"/>
                    <a:gd name="T34" fmla="*/ 37 w 110"/>
                    <a:gd name="T35" fmla="*/ 3 h 110"/>
                    <a:gd name="T36" fmla="*/ 64 w 110"/>
                    <a:gd name="T37" fmla="*/ 1 h 110"/>
                    <a:gd name="T38" fmla="*/ 81 w 110"/>
                    <a:gd name="T39" fmla="*/ 7 h 110"/>
                    <a:gd name="T40" fmla="*/ 94 w 110"/>
                    <a:gd name="T41" fmla="*/ 17 h 110"/>
                    <a:gd name="T42" fmla="*/ 102 w 110"/>
                    <a:gd name="T43" fmla="*/ 2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10">
                      <a:moveTo>
                        <a:pt x="102" y="28"/>
                      </a:moveTo>
                      <a:cubicBezTo>
                        <a:pt x="105" y="33"/>
                        <a:pt x="105" y="33"/>
                        <a:pt x="105" y="33"/>
                      </a:cubicBezTo>
                      <a:cubicBezTo>
                        <a:pt x="108" y="41"/>
                        <a:pt x="110" y="49"/>
                        <a:pt x="109" y="59"/>
                      </a:cubicBezTo>
                      <a:cubicBezTo>
                        <a:pt x="109" y="65"/>
                        <a:pt x="107" y="71"/>
                        <a:pt x="105" y="77"/>
                      </a:cubicBezTo>
                      <a:cubicBezTo>
                        <a:pt x="103" y="82"/>
                        <a:pt x="103" y="82"/>
                        <a:pt x="103" y="82"/>
                      </a:cubicBezTo>
                      <a:cubicBezTo>
                        <a:pt x="98" y="90"/>
                        <a:pt x="92" y="96"/>
                        <a:pt x="84" y="101"/>
                      </a:cubicBezTo>
                      <a:cubicBezTo>
                        <a:pt x="80" y="104"/>
                        <a:pt x="80" y="104"/>
                        <a:pt x="80" y="104"/>
                      </a:cubicBezTo>
                      <a:cubicBezTo>
                        <a:pt x="71" y="108"/>
                        <a:pt x="63" y="110"/>
                        <a:pt x="53" y="110"/>
                      </a:cubicBezTo>
                      <a:cubicBezTo>
                        <a:pt x="47" y="110"/>
                        <a:pt x="41" y="109"/>
                        <a:pt x="35" y="107"/>
                      </a:cubicBezTo>
                      <a:cubicBezTo>
                        <a:pt x="31" y="104"/>
                        <a:pt x="31" y="104"/>
                        <a:pt x="31" y="104"/>
                      </a:cubicBezTo>
                      <a:cubicBezTo>
                        <a:pt x="22" y="100"/>
                        <a:pt x="16" y="95"/>
                        <a:pt x="10" y="87"/>
                      </a:cubicBezTo>
                      <a:cubicBezTo>
                        <a:pt x="7" y="83"/>
                        <a:pt x="7" y="83"/>
                        <a:pt x="7" y="83"/>
                      </a:cubicBezTo>
                      <a:cubicBezTo>
                        <a:pt x="2" y="74"/>
                        <a:pt x="0" y="66"/>
                        <a:pt x="0" y="57"/>
                      </a:cubicBezTo>
                      <a:cubicBezTo>
                        <a:pt x="0" y="51"/>
                        <a:pt x="0" y="51"/>
                        <a:pt x="0" y="51"/>
                      </a:cubicBezTo>
                      <a:cubicBezTo>
                        <a:pt x="1" y="42"/>
                        <a:pt x="3" y="34"/>
                        <a:pt x="8" y="26"/>
                      </a:cubicBezTo>
                      <a:cubicBezTo>
                        <a:pt x="11" y="22"/>
                        <a:pt x="11" y="22"/>
                        <a:pt x="11" y="22"/>
                      </a:cubicBezTo>
                      <a:cubicBezTo>
                        <a:pt x="17" y="14"/>
                        <a:pt x="23" y="9"/>
                        <a:pt x="32" y="5"/>
                      </a:cubicBezTo>
                      <a:cubicBezTo>
                        <a:pt x="37" y="3"/>
                        <a:pt x="37" y="3"/>
                        <a:pt x="37" y="3"/>
                      </a:cubicBezTo>
                      <a:cubicBezTo>
                        <a:pt x="46" y="0"/>
                        <a:pt x="54" y="0"/>
                        <a:pt x="64" y="1"/>
                      </a:cubicBezTo>
                      <a:cubicBezTo>
                        <a:pt x="70" y="2"/>
                        <a:pt x="75" y="4"/>
                        <a:pt x="81" y="7"/>
                      </a:cubicBezTo>
                      <a:cubicBezTo>
                        <a:pt x="86" y="10"/>
                        <a:pt x="90" y="13"/>
                        <a:pt x="94" y="17"/>
                      </a:cubicBezTo>
                      <a:cubicBezTo>
                        <a:pt x="97" y="20"/>
                        <a:pt x="100" y="24"/>
                        <a:pt x="102" y="28"/>
                      </a:cubicBezTo>
                      <a:close/>
                    </a:path>
                  </a:pathLst>
                </a:custGeom>
                <a:solidFill>
                  <a:srgbClr val="CAB9A6"/>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3" name="Freeform 12"/>
                <p:cNvSpPr/>
                <p:nvPr/>
              </p:nvSpPr>
              <p:spPr bwMode="auto">
                <a:xfrm>
                  <a:off x="4267200" y="2179638"/>
                  <a:ext cx="363538" cy="360362"/>
                </a:xfrm>
                <a:custGeom>
                  <a:avLst/>
                  <a:gdLst>
                    <a:gd name="T0" fmla="*/ 85 w 97"/>
                    <a:gd name="T1" fmla="*/ 27 h 96"/>
                    <a:gd name="T2" fmla="*/ 70 w 97"/>
                    <a:gd name="T3" fmla="*/ 85 h 96"/>
                    <a:gd name="T4" fmla="*/ 12 w 97"/>
                    <a:gd name="T5" fmla="*/ 69 h 96"/>
                    <a:gd name="T6" fmla="*/ 27 w 97"/>
                    <a:gd name="T7" fmla="*/ 11 h 96"/>
                    <a:gd name="T8" fmla="*/ 85 w 97"/>
                    <a:gd name="T9" fmla="*/ 27 h 96"/>
                  </a:gdLst>
                  <a:ahLst/>
                  <a:cxnLst>
                    <a:cxn ang="0">
                      <a:pos x="T0" y="T1"/>
                    </a:cxn>
                    <a:cxn ang="0">
                      <a:pos x="T2" y="T3"/>
                    </a:cxn>
                    <a:cxn ang="0">
                      <a:pos x="T4" y="T5"/>
                    </a:cxn>
                    <a:cxn ang="0">
                      <a:pos x="T6" y="T7"/>
                    </a:cxn>
                    <a:cxn ang="0">
                      <a:pos x="T8" y="T9"/>
                    </a:cxn>
                  </a:cxnLst>
                  <a:rect l="0" t="0" r="r" b="b"/>
                  <a:pathLst>
                    <a:path w="97" h="96">
                      <a:moveTo>
                        <a:pt x="85" y="27"/>
                      </a:moveTo>
                      <a:cubicBezTo>
                        <a:pt x="97" y="47"/>
                        <a:pt x="90" y="73"/>
                        <a:pt x="70" y="85"/>
                      </a:cubicBezTo>
                      <a:cubicBezTo>
                        <a:pt x="50" y="96"/>
                        <a:pt x="24" y="89"/>
                        <a:pt x="12" y="69"/>
                      </a:cubicBezTo>
                      <a:cubicBezTo>
                        <a:pt x="0" y="49"/>
                        <a:pt x="7" y="23"/>
                        <a:pt x="27" y="11"/>
                      </a:cubicBezTo>
                      <a:cubicBezTo>
                        <a:pt x="48" y="0"/>
                        <a:pt x="74" y="7"/>
                        <a:pt x="85" y="27"/>
                      </a:cubicBez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4" name="Freeform 26"/>
                <p:cNvSpPr/>
                <p:nvPr/>
              </p:nvSpPr>
              <p:spPr bwMode="auto">
                <a:xfrm>
                  <a:off x="4397375" y="2286000"/>
                  <a:ext cx="68263" cy="146050"/>
                </a:xfrm>
                <a:custGeom>
                  <a:avLst/>
                  <a:gdLst>
                    <a:gd name="T0" fmla="*/ 26 w 43"/>
                    <a:gd name="T1" fmla="*/ 92 h 92"/>
                    <a:gd name="T2" fmla="*/ 43 w 43"/>
                    <a:gd name="T3" fmla="*/ 92 h 92"/>
                    <a:gd name="T4" fmla="*/ 43 w 43"/>
                    <a:gd name="T5" fmla="*/ 0 h 92"/>
                    <a:gd name="T6" fmla="*/ 29 w 43"/>
                    <a:gd name="T7" fmla="*/ 0 h 92"/>
                    <a:gd name="T8" fmla="*/ 0 w 43"/>
                    <a:gd name="T9" fmla="*/ 21 h 92"/>
                    <a:gd name="T10" fmla="*/ 10 w 43"/>
                    <a:gd name="T11" fmla="*/ 33 h 92"/>
                    <a:gd name="T12" fmla="*/ 26 w 43"/>
                    <a:gd name="T13" fmla="*/ 21 h 92"/>
                    <a:gd name="T14" fmla="*/ 26 w 43"/>
                    <a:gd name="T15" fmla="*/ 92 h 92"/>
                    <a:gd name="T16" fmla="*/ 26 w 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92">
                      <a:moveTo>
                        <a:pt x="26" y="92"/>
                      </a:moveTo>
                      <a:lnTo>
                        <a:pt x="43" y="92"/>
                      </a:lnTo>
                      <a:lnTo>
                        <a:pt x="43" y="0"/>
                      </a:lnTo>
                      <a:lnTo>
                        <a:pt x="29" y="0"/>
                      </a:lnTo>
                      <a:lnTo>
                        <a:pt x="0" y="21"/>
                      </a:lnTo>
                      <a:lnTo>
                        <a:pt x="10" y="33"/>
                      </a:lnTo>
                      <a:lnTo>
                        <a:pt x="26" y="21"/>
                      </a:lnTo>
                      <a:lnTo>
                        <a:pt x="26" y="92"/>
                      </a:lnTo>
                      <a:lnTo>
                        <a:pt x="26"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14" name="组合 13"/>
              <p:cNvGrpSpPr/>
              <p:nvPr/>
            </p:nvGrpSpPr>
            <p:grpSpPr>
              <a:xfrm>
                <a:off x="4899025" y="3102293"/>
                <a:ext cx="415925" cy="415925"/>
                <a:chOff x="4784725" y="3090863"/>
                <a:chExt cx="415925" cy="415925"/>
              </a:xfrm>
            </p:grpSpPr>
            <p:sp>
              <p:nvSpPr>
                <p:cNvPr id="19" name="Freeform 13"/>
                <p:cNvSpPr/>
                <p:nvPr/>
              </p:nvSpPr>
              <p:spPr bwMode="auto">
                <a:xfrm>
                  <a:off x="4784725" y="3090863"/>
                  <a:ext cx="415925" cy="415925"/>
                </a:xfrm>
                <a:custGeom>
                  <a:avLst/>
                  <a:gdLst>
                    <a:gd name="T0" fmla="*/ 103 w 111"/>
                    <a:gd name="T1" fmla="*/ 83 h 111"/>
                    <a:gd name="T2" fmla="*/ 100 w 111"/>
                    <a:gd name="T3" fmla="*/ 88 h 111"/>
                    <a:gd name="T4" fmla="*/ 79 w 111"/>
                    <a:gd name="T5" fmla="*/ 105 h 111"/>
                    <a:gd name="T6" fmla="*/ 75 w 111"/>
                    <a:gd name="T7" fmla="*/ 107 h 111"/>
                    <a:gd name="T8" fmla="*/ 46 w 111"/>
                    <a:gd name="T9" fmla="*/ 110 h 111"/>
                    <a:gd name="T10" fmla="*/ 41 w 111"/>
                    <a:gd name="T11" fmla="*/ 109 h 111"/>
                    <a:gd name="T12" fmla="*/ 17 w 111"/>
                    <a:gd name="T13" fmla="*/ 95 h 111"/>
                    <a:gd name="T14" fmla="*/ 13 w 111"/>
                    <a:gd name="T15" fmla="*/ 91 h 111"/>
                    <a:gd name="T16" fmla="*/ 1 w 111"/>
                    <a:gd name="T17" fmla="*/ 65 h 111"/>
                    <a:gd name="T18" fmla="*/ 1 w 111"/>
                    <a:gd name="T19" fmla="*/ 60 h 111"/>
                    <a:gd name="T20" fmla="*/ 5 w 111"/>
                    <a:gd name="T21" fmla="*/ 33 h 111"/>
                    <a:gd name="T22" fmla="*/ 8 w 111"/>
                    <a:gd name="T23" fmla="*/ 28 h 111"/>
                    <a:gd name="T24" fmla="*/ 27 w 111"/>
                    <a:gd name="T25" fmla="*/ 9 h 111"/>
                    <a:gd name="T26" fmla="*/ 44 w 111"/>
                    <a:gd name="T27" fmla="*/ 2 h 111"/>
                    <a:gd name="T28" fmla="*/ 49 w 111"/>
                    <a:gd name="T29" fmla="*/ 1 h 111"/>
                    <a:gd name="T30" fmla="*/ 75 w 111"/>
                    <a:gd name="T31" fmla="*/ 5 h 111"/>
                    <a:gd name="T32" fmla="*/ 90 w 111"/>
                    <a:gd name="T33" fmla="*/ 13 h 111"/>
                    <a:gd name="T34" fmla="*/ 94 w 111"/>
                    <a:gd name="T35" fmla="*/ 16 h 111"/>
                    <a:gd name="T36" fmla="*/ 108 w 111"/>
                    <a:gd name="T37" fmla="*/ 39 h 111"/>
                    <a:gd name="T38" fmla="*/ 109 w 111"/>
                    <a:gd name="T39" fmla="*/ 44 h 111"/>
                    <a:gd name="T40" fmla="*/ 108 w 111"/>
                    <a:gd name="T41" fmla="*/ 70 h 111"/>
                    <a:gd name="T42" fmla="*/ 103 w 111"/>
                    <a:gd name="T4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11">
                      <a:moveTo>
                        <a:pt x="103" y="83"/>
                      </a:moveTo>
                      <a:cubicBezTo>
                        <a:pt x="100" y="88"/>
                        <a:pt x="100" y="88"/>
                        <a:pt x="100" y="88"/>
                      </a:cubicBezTo>
                      <a:cubicBezTo>
                        <a:pt x="94" y="95"/>
                        <a:pt x="88" y="101"/>
                        <a:pt x="79" y="105"/>
                      </a:cubicBezTo>
                      <a:cubicBezTo>
                        <a:pt x="75" y="107"/>
                        <a:pt x="75" y="107"/>
                        <a:pt x="75" y="107"/>
                      </a:cubicBezTo>
                      <a:cubicBezTo>
                        <a:pt x="65" y="110"/>
                        <a:pt x="56" y="111"/>
                        <a:pt x="46" y="110"/>
                      </a:cubicBezTo>
                      <a:cubicBezTo>
                        <a:pt x="41" y="109"/>
                        <a:pt x="41" y="109"/>
                        <a:pt x="41" y="109"/>
                      </a:cubicBezTo>
                      <a:cubicBezTo>
                        <a:pt x="31" y="106"/>
                        <a:pt x="24" y="102"/>
                        <a:pt x="17" y="95"/>
                      </a:cubicBezTo>
                      <a:cubicBezTo>
                        <a:pt x="13" y="91"/>
                        <a:pt x="13" y="91"/>
                        <a:pt x="13" y="91"/>
                      </a:cubicBezTo>
                      <a:cubicBezTo>
                        <a:pt x="7" y="83"/>
                        <a:pt x="3" y="75"/>
                        <a:pt x="1" y="65"/>
                      </a:cubicBezTo>
                      <a:cubicBezTo>
                        <a:pt x="1" y="60"/>
                        <a:pt x="1" y="60"/>
                        <a:pt x="1" y="60"/>
                      </a:cubicBezTo>
                      <a:cubicBezTo>
                        <a:pt x="0" y="50"/>
                        <a:pt x="1" y="42"/>
                        <a:pt x="5" y="33"/>
                      </a:cubicBezTo>
                      <a:cubicBezTo>
                        <a:pt x="8" y="28"/>
                        <a:pt x="8" y="28"/>
                        <a:pt x="8" y="28"/>
                      </a:cubicBezTo>
                      <a:cubicBezTo>
                        <a:pt x="13" y="20"/>
                        <a:pt x="18" y="14"/>
                        <a:pt x="27" y="9"/>
                      </a:cubicBezTo>
                      <a:cubicBezTo>
                        <a:pt x="32" y="6"/>
                        <a:pt x="37" y="4"/>
                        <a:pt x="44" y="2"/>
                      </a:cubicBezTo>
                      <a:cubicBezTo>
                        <a:pt x="49" y="1"/>
                        <a:pt x="49" y="1"/>
                        <a:pt x="49" y="1"/>
                      </a:cubicBezTo>
                      <a:cubicBezTo>
                        <a:pt x="58" y="0"/>
                        <a:pt x="66" y="1"/>
                        <a:pt x="75" y="5"/>
                      </a:cubicBezTo>
                      <a:cubicBezTo>
                        <a:pt x="81" y="7"/>
                        <a:pt x="85" y="9"/>
                        <a:pt x="90" y="13"/>
                      </a:cubicBezTo>
                      <a:cubicBezTo>
                        <a:pt x="94" y="16"/>
                        <a:pt x="94" y="16"/>
                        <a:pt x="94" y="16"/>
                      </a:cubicBezTo>
                      <a:cubicBezTo>
                        <a:pt x="100" y="23"/>
                        <a:pt x="105" y="30"/>
                        <a:pt x="108" y="39"/>
                      </a:cubicBezTo>
                      <a:cubicBezTo>
                        <a:pt x="109" y="44"/>
                        <a:pt x="109" y="44"/>
                        <a:pt x="109" y="44"/>
                      </a:cubicBezTo>
                      <a:cubicBezTo>
                        <a:pt x="111" y="53"/>
                        <a:pt x="110" y="61"/>
                        <a:pt x="108" y="70"/>
                      </a:cubicBezTo>
                      <a:cubicBezTo>
                        <a:pt x="107" y="75"/>
                        <a:pt x="105" y="79"/>
                        <a:pt x="103" y="83"/>
                      </a:cubicBezTo>
                      <a:close/>
                    </a:path>
                  </a:pathLst>
                </a:custGeom>
                <a:solidFill>
                  <a:srgbClr val="C6D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0" name="Freeform 14"/>
                <p:cNvSpPr/>
                <p:nvPr/>
              </p:nvSpPr>
              <p:spPr bwMode="auto">
                <a:xfrm>
                  <a:off x="4810125" y="3117850"/>
                  <a:ext cx="363538" cy="363537"/>
                </a:xfrm>
                <a:custGeom>
                  <a:avLst/>
                  <a:gdLst>
                    <a:gd name="T0" fmla="*/ 85 w 97"/>
                    <a:gd name="T1" fmla="*/ 70 h 97"/>
                    <a:gd name="T2" fmla="*/ 27 w 97"/>
                    <a:gd name="T3" fmla="*/ 85 h 97"/>
                    <a:gd name="T4" fmla="*/ 12 w 97"/>
                    <a:gd name="T5" fmla="*/ 28 h 97"/>
                    <a:gd name="T6" fmla="*/ 69 w 97"/>
                    <a:gd name="T7" fmla="*/ 12 h 97"/>
                    <a:gd name="T8" fmla="*/ 85 w 97"/>
                    <a:gd name="T9" fmla="*/ 70 h 97"/>
                  </a:gdLst>
                  <a:ahLst/>
                  <a:cxnLst>
                    <a:cxn ang="0">
                      <a:pos x="T0" y="T1"/>
                    </a:cxn>
                    <a:cxn ang="0">
                      <a:pos x="T2" y="T3"/>
                    </a:cxn>
                    <a:cxn ang="0">
                      <a:pos x="T4" y="T5"/>
                    </a:cxn>
                    <a:cxn ang="0">
                      <a:pos x="T6" y="T7"/>
                    </a:cxn>
                    <a:cxn ang="0">
                      <a:pos x="T8" y="T9"/>
                    </a:cxn>
                  </a:cxnLst>
                  <a:rect l="0" t="0" r="r" b="b"/>
                  <a:pathLst>
                    <a:path w="97" h="97">
                      <a:moveTo>
                        <a:pt x="85" y="70"/>
                      </a:moveTo>
                      <a:cubicBezTo>
                        <a:pt x="73" y="90"/>
                        <a:pt x="47" y="97"/>
                        <a:pt x="27" y="85"/>
                      </a:cubicBezTo>
                      <a:cubicBezTo>
                        <a:pt x="7" y="74"/>
                        <a:pt x="0" y="48"/>
                        <a:pt x="12" y="28"/>
                      </a:cubicBezTo>
                      <a:cubicBezTo>
                        <a:pt x="23" y="7"/>
                        <a:pt x="49" y="0"/>
                        <a:pt x="69" y="12"/>
                      </a:cubicBezTo>
                      <a:cubicBezTo>
                        <a:pt x="90" y="24"/>
                        <a:pt x="97" y="50"/>
                        <a:pt x="85" y="70"/>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1" name="Freeform 27"/>
                <p:cNvSpPr/>
                <p:nvPr/>
              </p:nvSpPr>
              <p:spPr bwMode="auto">
                <a:xfrm>
                  <a:off x="4945063" y="3225800"/>
                  <a:ext cx="98425" cy="146050"/>
                </a:xfrm>
                <a:custGeom>
                  <a:avLst/>
                  <a:gdLst>
                    <a:gd name="T0" fmla="*/ 0 w 26"/>
                    <a:gd name="T1" fmla="*/ 39 h 39"/>
                    <a:gd name="T2" fmla="*/ 26 w 26"/>
                    <a:gd name="T3" fmla="*/ 39 h 39"/>
                    <a:gd name="T4" fmla="*/ 26 w 26"/>
                    <a:gd name="T5" fmla="*/ 33 h 39"/>
                    <a:gd name="T6" fmla="*/ 10 w 26"/>
                    <a:gd name="T7" fmla="*/ 33 h 39"/>
                    <a:gd name="T8" fmla="*/ 19 w 26"/>
                    <a:gd name="T9" fmla="*/ 24 h 39"/>
                    <a:gd name="T10" fmla="*/ 25 w 26"/>
                    <a:gd name="T11" fmla="*/ 11 h 39"/>
                    <a:gd name="T12" fmla="*/ 22 w 26"/>
                    <a:gd name="T13" fmla="*/ 3 h 39"/>
                    <a:gd name="T14" fmla="*/ 13 w 26"/>
                    <a:gd name="T15" fmla="*/ 0 h 39"/>
                    <a:gd name="T16" fmla="*/ 1 w 26"/>
                    <a:gd name="T17" fmla="*/ 3 h 39"/>
                    <a:gd name="T18" fmla="*/ 2 w 26"/>
                    <a:gd name="T19" fmla="*/ 10 h 39"/>
                    <a:gd name="T20" fmla="*/ 11 w 26"/>
                    <a:gd name="T21" fmla="*/ 6 h 39"/>
                    <a:gd name="T22" fmla="*/ 17 w 26"/>
                    <a:gd name="T23" fmla="*/ 12 h 39"/>
                    <a:gd name="T24" fmla="*/ 10 w 26"/>
                    <a:gd name="T25" fmla="*/ 23 h 39"/>
                    <a:gd name="T26" fmla="*/ 0 w 26"/>
                    <a:gd name="T27" fmla="*/ 33 h 39"/>
                    <a:gd name="T28" fmla="*/ 0 w 26"/>
                    <a:gd name="T2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9">
                      <a:moveTo>
                        <a:pt x="0" y="39"/>
                      </a:moveTo>
                      <a:cubicBezTo>
                        <a:pt x="26" y="39"/>
                        <a:pt x="26" y="39"/>
                        <a:pt x="26" y="39"/>
                      </a:cubicBezTo>
                      <a:cubicBezTo>
                        <a:pt x="26" y="33"/>
                        <a:pt x="26" y="33"/>
                        <a:pt x="26" y="33"/>
                      </a:cubicBezTo>
                      <a:cubicBezTo>
                        <a:pt x="10" y="33"/>
                        <a:pt x="10" y="33"/>
                        <a:pt x="10" y="33"/>
                      </a:cubicBezTo>
                      <a:cubicBezTo>
                        <a:pt x="14" y="30"/>
                        <a:pt x="16" y="28"/>
                        <a:pt x="19" y="24"/>
                      </a:cubicBezTo>
                      <a:cubicBezTo>
                        <a:pt x="24" y="18"/>
                        <a:pt x="25" y="15"/>
                        <a:pt x="25" y="11"/>
                      </a:cubicBezTo>
                      <a:cubicBezTo>
                        <a:pt x="25" y="8"/>
                        <a:pt x="24" y="5"/>
                        <a:pt x="22" y="3"/>
                      </a:cubicBezTo>
                      <a:cubicBezTo>
                        <a:pt x="19" y="1"/>
                        <a:pt x="17" y="0"/>
                        <a:pt x="13" y="0"/>
                      </a:cubicBezTo>
                      <a:cubicBezTo>
                        <a:pt x="9" y="0"/>
                        <a:pt x="6" y="1"/>
                        <a:pt x="1" y="3"/>
                      </a:cubicBezTo>
                      <a:cubicBezTo>
                        <a:pt x="2" y="10"/>
                        <a:pt x="2" y="10"/>
                        <a:pt x="2" y="10"/>
                      </a:cubicBezTo>
                      <a:cubicBezTo>
                        <a:pt x="5" y="7"/>
                        <a:pt x="8" y="6"/>
                        <a:pt x="11" y="6"/>
                      </a:cubicBezTo>
                      <a:cubicBezTo>
                        <a:pt x="15" y="6"/>
                        <a:pt x="17" y="9"/>
                        <a:pt x="17" y="12"/>
                      </a:cubicBezTo>
                      <a:cubicBezTo>
                        <a:pt x="17" y="15"/>
                        <a:pt x="15" y="18"/>
                        <a:pt x="10" y="23"/>
                      </a:cubicBezTo>
                      <a:cubicBezTo>
                        <a:pt x="8" y="26"/>
                        <a:pt x="4" y="30"/>
                        <a:pt x="0" y="33"/>
                      </a:cubicBezTo>
                      <a:cubicBezTo>
                        <a:pt x="0" y="39"/>
                        <a:pt x="0" y="39"/>
                        <a:pt x="0"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15" name="组合 14"/>
              <p:cNvGrpSpPr/>
              <p:nvPr/>
            </p:nvGrpSpPr>
            <p:grpSpPr>
              <a:xfrm>
                <a:off x="3814763" y="3102293"/>
                <a:ext cx="412750" cy="415925"/>
                <a:chOff x="3700463" y="3090863"/>
                <a:chExt cx="412750" cy="415925"/>
              </a:xfrm>
            </p:grpSpPr>
            <p:sp>
              <p:nvSpPr>
                <p:cNvPr id="16" name="Freeform 15"/>
                <p:cNvSpPr/>
                <p:nvPr/>
              </p:nvSpPr>
              <p:spPr bwMode="auto">
                <a:xfrm>
                  <a:off x="3700463" y="3090863"/>
                  <a:ext cx="412750" cy="415925"/>
                </a:xfrm>
                <a:custGeom>
                  <a:avLst/>
                  <a:gdLst>
                    <a:gd name="T0" fmla="*/ 102 w 110"/>
                    <a:gd name="T1" fmla="*/ 83 h 111"/>
                    <a:gd name="T2" fmla="*/ 99 w 110"/>
                    <a:gd name="T3" fmla="*/ 88 h 111"/>
                    <a:gd name="T4" fmla="*/ 79 w 110"/>
                    <a:gd name="T5" fmla="*/ 105 h 111"/>
                    <a:gd name="T6" fmla="*/ 74 w 110"/>
                    <a:gd name="T7" fmla="*/ 107 h 111"/>
                    <a:gd name="T8" fmla="*/ 45 w 110"/>
                    <a:gd name="T9" fmla="*/ 110 h 111"/>
                    <a:gd name="T10" fmla="*/ 40 w 110"/>
                    <a:gd name="T11" fmla="*/ 109 h 111"/>
                    <a:gd name="T12" fmla="*/ 16 w 110"/>
                    <a:gd name="T13" fmla="*/ 95 h 111"/>
                    <a:gd name="T14" fmla="*/ 13 w 110"/>
                    <a:gd name="T15" fmla="*/ 91 h 111"/>
                    <a:gd name="T16" fmla="*/ 1 w 110"/>
                    <a:gd name="T17" fmla="*/ 65 h 111"/>
                    <a:gd name="T18" fmla="*/ 0 w 110"/>
                    <a:gd name="T19" fmla="*/ 60 h 111"/>
                    <a:gd name="T20" fmla="*/ 5 w 110"/>
                    <a:gd name="T21" fmla="*/ 33 h 111"/>
                    <a:gd name="T22" fmla="*/ 7 w 110"/>
                    <a:gd name="T23" fmla="*/ 28 h 111"/>
                    <a:gd name="T24" fmla="*/ 26 w 110"/>
                    <a:gd name="T25" fmla="*/ 9 h 111"/>
                    <a:gd name="T26" fmla="*/ 43 w 110"/>
                    <a:gd name="T27" fmla="*/ 2 h 111"/>
                    <a:gd name="T28" fmla="*/ 48 w 110"/>
                    <a:gd name="T29" fmla="*/ 1 h 111"/>
                    <a:gd name="T30" fmla="*/ 75 w 110"/>
                    <a:gd name="T31" fmla="*/ 5 h 111"/>
                    <a:gd name="T32" fmla="*/ 80 w 110"/>
                    <a:gd name="T33" fmla="*/ 7 h 111"/>
                    <a:gd name="T34" fmla="*/ 100 w 110"/>
                    <a:gd name="T35" fmla="*/ 25 h 111"/>
                    <a:gd name="T36" fmla="*/ 103 w 110"/>
                    <a:gd name="T37" fmla="*/ 29 h 111"/>
                    <a:gd name="T38" fmla="*/ 110 w 110"/>
                    <a:gd name="T39" fmla="*/ 55 h 111"/>
                    <a:gd name="T40" fmla="*/ 110 w 110"/>
                    <a:gd name="T41" fmla="*/ 60 h 111"/>
                    <a:gd name="T42" fmla="*/ 102 w 110"/>
                    <a:gd name="T4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11">
                      <a:moveTo>
                        <a:pt x="102" y="83"/>
                      </a:moveTo>
                      <a:cubicBezTo>
                        <a:pt x="99" y="88"/>
                        <a:pt x="99" y="88"/>
                        <a:pt x="99" y="88"/>
                      </a:cubicBezTo>
                      <a:cubicBezTo>
                        <a:pt x="94" y="95"/>
                        <a:pt x="87" y="101"/>
                        <a:pt x="79" y="105"/>
                      </a:cubicBezTo>
                      <a:cubicBezTo>
                        <a:pt x="74" y="107"/>
                        <a:pt x="74" y="107"/>
                        <a:pt x="74" y="107"/>
                      </a:cubicBezTo>
                      <a:cubicBezTo>
                        <a:pt x="64" y="110"/>
                        <a:pt x="56" y="111"/>
                        <a:pt x="45" y="110"/>
                      </a:cubicBezTo>
                      <a:cubicBezTo>
                        <a:pt x="40" y="109"/>
                        <a:pt x="40" y="109"/>
                        <a:pt x="40" y="109"/>
                      </a:cubicBezTo>
                      <a:cubicBezTo>
                        <a:pt x="31" y="106"/>
                        <a:pt x="24" y="102"/>
                        <a:pt x="16" y="95"/>
                      </a:cubicBezTo>
                      <a:cubicBezTo>
                        <a:pt x="13" y="91"/>
                        <a:pt x="13" y="91"/>
                        <a:pt x="13" y="91"/>
                      </a:cubicBezTo>
                      <a:cubicBezTo>
                        <a:pt x="6" y="83"/>
                        <a:pt x="3" y="75"/>
                        <a:pt x="1" y="65"/>
                      </a:cubicBezTo>
                      <a:cubicBezTo>
                        <a:pt x="0" y="60"/>
                        <a:pt x="0" y="60"/>
                        <a:pt x="0" y="60"/>
                      </a:cubicBezTo>
                      <a:cubicBezTo>
                        <a:pt x="0" y="50"/>
                        <a:pt x="1" y="42"/>
                        <a:pt x="5" y="33"/>
                      </a:cubicBezTo>
                      <a:cubicBezTo>
                        <a:pt x="7" y="28"/>
                        <a:pt x="7" y="28"/>
                        <a:pt x="7" y="28"/>
                      </a:cubicBezTo>
                      <a:cubicBezTo>
                        <a:pt x="12" y="20"/>
                        <a:pt x="18" y="14"/>
                        <a:pt x="26" y="9"/>
                      </a:cubicBezTo>
                      <a:cubicBezTo>
                        <a:pt x="32" y="6"/>
                        <a:pt x="37" y="4"/>
                        <a:pt x="43" y="2"/>
                      </a:cubicBezTo>
                      <a:cubicBezTo>
                        <a:pt x="48" y="1"/>
                        <a:pt x="48" y="1"/>
                        <a:pt x="48" y="1"/>
                      </a:cubicBezTo>
                      <a:cubicBezTo>
                        <a:pt x="58" y="0"/>
                        <a:pt x="66" y="1"/>
                        <a:pt x="75" y="5"/>
                      </a:cubicBezTo>
                      <a:cubicBezTo>
                        <a:pt x="80" y="7"/>
                        <a:pt x="80" y="7"/>
                        <a:pt x="80" y="7"/>
                      </a:cubicBezTo>
                      <a:cubicBezTo>
                        <a:pt x="88" y="11"/>
                        <a:pt x="95" y="17"/>
                        <a:pt x="100" y="25"/>
                      </a:cubicBezTo>
                      <a:cubicBezTo>
                        <a:pt x="103" y="29"/>
                        <a:pt x="103" y="29"/>
                        <a:pt x="103" y="29"/>
                      </a:cubicBezTo>
                      <a:cubicBezTo>
                        <a:pt x="107" y="38"/>
                        <a:pt x="109" y="45"/>
                        <a:pt x="110" y="55"/>
                      </a:cubicBezTo>
                      <a:cubicBezTo>
                        <a:pt x="110" y="60"/>
                        <a:pt x="110" y="60"/>
                        <a:pt x="110" y="60"/>
                      </a:cubicBezTo>
                      <a:cubicBezTo>
                        <a:pt x="109" y="68"/>
                        <a:pt x="107" y="76"/>
                        <a:pt x="102" y="83"/>
                      </a:cubicBezTo>
                      <a:close/>
                    </a:path>
                  </a:pathLst>
                </a:custGeom>
                <a:solidFill>
                  <a:srgbClr val="E7E5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7" name="Freeform 16"/>
                <p:cNvSpPr/>
                <p:nvPr/>
              </p:nvSpPr>
              <p:spPr bwMode="auto">
                <a:xfrm>
                  <a:off x="3725863" y="3117850"/>
                  <a:ext cx="360363" cy="363537"/>
                </a:xfrm>
                <a:custGeom>
                  <a:avLst/>
                  <a:gdLst>
                    <a:gd name="T0" fmla="*/ 85 w 96"/>
                    <a:gd name="T1" fmla="*/ 70 h 97"/>
                    <a:gd name="T2" fmla="*/ 27 w 96"/>
                    <a:gd name="T3" fmla="*/ 85 h 97"/>
                    <a:gd name="T4" fmla="*/ 11 w 96"/>
                    <a:gd name="T5" fmla="*/ 28 h 97"/>
                    <a:gd name="T6" fmla="*/ 69 w 96"/>
                    <a:gd name="T7" fmla="*/ 12 h 97"/>
                    <a:gd name="T8" fmla="*/ 85 w 96"/>
                    <a:gd name="T9" fmla="*/ 70 h 97"/>
                  </a:gdLst>
                  <a:ahLst/>
                  <a:cxnLst>
                    <a:cxn ang="0">
                      <a:pos x="T0" y="T1"/>
                    </a:cxn>
                    <a:cxn ang="0">
                      <a:pos x="T2" y="T3"/>
                    </a:cxn>
                    <a:cxn ang="0">
                      <a:pos x="T4" y="T5"/>
                    </a:cxn>
                    <a:cxn ang="0">
                      <a:pos x="T6" y="T7"/>
                    </a:cxn>
                    <a:cxn ang="0">
                      <a:pos x="T8" y="T9"/>
                    </a:cxn>
                  </a:cxnLst>
                  <a:rect l="0" t="0" r="r" b="b"/>
                  <a:pathLst>
                    <a:path w="96" h="97">
                      <a:moveTo>
                        <a:pt x="85" y="70"/>
                      </a:moveTo>
                      <a:cubicBezTo>
                        <a:pt x="73" y="90"/>
                        <a:pt x="47" y="97"/>
                        <a:pt x="27" y="85"/>
                      </a:cubicBezTo>
                      <a:cubicBezTo>
                        <a:pt x="7" y="74"/>
                        <a:pt x="0" y="48"/>
                        <a:pt x="11" y="28"/>
                      </a:cubicBezTo>
                      <a:cubicBezTo>
                        <a:pt x="23" y="7"/>
                        <a:pt x="49" y="0"/>
                        <a:pt x="69" y="12"/>
                      </a:cubicBezTo>
                      <a:cubicBezTo>
                        <a:pt x="89" y="24"/>
                        <a:pt x="96" y="50"/>
                        <a:pt x="85" y="70"/>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8" name="Freeform 28"/>
                <p:cNvSpPr/>
                <p:nvPr/>
              </p:nvSpPr>
              <p:spPr bwMode="auto">
                <a:xfrm>
                  <a:off x="3860800" y="3225800"/>
                  <a:ext cx="98425" cy="150812"/>
                </a:xfrm>
                <a:custGeom>
                  <a:avLst/>
                  <a:gdLst>
                    <a:gd name="T0" fmla="*/ 0 w 26"/>
                    <a:gd name="T1" fmla="*/ 38 h 40"/>
                    <a:gd name="T2" fmla="*/ 10 w 26"/>
                    <a:gd name="T3" fmla="*/ 40 h 40"/>
                    <a:gd name="T4" fmla="*/ 26 w 26"/>
                    <a:gd name="T5" fmla="*/ 29 h 40"/>
                    <a:gd name="T6" fmla="*/ 22 w 26"/>
                    <a:gd name="T7" fmla="*/ 20 h 40"/>
                    <a:gd name="T8" fmla="*/ 18 w 26"/>
                    <a:gd name="T9" fmla="*/ 19 h 40"/>
                    <a:gd name="T10" fmla="*/ 25 w 26"/>
                    <a:gd name="T11" fmla="*/ 10 h 40"/>
                    <a:gd name="T12" fmla="*/ 12 w 26"/>
                    <a:gd name="T13" fmla="*/ 0 h 40"/>
                    <a:gd name="T14" fmla="*/ 1 w 26"/>
                    <a:gd name="T15" fmla="*/ 1 h 40"/>
                    <a:gd name="T16" fmla="*/ 2 w 26"/>
                    <a:gd name="T17" fmla="*/ 8 h 40"/>
                    <a:gd name="T18" fmla="*/ 11 w 26"/>
                    <a:gd name="T19" fmla="*/ 6 h 40"/>
                    <a:gd name="T20" fmla="*/ 17 w 26"/>
                    <a:gd name="T21" fmla="*/ 10 h 40"/>
                    <a:gd name="T22" fmla="*/ 15 w 26"/>
                    <a:gd name="T23" fmla="*/ 15 h 40"/>
                    <a:gd name="T24" fmla="*/ 8 w 26"/>
                    <a:gd name="T25" fmla="*/ 16 h 40"/>
                    <a:gd name="T26" fmla="*/ 5 w 26"/>
                    <a:gd name="T27" fmla="*/ 16 h 40"/>
                    <a:gd name="T28" fmla="*/ 5 w 26"/>
                    <a:gd name="T29" fmla="*/ 22 h 40"/>
                    <a:gd name="T30" fmla="*/ 8 w 26"/>
                    <a:gd name="T31" fmla="*/ 22 h 40"/>
                    <a:gd name="T32" fmla="*/ 18 w 26"/>
                    <a:gd name="T33" fmla="*/ 28 h 40"/>
                    <a:gd name="T34" fmla="*/ 10 w 26"/>
                    <a:gd name="T35" fmla="*/ 34 h 40"/>
                    <a:gd name="T36" fmla="*/ 1 w 26"/>
                    <a:gd name="T37" fmla="*/ 32 h 40"/>
                    <a:gd name="T38" fmla="*/ 0 w 26"/>
                    <a:gd name="T39"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40">
                      <a:moveTo>
                        <a:pt x="0" y="38"/>
                      </a:moveTo>
                      <a:cubicBezTo>
                        <a:pt x="4" y="39"/>
                        <a:pt x="7" y="40"/>
                        <a:pt x="10" y="40"/>
                      </a:cubicBezTo>
                      <a:cubicBezTo>
                        <a:pt x="20" y="40"/>
                        <a:pt x="26" y="35"/>
                        <a:pt x="26" y="29"/>
                      </a:cubicBezTo>
                      <a:cubicBezTo>
                        <a:pt x="26" y="25"/>
                        <a:pt x="24" y="22"/>
                        <a:pt x="22" y="20"/>
                      </a:cubicBezTo>
                      <a:cubicBezTo>
                        <a:pt x="21" y="20"/>
                        <a:pt x="20" y="19"/>
                        <a:pt x="18" y="19"/>
                      </a:cubicBezTo>
                      <a:cubicBezTo>
                        <a:pt x="23" y="18"/>
                        <a:pt x="25" y="14"/>
                        <a:pt x="25" y="10"/>
                      </a:cubicBezTo>
                      <a:cubicBezTo>
                        <a:pt x="25" y="3"/>
                        <a:pt x="20" y="0"/>
                        <a:pt x="12" y="0"/>
                      </a:cubicBezTo>
                      <a:cubicBezTo>
                        <a:pt x="8" y="0"/>
                        <a:pt x="6" y="0"/>
                        <a:pt x="1" y="1"/>
                      </a:cubicBezTo>
                      <a:cubicBezTo>
                        <a:pt x="2" y="8"/>
                        <a:pt x="2" y="8"/>
                        <a:pt x="2" y="8"/>
                      </a:cubicBezTo>
                      <a:cubicBezTo>
                        <a:pt x="4" y="7"/>
                        <a:pt x="8" y="6"/>
                        <a:pt x="11" y="6"/>
                      </a:cubicBezTo>
                      <a:cubicBezTo>
                        <a:pt x="15" y="6"/>
                        <a:pt x="17" y="8"/>
                        <a:pt x="17" y="10"/>
                      </a:cubicBezTo>
                      <a:cubicBezTo>
                        <a:pt x="17" y="12"/>
                        <a:pt x="16" y="14"/>
                        <a:pt x="15" y="15"/>
                      </a:cubicBezTo>
                      <a:cubicBezTo>
                        <a:pt x="13" y="16"/>
                        <a:pt x="11" y="16"/>
                        <a:pt x="8" y="16"/>
                      </a:cubicBezTo>
                      <a:cubicBezTo>
                        <a:pt x="7" y="16"/>
                        <a:pt x="6" y="16"/>
                        <a:pt x="5" y="16"/>
                      </a:cubicBezTo>
                      <a:cubicBezTo>
                        <a:pt x="5" y="22"/>
                        <a:pt x="5" y="22"/>
                        <a:pt x="5" y="22"/>
                      </a:cubicBezTo>
                      <a:cubicBezTo>
                        <a:pt x="7" y="22"/>
                        <a:pt x="7" y="22"/>
                        <a:pt x="8" y="22"/>
                      </a:cubicBezTo>
                      <a:cubicBezTo>
                        <a:pt x="15" y="22"/>
                        <a:pt x="18" y="24"/>
                        <a:pt x="18" y="28"/>
                      </a:cubicBezTo>
                      <a:cubicBezTo>
                        <a:pt x="18" y="31"/>
                        <a:pt x="15" y="34"/>
                        <a:pt x="10" y="34"/>
                      </a:cubicBezTo>
                      <a:cubicBezTo>
                        <a:pt x="7" y="34"/>
                        <a:pt x="4" y="33"/>
                        <a:pt x="1" y="32"/>
                      </a:cubicBezTo>
                      <a:cubicBezTo>
                        <a:pt x="0" y="38"/>
                        <a:pt x="0" y="38"/>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grpSp>
        <p:nvGrpSpPr>
          <p:cNvPr id="25" name="组合 24"/>
          <p:cNvGrpSpPr/>
          <p:nvPr/>
        </p:nvGrpSpPr>
        <p:grpSpPr>
          <a:xfrm>
            <a:off x="3128750" y="1232011"/>
            <a:ext cx="3014663" cy="2711449"/>
            <a:chOff x="3057525" y="1317943"/>
            <a:chExt cx="3014663" cy="2711449"/>
          </a:xfrm>
        </p:grpSpPr>
        <p:sp>
          <p:nvSpPr>
            <p:cNvPr id="26" name="Freeform 6"/>
            <p:cNvSpPr>
              <a:spLocks noEditPoints="1"/>
            </p:cNvSpPr>
            <p:nvPr/>
          </p:nvSpPr>
          <p:spPr bwMode="auto">
            <a:xfrm>
              <a:off x="3402013" y="1675130"/>
              <a:ext cx="2322513" cy="2012950"/>
            </a:xfrm>
            <a:custGeom>
              <a:avLst/>
              <a:gdLst>
                <a:gd name="T0" fmla="*/ 1444 w 1463"/>
                <a:gd name="T1" fmla="*/ 1268 h 1268"/>
                <a:gd name="T2" fmla="*/ 19 w 1463"/>
                <a:gd name="T3" fmla="*/ 1268 h 1268"/>
                <a:gd name="T4" fmla="*/ 19 w 1463"/>
                <a:gd name="T5" fmla="*/ 1244 h 1268"/>
                <a:gd name="T6" fmla="*/ 0 w 1463"/>
                <a:gd name="T7" fmla="*/ 1232 h 1268"/>
                <a:gd name="T8" fmla="*/ 711 w 1463"/>
                <a:gd name="T9" fmla="*/ 0 h 1268"/>
                <a:gd name="T10" fmla="*/ 732 w 1463"/>
                <a:gd name="T11" fmla="*/ 11 h 1268"/>
                <a:gd name="T12" fmla="*/ 751 w 1463"/>
                <a:gd name="T13" fmla="*/ 0 h 1268"/>
                <a:gd name="T14" fmla="*/ 1463 w 1463"/>
                <a:gd name="T15" fmla="*/ 1232 h 1268"/>
                <a:gd name="T16" fmla="*/ 1444 w 1463"/>
                <a:gd name="T17" fmla="*/ 1244 h 1268"/>
                <a:gd name="T18" fmla="*/ 1444 w 1463"/>
                <a:gd name="T19" fmla="*/ 1268 h 1268"/>
                <a:gd name="T20" fmla="*/ 1444 w 1463"/>
                <a:gd name="T21" fmla="*/ 1268 h 1268"/>
                <a:gd name="T22" fmla="*/ 59 w 1463"/>
                <a:gd name="T23" fmla="*/ 1223 h 1268"/>
                <a:gd name="T24" fmla="*/ 1404 w 1463"/>
                <a:gd name="T25" fmla="*/ 1223 h 1268"/>
                <a:gd name="T26" fmla="*/ 732 w 1463"/>
                <a:gd name="T27" fmla="*/ 59 h 1268"/>
                <a:gd name="T28" fmla="*/ 59 w 1463"/>
                <a:gd name="T29" fmla="*/ 1223 h 1268"/>
                <a:gd name="T30" fmla="*/ 59 w 1463"/>
                <a:gd name="T31" fmla="*/ 122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3" h="1268">
                  <a:moveTo>
                    <a:pt x="1444" y="1268"/>
                  </a:moveTo>
                  <a:lnTo>
                    <a:pt x="19" y="1268"/>
                  </a:lnTo>
                  <a:lnTo>
                    <a:pt x="19" y="1244"/>
                  </a:lnTo>
                  <a:lnTo>
                    <a:pt x="0" y="1232"/>
                  </a:lnTo>
                  <a:lnTo>
                    <a:pt x="711" y="0"/>
                  </a:lnTo>
                  <a:lnTo>
                    <a:pt x="732" y="11"/>
                  </a:lnTo>
                  <a:lnTo>
                    <a:pt x="751" y="0"/>
                  </a:lnTo>
                  <a:lnTo>
                    <a:pt x="1463" y="1232"/>
                  </a:lnTo>
                  <a:lnTo>
                    <a:pt x="1444" y="1244"/>
                  </a:lnTo>
                  <a:lnTo>
                    <a:pt x="1444" y="1268"/>
                  </a:lnTo>
                  <a:lnTo>
                    <a:pt x="1444" y="1268"/>
                  </a:lnTo>
                  <a:close/>
                  <a:moveTo>
                    <a:pt x="59" y="1223"/>
                  </a:moveTo>
                  <a:lnTo>
                    <a:pt x="1404" y="1223"/>
                  </a:lnTo>
                  <a:lnTo>
                    <a:pt x="732" y="59"/>
                  </a:lnTo>
                  <a:lnTo>
                    <a:pt x="59" y="1223"/>
                  </a:lnTo>
                  <a:lnTo>
                    <a:pt x="59" y="1223"/>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nvGrpSpPr>
            <p:cNvPr id="27" name="组合 26"/>
            <p:cNvGrpSpPr/>
            <p:nvPr/>
          </p:nvGrpSpPr>
          <p:grpSpPr>
            <a:xfrm>
              <a:off x="4186238" y="1317943"/>
              <a:ext cx="754063" cy="754062"/>
              <a:chOff x="4186238" y="1317943"/>
              <a:chExt cx="754063" cy="754062"/>
            </a:xfrm>
          </p:grpSpPr>
          <p:sp>
            <p:nvSpPr>
              <p:cNvPr id="37" name="Freeform 19"/>
              <p:cNvSpPr/>
              <p:nvPr/>
            </p:nvSpPr>
            <p:spPr bwMode="auto">
              <a:xfrm>
                <a:off x="4186238" y="1317943"/>
                <a:ext cx="754063" cy="754062"/>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nvGrpSpPr>
              <p:cNvPr id="38" name="组合 37"/>
              <p:cNvGrpSpPr/>
              <p:nvPr/>
            </p:nvGrpSpPr>
            <p:grpSpPr>
              <a:xfrm>
                <a:off x="4246563" y="1378268"/>
                <a:ext cx="633413" cy="630237"/>
                <a:chOff x="4132263" y="1366838"/>
                <a:chExt cx="633413" cy="630237"/>
              </a:xfrm>
            </p:grpSpPr>
            <p:sp>
              <p:nvSpPr>
                <p:cNvPr id="39" name="Freeform 20"/>
                <p:cNvSpPr>
                  <a:spLocks noEditPoints="1"/>
                </p:cNvSpPr>
                <p:nvPr/>
              </p:nvSpPr>
              <p:spPr bwMode="auto">
                <a:xfrm>
                  <a:off x="4132263" y="1366838"/>
                  <a:ext cx="633413" cy="630237"/>
                </a:xfrm>
                <a:custGeom>
                  <a:avLst/>
                  <a:gdLst>
                    <a:gd name="T0" fmla="*/ 144 w 169"/>
                    <a:gd name="T1" fmla="*/ 50 h 168"/>
                    <a:gd name="T2" fmla="*/ 119 w 169"/>
                    <a:gd name="T3" fmla="*/ 144 h 168"/>
                    <a:gd name="T4" fmla="*/ 25 w 169"/>
                    <a:gd name="T5" fmla="*/ 119 h 168"/>
                    <a:gd name="T6" fmla="*/ 50 w 169"/>
                    <a:gd name="T7" fmla="*/ 24 h 168"/>
                    <a:gd name="T8" fmla="*/ 144 w 169"/>
                    <a:gd name="T9" fmla="*/ 50 h 168"/>
                    <a:gd name="T10" fmla="*/ 149 w 169"/>
                    <a:gd name="T11" fmla="*/ 47 h 168"/>
                    <a:gd name="T12" fmla="*/ 121 w 169"/>
                    <a:gd name="T13" fmla="*/ 148 h 168"/>
                    <a:gd name="T14" fmla="*/ 21 w 169"/>
                    <a:gd name="T15" fmla="*/ 121 h 168"/>
                    <a:gd name="T16" fmla="*/ 48 w 169"/>
                    <a:gd name="T17" fmla="*/ 20 h 168"/>
                    <a:gd name="T18" fmla="*/ 149 w 169"/>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8">
                      <a:moveTo>
                        <a:pt x="144" y="50"/>
                      </a:moveTo>
                      <a:cubicBezTo>
                        <a:pt x="163" y="83"/>
                        <a:pt x="152" y="125"/>
                        <a:pt x="119" y="144"/>
                      </a:cubicBezTo>
                      <a:cubicBezTo>
                        <a:pt x="86" y="163"/>
                        <a:pt x="44" y="152"/>
                        <a:pt x="25" y="119"/>
                      </a:cubicBezTo>
                      <a:cubicBezTo>
                        <a:pt x="6" y="86"/>
                        <a:pt x="17" y="43"/>
                        <a:pt x="50" y="24"/>
                      </a:cubicBezTo>
                      <a:cubicBezTo>
                        <a:pt x="83" y="5"/>
                        <a:pt x="125" y="17"/>
                        <a:pt x="144" y="50"/>
                      </a:cubicBezTo>
                      <a:close/>
                      <a:moveTo>
                        <a:pt x="149" y="47"/>
                      </a:moveTo>
                      <a:cubicBezTo>
                        <a:pt x="169" y="83"/>
                        <a:pt x="157" y="128"/>
                        <a:pt x="121" y="148"/>
                      </a:cubicBezTo>
                      <a:cubicBezTo>
                        <a:pt x="86" y="168"/>
                        <a:pt x="41" y="156"/>
                        <a:pt x="21" y="121"/>
                      </a:cubicBezTo>
                      <a:cubicBezTo>
                        <a:pt x="0" y="86"/>
                        <a:pt x="13" y="41"/>
                        <a:pt x="48" y="20"/>
                      </a:cubicBezTo>
                      <a:cubicBezTo>
                        <a:pt x="83" y="0"/>
                        <a:pt x="128" y="12"/>
                        <a:pt x="14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40" name="Freeform 23"/>
                <p:cNvSpPr>
                  <a:spLocks noEditPoints="1"/>
                </p:cNvSpPr>
                <p:nvPr/>
              </p:nvSpPr>
              <p:spPr bwMode="auto">
                <a:xfrm>
                  <a:off x="4281488" y="1516063"/>
                  <a:ext cx="333375" cy="334962"/>
                </a:xfrm>
                <a:custGeom>
                  <a:avLst/>
                  <a:gdLst>
                    <a:gd name="T0" fmla="*/ 64 w 89"/>
                    <a:gd name="T1" fmla="*/ 23 h 89"/>
                    <a:gd name="T2" fmla="*/ 65 w 89"/>
                    <a:gd name="T3" fmla="*/ 24 h 89"/>
                    <a:gd name="T4" fmla="*/ 66 w 89"/>
                    <a:gd name="T5" fmla="*/ 25 h 89"/>
                    <a:gd name="T6" fmla="*/ 73 w 89"/>
                    <a:gd name="T7" fmla="*/ 44 h 89"/>
                    <a:gd name="T8" fmla="*/ 64 w 89"/>
                    <a:gd name="T9" fmla="*/ 65 h 89"/>
                    <a:gd name="T10" fmla="*/ 25 w 89"/>
                    <a:gd name="T11" fmla="*/ 65 h 89"/>
                    <a:gd name="T12" fmla="*/ 23 w 89"/>
                    <a:gd name="T13" fmla="*/ 63 h 89"/>
                    <a:gd name="T14" fmla="*/ 23 w 89"/>
                    <a:gd name="T15" fmla="*/ 25 h 89"/>
                    <a:gd name="T16" fmla="*/ 24 w 89"/>
                    <a:gd name="T17" fmla="*/ 24 h 89"/>
                    <a:gd name="T18" fmla="*/ 25 w 89"/>
                    <a:gd name="T19" fmla="*/ 24 h 89"/>
                    <a:gd name="T20" fmla="*/ 45 w 89"/>
                    <a:gd name="T21" fmla="*/ 16 h 89"/>
                    <a:gd name="T22" fmla="*/ 32 w 89"/>
                    <a:gd name="T23" fmla="*/ 60 h 89"/>
                    <a:gd name="T24" fmla="*/ 40 w 89"/>
                    <a:gd name="T25" fmla="*/ 69 h 89"/>
                    <a:gd name="T26" fmla="*/ 20 w 89"/>
                    <a:gd name="T27" fmla="*/ 46 h 89"/>
                    <a:gd name="T28" fmla="*/ 31 w 89"/>
                    <a:gd name="T29" fmla="*/ 56 h 89"/>
                    <a:gd name="T30" fmla="*/ 25 w 89"/>
                    <a:gd name="T31" fmla="*/ 28 h 89"/>
                    <a:gd name="T32" fmla="*/ 32 w 89"/>
                    <a:gd name="T33" fmla="*/ 29 h 89"/>
                    <a:gd name="T34" fmla="*/ 32 w 89"/>
                    <a:gd name="T35" fmla="*/ 29 h 89"/>
                    <a:gd name="T36" fmla="*/ 57 w 89"/>
                    <a:gd name="T37" fmla="*/ 29 h 89"/>
                    <a:gd name="T38" fmla="*/ 49 w 89"/>
                    <a:gd name="T39" fmla="*/ 19 h 89"/>
                    <a:gd name="T40" fmla="*/ 70 w 89"/>
                    <a:gd name="T41" fmla="*/ 43 h 89"/>
                    <a:gd name="T42" fmla="*/ 58 w 89"/>
                    <a:gd name="T43" fmla="*/ 32 h 89"/>
                    <a:gd name="T44" fmla="*/ 64 w 89"/>
                    <a:gd name="T45" fmla="*/ 60 h 89"/>
                    <a:gd name="T46" fmla="*/ 57 w 89"/>
                    <a:gd name="T47" fmla="*/ 60 h 89"/>
                    <a:gd name="T48" fmla="*/ 57 w 89"/>
                    <a:gd name="T49" fmla="*/ 60 h 89"/>
                    <a:gd name="T50" fmla="*/ 41 w 89"/>
                    <a:gd name="T51" fmla="*/ 22 h 89"/>
                    <a:gd name="T52" fmla="*/ 35 w 89"/>
                    <a:gd name="T53" fmla="*/ 30 h 89"/>
                    <a:gd name="T54" fmla="*/ 34 w 89"/>
                    <a:gd name="T55" fmla="*/ 33 h 89"/>
                    <a:gd name="T56" fmla="*/ 32 w 89"/>
                    <a:gd name="T57" fmla="*/ 43 h 89"/>
                    <a:gd name="T58" fmla="*/ 34 w 89"/>
                    <a:gd name="T59" fmla="*/ 33 h 89"/>
                    <a:gd name="T60" fmla="*/ 32 w 89"/>
                    <a:gd name="T61" fmla="*/ 48 h 89"/>
                    <a:gd name="T62" fmla="*/ 43 w 89"/>
                    <a:gd name="T63" fmla="*/ 53 h 89"/>
                    <a:gd name="T64" fmla="*/ 35 w 89"/>
                    <a:gd name="T65" fmla="*/ 58 h 89"/>
                    <a:gd name="T66" fmla="*/ 41 w 89"/>
                    <a:gd name="T67" fmla="*/ 66 h 89"/>
                    <a:gd name="T68" fmla="*/ 35 w 89"/>
                    <a:gd name="T69" fmla="*/ 58 h 89"/>
                    <a:gd name="T70" fmla="*/ 48 w 89"/>
                    <a:gd name="T71" fmla="*/ 66 h 89"/>
                    <a:gd name="T72" fmla="*/ 54 w 89"/>
                    <a:gd name="T73" fmla="*/ 58 h 89"/>
                    <a:gd name="T74" fmla="*/ 55 w 89"/>
                    <a:gd name="T75" fmla="*/ 55 h 89"/>
                    <a:gd name="T76" fmla="*/ 57 w 89"/>
                    <a:gd name="T77" fmla="*/ 46 h 89"/>
                    <a:gd name="T78" fmla="*/ 55 w 89"/>
                    <a:gd name="T79" fmla="*/ 55 h 89"/>
                    <a:gd name="T80" fmla="*/ 57 w 89"/>
                    <a:gd name="T81" fmla="*/ 40 h 89"/>
                    <a:gd name="T82" fmla="*/ 46 w 89"/>
                    <a:gd name="T83" fmla="*/ 35 h 89"/>
                    <a:gd name="T84" fmla="*/ 54 w 89"/>
                    <a:gd name="T85" fmla="*/ 30 h 89"/>
                    <a:gd name="T86" fmla="*/ 48 w 89"/>
                    <a:gd name="T87" fmla="*/ 22 h 89"/>
                    <a:gd name="T88" fmla="*/ 54 w 89"/>
                    <a:gd name="T89" fmla="*/ 30 h 89"/>
                    <a:gd name="T90" fmla="*/ 24 w 89"/>
                    <a:gd name="T91" fmla="*/ 0 h 89"/>
                    <a:gd name="T92" fmla="*/ 9 w 89"/>
                    <a:gd name="T93" fmla="*/ 41 h 89"/>
                    <a:gd name="T94" fmla="*/ 45 w 89"/>
                    <a:gd name="T95" fmla="*/ 0 h 89"/>
                    <a:gd name="T96" fmla="*/ 63 w 89"/>
                    <a:gd name="T97" fmla="*/ 84 h 89"/>
                    <a:gd name="T98" fmla="*/ 60 w 89"/>
                    <a:gd name="T99" fmla="*/ 77 h 89"/>
                    <a:gd name="T100" fmla="*/ 88 w 89"/>
                    <a:gd name="T101" fmla="*/ 44 h 89"/>
                    <a:gd name="T102" fmla="*/ 49 w 89"/>
                    <a:gd name="T103" fmla="*/ 1 h 89"/>
                    <a:gd name="T104" fmla="*/ 72 w 89"/>
                    <a:gd name="T105" fmla="*/ 31 h 89"/>
                    <a:gd name="T106" fmla="*/ 0 w 89"/>
                    <a:gd name="T107" fmla="*/ 65 h 89"/>
                    <a:gd name="T108" fmla="*/ 41 w 89"/>
                    <a:gd name="T109" fmla="*/ 80 h 89"/>
                    <a:gd name="T110" fmla="*/ 1 w 89"/>
                    <a:gd name="T111"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89">
                      <a:moveTo>
                        <a:pt x="45" y="16"/>
                      </a:moveTo>
                      <a:cubicBezTo>
                        <a:pt x="52" y="16"/>
                        <a:pt x="59" y="18"/>
                        <a:pt x="64" y="23"/>
                      </a:cubicBezTo>
                      <a:cubicBezTo>
                        <a:pt x="64" y="23"/>
                        <a:pt x="64" y="23"/>
                        <a:pt x="64" y="23"/>
                      </a:cubicBezTo>
                      <a:cubicBezTo>
                        <a:pt x="64" y="23"/>
                        <a:pt x="64" y="23"/>
                        <a:pt x="64" y="24"/>
                      </a:cubicBezTo>
                      <a:cubicBezTo>
                        <a:pt x="65" y="24"/>
                        <a:pt x="65" y="24"/>
                        <a:pt x="65" y="24"/>
                      </a:cubicBezTo>
                      <a:cubicBezTo>
                        <a:pt x="65" y="24"/>
                        <a:pt x="65" y="24"/>
                        <a:pt x="65" y="24"/>
                      </a:cubicBezTo>
                      <a:cubicBezTo>
                        <a:pt x="65" y="24"/>
                        <a:pt x="65" y="24"/>
                        <a:pt x="65" y="24"/>
                      </a:cubicBezTo>
                      <a:cubicBezTo>
                        <a:pt x="65" y="25"/>
                        <a:pt x="65" y="25"/>
                        <a:pt x="65" y="25"/>
                      </a:cubicBezTo>
                      <a:cubicBezTo>
                        <a:pt x="66" y="25"/>
                        <a:pt x="66" y="25"/>
                        <a:pt x="66" y="25"/>
                      </a:cubicBezTo>
                      <a:cubicBezTo>
                        <a:pt x="66" y="25"/>
                        <a:pt x="66" y="25"/>
                        <a:pt x="66" y="25"/>
                      </a:cubicBezTo>
                      <a:cubicBezTo>
                        <a:pt x="66" y="25"/>
                        <a:pt x="66" y="25"/>
                        <a:pt x="66" y="25"/>
                      </a:cubicBezTo>
                      <a:cubicBezTo>
                        <a:pt x="71" y="31"/>
                        <a:pt x="73" y="37"/>
                        <a:pt x="73" y="44"/>
                      </a:cubicBezTo>
                      <a:cubicBezTo>
                        <a:pt x="73" y="51"/>
                        <a:pt x="71" y="58"/>
                        <a:pt x="66" y="63"/>
                      </a:cubicBezTo>
                      <a:cubicBezTo>
                        <a:pt x="66" y="63"/>
                        <a:pt x="66" y="63"/>
                        <a:pt x="66" y="63"/>
                      </a:cubicBezTo>
                      <a:cubicBezTo>
                        <a:pt x="66" y="64"/>
                        <a:pt x="65" y="65"/>
                        <a:pt x="64" y="65"/>
                      </a:cubicBezTo>
                      <a:cubicBezTo>
                        <a:pt x="64" y="65"/>
                        <a:pt x="64" y="65"/>
                        <a:pt x="64" y="65"/>
                      </a:cubicBezTo>
                      <a:cubicBezTo>
                        <a:pt x="59" y="70"/>
                        <a:pt x="52" y="73"/>
                        <a:pt x="45" y="73"/>
                      </a:cubicBezTo>
                      <a:cubicBezTo>
                        <a:pt x="37" y="73"/>
                        <a:pt x="30" y="70"/>
                        <a:pt x="25" y="65"/>
                      </a:cubicBezTo>
                      <a:cubicBezTo>
                        <a:pt x="25" y="65"/>
                        <a:pt x="25" y="65"/>
                        <a:pt x="25" y="65"/>
                      </a:cubicBezTo>
                      <a:cubicBezTo>
                        <a:pt x="25" y="65"/>
                        <a:pt x="24" y="64"/>
                        <a:pt x="23" y="63"/>
                      </a:cubicBezTo>
                      <a:cubicBezTo>
                        <a:pt x="23" y="63"/>
                        <a:pt x="23" y="63"/>
                        <a:pt x="23" y="63"/>
                      </a:cubicBezTo>
                      <a:cubicBezTo>
                        <a:pt x="19" y="58"/>
                        <a:pt x="16" y="51"/>
                        <a:pt x="16" y="44"/>
                      </a:cubicBezTo>
                      <a:cubicBezTo>
                        <a:pt x="16" y="37"/>
                        <a:pt x="19" y="31"/>
                        <a:pt x="23" y="25"/>
                      </a:cubicBezTo>
                      <a:cubicBezTo>
                        <a:pt x="23" y="25"/>
                        <a:pt x="23" y="25"/>
                        <a:pt x="23" y="25"/>
                      </a:cubicBezTo>
                      <a:cubicBezTo>
                        <a:pt x="23" y="25"/>
                        <a:pt x="23" y="25"/>
                        <a:pt x="23" y="25"/>
                      </a:cubicBezTo>
                      <a:cubicBezTo>
                        <a:pt x="23" y="25"/>
                        <a:pt x="24" y="25"/>
                        <a:pt x="24" y="25"/>
                      </a:cubicBezTo>
                      <a:cubicBezTo>
                        <a:pt x="24" y="25"/>
                        <a:pt x="24" y="25"/>
                        <a:pt x="24" y="24"/>
                      </a:cubicBezTo>
                      <a:cubicBezTo>
                        <a:pt x="24" y="24"/>
                        <a:pt x="24" y="24"/>
                        <a:pt x="24" y="24"/>
                      </a:cubicBezTo>
                      <a:cubicBezTo>
                        <a:pt x="24" y="24"/>
                        <a:pt x="24" y="24"/>
                        <a:pt x="24" y="24"/>
                      </a:cubicBezTo>
                      <a:cubicBezTo>
                        <a:pt x="25" y="24"/>
                        <a:pt x="25" y="24"/>
                        <a:pt x="25" y="24"/>
                      </a:cubicBezTo>
                      <a:cubicBezTo>
                        <a:pt x="25" y="23"/>
                        <a:pt x="25" y="23"/>
                        <a:pt x="25" y="23"/>
                      </a:cubicBezTo>
                      <a:cubicBezTo>
                        <a:pt x="25" y="23"/>
                        <a:pt x="25" y="23"/>
                        <a:pt x="25" y="23"/>
                      </a:cubicBezTo>
                      <a:cubicBezTo>
                        <a:pt x="30" y="18"/>
                        <a:pt x="37" y="16"/>
                        <a:pt x="45" y="16"/>
                      </a:cubicBezTo>
                      <a:cubicBezTo>
                        <a:pt x="45" y="16"/>
                        <a:pt x="45" y="16"/>
                        <a:pt x="45" y="16"/>
                      </a:cubicBezTo>
                      <a:close/>
                      <a:moveTo>
                        <a:pt x="40" y="69"/>
                      </a:moveTo>
                      <a:cubicBezTo>
                        <a:pt x="37" y="66"/>
                        <a:pt x="34" y="63"/>
                        <a:pt x="32" y="60"/>
                      </a:cubicBezTo>
                      <a:cubicBezTo>
                        <a:pt x="31" y="60"/>
                        <a:pt x="29" y="62"/>
                        <a:pt x="28" y="63"/>
                      </a:cubicBezTo>
                      <a:cubicBezTo>
                        <a:pt x="31" y="66"/>
                        <a:pt x="35" y="68"/>
                        <a:pt x="40" y="69"/>
                      </a:cubicBezTo>
                      <a:cubicBezTo>
                        <a:pt x="40" y="69"/>
                        <a:pt x="40" y="69"/>
                        <a:pt x="40" y="69"/>
                      </a:cubicBezTo>
                      <a:close/>
                      <a:moveTo>
                        <a:pt x="31" y="56"/>
                      </a:moveTo>
                      <a:cubicBezTo>
                        <a:pt x="30" y="53"/>
                        <a:pt x="29" y="50"/>
                        <a:pt x="28" y="46"/>
                      </a:cubicBezTo>
                      <a:cubicBezTo>
                        <a:pt x="20" y="46"/>
                        <a:pt x="20" y="46"/>
                        <a:pt x="20" y="46"/>
                      </a:cubicBezTo>
                      <a:cubicBezTo>
                        <a:pt x="20" y="51"/>
                        <a:pt x="22" y="56"/>
                        <a:pt x="25" y="60"/>
                      </a:cubicBezTo>
                      <a:cubicBezTo>
                        <a:pt x="27" y="59"/>
                        <a:pt x="29" y="58"/>
                        <a:pt x="31" y="56"/>
                      </a:cubicBezTo>
                      <a:cubicBezTo>
                        <a:pt x="31" y="56"/>
                        <a:pt x="31" y="56"/>
                        <a:pt x="31" y="56"/>
                      </a:cubicBezTo>
                      <a:close/>
                      <a:moveTo>
                        <a:pt x="28" y="43"/>
                      </a:moveTo>
                      <a:cubicBezTo>
                        <a:pt x="29" y="39"/>
                        <a:pt x="30" y="35"/>
                        <a:pt x="31" y="32"/>
                      </a:cubicBezTo>
                      <a:cubicBezTo>
                        <a:pt x="29" y="31"/>
                        <a:pt x="27" y="29"/>
                        <a:pt x="25" y="28"/>
                      </a:cubicBezTo>
                      <a:cubicBezTo>
                        <a:pt x="22" y="32"/>
                        <a:pt x="20" y="37"/>
                        <a:pt x="20" y="43"/>
                      </a:cubicBezTo>
                      <a:cubicBezTo>
                        <a:pt x="28" y="43"/>
                        <a:pt x="28" y="43"/>
                        <a:pt x="28" y="43"/>
                      </a:cubicBezTo>
                      <a:close/>
                      <a:moveTo>
                        <a:pt x="32" y="29"/>
                      </a:moveTo>
                      <a:cubicBezTo>
                        <a:pt x="34" y="25"/>
                        <a:pt x="37" y="22"/>
                        <a:pt x="40" y="19"/>
                      </a:cubicBezTo>
                      <a:cubicBezTo>
                        <a:pt x="35" y="20"/>
                        <a:pt x="31" y="22"/>
                        <a:pt x="28" y="25"/>
                      </a:cubicBezTo>
                      <a:cubicBezTo>
                        <a:pt x="29" y="27"/>
                        <a:pt x="31" y="28"/>
                        <a:pt x="32" y="29"/>
                      </a:cubicBezTo>
                      <a:cubicBezTo>
                        <a:pt x="32" y="29"/>
                        <a:pt x="32" y="29"/>
                        <a:pt x="32" y="29"/>
                      </a:cubicBezTo>
                      <a:close/>
                      <a:moveTo>
                        <a:pt x="49" y="19"/>
                      </a:moveTo>
                      <a:cubicBezTo>
                        <a:pt x="52" y="22"/>
                        <a:pt x="55" y="25"/>
                        <a:pt x="57" y="29"/>
                      </a:cubicBezTo>
                      <a:cubicBezTo>
                        <a:pt x="59" y="28"/>
                        <a:pt x="60" y="27"/>
                        <a:pt x="61" y="25"/>
                      </a:cubicBezTo>
                      <a:cubicBezTo>
                        <a:pt x="58" y="22"/>
                        <a:pt x="54" y="20"/>
                        <a:pt x="49" y="19"/>
                      </a:cubicBezTo>
                      <a:cubicBezTo>
                        <a:pt x="49" y="19"/>
                        <a:pt x="49" y="19"/>
                        <a:pt x="49" y="19"/>
                      </a:cubicBezTo>
                      <a:close/>
                      <a:moveTo>
                        <a:pt x="58" y="32"/>
                      </a:moveTo>
                      <a:cubicBezTo>
                        <a:pt x="60" y="35"/>
                        <a:pt x="61" y="39"/>
                        <a:pt x="61" y="43"/>
                      </a:cubicBezTo>
                      <a:cubicBezTo>
                        <a:pt x="70" y="43"/>
                        <a:pt x="70" y="43"/>
                        <a:pt x="70" y="43"/>
                      </a:cubicBezTo>
                      <a:cubicBezTo>
                        <a:pt x="70" y="37"/>
                        <a:pt x="67" y="32"/>
                        <a:pt x="64" y="28"/>
                      </a:cubicBezTo>
                      <a:cubicBezTo>
                        <a:pt x="62" y="29"/>
                        <a:pt x="60" y="31"/>
                        <a:pt x="58" y="32"/>
                      </a:cubicBezTo>
                      <a:cubicBezTo>
                        <a:pt x="58" y="32"/>
                        <a:pt x="58" y="32"/>
                        <a:pt x="58" y="32"/>
                      </a:cubicBezTo>
                      <a:close/>
                      <a:moveTo>
                        <a:pt x="61" y="46"/>
                      </a:moveTo>
                      <a:cubicBezTo>
                        <a:pt x="61" y="50"/>
                        <a:pt x="60" y="53"/>
                        <a:pt x="58" y="56"/>
                      </a:cubicBezTo>
                      <a:cubicBezTo>
                        <a:pt x="60" y="58"/>
                        <a:pt x="62" y="59"/>
                        <a:pt x="64" y="60"/>
                      </a:cubicBezTo>
                      <a:cubicBezTo>
                        <a:pt x="67" y="56"/>
                        <a:pt x="70" y="51"/>
                        <a:pt x="70" y="46"/>
                      </a:cubicBezTo>
                      <a:cubicBezTo>
                        <a:pt x="61" y="46"/>
                        <a:pt x="61" y="46"/>
                        <a:pt x="61" y="46"/>
                      </a:cubicBezTo>
                      <a:close/>
                      <a:moveTo>
                        <a:pt x="57" y="60"/>
                      </a:moveTo>
                      <a:cubicBezTo>
                        <a:pt x="55" y="63"/>
                        <a:pt x="52" y="66"/>
                        <a:pt x="49" y="69"/>
                      </a:cubicBezTo>
                      <a:cubicBezTo>
                        <a:pt x="54" y="68"/>
                        <a:pt x="58" y="66"/>
                        <a:pt x="61" y="63"/>
                      </a:cubicBezTo>
                      <a:cubicBezTo>
                        <a:pt x="60" y="62"/>
                        <a:pt x="59" y="60"/>
                        <a:pt x="57" y="60"/>
                      </a:cubicBezTo>
                      <a:cubicBezTo>
                        <a:pt x="57" y="60"/>
                        <a:pt x="57" y="60"/>
                        <a:pt x="57" y="60"/>
                      </a:cubicBezTo>
                      <a:close/>
                      <a:moveTo>
                        <a:pt x="43" y="21"/>
                      </a:moveTo>
                      <a:cubicBezTo>
                        <a:pt x="43" y="22"/>
                        <a:pt x="42" y="22"/>
                        <a:pt x="41" y="22"/>
                      </a:cubicBezTo>
                      <a:cubicBezTo>
                        <a:pt x="41" y="23"/>
                        <a:pt x="40" y="24"/>
                        <a:pt x="39" y="25"/>
                      </a:cubicBezTo>
                      <a:cubicBezTo>
                        <a:pt x="38" y="26"/>
                        <a:pt x="37" y="27"/>
                        <a:pt x="36" y="28"/>
                      </a:cubicBezTo>
                      <a:cubicBezTo>
                        <a:pt x="36" y="29"/>
                        <a:pt x="36" y="30"/>
                        <a:pt x="35" y="30"/>
                      </a:cubicBezTo>
                      <a:cubicBezTo>
                        <a:pt x="38" y="31"/>
                        <a:pt x="40" y="32"/>
                        <a:pt x="43" y="32"/>
                      </a:cubicBezTo>
                      <a:cubicBezTo>
                        <a:pt x="43" y="21"/>
                        <a:pt x="43" y="21"/>
                        <a:pt x="43" y="21"/>
                      </a:cubicBezTo>
                      <a:close/>
                      <a:moveTo>
                        <a:pt x="34" y="33"/>
                      </a:moveTo>
                      <a:cubicBezTo>
                        <a:pt x="34" y="34"/>
                        <a:pt x="33" y="35"/>
                        <a:pt x="33" y="36"/>
                      </a:cubicBezTo>
                      <a:cubicBezTo>
                        <a:pt x="32" y="37"/>
                        <a:pt x="32" y="38"/>
                        <a:pt x="32" y="40"/>
                      </a:cubicBezTo>
                      <a:cubicBezTo>
                        <a:pt x="32" y="41"/>
                        <a:pt x="32" y="42"/>
                        <a:pt x="32" y="43"/>
                      </a:cubicBezTo>
                      <a:cubicBezTo>
                        <a:pt x="43" y="43"/>
                        <a:pt x="43" y="43"/>
                        <a:pt x="43" y="43"/>
                      </a:cubicBezTo>
                      <a:cubicBezTo>
                        <a:pt x="43" y="35"/>
                        <a:pt x="43" y="35"/>
                        <a:pt x="43" y="35"/>
                      </a:cubicBezTo>
                      <a:cubicBezTo>
                        <a:pt x="40" y="35"/>
                        <a:pt x="37" y="34"/>
                        <a:pt x="34" y="33"/>
                      </a:cubicBezTo>
                      <a:cubicBezTo>
                        <a:pt x="34" y="33"/>
                        <a:pt x="34" y="33"/>
                        <a:pt x="34" y="33"/>
                      </a:cubicBezTo>
                      <a:close/>
                      <a:moveTo>
                        <a:pt x="32" y="46"/>
                      </a:moveTo>
                      <a:cubicBezTo>
                        <a:pt x="32" y="47"/>
                        <a:pt x="32" y="48"/>
                        <a:pt x="32" y="48"/>
                      </a:cubicBezTo>
                      <a:cubicBezTo>
                        <a:pt x="32" y="50"/>
                        <a:pt x="32" y="51"/>
                        <a:pt x="33" y="53"/>
                      </a:cubicBezTo>
                      <a:cubicBezTo>
                        <a:pt x="33" y="53"/>
                        <a:pt x="34" y="54"/>
                        <a:pt x="34" y="55"/>
                      </a:cubicBezTo>
                      <a:cubicBezTo>
                        <a:pt x="37" y="54"/>
                        <a:pt x="40" y="53"/>
                        <a:pt x="43" y="53"/>
                      </a:cubicBezTo>
                      <a:cubicBezTo>
                        <a:pt x="43" y="46"/>
                        <a:pt x="43" y="46"/>
                        <a:pt x="43" y="46"/>
                      </a:cubicBezTo>
                      <a:cubicBezTo>
                        <a:pt x="32" y="46"/>
                        <a:pt x="32" y="46"/>
                        <a:pt x="32" y="46"/>
                      </a:cubicBezTo>
                      <a:close/>
                      <a:moveTo>
                        <a:pt x="35" y="58"/>
                      </a:moveTo>
                      <a:cubicBezTo>
                        <a:pt x="36" y="59"/>
                        <a:pt x="36" y="59"/>
                        <a:pt x="36" y="60"/>
                      </a:cubicBezTo>
                      <a:cubicBezTo>
                        <a:pt x="37" y="61"/>
                        <a:pt x="38" y="62"/>
                        <a:pt x="39" y="63"/>
                      </a:cubicBezTo>
                      <a:cubicBezTo>
                        <a:pt x="40" y="64"/>
                        <a:pt x="41" y="65"/>
                        <a:pt x="41" y="66"/>
                      </a:cubicBezTo>
                      <a:cubicBezTo>
                        <a:pt x="42" y="66"/>
                        <a:pt x="43" y="67"/>
                        <a:pt x="43" y="67"/>
                      </a:cubicBezTo>
                      <a:cubicBezTo>
                        <a:pt x="43" y="56"/>
                        <a:pt x="43" y="56"/>
                        <a:pt x="43" y="56"/>
                      </a:cubicBezTo>
                      <a:cubicBezTo>
                        <a:pt x="40" y="57"/>
                        <a:pt x="38" y="57"/>
                        <a:pt x="35" y="58"/>
                      </a:cubicBezTo>
                      <a:cubicBezTo>
                        <a:pt x="35" y="58"/>
                        <a:pt x="35" y="58"/>
                        <a:pt x="35" y="58"/>
                      </a:cubicBezTo>
                      <a:close/>
                      <a:moveTo>
                        <a:pt x="46" y="67"/>
                      </a:moveTo>
                      <a:cubicBezTo>
                        <a:pt x="47" y="67"/>
                        <a:pt x="47" y="66"/>
                        <a:pt x="48" y="66"/>
                      </a:cubicBezTo>
                      <a:cubicBezTo>
                        <a:pt x="49" y="65"/>
                        <a:pt x="50" y="64"/>
                        <a:pt x="51" y="63"/>
                      </a:cubicBezTo>
                      <a:cubicBezTo>
                        <a:pt x="51" y="62"/>
                        <a:pt x="52" y="61"/>
                        <a:pt x="53" y="60"/>
                      </a:cubicBezTo>
                      <a:cubicBezTo>
                        <a:pt x="53" y="59"/>
                        <a:pt x="54" y="59"/>
                        <a:pt x="54" y="58"/>
                      </a:cubicBezTo>
                      <a:cubicBezTo>
                        <a:pt x="52" y="57"/>
                        <a:pt x="49" y="57"/>
                        <a:pt x="46" y="56"/>
                      </a:cubicBezTo>
                      <a:cubicBezTo>
                        <a:pt x="46" y="67"/>
                        <a:pt x="46" y="67"/>
                        <a:pt x="46" y="67"/>
                      </a:cubicBezTo>
                      <a:close/>
                      <a:moveTo>
                        <a:pt x="55" y="55"/>
                      </a:moveTo>
                      <a:cubicBezTo>
                        <a:pt x="56" y="54"/>
                        <a:pt x="56" y="53"/>
                        <a:pt x="56" y="53"/>
                      </a:cubicBezTo>
                      <a:cubicBezTo>
                        <a:pt x="57" y="51"/>
                        <a:pt x="57" y="50"/>
                        <a:pt x="57" y="48"/>
                      </a:cubicBezTo>
                      <a:cubicBezTo>
                        <a:pt x="57" y="48"/>
                        <a:pt x="57" y="47"/>
                        <a:pt x="57" y="46"/>
                      </a:cubicBezTo>
                      <a:cubicBezTo>
                        <a:pt x="46" y="46"/>
                        <a:pt x="46" y="46"/>
                        <a:pt x="46" y="46"/>
                      </a:cubicBezTo>
                      <a:cubicBezTo>
                        <a:pt x="46" y="53"/>
                        <a:pt x="46" y="53"/>
                        <a:pt x="46" y="53"/>
                      </a:cubicBezTo>
                      <a:cubicBezTo>
                        <a:pt x="49" y="53"/>
                        <a:pt x="53" y="54"/>
                        <a:pt x="55" y="55"/>
                      </a:cubicBezTo>
                      <a:cubicBezTo>
                        <a:pt x="55" y="55"/>
                        <a:pt x="55" y="55"/>
                        <a:pt x="55" y="55"/>
                      </a:cubicBezTo>
                      <a:close/>
                      <a:moveTo>
                        <a:pt x="57" y="43"/>
                      </a:moveTo>
                      <a:cubicBezTo>
                        <a:pt x="57" y="42"/>
                        <a:pt x="57" y="41"/>
                        <a:pt x="57" y="40"/>
                      </a:cubicBezTo>
                      <a:cubicBezTo>
                        <a:pt x="57" y="38"/>
                        <a:pt x="57" y="37"/>
                        <a:pt x="56" y="36"/>
                      </a:cubicBezTo>
                      <a:cubicBezTo>
                        <a:pt x="56" y="35"/>
                        <a:pt x="56" y="34"/>
                        <a:pt x="55" y="33"/>
                      </a:cubicBezTo>
                      <a:cubicBezTo>
                        <a:pt x="53" y="34"/>
                        <a:pt x="49" y="35"/>
                        <a:pt x="46" y="35"/>
                      </a:cubicBezTo>
                      <a:cubicBezTo>
                        <a:pt x="46" y="43"/>
                        <a:pt x="46" y="43"/>
                        <a:pt x="46" y="43"/>
                      </a:cubicBezTo>
                      <a:cubicBezTo>
                        <a:pt x="57" y="43"/>
                        <a:pt x="57" y="43"/>
                        <a:pt x="57" y="43"/>
                      </a:cubicBezTo>
                      <a:close/>
                      <a:moveTo>
                        <a:pt x="54" y="30"/>
                      </a:moveTo>
                      <a:cubicBezTo>
                        <a:pt x="54" y="30"/>
                        <a:pt x="53" y="29"/>
                        <a:pt x="53" y="28"/>
                      </a:cubicBezTo>
                      <a:cubicBezTo>
                        <a:pt x="52" y="27"/>
                        <a:pt x="51" y="26"/>
                        <a:pt x="51" y="25"/>
                      </a:cubicBezTo>
                      <a:cubicBezTo>
                        <a:pt x="50" y="24"/>
                        <a:pt x="49" y="23"/>
                        <a:pt x="48" y="22"/>
                      </a:cubicBezTo>
                      <a:cubicBezTo>
                        <a:pt x="47" y="22"/>
                        <a:pt x="47" y="22"/>
                        <a:pt x="46" y="21"/>
                      </a:cubicBezTo>
                      <a:cubicBezTo>
                        <a:pt x="46" y="32"/>
                        <a:pt x="46" y="32"/>
                        <a:pt x="46" y="32"/>
                      </a:cubicBezTo>
                      <a:cubicBezTo>
                        <a:pt x="49" y="32"/>
                        <a:pt x="52" y="31"/>
                        <a:pt x="54" y="30"/>
                      </a:cubicBezTo>
                      <a:cubicBezTo>
                        <a:pt x="54" y="30"/>
                        <a:pt x="54" y="30"/>
                        <a:pt x="54" y="30"/>
                      </a:cubicBezTo>
                      <a:close/>
                      <a:moveTo>
                        <a:pt x="45" y="0"/>
                      </a:moveTo>
                      <a:cubicBezTo>
                        <a:pt x="24" y="0"/>
                        <a:pt x="24" y="0"/>
                        <a:pt x="24" y="0"/>
                      </a:cubicBezTo>
                      <a:cubicBezTo>
                        <a:pt x="26" y="5"/>
                        <a:pt x="26" y="5"/>
                        <a:pt x="26" y="5"/>
                      </a:cubicBezTo>
                      <a:cubicBezTo>
                        <a:pt x="12" y="11"/>
                        <a:pt x="3" y="24"/>
                        <a:pt x="1" y="40"/>
                      </a:cubicBezTo>
                      <a:cubicBezTo>
                        <a:pt x="9" y="41"/>
                        <a:pt x="9" y="41"/>
                        <a:pt x="9" y="41"/>
                      </a:cubicBezTo>
                      <a:cubicBezTo>
                        <a:pt x="10" y="28"/>
                        <a:pt x="18" y="17"/>
                        <a:pt x="29" y="12"/>
                      </a:cubicBezTo>
                      <a:cubicBezTo>
                        <a:pt x="32" y="17"/>
                        <a:pt x="32" y="17"/>
                        <a:pt x="32" y="17"/>
                      </a:cubicBezTo>
                      <a:cubicBezTo>
                        <a:pt x="45" y="0"/>
                        <a:pt x="45" y="0"/>
                        <a:pt x="45" y="0"/>
                      </a:cubicBezTo>
                      <a:close/>
                      <a:moveTo>
                        <a:pt x="45" y="88"/>
                      </a:moveTo>
                      <a:cubicBezTo>
                        <a:pt x="66" y="89"/>
                        <a:pt x="66" y="89"/>
                        <a:pt x="66" y="89"/>
                      </a:cubicBezTo>
                      <a:cubicBezTo>
                        <a:pt x="63" y="84"/>
                        <a:pt x="63" y="84"/>
                        <a:pt x="63" y="84"/>
                      </a:cubicBezTo>
                      <a:cubicBezTo>
                        <a:pt x="77" y="77"/>
                        <a:pt x="87" y="64"/>
                        <a:pt x="88" y="48"/>
                      </a:cubicBezTo>
                      <a:cubicBezTo>
                        <a:pt x="80" y="48"/>
                        <a:pt x="80" y="48"/>
                        <a:pt x="80" y="48"/>
                      </a:cubicBezTo>
                      <a:cubicBezTo>
                        <a:pt x="79" y="60"/>
                        <a:pt x="71" y="71"/>
                        <a:pt x="60" y="77"/>
                      </a:cubicBezTo>
                      <a:cubicBezTo>
                        <a:pt x="57" y="72"/>
                        <a:pt x="57" y="72"/>
                        <a:pt x="57" y="72"/>
                      </a:cubicBezTo>
                      <a:cubicBezTo>
                        <a:pt x="45" y="88"/>
                        <a:pt x="45" y="88"/>
                        <a:pt x="45" y="88"/>
                      </a:cubicBezTo>
                      <a:close/>
                      <a:moveTo>
                        <a:pt x="88" y="44"/>
                      </a:moveTo>
                      <a:cubicBezTo>
                        <a:pt x="89" y="23"/>
                        <a:pt x="89" y="23"/>
                        <a:pt x="89" y="23"/>
                      </a:cubicBezTo>
                      <a:cubicBezTo>
                        <a:pt x="84" y="26"/>
                        <a:pt x="84" y="26"/>
                        <a:pt x="84" y="26"/>
                      </a:cubicBezTo>
                      <a:cubicBezTo>
                        <a:pt x="78" y="12"/>
                        <a:pt x="64" y="2"/>
                        <a:pt x="49" y="1"/>
                      </a:cubicBezTo>
                      <a:cubicBezTo>
                        <a:pt x="48" y="9"/>
                        <a:pt x="48" y="9"/>
                        <a:pt x="48" y="9"/>
                      </a:cubicBezTo>
                      <a:cubicBezTo>
                        <a:pt x="61" y="10"/>
                        <a:pt x="72" y="18"/>
                        <a:pt x="77" y="29"/>
                      </a:cubicBezTo>
                      <a:cubicBezTo>
                        <a:pt x="72" y="31"/>
                        <a:pt x="72" y="31"/>
                        <a:pt x="72" y="31"/>
                      </a:cubicBezTo>
                      <a:cubicBezTo>
                        <a:pt x="88" y="44"/>
                        <a:pt x="88" y="44"/>
                        <a:pt x="88" y="44"/>
                      </a:cubicBezTo>
                      <a:close/>
                      <a:moveTo>
                        <a:pt x="1" y="44"/>
                      </a:moveTo>
                      <a:cubicBezTo>
                        <a:pt x="0" y="65"/>
                        <a:pt x="0" y="65"/>
                        <a:pt x="0" y="65"/>
                      </a:cubicBezTo>
                      <a:cubicBezTo>
                        <a:pt x="5" y="63"/>
                        <a:pt x="5" y="63"/>
                        <a:pt x="5" y="63"/>
                      </a:cubicBezTo>
                      <a:cubicBezTo>
                        <a:pt x="12" y="76"/>
                        <a:pt x="25" y="86"/>
                        <a:pt x="40" y="88"/>
                      </a:cubicBezTo>
                      <a:cubicBezTo>
                        <a:pt x="41" y="80"/>
                        <a:pt x="41" y="80"/>
                        <a:pt x="41" y="80"/>
                      </a:cubicBezTo>
                      <a:cubicBezTo>
                        <a:pt x="28" y="79"/>
                        <a:pt x="18" y="71"/>
                        <a:pt x="12" y="59"/>
                      </a:cubicBezTo>
                      <a:cubicBezTo>
                        <a:pt x="17" y="57"/>
                        <a:pt x="17" y="57"/>
                        <a:pt x="17" y="57"/>
                      </a:cubicBezTo>
                      <a:cubicBezTo>
                        <a:pt x="1" y="44"/>
                        <a:pt x="1" y="44"/>
                        <a:pt x="1"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nvGrpSpPr>
            <p:cNvPr id="28" name="组合 27"/>
            <p:cNvGrpSpPr/>
            <p:nvPr/>
          </p:nvGrpSpPr>
          <p:grpSpPr>
            <a:xfrm>
              <a:off x="5314950" y="3275330"/>
              <a:ext cx="757238" cy="754062"/>
              <a:chOff x="5200650" y="3263900"/>
              <a:chExt cx="757238" cy="754062"/>
            </a:xfrm>
          </p:grpSpPr>
          <p:sp>
            <p:nvSpPr>
              <p:cNvPr id="34" name="Freeform 18"/>
              <p:cNvSpPr/>
              <p:nvPr/>
            </p:nvSpPr>
            <p:spPr bwMode="auto">
              <a:xfrm>
                <a:off x="5200650" y="3263900"/>
                <a:ext cx="757238" cy="754062"/>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35" name="Freeform 22"/>
              <p:cNvSpPr>
                <a:spLocks noEditPoints="1"/>
              </p:cNvSpPr>
              <p:nvPr/>
            </p:nvSpPr>
            <p:spPr bwMode="auto">
              <a:xfrm>
                <a:off x="5264150" y="3324225"/>
                <a:ext cx="630238" cy="630237"/>
              </a:xfrm>
              <a:custGeom>
                <a:avLst/>
                <a:gdLst>
                  <a:gd name="T0" fmla="*/ 144 w 168"/>
                  <a:gd name="T1" fmla="*/ 50 h 168"/>
                  <a:gd name="T2" fmla="*/ 119 w 168"/>
                  <a:gd name="T3" fmla="*/ 144 h 168"/>
                  <a:gd name="T4" fmla="*/ 24 w 168"/>
                  <a:gd name="T5" fmla="*/ 119 h 168"/>
                  <a:gd name="T6" fmla="*/ 49 w 168"/>
                  <a:gd name="T7" fmla="*/ 24 h 168"/>
                  <a:gd name="T8" fmla="*/ 144 w 168"/>
                  <a:gd name="T9" fmla="*/ 50 h 168"/>
                  <a:gd name="T10" fmla="*/ 148 w 168"/>
                  <a:gd name="T11" fmla="*/ 47 h 168"/>
                  <a:gd name="T12" fmla="*/ 121 w 168"/>
                  <a:gd name="T13" fmla="*/ 148 h 168"/>
                  <a:gd name="T14" fmla="*/ 20 w 168"/>
                  <a:gd name="T15" fmla="*/ 121 h 168"/>
                  <a:gd name="T16" fmla="*/ 47 w 168"/>
                  <a:gd name="T17" fmla="*/ 20 h 168"/>
                  <a:gd name="T18" fmla="*/ 148 w 168"/>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144" y="50"/>
                    </a:moveTo>
                    <a:cubicBezTo>
                      <a:pt x="163" y="83"/>
                      <a:pt x="152" y="125"/>
                      <a:pt x="119" y="144"/>
                    </a:cubicBezTo>
                    <a:cubicBezTo>
                      <a:pt x="86" y="163"/>
                      <a:pt x="43" y="152"/>
                      <a:pt x="24" y="119"/>
                    </a:cubicBezTo>
                    <a:cubicBezTo>
                      <a:pt x="5" y="86"/>
                      <a:pt x="16" y="43"/>
                      <a:pt x="49" y="24"/>
                    </a:cubicBezTo>
                    <a:cubicBezTo>
                      <a:pt x="82" y="5"/>
                      <a:pt x="125" y="17"/>
                      <a:pt x="144" y="50"/>
                    </a:cubicBezTo>
                    <a:close/>
                    <a:moveTo>
                      <a:pt x="148" y="47"/>
                    </a:moveTo>
                    <a:cubicBezTo>
                      <a:pt x="168" y="83"/>
                      <a:pt x="156" y="128"/>
                      <a:pt x="121" y="148"/>
                    </a:cubicBezTo>
                    <a:cubicBezTo>
                      <a:pt x="86" y="168"/>
                      <a:pt x="40" y="156"/>
                      <a:pt x="20" y="121"/>
                    </a:cubicBezTo>
                    <a:cubicBezTo>
                      <a:pt x="0" y="86"/>
                      <a:pt x="12" y="41"/>
                      <a:pt x="47" y="20"/>
                    </a:cubicBezTo>
                    <a:cubicBezTo>
                      <a:pt x="82" y="0"/>
                      <a:pt x="128" y="12"/>
                      <a:pt x="148" y="47"/>
                    </a:cubicBezTo>
                    <a:close/>
                  </a:path>
                </a:pathLst>
              </a:custGeom>
              <a:solidFill>
                <a:srgbClr val="C6D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36" name="Freeform 24"/>
              <p:cNvSpPr>
                <a:spLocks noEditPoints="1"/>
              </p:cNvSpPr>
              <p:nvPr/>
            </p:nvSpPr>
            <p:spPr bwMode="auto">
              <a:xfrm>
                <a:off x="5410200" y="3473450"/>
                <a:ext cx="338138" cy="333375"/>
              </a:xfrm>
              <a:custGeom>
                <a:avLst/>
                <a:gdLst>
                  <a:gd name="T0" fmla="*/ 42 w 90"/>
                  <a:gd name="T1" fmla="*/ 30 h 89"/>
                  <a:gd name="T2" fmla="*/ 31 w 90"/>
                  <a:gd name="T3" fmla="*/ 42 h 89"/>
                  <a:gd name="T4" fmla="*/ 21 w 90"/>
                  <a:gd name="T5" fmla="*/ 42 h 89"/>
                  <a:gd name="T6" fmla="*/ 42 w 90"/>
                  <a:gd name="T7" fmla="*/ 20 h 89"/>
                  <a:gd name="T8" fmla="*/ 42 w 90"/>
                  <a:gd name="T9" fmla="*/ 30 h 89"/>
                  <a:gd name="T10" fmla="*/ 48 w 90"/>
                  <a:gd name="T11" fmla="*/ 20 h 89"/>
                  <a:gd name="T12" fmla="*/ 69 w 90"/>
                  <a:gd name="T13" fmla="*/ 42 h 89"/>
                  <a:gd name="T14" fmla="*/ 59 w 90"/>
                  <a:gd name="T15" fmla="*/ 42 h 89"/>
                  <a:gd name="T16" fmla="*/ 48 w 90"/>
                  <a:gd name="T17" fmla="*/ 30 h 89"/>
                  <a:gd name="T18" fmla="*/ 48 w 90"/>
                  <a:gd name="T19" fmla="*/ 20 h 89"/>
                  <a:gd name="T20" fmla="*/ 42 w 90"/>
                  <a:gd name="T21" fmla="*/ 5 h 89"/>
                  <a:gd name="T22" fmla="*/ 42 w 90"/>
                  <a:gd name="T23" fmla="*/ 15 h 89"/>
                  <a:gd name="T24" fmla="*/ 16 w 90"/>
                  <a:gd name="T25" fmla="*/ 42 h 89"/>
                  <a:gd name="T26" fmla="*/ 6 w 90"/>
                  <a:gd name="T27" fmla="*/ 42 h 89"/>
                  <a:gd name="T28" fmla="*/ 42 w 90"/>
                  <a:gd name="T29" fmla="*/ 5 h 89"/>
                  <a:gd name="T30" fmla="*/ 42 w 90"/>
                  <a:gd name="T31" fmla="*/ 5 h 89"/>
                  <a:gd name="T32" fmla="*/ 42 w 90"/>
                  <a:gd name="T33" fmla="*/ 58 h 89"/>
                  <a:gd name="T34" fmla="*/ 42 w 90"/>
                  <a:gd name="T35" fmla="*/ 68 h 89"/>
                  <a:gd name="T36" fmla="*/ 21 w 90"/>
                  <a:gd name="T37" fmla="*/ 47 h 89"/>
                  <a:gd name="T38" fmla="*/ 31 w 90"/>
                  <a:gd name="T39" fmla="*/ 47 h 89"/>
                  <a:gd name="T40" fmla="*/ 42 w 90"/>
                  <a:gd name="T41" fmla="*/ 58 h 89"/>
                  <a:gd name="T42" fmla="*/ 42 w 90"/>
                  <a:gd name="T43" fmla="*/ 58 h 89"/>
                  <a:gd name="T44" fmla="*/ 42 w 90"/>
                  <a:gd name="T45" fmla="*/ 74 h 89"/>
                  <a:gd name="T46" fmla="*/ 42 w 90"/>
                  <a:gd name="T47" fmla="*/ 83 h 89"/>
                  <a:gd name="T48" fmla="*/ 6 w 90"/>
                  <a:gd name="T49" fmla="*/ 47 h 89"/>
                  <a:gd name="T50" fmla="*/ 16 w 90"/>
                  <a:gd name="T51" fmla="*/ 47 h 89"/>
                  <a:gd name="T52" fmla="*/ 42 w 90"/>
                  <a:gd name="T53" fmla="*/ 74 h 89"/>
                  <a:gd name="T54" fmla="*/ 42 w 90"/>
                  <a:gd name="T55" fmla="*/ 74 h 89"/>
                  <a:gd name="T56" fmla="*/ 48 w 90"/>
                  <a:gd name="T57" fmla="*/ 83 h 89"/>
                  <a:gd name="T58" fmla="*/ 48 w 90"/>
                  <a:gd name="T59" fmla="*/ 74 h 89"/>
                  <a:gd name="T60" fmla="*/ 74 w 90"/>
                  <a:gd name="T61" fmla="*/ 47 h 89"/>
                  <a:gd name="T62" fmla="*/ 84 w 90"/>
                  <a:gd name="T63" fmla="*/ 47 h 89"/>
                  <a:gd name="T64" fmla="*/ 48 w 90"/>
                  <a:gd name="T65" fmla="*/ 83 h 89"/>
                  <a:gd name="T66" fmla="*/ 48 w 90"/>
                  <a:gd name="T67" fmla="*/ 83 h 89"/>
                  <a:gd name="T68" fmla="*/ 48 w 90"/>
                  <a:gd name="T69" fmla="*/ 68 h 89"/>
                  <a:gd name="T70" fmla="*/ 48 w 90"/>
                  <a:gd name="T71" fmla="*/ 58 h 89"/>
                  <a:gd name="T72" fmla="*/ 59 w 90"/>
                  <a:gd name="T73" fmla="*/ 47 h 89"/>
                  <a:gd name="T74" fmla="*/ 69 w 90"/>
                  <a:gd name="T75" fmla="*/ 47 h 89"/>
                  <a:gd name="T76" fmla="*/ 48 w 90"/>
                  <a:gd name="T77" fmla="*/ 68 h 89"/>
                  <a:gd name="T78" fmla="*/ 48 w 90"/>
                  <a:gd name="T79" fmla="*/ 68 h 89"/>
                  <a:gd name="T80" fmla="*/ 48 w 90"/>
                  <a:gd name="T81" fmla="*/ 15 h 89"/>
                  <a:gd name="T82" fmla="*/ 48 w 90"/>
                  <a:gd name="T83" fmla="*/ 5 h 89"/>
                  <a:gd name="T84" fmla="*/ 84 w 90"/>
                  <a:gd name="T85" fmla="*/ 42 h 89"/>
                  <a:gd name="T86" fmla="*/ 74 w 90"/>
                  <a:gd name="T87" fmla="*/ 42 h 89"/>
                  <a:gd name="T88" fmla="*/ 48 w 90"/>
                  <a:gd name="T89" fmla="*/ 15 h 89"/>
                  <a:gd name="T90" fmla="*/ 48 w 90"/>
                  <a:gd name="T91" fmla="*/ 15 h 89"/>
                  <a:gd name="T92" fmla="*/ 45 w 90"/>
                  <a:gd name="T93" fmla="*/ 0 h 89"/>
                  <a:gd name="T94" fmla="*/ 0 w 90"/>
                  <a:gd name="T95" fmla="*/ 44 h 89"/>
                  <a:gd name="T96" fmla="*/ 45 w 90"/>
                  <a:gd name="T97" fmla="*/ 89 h 89"/>
                  <a:gd name="T98" fmla="*/ 90 w 90"/>
                  <a:gd name="T99" fmla="*/ 44 h 89"/>
                  <a:gd name="T100" fmla="*/ 45 w 90"/>
                  <a:gd name="T101" fmla="*/ 0 h 89"/>
                  <a:gd name="T102" fmla="*/ 45 w 90"/>
                  <a:gd name="T103" fmla="*/ 0 h 89"/>
                  <a:gd name="T104" fmla="*/ 45 w 90"/>
                  <a:gd name="T105" fmla="*/ 35 h 89"/>
                  <a:gd name="T106" fmla="*/ 36 w 90"/>
                  <a:gd name="T107" fmla="*/ 44 h 89"/>
                  <a:gd name="T108" fmla="*/ 45 w 90"/>
                  <a:gd name="T109" fmla="*/ 54 h 89"/>
                  <a:gd name="T110" fmla="*/ 54 w 90"/>
                  <a:gd name="T111" fmla="*/ 44 h 89"/>
                  <a:gd name="T112" fmla="*/ 45 w 90"/>
                  <a:gd name="T113" fmla="*/ 35 h 89"/>
                  <a:gd name="T114" fmla="*/ 45 w 90"/>
                  <a:gd name="T115" fmla="*/ 3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 h="89">
                    <a:moveTo>
                      <a:pt x="42" y="30"/>
                    </a:moveTo>
                    <a:cubicBezTo>
                      <a:pt x="36" y="31"/>
                      <a:pt x="32" y="36"/>
                      <a:pt x="31" y="42"/>
                    </a:cubicBezTo>
                    <a:cubicBezTo>
                      <a:pt x="21" y="42"/>
                      <a:pt x="21" y="42"/>
                      <a:pt x="21" y="42"/>
                    </a:cubicBezTo>
                    <a:cubicBezTo>
                      <a:pt x="22" y="30"/>
                      <a:pt x="31" y="21"/>
                      <a:pt x="42" y="20"/>
                    </a:cubicBezTo>
                    <a:cubicBezTo>
                      <a:pt x="42" y="30"/>
                      <a:pt x="42" y="30"/>
                      <a:pt x="42" y="30"/>
                    </a:cubicBezTo>
                    <a:close/>
                    <a:moveTo>
                      <a:pt x="48" y="20"/>
                    </a:moveTo>
                    <a:cubicBezTo>
                      <a:pt x="59" y="21"/>
                      <a:pt x="68" y="30"/>
                      <a:pt x="69" y="42"/>
                    </a:cubicBezTo>
                    <a:cubicBezTo>
                      <a:pt x="59" y="42"/>
                      <a:pt x="59" y="42"/>
                      <a:pt x="59" y="42"/>
                    </a:cubicBezTo>
                    <a:cubicBezTo>
                      <a:pt x="58" y="36"/>
                      <a:pt x="54" y="31"/>
                      <a:pt x="48" y="30"/>
                    </a:cubicBezTo>
                    <a:cubicBezTo>
                      <a:pt x="48" y="20"/>
                      <a:pt x="48" y="20"/>
                      <a:pt x="48" y="20"/>
                    </a:cubicBezTo>
                    <a:close/>
                    <a:moveTo>
                      <a:pt x="42" y="5"/>
                    </a:moveTo>
                    <a:cubicBezTo>
                      <a:pt x="42" y="15"/>
                      <a:pt x="42" y="15"/>
                      <a:pt x="42" y="15"/>
                    </a:cubicBezTo>
                    <a:cubicBezTo>
                      <a:pt x="28" y="16"/>
                      <a:pt x="17" y="28"/>
                      <a:pt x="16" y="42"/>
                    </a:cubicBezTo>
                    <a:cubicBezTo>
                      <a:pt x="6" y="42"/>
                      <a:pt x="6" y="42"/>
                      <a:pt x="6" y="42"/>
                    </a:cubicBezTo>
                    <a:cubicBezTo>
                      <a:pt x="7" y="22"/>
                      <a:pt x="23" y="6"/>
                      <a:pt x="42" y="5"/>
                    </a:cubicBezTo>
                    <a:cubicBezTo>
                      <a:pt x="42" y="5"/>
                      <a:pt x="42" y="5"/>
                      <a:pt x="42" y="5"/>
                    </a:cubicBezTo>
                    <a:close/>
                    <a:moveTo>
                      <a:pt x="42" y="58"/>
                    </a:moveTo>
                    <a:cubicBezTo>
                      <a:pt x="42" y="68"/>
                      <a:pt x="42" y="68"/>
                      <a:pt x="42" y="68"/>
                    </a:cubicBezTo>
                    <a:cubicBezTo>
                      <a:pt x="31" y="67"/>
                      <a:pt x="22" y="58"/>
                      <a:pt x="21" y="47"/>
                    </a:cubicBezTo>
                    <a:cubicBezTo>
                      <a:pt x="31" y="47"/>
                      <a:pt x="31" y="47"/>
                      <a:pt x="31" y="47"/>
                    </a:cubicBezTo>
                    <a:cubicBezTo>
                      <a:pt x="32" y="53"/>
                      <a:pt x="36" y="57"/>
                      <a:pt x="42" y="58"/>
                    </a:cubicBezTo>
                    <a:cubicBezTo>
                      <a:pt x="42" y="58"/>
                      <a:pt x="42" y="58"/>
                      <a:pt x="42" y="58"/>
                    </a:cubicBezTo>
                    <a:close/>
                    <a:moveTo>
                      <a:pt x="42" y="74"/>
                    </a:moveTo>
                    <a:cubicBezTo>
                      <a:pt x="42" y="83"/>
                      <a:pt x="42" y="83"/>
                      <a:pt x="42" y="83"/>
                    </a:cubicBezTo>
                    <a:cubicBezTo>
                      <a:pt x="23" y="82"/>
                      <a:pt x="7" y="66"/>
                      <a:pt x="6" y="47"/>
                    </a:cubicBezTo>
                    <a:cubicBezTo>
                      <a:pt x="16" y="47"/>
                      <a:pt x="16" y="47"/>
                      <a:pt x="16" y="47"/>
                    </a:cubicBezTo>
                    <a:cubicBezTo>
                      <a:pt x="17" y="61"/>
                      <a:pt x="28" y="72"/>
                      <a:pt x="42" y="74"/>
                    </a:cubicBezTo>
                    <a:cubicBezTo>
                      <a:pt x="42" y="74"/>
                      <a:pt x="42" y="74"/>
                      <a:pt x="42" y="74"/>
                    </a:cubicBezTo>
                    <a:close/>
                    <a:moveTo>
                      <a:pt x="48" y="83"/>
                    </a:moveTo>
                    <a:cubicBezTo>
                      <a:pt x="48" y="74"/>
                      <a:pt x="48" y="74"/>
                      <a:pt x="48" y="74"/>
                    </a:cubicBezTo>
                    <a:cubicBezTo>
                      <a:pt x="62" y="72"/>
                      <a:pt x="73" y="61"/>
                      <a:pt x="74" y="47"/>
                    </a:cubicBezTo>
                    <a:cubicBezTo>
                      <a:pt x="84" y="47"/>
                      <a:pt x="84" y="47"/>
                      <a:pt x="84" y="47"/>
                    </a:cubicBezTo>
                    <a:cubicBezTo>
                      <a:pt x="83" y="66"/>
                      <a:pt x="67" y="82"/>
                      <a:pt x="48" y="83"/>
                    </a:cubicBezTo>
                    <a:cubicBezTo>
                      <a:pt x="48" y="83"/>
                      <a:pt x="48" y="83"/>
                      <a:pt x="48" y="83"/>
                    </a:cubicBezTo>
                    <a:close/>
                    <a:moveTo>
                      <a:pt x="48" y="68"/>
                    </a:moveTo>
                    <a:cubicBezTo>
                      <a:pt x="48" y="58"/>
                      <a:pt x="48" y="58"/>
                      <a:pt x="48" y="58"/>
                    </a:cubicBezTo>
                    <a:cubicBezTo>
                      <a:pt x="54" y="57"/>
                      <a:pt x="58" y="53"/>
                      <a:pt x="59" y="47"/>
                    </a:cubicBezTo>
                    <a:cubicBezTo>
                      <a:pt x="69" y="47"/>
                      <a:pt x="69" y="47"/>
                      <a:pt x="69" y="47"/>
                    </a:cubicBezTo>
                    <a:cubicBezTo>
                      <a:pt x="68" y="58"/>
                      <a:pt x="59" y="67"/>
                      <a:pt x="48" y="68"/>
                    </a:cubicBezTo>
                    <a:cubicBezTo>
                      <a:pt x="48" y="68"/>
                      <a:pt x="48" y="68"/>
                      <a:pt x="48" y="68"/>
                    </a:cubicBezTo>
                    <a:close/>
                    <a:moveTo>
                      <a:pt x="48" y="15"/>
                    </a:moveTo>
                    <a:cubicBezTo>
                      <a:pt x="48" y="5"/>
                      <a:pt x="48" y="5"/>
                      <a:pt x="48" y="5"/>
                    </a:cubicBezTo>
                    <a:cubicBezTo>
                      <a:pt x="67" y="6"/>
                      <a:pt x="83" y="22"/>
                      <a:pt x="84" y="42"/>
                    </a:cubicBezTo>
                    <a:cubicBezTo>
                      <a:pt x="74" y="42"/>
                      <a:pt x="74" y="42"/>
                      <a:pt x="74" y="42"/>
                    </a:cubicBezTo>
                    <a:cubicBezTo>
                      <a:pt x="73" y="28"/>
                      <a:pt x="62" y="16"/>
                      <a:pt x="48" y="15"/>
                    </a:cubicBezTo>
                    <a:cubicBezTo>
                      <a:pt x="48" y="15"/>
                      <a:pt x="48" y="15"/>
                      <a:pt x="48" y="15"/>
                    </a:cubicBezTo>
                    <a:close/>
                    <a:moveTo>
                      <a:pt x="45" y="0"/>
                    </a:moveTo>
                    <a:cubicBezTo>
                      <a:pt x="21" y="0"/>
                      <a:pt x="0" y="20"/>
                      <a:pt x="0" y="44"/>
                    </a:cubicBezTo>
                    <a:cubicBezTo>
                      <a:pt x="0" y="69"/>
                      <a:pt x="21" y="89"/>
                      <a:pt x="45" y="89"/>
                    </a:cubicBezTo>
                    <a:cubicBezTo>
                      <a:pt x="69" y="89"/>
                      <a:pt x="90" y="69"/>
                      <a:pt x="90" y="44"/>
                    </a:cubicBezTo>
                    <a:cubicBezTo>
                      <a:pt x="90" y="20"/>
                      <a:pt x="69" y="0"/>
                      <a:pt x="45" y="0"/>
                    </a:cubicBezTo>
                    <a:cubicBezTo>
                      <a:pt x="45" y="0"/>
                      <a:pt x="45" y="0"/>
                      <a:pt x="45" y="0"/>
                    </a:cubicBezTo>
                    <a:close/>
                    <a:moveTo>
                      <a:pt x="45" y="35"/>
                    </a:moveTo>
                    <a:cubicBezTo>
                      <a:pt x="40" y="35"/>
                      <a:pt x="36" y="39"/>
                      <a:pt x="36" y="44"/>
                    </a:cubicBezTo>
                    <a:cubicBezTo>
                      <a:pt x="36" y="49"/>
                      <a:pt x="40" y="54"/>
                      <a:pt x="45" y="54"/>
                    </a:cubicBezTo>
                    <a:cubicBezTo>
                      <a:pt x="50" y="54"/>
                      <a:pt x="54" y="49"/>
                      <a:pt x="54" y="44"/>
                    </a:cubicBezTo>
                    <a:cubicBezTo>
                      <a:pt x="54" y="39"/>
                      <a:pt x="50" y="35"/>
                      <a:pt x="45" y="35"/>
                    </a:cubicBezTo>
                    <a:cubicBezTo>
                      <a:pt x="45" y="35"/>
                      <a:pt x="45"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29" name="组合 28"/>
            <p:cNvGrpSpPr/>
            <p:nvPr/>
          </p:nvGrpSpPr>
          <p:grpSpPr>
            <a:xfrm>
              <a:off x="3057525" y="3275330"/>
              <a:ext cx="754063" cy="754062"/>
              <a:chOff x="3057525" y="3275330"/>
              <a:chExt cx="754063" cy="754062"/>
            </a:xfrm>
          </p:grpSpPr>
          <p:sp>
            <p:nvSpPr>
              <p:cNvPr id="30" name="Freeform 17"/>
              <p:cNvSpPr/>
              <p:nvPr/>
            </p:nvSpPr>
            <p:spPr bwMode="auto">
              <a:xfrm>
                <a:off x="3057525" y="3275330"/>
                <a:ext cx="754063" cy="754062"/>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rgbClr val="DF0024"/>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nvGrpSpPr>
              <p:cNvPr id="31" name="组合 30"/>
              <p:cNvGrpSpPr/>
              <p:nvPr/>
            </p:nvGrpSpPr>
            <p:grpSpPr>
              <a:xfrm>
                <a:off x="3116263" y="3335655"/>
                <a:ext cx="630238" cy="630237"/>
                <a:chOff x="3001963" y="3324225"/>
                <a:chExt cx="630238" cy="630237"/>
              </a:xfrm>
            </p:grpSpPr>
            <p:sp>
              <p:nvSpPr>
                <p:cNvPr id="32" name="Freeform 21"/>
                <p:cNvSpPr>
                  <a:spLocks noEditPoints="1"/>
                </p:cNvSpPr>
                <p:nvPr/>
              </p:nvSpPr>
              <p:spPr bwMode="auto">
                <a:xfrm>
                  <a:off x="3001963" y="3324225"/>
                  <a:ext cx="630238" cy="630237"/>
                </a:xfrm>
                <a:custGeom>
                  <a:avLst/>
                  <a:gdLst>
                    <a:gd name="T0" fmla="*/ 144 w 168"/>
                    <a:gd name="T1" fmla="*/ 50 h 168"/>
                    <a:gd name="T2" fmla="*/ 119 w 168"/>
                    <a:gd name="T3" fmla="*/ 144 h 168"/>
                    <a:gd name="T4" fmla="*/ 24 w 168"/>
                    <a:gd name="T5" fmla="*/ 119 h 168"/>
                    <a:gd name="T6" fmla="*/ 50 w 168"/>
                    <a:gd name="T7" fmla="*/ 24 h 168"/>
                    <a:gd name="T8" fmla="*/ 144 w 168"/>
                    <a:gd name="T9" fmla="*/ 50 h 168"/>
                    <a:gd name="T10" fmla="*/ 148 w 168"/>
                    <a:gd name="T11" fmla="*/ 47 h 168"/>
                    <a:gd name="T12" fmla="*/ 121 w 168"/>
                    <a:gd name="T13" fmla="*/ 148 h 168"/>
                    <a:gd name="T14" fmla="*/ 20 w 168"/>
                    <a:gd name="T15" fmla="*/ 121 h 168"/>
                    <a:gd name="T16" fmla="*/ 47 w 168"/>
                    <a:gd name="T17" fmla="*/ 20 h 168"/>
                    <a:gd name="T18" fmla="*/ 148 w 168"/>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144" y="50"/>
                      </a:moveTo>
                      <a:cubicBezTo>
                        <a:pt x="163" y="83"/>
                        <a:pt x="152" y="125"/>
                        <a:pt x="119" y="144"/>
                      </a:cubicBezTo>
                      <a:cubicBezTo>
                        <a:pt x="86" y="163"/>
                        <a:pt x="43" y="152"/>
                        <a:pt x="24" y="119"/>
                      </a:cubicBezTo>
                      <a:cubicBezTo>
                        <a:pt x="5" y="86"/>
                        <a:pt x="17" y="43"/>
                        <a:pt x="50" y="24"/>
                      </a:cubicBezTo>
                      <a:cubicBezTo>
                        <a:pt x="83" y="5"/>
                        <a:pt x="125" y="17"/>
                        <a:pt x="144" y="50"/>
                      </a:cubicBezTo>
                      <a:close/>
                      <a:moveTo>
                        <a:pt x="148" y="47"/>
                      </a:moveTo>
                      <a:cubicBezTo>
                        <a:pt x="168" y="83"/>
                        <a:pt x="156" y="128"/>
                        <a:pt x="121" y="148"/>
                      </a:cubicBezTo>
                      <a:cubicBezTo>
                        <a:pt x="86" y="168"/>
                        <a:pt x="41" y="156"/>
                        <a:pt x="20" y="121"/>
                      </a:cubicBezTo>
                      <a:cubicBezTo>
                        <a:pt x="0" y="86"/>
                        <a:pt x="12" y="41"/>
                        <a:pt x="47" y="20"/>
                      </a:cubicBezTo>
                      <a:cubicBezTo>
                        <a:pt x="82" y="0"/>
                        <a:pt x="128" y="12"/>
                        <a:pt x="148" y="47"/>
                      </a:cubicBezTo>
                      <a:close/>
                    </a:path>
                  </a:pathLst>
                </a:custGeom>
                <a:solidFill>
                  <a:srgbClr val="E7E5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33" name="Freeform 25"/>
                <p:cNvSpPr>
                  <a:spLocks noEditPoints="1"/>
                </p:cNvSpPr>
                <p:nvPr/>
              </p:nvSpPr>
              <p:spPr bwMode="auto">
                <a:xfrm>
                  <a:off x="3152775" y="3473450"/>
                  <a:ext cx="333375" cy="333375"/>
                </a:xfrm>
                <a:custGeom>
                  <a:avLst/>
                  <a:gdLst>
                    <a:gd name="T0" fmla="*/ 23 w 89"/>
                    <a:gd name="T1" fmla="*/ 47 h 89"/>
                    <a:gd name="T2" fmla="*/ 34 w 89"/>
                    <a:gd name="T3" fmla="*/ 47 h 89"/>
                    <a:gd name="T4" fmla="*/ 34 w 89"/>
                    <a:gd name="T5" fmla="*/ 58 h 89"/>
                    <a:gd name="T6" fmla="*/ 23 w 89"/>
                    <a:gd name="T7" fmla="*/ 58 h 89"/>
                    <a:gd name="T8" fmla="*/ 23 w 89"/>
                    <a:gd name="T9" fmla="*/ 47 h 89"/>
                    <a:gd name="T10" fmla="*/ 54 w 89"/>
                    <a:gd name="T11" fmla="*/ 30 h 89"/>
                    <a:gd name="T12" fmla="*/ 65 w 89"/>
                    <a:gd name="T13" fmla="*/ 30 h 89"/>
                    <a:gd name="T14" fmla="*/ 65 w 89"/>
                    <a:gd name="T15" fmla="*/ 58 h 89"/>
                    <a:gd name="T16" fmla="*/ 54 w 89"/>
                    <a:gd name="T17" fmla="*/ 58 h 89"/>
                    <a:gd name="T18" fmla="*/ 54 w 89"/>
                    <a:gd name="T19" fmla="*/ 30 h 89"/>
                    <a:gd name="T20" fmla="*/ 42 w 89"/>
                    <a:gd name="T21" fmla="*/ 0 h 89"/>
                    <a:gd name="T22" fmla="*/ 15 w 89"/>
                    <a:gd name="T23" fmla="*/ 11 h 89"/>
                    <a:gd name="T24" fmla="*/ 27 w 89"/>
                    <a:gd name="T25" fmla="*/ 23 h 89"/>
                    <a:gd name="T26" fmla="*/ 42 w 89"/>
                    <a:gd name="T27" fmla="*/ 17 h 89"/>
                    <a:gd name="T28" fmla="*/ 42 w 89"/>
                    <a:gd name="T29" fmla="*/ 0 h 89"/>
                    <a:gd name="T30" fmla="*/ 47 w 89"/>
                    <a:gd name="T31" fmla="*/ 72 h 89"/>
                    <a:gd name="T32" fmla="*/ 47 w 89"/>
                    <a:gd name="T33" fmla="*/ 89 h 89"/>
                    <a:gd name="T34" fmla="*/ 89 w 89"/>
                    <a:gd name="T35" fmla="*/ 44 h 89"/>
                    <a:gd name="T36" fmla="*/ 47 w 89"/>
                    <a:gd name="T37" fmla="*/ 0 h 89"/>
                    <a:gd name="T38" fmla="*/ 47 w 89"/>
                    <a:gd name="T39" fmla="*/ 17 h 89"/>
                    <a:gd name="T40" fmla="*/ 72 w 89"/>
                    <a:gd name="T41" fmla="*/ 44 h 89"/>
                    <a:gd name="T42" fmla="*/ 47 w 89"/>
                    <a:gd name="T43" fmla="*/ 72 h 89"/>
                    <a:gd name="T44" fmla="*/ 47 w 89"/>
                    <a:gd name="T45" fmla="*/ 72 h 89"/>
                    <a:gd name="T46" fmla="*/ 18 w 89"/>
                    <a:gd name="T47" fmla="*/ 54 h 89"/>
                    <a:gd name="T48" fmla="*/ 2 w 89"/>
                    <a:gd name="T49" fmla="*/ 58 h 89"/>
                    <a:gd name="T50" fmla="*/ 42 w 89"/>
                    <a:gd name="T51" fmla="*/ 89 h 89"/>
                    <a:gd name="T52" fmla="*/ 42 w 89"/>
                    <a:gd name="T53" fmla="*/ 72 h 89"/>
                    <a:gd name="T54" fmla="*/ 18 w 89"/>
                    <a:gd name="T55" fmla="*/ 54 h 89"/>
                    <a:gd name="T56" fmla="*/ 18 w 89"/>
                    <a:gd name="T57" fmla="*/ 54 h 89"/>
                    <a:gd name="T58" fmla="*/ 23 w 89"/>
                    <a:gd name="T59" fmla="*/ 27 h 89"/>
                    <a:gd name="T60" fmla="*/ 11 w 89"/>
                    <a:gd name="T61" fmla="*/ 15 h 89"/>
                    <a:gd name="T62" fmla="*/ 0 w 89"/>
                    <a:gd name="T63" fmla="*/ 44 h 89"/>
                    <a:gd name="T64" fmla="*/ 1 w 89"/>
                    <a:gd name="T65" fmla="*/ 53 h 89"/>
                    <a:gd name="T66" fmla="*/ 17 w 89"/>
                    <a:gd name="T67" fmla="*/ 49 h 89"/>
                    <a:gd name="T68" fmla="*/ 16 w 89"/>
                    <a:gd name="T69" fmla="*/ 44 h 89"/>
                    <a:gd name="T70" fmla="*/ 23 w 89"/>
                    <a:gd name="T71" fmla="*/ 27 h 89"/>
                    <a:gd name="T72" fmla="*/ 23 w 89"/>
                    <a:gd name="T73" fmla="*/ 27 h 89"/>
                    <a:gd name="T74" fmla="*/ 39 w 89"/>
                    <a:gd name="T75" fmla="*/ 39 h 89"/>
                    <a:gd name="T76" fmla="*/ 49 w 89"/>
                    <a:gd name="T77" fmla="*/ 39 h 89"/>
                    <a:gd name="T78" fmla="*/ 49 w 89"/>
                    <a:gd name="T79" fmla="*/ 58 h 89"/>
                    <a:gd name="T80" fmla="*/ 39 w 89"/>
                    <a:gd name="T81" fmla="*/ 58 h 89"/>
                    <a:gd name="T82" fmla="*/ 39 w 89"/>
                    <a:gd name="T8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9" h="89">
                      <a:moveTo>
                        <a:pt x="23" y="47"/>
                      </a:moveTo>
                      <a:cubicBezTo>
                        <a:pt x="34" y="47"/>
                        <a:pt x="34" y="47"/>
                        <a:pt x="34" y="47"/>
                      </a:cubicBezTo>
                      <a:cubicBezTo>
                        <a:pt x="34" y="58"/>
                        <a:pt x="34" y="58"/>
                        <a:pt x="34" y="58"/>
                      </a:cubicBezTo>
                      <a:cubicBezTo>
                        <a:pt x="23" y="58"/>
                        <a:pt x="23" y="58"/>
                        <a:pt x="23" y="58"/>
                      </a:cubicBezTo>
                      <a:cubicBezTo>
                        <a:pt x="23" y="47"/>
                        <a:pt x="23" y="47"/>
                        <a:pt x="23" y="47"/>
                      </a:cubicBezTo>
                      <a:close/>
                      <a:moveTo>
                        <a:pt x="54" y="30"/>
                      </a:moveTo>
                      <a:cubicBezTo>
                        <a:pt x="65" y="30"/>
                        <a:pt x="65" y="30"/>
                        <a:pt x="65" y="30"/>
                      </a:cubicBezTo>
                      <a:cubicBezTo>
                        <a:pt x="65" y="58"/>
                        <a:pt x="65" y="58"/>
                        <a:pt x="65" y="58"/>
                      </a:cubicBezTo>
                      <a:cubicBezTo>
                        <a:pt x="54" y="58"/>
                        <a:pt x="54" y="58"/>
                        <a:pt x="54" y="58"/>
                      </a:cubicBezTo>
                      <a:cubicBezTo>
                        <a:pt x="54" y="30"/>
                        <a:pt x="54" y="30"/>
                        <a:pt x="54" y="30"/>
                      </a:cubicBezTo>
                      <a:close/>
                      <a:moveTo>
                        <a:pt x="42" y="0"/>
                      </a:moveTo>
                      <a:cubicBezTo>
                        <a:pt x="31" y="0"/>
                        <a:pt x="22" y="5"/>
                        <a:pt x="15" y="11"/>
                      </a:cubicBezTo>
                      <a:cubicBezTo>
                        <a:pt x="27" y="23"/>
                        <a:pt x="27" y="23"/>
                        <a:pt x="27" y="23"/>
                      </a:cubicBezTo>
                      <a:cubicBezTo>
                        <a:pt x="31" y="20"/>
                        <a:pt x="36" y="17"/>
                        <a:pt x="42" y="17"/>
                      </a:cubicBezTo>
                      <a:cubicBezTo>
                        <a:pt x="42" y="0"/>
                        <a:pt x="42" y="0"/>
                        <a:pt x="42" y="0"/>
                      </a:cubicBezTo>
                      <a:close/>
                      <a:moveTo>
                        <a:pt x="47" y="72"/>
                      </a:moveTo>
                      <a:cubicBezTo>
                        <a:pt x="47" y="89"/>
                        <a:pt x="47" y="89"/>
                        <a:pt x="47" y="89"/>
                      </a:cubicBezTo>
                      <a:cubicBezTo>
                        <a:pt x="70" y="87"/>
                        <a:pt x="89" y="68"/>
                        <a:pt x="89" y="44"/>
                      </a:cubicBezTo>
                      <a:cubicBezTo>
                        <a:pt x="89" y="21"/>
                        <a:pt x="70" y="1"/>
                        <a:pt x="47" y="0"/>
                      </a:cubicBezTo>
                      <a:cubicBezTo>
                        <a:pt x="47" y="17"/>
                        <a:pt x="47" y="17"/>
                        <a:pt x="47" y="17"/>
                      </a:cubicBezTo>
                      <a:cubicBezTo>
                        <a:pt x="61" y="18"/>
                        <a:pt x="72" y="30"/>
                        <a:pt x="72" y="44"/>
                      </a:cubicBezTo>
                      <a:cubicBezTo>
                        <a:pt x="72" y="59"/>
                        <a:pt x="61" y="71"/>
                        <a:pt x="47" y="72"/>
                      </a:cubicBezTo>
                      <a:cubicBezTo>
                        <a:pt x="47" y="72"/>
                        <a:pt x="47" y="72"/>
                        <a:pt x="47" y="72"/>
                      </a:cubicBezTo>
                      <a:close/>
                      <a:moveTo>
                        <a:pt x="18" y="54"/>
                      </a:moveTo>
                      <a:cubicBezTo>
                        <a:pt x="2" y="58"/>
                        <a:pt x="2" y="58"/>
                        <a:pt x="2" y="58"/>
                      </a:cubicBezTo>
                      <a:cubicBezTo>
                        <a:pt x="8" y="75"/>
                        <a:pt x="23" y="88"/>
                        <a:pt x="42" y="89"/>
                      </a:cubicBezTo>
                      <a:cubicBezTo>
                        <a:pt x="42" y="72"/>
                        <a:pt x="42" y="72"/>
                        <a:pt x="42" y="72"/>
                      </a:cubicBezTo>
                      <a:cubicBezTo>
                        <a:pt x="31" y="71"/>
                        <a:pt x="22" y="64"/>
                        <a:pt x="18" y="54"/>
                      </a:cubicBezTo>
                      <a:cubicBezTo>
                        <a:pt x="18" y="54"/>
                        <a:pt x="18" y="54"/>
                        <a:pt x="18" y="54"/>
                      </a:cubicBezTo>
                      <a:close/>
                      <a:moveTo>
                        <a:pt x="23" y="27"/>
                      </a:moveTo>
                      <a:cubicBezTo>
                        <a:pt x="11" y="15"/>
                        <a:pt x="11" y="15"/>
                        <a:pt x="11" y="15"/>
                      </a:cubicBezTo>
                      <a:cubicBezTo>
                        <a:pt x="4" y="23"/>
                        <a:pt x="0" y="33"/>
                        <a:pt x="0" y="44"/>
                      </a:cubicBezTo>
                      <a:cubicBezTo>
                        <a:pt x="0" y="47"/>
                        <a:pt x="0" y="50"/>
                        <a:pt x="1" y="53"/>
                      </a:cubicBezTo>
                      <a:cubicBezTo>
                        <a:pt x="17" y="49"/>
                        <a:pt x="17" y="49"/>
                        <a:pt x="17" y="49"/>
                      </a:cubicBezTo>
                      <a:cubicBezTo>
                        <a:pt x="17" y="47"/>
                        <a:pt x="16" y="46"/>
                        <a:pt x="16" y="44"/>
                      </a:cubicBezTo>
                      <a:cubicBezTo>
                        <a:pt x="16" y="38"/>
                        <a:pt x="19" y="31"/>
                        <a:pt x="23" y="27"/>
                      </a:cubicBezTo>
                      <a:cubicBezTo>
                        <a:pt x="23" y="27"/>
                        <a:pt x="23" y="27"/>
                        <a:pt x="23" y="27"/>
                      </a:cubicBezTo>
                      <a:close/>
                      <a:moveTo>
                        <a:pt x="39" y="39"/>
                      </a:moveTo>
                      <a:cubicBezTo>
                        <a:pt x="49" y="39"/>
                        <a:pt x="49" y="39"/>
                        <a:pt x="49" y="39"/>
                      </a:cubicBezTo>
                      <a:cubicBezTo>
                        <a:pt x="49" y="58"/>
                        <a:pt x="49" y="58"/>
                        <a:pt x="49" y="58"/>
                      </a:cubicBezTo>
                      <a:cubicBezTo>
                        <a:pt x="39" y="58"/>
                        <a:pt x="39" y="58"/>
                        <a:pt x="39" y="58"/>
                      </a:cubicBezTo>
                      <a:cubicBezTo>
                        <a:pt x="39" y="39"/>
                        <a:pt x="39" y="39"/>
                        <a:pt x="39"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grpSp>
        <p:nvGrpSpPr>
          <p:cNvPr id="41" name="组合 40"/>
          <p:cNvGrpSpPr/>
          <p:nvPr/>
        </p:nvGrpSpPr>
        <p:grpSpPr>
          <a:xfrm>
            <a:off x="6443425" y="1131590"/>
            <a:ext cx="2233031" cy="3319326"/>
            <a:chOff x="5463435" y="220097"/>
            <a:chExt cx="2233031" cy="3319326"/>
          </a:xfrm>
        </p:grpSpPr>
        <p:sp>
          <p:nvSpPr>
            <p:cNvPr id="42" name="TextBox 41"/>
            <p:cNvSpPr txBox="1"/>
            <p:nvPr/>
          </p:nvSpPr>
          <p:spPr>
            <a:xfrm>
              <a:off x="5492464" y="827566"/>
              <a:ext cx="1962054" cy="1169551"/>
            </a:xfrm>
            <a:prstGeom prst="rect">
              <a:avLst/>
            </a:prstGeom>
            <a:noFill/>
          </p:spPr>
          <p:txBody>
            <a:bodyPr wrap="square" rtlCol="0">
              <a:spAutoFit/>
            </a:bodyPr>
            <a:lstStyle/>
            <a:p>
              <a:pPr>
                <a:lnSpc>
                  <a:spcPts val="1400"/>
                </a:lnSpc>
              </a:pPr>
              <a:r>
                <a:rPr lang="en-US" altLang="zh-CN"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refused to mediocrity spirit of doing things to help you achieve beautiful, delicate, precise, dynamic PPT display effect, allowing you to create superior value for the PPT</a:t>
              </a:r>
              <a:r>
                <a:rPr lang="en-US" altLang="zh-CN" sz="10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TextBox 42"/>
            <p:cNvSpPr txBox="1"/>
            <p:nvPr/>
          </p:nvSpPr>
          <p:spPr>
            <a:xfrm>
              <a:off x="5463435" y="220097"/>
              <a:ext cx="1800200" cy="523220"/>
            </a:xfrm>
            <a:prstGeom prst="rect">
              <a:avLst/>
            </a:prstGeom>
          </p:spPr>
          <p:txBody>
            <a:bodyPr wrap="square">
              <a:spAutoFit/>
            </a:bodyPr>
            <a:lstStyle>
              <a:defPPr>
                <a:defRPr lang="zh-CN"/>
              </a:defPPr>
              <a:lvl1pPr>
                <a:defRPr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en-US" altLang="zh-CN" sz="2800" b="0" dirty="0">
                  <a:solidFill>
                    <a:schemeClr val="bg1">
                      <a:lumMod val="65000"/>
                    </a:schemeClr>
                  </a:solidFill>
                  <a:latin typeface="Modern No. 20" panose="02070704070505020303" pitchFamily="18" charset="0"/>
                </a:rPr>
                <a:t>Rapid ppt</a:t>
              </a:r>
              <a:endParaRPr lang="zh-CN" altLang="en-US" sz="2800" b="0" dirty="0">
                <a:solidFill>
                  <a:schemeClr val="bg1">
                    <a:lumMod val="65000"/>
                  </a:schemeClr>
                </a:solidFill>
                <a:latin typeface="Modern No. 20" panose="02070704070505020303" pitchFamily="18" charset="0"/>
              </a:endParaRPr>
            </a:p>
          </p:txBody>
        </p:sp>
        <p:cxnSp>
          <p:nvCxnSpPr>
            <p:cNvPr id="44" name="直接连接符 43"/>
            <p:cNvCxnSpPr/>
            <p:nvPr/>
          </p:nvCxnSpPr>
          <p:spPr>
            <a:xfrm>
              <a:off x="5492463" y="777233"/>
              <a:ext cx="22040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492463" y="2070251"/>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10723" y="2118204"/>
              <a:ext cx="765351" cy="215444"/>
            </a:xfrm>
            <a:prstGeom prst="rect">
              <a:avLst/>
            </a:prstGeom>
            <a:noFill/>
          </p:spPr>
          <p:txBody>
            <a:bodyPr wrap="square" rtlCol="0">
              <a:spAutoFit/>
            </a:bodyPr>
            <a:lstStyle/>
            <a:p>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2013-09-09</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7" name="直接连接符 46"/>
            <p:cNvCxnSpPr/>
            <p:nvPr/>
          </p:nvCxnSpPr>
          <p:spPr>
            <a:xfrm>
              <a:off x="5492463" y="2384156"/>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496791" y="2109062"/>
              <a:ext cx="1478496" cy="246221"/>
            </a:xfrm>
            <a:prstGeom prst="rect">
              <a:avLst/>
            </a:prstGeom>
            <a:noFill/>
          </p:spPr>
          <p:txBody>
            <a:bodyPr wrap="square" rtlCol="0">
              <a:spAutoFit/>
            </a:bodyPr>
            <a:lstStyle/>
            <a:p>
              <a:r>
                <a:rPr lang="en-US" altLang="zh-CN" sz="10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10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TextBox 48"/>
            <p:cNvSpPr txBox="1"/>
            <p:nvPr/>
          </p:nvSpPr>
          <p:spPr>
            <a:xfrm>
              <a:off x="5492463" y="2446816"/>
              <a:ext cx="2089437" cy="1092607"/>
            </a:xfrm>
            <a:prstGeom prst="rect">
              <a:avLst/>
            </a:prstGeom>
            <a:noFill/>
          </p:spPr>
          <p:txBody>
            <a:bodyPr wrap="square" rtlCol="0">
              <a:spAutoFit/>
            </a:bodyPr>
            <a:lstStyle/>
            <a:p>
              <a:pPr>
                <a:lnSpc>
                  <a:spcPts val="13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refused to </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mediocrity</a:t>
              </a:r>
              <a:endPar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a:p>
              <a:pPr>
                <a:lnSpc>
                  <a:spcPts val="13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spirit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of doing things to help you achieve beautiful, delicate, precise, dynamic </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PPT</a:t>
              </a:r>
              <a:endPar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a:p>
              <a:pPr>
                <a:lnSpc>
                  <a:spcPts val="13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display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effect, allowing you </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tocreate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superior value </a:t>
              </a:r>
              <a:endPar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a:p>
              <a:pPr>
                <a:lnSpc>
                  <a:spcPts val="13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for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the PPT</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0" name="组合 49"/>
          <p:cNvGrpSpPr/>
          <p:nvPr/>
        </p:nvGrpSpPr>
        <p:grpSpPr>
          <a:xfrm>
            <a:off x="696493" y="1131590"/>
            <a:ext cx="2415062" cy="3319326"/>
            <a:chOff x="5225763" y="220097"/>
            <a:chExt cx="2415062" cy="3319326"/>
          </a:xfrm>
        </p:grpSpPr>
        <p:sp>
          <p:nvSpPr>
            <p:cNvPr id="51" name="TextBox 50"/>
            <p:cNvSpPr txBox="1"/>
            <p:nvPr/>
          </p:nvSpPr>
          <p:spPr>
            <a:xfrm>
              <a:off x="5481034" y="827566"/>
              <a:ext cx="1962054" cy="1169551"/>
            </a:xfrm>
            <a:prstGeom prst="rect">
              <a:avLst/>
            </a:prstGeom>
            <a:noFill/>
          </p:spPr>
          <p:txBody>
            <a:bodyPr wrap="square" rtlCol="0">
              <a:spAutoFit/>
            </a:bodyPr>
            <a:lstStyle/>
            <a:p>
              <a:pPr algn="r">
                <a:lnSpc>
                  <a:spcPts val="1400"/>
                </a:lnSpc>
              </a:pPr>
              <a:r>
                <a:rPr lang="en-US" altLang="zh-CN"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refused to mediocrity spirit of doing things to help you achieve beautiful, delicate, precise, dynamic PPT display effect, allowing you to create superior value for the PPT</a:t>
              </a:r>
              <a:r>
                <a:rPr lang="en-US" altLang="zh-CN" sz="10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2" name="TextBox 51"/>
            <p:cNvSpPr txBox="1"/>
            <p:nvPr/>
          </p:nvSpPr>
          <p:spPr>
            <a:xfrm>
              <a:off x="5840625" y="220097"/>
              <a:ext cx="1800200" cy="523220"/>
            </a:xfrm>
            <a:prstGeom prst="rect">
              <a:avLst/>
            </a:prstGeom>
          </p:spPr>
          <p:txBody>
            <a:bodyPr wrap="square">
              <a:spAutoFit/>
            </a:bodyPr>
            <a:lstStyle>
              <a:defPPr>
                <a:defRPr lang="zh-CN"/>
              </a:defPPr>
              <a:lvl1pPr>
                <a:defRPr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en-US" altLang="zh-CN" sz="2800" b="0" dirty="0">
                  <a:solidFill>
                    <a:schemeClr val="bg1">
                      <a:lumMod val="65000"/>
                    </a:schemeClr>
                  </a:solidFill>
                  <a:latin typeface="Modern No. 20" panose="02070704070505020303" pitchFamily="18" charset="0"/>
                </a:rPr>
                <a:t>Rapid ppt</a:t>
              </a:r>
              <a:endParaRPr lang="zh-CN" altLang="en-US" sz="2800" b="0" dirty="0">
                <a:solidFill>
                  <a:schemeClr val="bg1">
                    <a:lumMod val="65000"/>
                  </a:schemeClr>
                </a:solidFill>
                <a:latin typeface="Modern No. 20" panose="02070704070505020303" pitchFamily="18" charset="0"/>
              </a:endParaRPr>
            </a:p>
          </p:txBody>
        </p:sp>
        <p:cxnSp>
          <p:nvCxnSpPr>
            <p:cNvPr id="53" name="直接连接符 52"/>
            <p:cNvCxnSpPr/>
            <p:nvPr/>
          </p:nvCxnSpPr>
          <p:spPr>
            <a:xfrm>
              <a:off x="5225763" y="777233"/>
              <a:ext cx="22040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09583" y="2070251"/>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810723" y="2118204"/>
              <a:ext cx="765351" cy="215444"/>
            </a:xfrm>
            <a:prstGeom prst="rect">
              <a:avLst/>
            </a:prstGeom>
            <a:noFill/>
          </p:spPr>
          <p:txBody>
            <a:bodyPr wrap="square" rtlCol="0">
              <a:spAutoFit/>
            </a:bodyPr>
            <a:lstStyle/>
            <a:p>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2013-09-09</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6" name="直接连接符 55"/>
            <p:cNvCxnSpPr/>
            <p:nvPr/>
          </p:nvCxnSpPr>
          <p:spPr>
            <a:xfrm>
              <a:off x="5309583" y="2384156"/>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96791" y="2109062"/>
              <a:ext cx="1478496" cy="246221"/>
            </a:xfrm>
            <a:prstGeom prst="rect">
              <a:avLst/>
            </a:prstGeom>
            <a:noFill/>
          </p:spPr>
          <p:txBody>
            <a:bodyPr wrap="square" rtlCol="0">
              <a:spAutoFit/>
            </a:bodyPr>
            <a:lstStyle/>
            <a:p>
              <a:r>
                <a:rPr lang="en-US" altLang="zh-CN" sz="10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10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8" name="TextBox 57"/>
            <p:cNvSpPr txBox="1"/>
            <p:nvPr/>
          </p:nvSpPr>
          <p:spPr>
            <a:xfrm>
              <a:off x="5324823" y="2446816"/>
              <a:ext cx="2089437" cy="1092607"/>
            </a:xfrm>
            <a:prstGeom prst="rect">
              <a:avLst/>
            </a:prstGeom>
            <a:noFill/>
          </p:spPr>
          <p:txBody>
            <a:bodyPr wrap="square" rtlCol="0">
              <a:spAutoFit/>
            </a:bodyPr>
            <a:lstStyle/>
            <a:p>
              <a:pPr algn="r">
                <a:lnSpc>
                  <a:spcPts val="13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refused to </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mediocrity</a:t>
              </a:r>
              <a:endPar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a:p>
              <a:pPr algn="r">
                <a:lnSpc>
                  <a:spcPts val="13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spirit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of doing things to help you achieve beautiful, delicate, precise, dynamic </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PPT</a:t>
              </a:r>
              <a:endPar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a:p>
              <a:pPr algn="r">
                <a:lnSpc>
                  <a:spcPts val="13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display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effect, allowing you </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tocreate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superior value </a:t>
              </a:r>
              <a:endPar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a:p>
              <a:pPr algn="r">
                <a:lnSpc>
                  <a:spcPts val="13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for </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the </a:t>
              </a: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rPr>
                <a:t>PPT</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59" name="灯片编号占位符 58"/>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60" name="TextBox 59"/>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style.rotation</p:attrName>
                                        </p:attrNameLst>
                                      </p:cBhvr>
                                      <p:tavLst>
                                        <p:tav tm="0">
                                          <p:val>
                                            <p:fltVal val="720"/>
                                          </p:val>
                                        </p:tav>
                                        <p:tav tm="100000">
                                          <p:val>
                                            <p:fltVal val="0"/>
                                          </p:val>
                                        </p:tav>
                                      </p:tavLst>
                                    </p:anim>
                                    <p:anim calcmode="lin" valueType="num">
                                      <p:cBhvr>
                                        <p:cTn id="9" dur="1500" fill="hold"/>
                                        <p:tgtEl>
                                          <p:spTgt spid="25"/>
                                        </p:tgtEl>
                                        <p:attrNameLst>
                                          <p:attrName>ppt_h</p:attrName>
                                        </p:attrNameLst>
                                      </p:cBhvr>
                                      <p:tavLst>
                                        <p:tav tm="0">
                                          <p:val>
                                            <p:fltVal val="0"/>
                                          </p:val>
                                        </p:tav>
                                        <p:tav tm="100000">
                                          <p:val>
                                            <p:strVal val="#ppt_h"/>
                                          </p:val>
                                        </p:tav>
                                      </p:tavLst>
                                    </p:anim>
                                    <p:anim calcmode="lin" valueType="num">
                                      <p:cBhvr>
                                        <p:cTn id="10" dur="1500" fill="hold"/>
                                        <p:tgtEl>
                                          <p:spTgt spid="25"/>
                                        </p:tgtEl>
                                        <p:attrNameLst>
                                          <p:attrName>ppt_w</p:attrName>
                                        </p:attrNameLst>
                                      </p:cBhvr>
                                      <p:tavLst>
                                        <p:tav tm="0">
                                          <p:val>
                                            <p:fltVal val="0"/>
                                          </p:val>
                                        </p:tav>
                                        <p:tav tm="100000">
                                          <p:val>
                                            <p:strVal val="#ppt_w"/>
                                          </p:val>
                                        </p:tav>
                                      </p:tavLst>
                                    </p:anim>
                                  </p:childTnLst>
                                </p:cTn>
                              </p:par>
                              <p:par>
                                <p:cTn id="11" presetID="23" presetClass="entr" presetSubtype="16"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 calcmode="lin" valueType="num">
                                      <p:cBhvr>
                                        <p:cTn id="13" dur="1300" fill="hold"/>
                                        <p:tgtEl>
                                          <p:spTgt spid="7"/>
                                        </p:tgtEl>
                                        <p:attrNameLst>
                                          <p:attrName>ppt_w</p:attrName>
                                        </p:attrNameLst>
                                      </p:cBhvr>
                                      <p:tavLst>
                                        <p:tav tm="0">
                                          <p:val>
                                            <p:fltVal val="0"/>
                                          </p:val>
                                        </p:tav>
                                        <p:tav tm="100000">
                                          <p:val>
                                            <p:strVal val="#ppt_w"/>
                                          </p:val>
                                        </p:tav>
                                      </p:tavLst>
                                    </p:anim>
                                    <p:anim calcmode="lin" valueType="num">
                                      <p:cBhvr>
                                        <p:cTn id="14" dur="1300" fill="hold"/>
                                        <p:tgtEl>
                                          <p:spTgt spid="7"/>
                                        </p:tgtEl>
                                        <p:attrNameLst>
                                          <p:attrName>ppt_h</p:attrName>
                                        </p:attrNameLst>
                                      </p:cBhvr>
                                      <p:tavLst>
                                        <p:tav tm="0">
                                          <p:val>
                                            <p:fltVal val="0"/>
                                          </p:val>
                                        </p:tav>
                                        <p:tav tm="100000">
                                          <p:val>
                                            <p:strVal val="#ppt_h"/>
                                          </p:val>
                                        </p:tav>
                                      </p:tavLst>
                                    </p:anim>
                                  </p:childTnLst>
                                </p:cTn>
                              </p:par>
                              <p:par>
                                <p:cTn id="15" presetID="31" presetClass="entr" presetSubtype="0" fill="hold" nodeType="withEffect">
                                  <p:stCondLst>
                                    <p:cond delay="11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par>
                                <p:cTn id="21" presetID="22" presetClass="entr" presetSubtype="8" fill="hold" nodeType="withEffect">
                                  <p:stCondLst>
                                    <p:cond delay="180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1000"/>
                                        <p:tgtEl>
                                          <p:spTgt spid="41"/>
                                        </p:tgtEl>
                                      </p:cBhvr>
                                    </p:animEffect>
                                  </p:childTnLst>
                                </p:cTn>
                              </p:par>
                              <p:par>
                                <p:cTn id="24" presetID="22" presetClass="entr" presetSubtype="2" fill="hold" nodeType="withEffect">
                                  <p:stCondLst>
                                    <p:cond delay="1900"/>
                                  </p:stCondLst>
                                  <p:childTnLst>
                                    <p:set>
                                      <p:cBhvr>
                                        <p:cTn id="25" dur="1" fill="hold">
                                          <p:stCondLst>
                                            <p:cond delay="0"/>
                                          </p:stCondLst>
                                        </p:cTn>
                                        <p:tgtEl>
                                          <p:spTgt spid="50"/>
                                        </p:tgtEl>
                                        <p:attrNameLst>
                                          <p:attrName>style.visibility</p:attrName>
                                        </p:attrNameLst>
                                      </p:cBhvr>
                                      <p:to>
                                        <p:strVal val="visible"/>
                                      </p:to>
                                    </p:set>
                                    <p:animEffect transition="in" filter="wipe(right)">
                                      <p:cBhvr>
                                        <p:cTn id="26"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8056" y="1627632"/>
            <a:ext cx="2741436" cy="2115388"/>
            <a:chOff x="448056" y="1627632"/>
            <a:chExt cx="2741436" cy="2115388"/>
          </a:xfrm>
        </p:grpSpPr>
        <p:grpSp>
          <p:nvGrpSpPr>
            <p:cNvPr id="3" name="组合 2"/>
            <p:cNvGrpSpPr/>
            <p:nvPr/>
          </p:nvGrpSpPr>
          <p:grpSpPr>
            <a:xfrm>
              <a:off x="448056" y="1627632"/>
              <a:ext cx="2741436" cy="1819656"/>
              <a:chOff x="448056" y="1627632"/>
              <a:chExt cx="2741436" cy="1819656"/>
            </a:xfrm>
          </p:grpSpPr>
          <p:grpSp>
            <p:nvGrpSpPr>
              <p:cNvPr id="6" name="组合 5"/>
              <p:cNvGrpSpPr/>
              <p:nvPr/>
            </p:nvGrpSpPr>
            <p:grpSpPr>
              <a:xfrm>
                <a:off x="448056" y="1627632"/>
                <a:ext cx="2741436" cy="1819656"/>
                <a:chOff x="448056" y="1627632"/>
                <a:chExt cx="2741436" cy="1819656"/>
              </a:xfrm>
            </p:grpSpPr>
            <p:grpSp>
              <p:nvGrpSpPr>
                <p:cNvPr id="8" name="组合 7"/>
                <p:cNvGrpSpPr/>
                <p:nvPr/>
              </p:nvGrpSpPr>
              <p:grpSpPr>
                <a:xfrm flipV="1">
                  <a:off x="448056" y="1920951"/>
                  <a:ext cx="1392696" cy="808276"/>
                  <a:chOff x="837732" y="1756273"/>
                  <a:chExt cx="4394668" cy="1710028"/>
                </a:xfrm>
              </p:grpSpPr>
              <p:sp>
                <p:nvSpPr>
                  <p:cNvPr id="17" name="椭圆 16"/>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useBgFill="1">
                <p:nvSpPr>
                  <p:cNvPr id="18" name="矩形 17"/>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grpSp>
              <p:nvGrpSpPr>
                <p:cNvPr id="9" name="组合 8"/>
                <p:cNvGrpSpPr/>
                <p:nvPr/>
              </p:nvGrpSpPr>
              <p:grpSpPr>
                <a:xfrm flipV="1">
                  <a:off x="1796796" y="1920951"/>
                  <a:ext cx="1392696" cy="808276"/>
                  <a:chOff x="837732" y="1756273"/>
                  <a:chExt cx="4394668" cy="1710028"/>
                </a:xfrm>
              </p:grpSpPr>
              <p:sp>
                <p:nvSpPr>
                  <p:cNvPr id="15" name="椭圆 14"/>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useBgFill="1">
                <p:nvSpPr>
                  <p:cNvPr id="16" name="矩形 15"/>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10" name="空心弧 9"/>
                <p:cNvSpPr/>
                <p:nvPr/>
              </p:nvSpPr>
              <p:spPr>
                <a:xfrm>
                  <a:off x="886968" y="1627632"/>
                  <a:ext cx="1819656" cy="1819656"/>
                </a:xfrm>
                <a:prstGeom prst="blockArc">
                  <a:avLst/>
                </a:prstGeom>
                <a:solidFill>
                  <a:schemeClr val="bg1">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lumMod val="65000"/>
                      </a:schemeClr>
                    </a:solidFill>
                  </a:endParaRPr>
                </a:p>
              </p:txBody>
            </p:sp>
            <p:grpSp>
              <p:nvGrpSpPr>
                <p:cNvPr id="11" name="组合 10"/>
                <p:cNvGrpSpPr/>
                <p:nvPr/>
              </p:nvGrpSpPr>
              <p:grpSpPr>
                <a:xfrm>
                  <a:off x="1596303" y="2664851"/>
                  <a:ext cx="356807" cy="355760"/>
                  <a:chOff x="7150101" y="3190875"/>
                  <a:chExt cx="541338" cy="539750"/>
                </a:xfrm>
              </p:grpSpPr>
              <p:sp>
                <p:nvSpPr>
                  <p:cNvPr id="12" name="Freeform 90"/>
                  <p:cNvSpPr>
                    <a:spLocks noEditPoints="1"/>
                  </p:cNvSpPr>
                  <p:nvPr/>
                </p:nvSpPr>
                <p:spPr bwMode="auto">
                  <a:xfrm>
                    <a:off x="7353301" y="3392488"/>
                    <a:ext cx="134938" cy="13493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1 w 48"/>
                      <a:gd name="T11" fmla="*/ 16 h 48"/>
                      <a:gd name="T12" fmla="*/ 16 w 48"/>
                      <a:gd name="T13" fmla="*/ 21 h 48"/>
                      <a:gd name="T14" fmla="*/ 12 w 48"/>
                      <a:gd name="T15" fmla="*/ 24 h 48"/>
                      <a:gd name="T16" fmla="*/ 11 w 48"/>
                      <a:gd name="T17" fmla="*/ 24 h 48"/>
                      <a:gd name="T18" fmla="*/ 8 w 48"/>
                      <a:gd name="T19" fmla="*/ 19 h 48"/>
                      <a:gd name="T20" fmla="*/ 19 w 48"/>
                      <a:gd name="T21" fmla="*/ 8 h 48"/>
                      <a:gd name="T22" fmla="*/ 24 w 48"/>
                      <a:gd name="T23" fmla="*/ 11 h 48"/>
                      <a:gd name="T24" fmla="*/ 21 w 48"/>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close/>
                        <a:moveTo>
                          <a:pt x="21" y="16"/>
                        </a:moveTo>
                        <a:cubicBezTo>
                          <a:pt x="19" y="17"/>
                          <a:pt x="17" y="19"/>
                          <a:pt x="16" y="21"/>
                        </a:cubicBezTo>
                        <a:cubicBezTo>
                          <a:pt x="15" y="23"/>
                          <a:pt x="14" y="24"/>
                          <a:pt x="12" y="24"/>
                        </a:cubicBezTo>
                        <a:cubicBezTo>
                          <a:pt x="12" y="24"/>
                          <a:pt x="11" y="24"/>
                          <a:pt x="11" y="24"/>
                        </a:cubicBezTo>
                        <a:cubicBezTo>
                          <a:pt x="9" y="23"/>
                          <a:pt x="8" y="21"/>
                          <a:pt x="8" y="19"/>
                        </a:cubicBezTo>
                        <a:cubicBezTo>
                          <a:pt x="10" y="14"/>
                          <a:pt x="14" y="10"/>
                          <a:pt x="19" y="8"/>
                        </a:cubicBezTo>
                        <a:cubicBezTo>
                          <a:pt x="21" y="7"/>
                          <a:pt x="23" y="8"/>
                          <a:pt x="24" y="11"/>
                        </a:cubicBezTo>
                        <a:cubicBezTo>
                          <a:pt x="25" y="13"/>
                          <a:pt x="24" y="15"/>
                          <a:pt x="21" y="16"/>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13" name="Freeform 91"/>
                  <p:cNvSpPr>
                    <a:spLocks noEditPoints="1"/>
                  </p:cNvSpPr>
                  <p:nvPr/>
                </p:nvSpPr>
                <p:spPr bwMode="auto">
                  <a:xfrm>
                    <a:off x="7150101" y="3190875"/>
                    <a:ext cx="541338" cy="539750"/>
                  </a:xfrm>
                  <a:custGeom>
                    <a:avLst/>
                    <a:gdLst>
                      <a:gd name="T0" fmla="*/ 179 w 192"/>
                      <a:gd name="T1" fmla="*/ 47 h 192"/>
                      <a:gd name="T2" fmla="*/ 185 w 192"/>
                      <a:gd name="T3" fmla="*/ 41 h 192"/>
                      <a:gd name="T4" fmla="*/ 192 w 192"/>
                      <a:gd name="T5" fmla="*/ 24 h 192"/>
                      <a:gd name="T6" fmla="*/ 185 w 192"/>
                      <a:gd name="T7" fmla="*/ 7 h 192"/>
                      <a:gd name="T8" fmla="*/ 168 w 192"/>
                      <a:gd name="T9" fmla="*/ 0 h 192"/>
                      <a:gd name="T10" fmla="*/ 151 w 192"/>
                      <a:gd name="T11" fmla="*/ 7 h 192"/>
                      <a:gd name="T12" fmla="*/ 145 w 192"/>
                      <a:gd name="T13" fmla="*/ 13 h 192"/>
                      <a:gd name="T14" fmla="*/ 96 w 192"/>
                      <a:gd name="T15" fmla="*/ 0 h 192"/>
                      <a:gd name="T16" fmla="*/ 47 w 192"/>
                      <a:gd name="T17" fmla="*/ 13 h 192"/>
                      <a:gd name="T18" fmla="*/ 41 w 192"/>
                      <a:gd name="T19" fmla="*/ 7 h 192"/>
                      <a:gd name="T20" fmla="*/ 24 w 192"/>
                      <a:gd name="T21" fmla="*/ 0 h 192"/>
                      <a:gd name="T22" fmla="*/ 7 w 192"/>
                      <a:gd name="T23" fmla="*/ 7 h 192"/>
                      <a:gd name="T24" fmla="*/ 0 w 192"/>
                      <a:gd name="T25" fmla="*/ 24 h 192"/>
                      <a:gd name="T26" fmla="*/ 7 w 192"/>
                      <a:gd name="T27" fmla="*/ 41 h 192"/>
                      <a:gd name="T28" fmla="*/ 14 w 192"/>
                      <a:gd name="T29" fmla="*/ 47 h 192"/>
                      <a:gd name="T30" fmla="*/ 0 w 192"/>
                      <a:gd name="T31" fmla="*/ 96 h 192"/>
                      <a:gd name="T32" fmla="*/ 13 w 192"/>
                      <a:gd name="T33" fmla="*/ 145 h 192"/>
                      <a:gd name="T34" fmla="*/ 7 w 192"/>
                      <a:gd name="T35" fmla="*/ 151 h 192"/>
                      <a:gd name="T36" fmla="*/ 0 w 192"/>
                      <a:gd name="T37" fmla="*/ 168 h 192"/>
                      <a:gd name="T38" fmla="*/ 7 w 192"/>
                      <a:gd name="T39" fmla="*/ 185 h 192"/>
                      <a:gd name="T40" fmla="*/ 24 w 192"/>
                      <a:gd name="T41" fmla="*/ 192 h 192"/>
                      <a:gd name="T42" fmla="*/ 41 w 192"/>
                      <a:gd name="T43" fmla="*/ 185 h 192"/>
                      <a:gd name="T44" fmla="*/ 47 w 192"/>
                      <a:gd name="T45" fmla="*/ 179 h 192"/>
                      <a:gd name="T46" fmla="*/ 96 w 192"/>
                      <a:gd name="T47" fmla="*/ 192 h 192"/>
                      <a:gd name="T48" fmla="*/ 145 w 192"/>
                      <a:gd name="T49" fmla="*/ 179 h 192"/>
                      <a:gd name="T50" fmla="*/ 151 w 192"/>
                      <a:gd name="T51" fmla="*/ 185 h 192"/>
                      <a:gd name="T52" fmla="*/ 168 w 192"/>
                      <a:gd name="T53" fmla="*/ 192 h 192"/>
                      <a:gd name="T54" fmla="*/ 185 w 192"/>
                      <a:gd name="T55" fmla="*/ 185 h 192"/>
                      <a:gd name="T56" fmla="*/ 192 w 192"/>
                      <a:gd name="T57" fmla="*/ 168 h 192"/>
                      <a:gd name="T58" fmla="*/ 185 w 192"/>
                      <a:gd name="T59" fmla="*/ 151 h 192"/>
                      <a:gd name="T60" fmla="*/ 179 w 192"/>
                      <a:gd name="T61" fmla="*/ 145 h 192"/>
                      <a:gd name="T62" fmla="*/ 192 w 192"/>
                      <a:gd name="T63" fmla="*/ 96 h 192"/>
                      <a:gd name="T64" fmla="*/ 179 w 192"/>
                      <a:gd name="T65" fmla="*/ 47 h 192"/>
                      <a:gd name="T66" fmla="*/ 96 w 192"/>
                      <a:gd name="T67" fmla="*/ 176 h 192"/>
                      <a:gd name="T68" fmla="*/ 16 w 192"/>
                      <a:gd name="T69" fmla="*/ 96 h 192"/>
                      <a:gd name="T70" fmla="*/ 96 w 192"/>
                      <a:gd name="T71" fmla="*/ 16 h 192"/>
                      <a:gd name="T72" fmla="*/ 176 w 192"/>
                      <a:gd name="T73" fmla="*/ 96 h 192"/>
                      <a:gd name="T74" fmla="*/ 96 w 192"/>
                      <a:gd name="T7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 h="192">
                        <a:moveTo>
                          <a:pt x="179" y="47"/>
                        </a:moveTo>
                        <a:cubicBezTo>
                          <a:pt x="185" y="41"/>
                          <a:pt x="185" y="41"/>
                          <a:pt x="185" y="41"/>
                        </a:cubicBezTo>
                        <a:cubicBezTo>
                          <a:pt x="190" y="36"/>
                          <a:pt x="192" y="30"/>
                          <a:pt x="192" y="24"/>
                        </a:cubicBezTo>
                        <a:cubicBezTo>
                          <a:pt x="192" y="17"/>
                          <a:pt x="190" y="11"/>
                          <a:pt x="185" y="7"/>
                        </a:cubicBezTo>
                        <a:cubicBezTo>
                          <a:pt x="181" y="2"/>
                          <a:pt x="175" y="0"/>
                          <a:pt x="168" y="0"/>
                        </a:cubicBezTo>
                        <a:cubicBezTo>
                          <a:pt x="162" y="0"/>
                          <a:pt x="156" y="2"/>
                          <a:pt x="151" y="7"/>
                        </a:cubicBezTo>
                        <a:cubicBezTo>
                          <a:pt x="145" y="13"/>
                          <a:pt x="145" y="13"/>
                          <a:pt x="145" y="13"/>
                        </a:cubicBezTo>
                        <a:cubicBezTo>
                          <a:pt x="130" y="5"/>
                          <a:pt x="113" y="0"/>
                          <a:pt x="96" y="0"/>
                        </a:cubicBezTo>
                        <a:cubicBezTo>
                          <a:pt x="79" y="0"/>
                          <a:pt x="62" y="5"/>
                          <a:pt x="47" y="13"/>
                        </a:cubicBezTo>
                        <a:cubicBezTo>
                          <a:pt x="41" y="7"/>
                          <a:pt x="41" y="7"/>
                          <a:pt x="41" y="7"/>
                        </a:cubicBezTo>
                        <a:cubicBezTo>
                          <a:pt x="37" y="2"/>
                          <a:pt x="31" y="0"/>
                          <a:pt x="24" y="0"/>
                        </a:cubicBezTo>
                        <a:cubicBezTo>
                          <a:pt x="18" y="0"/>
                          <a:pt x="12" y="2"/>
                          <a:pt x="7" y="7"/>
                        </a:cubicBezTo>
                        <a:cubicBezTo>
                          <a:pt x="3" y="11"/>
                          <a:pt x="0" y="17"/>
                          <a:pt x="0" y="24"/>
                        </a:cubicBezTo>
                        <a:cubicBezTo>
                          <a:pt x="0" y="30"/>
                          <a:pt x="3" y="36"/>
                          <a:pt x="7" y="41"/>
                        </a:cubicBezTo>
                        <a:cubicBezTo>
                          <a:pt x="14" y="47"/>
                          <a:pt x="14" y="47"/>
                          <a:pt x="14" y="47"/>
                        </a:cubicBezTo>
                        <a:cubicBezTo>
                          <a:pt x="5" y="62"/>
                          <a:pt x="0" y="79"/>
                          <a:pt x="0" y="96"/>
                        </a:cubicBezTo>
                        <a:cubicBezTo>
                          <a:pt x="0" y="113"/>
                          <a:pt x="5" y="130"/>
                          <a:pt x="13" y="145"/>
                        </a:cubicBezTo>
                        <a:cubicBezTo>
                          <a:pt x="7" y="151"/>
                          <a:pt x="7" y="151"/>
                          <a:pt x="7" y="151"/>
                        </a:cubicBezTo>
                        <a:cubicBezTo>
                          <a:pt x="3" y="155"/>
                          <a:pt x="0" y="161"/>
                          <a:pt x="0" y="168"/>
                        </a:cubicBezTo>
                        <a:cubicBezTo>
                          <a:pt x="0" y="174"/>
                          <a:pt x="3" y="180"/>
                          <a:pt x="7" y="185"/>
                        </a:cubicBezTo>
                        <a:cubicBezTo>
                          <a:pt x="12" y="189"/>
                          <a:pt x="18" y="192"/>
                          <a:pt x="24" y="192"/>
                        </a:cubicBezTo>
                        <a:cubicBezTo>
                          <a:pt x="31" y="192"/>
                          <a:pt x="37" y="189"/>
                          <a:pt x="41" y="185"/>
                        </a:cubicBezTo>
                        <a:cubicBezTo>
                          <a:pt x="47" y="179"/>
                          <a:pt x="47" y="179"/>
                          <a:pt x="47" y="179"/>
                        </a:cubicBezTo>
                        <a:cubicBezTo>
                          <a:pt x="62" y="187"/>
                          <a:pt x="79" y="192"/>
                          <a:pt x="96" y="192"/>
                        </a:cubicBezTo>
                        <a:cubicBezTo>
                          <a:pt x="113" y="192"/>
                          <a:pt x="130" y="187"/>
                          <a:pt x="145" y="179"/>
                        </a:cubicBezTo>
                        <a:cubicBezTo>
                          <a:pt x="151" y="185"/>
                          <a:pt x="151" y="185"/>
                          <a:pt x="151" y="185"/>
                        </a:cubicBezTo>
                        <a:cubicBezTo>
                          <a:pt x="156" y="189"/>
                          <a:pt x="162" y="192"/>
                          <a:pt x="168" y="192"/>
                        </a:cubicBezTo>
                        <a:cubicBezTo>
                          <a:pt x="175" y="192"/>
                          <a:pt x="181" y="189"/>
                          <a:pt x="185" y="185"/>
                        </a:cubicBezTo>
                        <a:cubicBezTo>
                          <a:pt x="190" y="180"/>
                          <a:pt x="192" y="174"/>
                          <a:pt x="192" y="168"/>
                        </a:cubicBezTo>
                        <a:cubicBezTo>
                          <a:pt x="192" y="161"/>
                          <a:pt x="190" y="155"/>
                          <a:pt x="185" y="151"/>
                        </a:cubicBezTo>
                        <a:cubicBezTo>
                          <a:pt x="179" y="145"/>
                          <a:pt x="179" y="145"/>
                          <a:pt x="179" y="145"/>
                        </a:cubicBezTo>
                        <a:cubicBezTo>
                          <a:pt x="188" y="130"/>
                          <a:pt x="192" y="113"/>
                          <a:pt x="192" y="96"/>
                        </a:cubicBezTo>
                        <a:cubicBezTo>
                          <a:pt x="192" y="79"/>
                          <a:pt x="188" y="62"/>
                          <a:pt x="179" y="47"/>
                        </a:cubicBezTo>
                        <a:close/>
                        <a:moveTo>
                          <a:pt x="96" y="176"/>
                        </a:moveTo>
                        <a:cubicBezTo>
                          <a:pt x="52" y="176"/>
                          <a:pt x="16" y="140"/>
                          <a:pt x="16" y="96"/>
                        </a:cubicBezTo>
                        <a:cubicBezTo>
                          <a:pt x="16" y="52"/>
                          <a:pt x="52" y="16"/>
                          <a:pt x="96" y="16"/>
                        </a:cubicBezTo>
                        <a:cubicBezTo>
                          <a:pt x="140" y="16"/>
                          <a:pt x="176" y="52"/>
                          <a:pt x="176" y="96"/>
                        </a:cubicBezTo>
                        <a:cubicBezTo>
                          <a:pt x="176" y="140"/>
                          <a:pt x="140" y="176"/>
                          <a:pt x="96" y="176"/>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14" name="Freeform 92"/>
                  <p:cNvSpPr>
                    <a:spLocks noEditPoints="1"/>
                  </p:cNvSpPr>
                  <p:nvPr/>
                </p:nvSpPr>
                <p:spPr bwMode="auto">
                  <a:xfrm>
                    <a:off x="7218363" y="3257550"/>
                    <a:ext cx="404813" cy="40640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104 w 144"/>
                      <a:gd name="T11" fmla="*/ 72 h 144"/>
                      <a:gd name="T12" fmla="*/ 72 w 144"/>
                      <a:gd name="T13" fmla="*/ 104 h 144"/>
                      <a:gd name="T14" fmla="*/ 40 w 144"/>
                      <a:gd name="T15" fmla="*/ 72 h 144"/>
                      <a:gd name="T16" fmla="*/ 47 w 144"/>
                      <a:gd name="T17" fmla="*/ 52 h 144"/>
                      <a:gd name="T18" fmla="*/ 41 w 144"/>
                      <a:gd name="T19" fmla="*/ 47 h 144"/>
                      <a:gd name="T20" fmla="*/ 41 w 144"/>
                      <a:gd name="T21" fmla="*/ 41 h 144"/>
                      <a:gd name="T22" fmla="*/ 47 w 144"/>
                      <a:gd name="T23" fmla="*/ 41 h 144"/>
                      <a:gd name="T24" fmla="*/ 53 w 144"/>
                      <a:gd name="T25" fmla="*/ 47 h 144"/>
                      <a:gd name="T26" fmla="*/ 72 w 144"/>
                      <a:gd name="T27" fmla="*/ 40 h 144"/>
                      <a:gd name="T28" fmla="*/ 92 w 144"/>
                      <a:gd name="T29" fmla="*/ 47 h 144"/>
                      <a:gd name="T30" fmla="*/ 98 w 144"/>
                      <a:gd name="T31" fmla="*/ 41 h 144"/>
                      <a:gd name="T32" fmla="*/ 103 w 144"/>
                      <a:gd name="T33" fmla="*/ 41 h 144"/>
                      <a:gd name="T34" fmla="*/ 103 w 144"/>
                      <a:gd name="T35" fmla="*/ 47 h 144"/>
                      <a:gd name="T36" fmla="*/ 97 w 144"/>
                      <a:gd name="T37" fmla="*/ 52 h 144"/>
                      <a:gd name="T38" fmla="*/ 104 w 144"/>
                      <a:gd name="T3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04" y="72"/>
                        </a:moveTo>
                        <a:cubicBezTo>
                          <a:pt x="104" y="90"/>
                          <a:pt x="90" y="104"/>
                          <a:pt x="72" y="104"/>
                        </a:cubicBezTo>
                        <a:cubicBezTo>
                          <a:pt x="55" y="104"/>
                          <a:pt x="40" y="90"/>
                          <a:pt x="40" y="72"/>
                        </a:cubicBezTo>
                        <a:cubicBezTo>
                          <a:pt x="40" y="64"/>
                          <a:pt x="43" y="58"/>
                          <a:pt x="47" y="52"/>
                        </a:cubicBezTo>
                        <a:cubicBezTo>
                          <a:pt x="41" y="47"/>
                          <a:pt x="41" y="47"/>
                          <a:pt x="41" y="47"/>
                        </a:cubicBezTo>
                        <a:cubicBezTo>
                          <a:pt x="40" y="45"/>
                          <a:pt x="40" y="43"/>
                          <a:pt x="41" y="41"/>
                        </a:cubicBezTo>
                        <a:cubicBezTo>
                          <a:pt x="43" y="39"/>
                          <a:pt x="45" y="39"/>
                          <a:pt x="47" y="41"/>
                        </a:cubicBezTo>
                        <a:cubicBezTo>
                          <a:pt x="53" y="47"/>
                          <a:pt x="53" y="47"/>
                          <a:pt x="53" y="47"/>
                        </a:cubicBezTo>
                        <a:cubicBezTo>
                          <a:pt x="58" y="42"/>
                          <a:pt x="65" y="40"/>
                          <a:pt x="72" y="40"/>
                        </a:cubicBezTo>
                        <a:cubicBezTo>
                          <a:pt x="80" y="40"/>
                          <a:pt x="86" y="42"/>
                          <a:pt x="92" y="47"/>
                        </a:cubicBezTo>
                        <a:cubicBezTo>
                          <a:pt x="98" y="41"/>
                          <a:pt x="98" y="41"/>
                          <a:pt x="98" y="41"/>
                        </a:cubicBezTo>
                        <a:cubicBezTo>
                          <a:pt x="99" y="39"/>
                          <a:pt x="102" y="39"/>
                          <a:pt x="103" y="41"/>
                        </a:cubicBezTo>
                        <a:cubicBezTo>
                          <a:pt x="105" y="43"/>
                          <a:pt x="105" y="45"/>
                          <a:pt x="103" y="47"/>
                        </a:cubicBezTo>
                        <a:cubicBezTo>
                          <a:pt x="97" y="52"/>
                          <a:pt x="97" y="52"/>
                          <a:pt x="97" y="52"/>
                        </a:cubicBezTo>
                        <a:cubicBezTo>
                          <a:pt x="102" y="58"/>
                          <a:pt x="104" y="65"/>
                          <a:pt x="104" y="72"/>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solidFill>
                        <a:schemeClr val="bg1">
                          <a:lumMod val="65000"/>
                        </a:schemeClr>
                      </a:solidFill>
                    </a:endParaRPr>
                  </a:p>
                </p:txBody>
              </p:sp>
            </p:grpSp>
          </p:grpSp>
          <p:sp>
            <p:nvSpPr>
              <p:cNvPr id="7" name="文本框 27"/>
              <p:cNvSpPr txBox="1"/>
              <p:nvPr/>
            </p:nvSpPr>
            <p:spPr>
              <a:xfrm>
                <a:off x="1536184" y="2113843"/>
                <a:ext cx="489557" cy="484748"/>
              </a:xfrm>
              <a:prstGeom prst="rect">
                <a:avLst/>
              </a:prstGeom>
              <a:noFill/>
            </p:spPr>
            <p:txBody>
              <a:bodyPr wrap="none" lIns="68580" tIns="34290" rIns="68580" bIns="34290" rtlCol="0">
                <a:spAutoFit/>
              </a:bodyPr>
              <a:lstStyle/>
              <a:p>
                <a:r>
                  <a:rPr lang="en-US" altLang="zh-CN" sz="2700" b="1" dirty="0">
                    <a:solidFill>
                      <a:schemeClr val="bg1">
                        <a:lumMod val="65000"/>
                      </a:schemeClr>
                    </a:solidFill>
                  </a:rPr>
                  <a:t>01</a:t>
                </a:r>
                <a:endParaRPr lang="zh-CN" altLang="en-US" sz="2700" b="1" dirty="0">
                  <a:solidFill>
                    <a:schemeClr val="bg1">
                      <a:lumMod val="65000"/>
                    </a:schemeClr>
                  </a:solidFill>
                </a:endParaRPr>
              </a:p>
            </p:txBody>
          </p:sp>
        </p:grpSp>
        <p:sp>
          <p:nvSpPr>
            <p:cNvPr id="4" name="文本框 43"/>
            <p:cNvSpPr txBox="1"/>
            <p:nvPr/>
          </p:nvSpPr>
          <p:spPr>
            <a:xfrm>
              <a:off x="1387966" y="3147992"/>
              <a:ext cx="786850" cy="300083"/>
            </a:xfrm>
            <a:prstGeom prst="rect">
              <a:avLst/>
            </a:prstGeom>
            <a:noFill/>
          </p:spPr>
          <p:txBody>
            <a:bodyPr wrap="none" lIns="68580" tIns="34290" rIns="68580" bIns="34290" rtlCol="0">
              <a:spAutoFit/>
            </a:bodyPr>
            <a:lstStyle/>
            <a:p>
              <a:pPr algn="ctr"/>
              <a:r>
                <a:rPr lang="en-US" altLang="zh-CN" sz="1500" b="1" dirty="0">
                  <a:solidFill>
                    <a:schemeClr val="bg1">
                      <a:lumMod val="65000"/>
                    </a:schemeClr>
                  </a:solidFill>
                </a:rPr>
                <a:t>Manage</a:t>
              </a:r>
              <a:endParaRPr lang="zh-CN" altLang="en-US" sz="1500" b="1" dirty="0">
                <a:solidFill>
                  <a:schemeClr val="bg1">
                    <a:lumMod val="65000"/>
                  </a:schemeClr>
                </a:solidFill>
              </a:endParaRPr>
            </a:p>
          </p:txBody>
        </p:sp>
        <p:sp>
          <p:nvSpPr>
            <p:cNvPr id="5" name="文本框 44"/>
            <p:cNvSpPr txBox="1"/>
            <p:nvPr/>
          </p:nvSpPr>
          <p:spPr>
            <a:xfrm>
              <a:off x="1106477" y="3427549"/>
              <a:ext cx="1349828" cy="315471"/>
            </a:xfrm>
            <a:prstGeom prst="rect">
              <a:avLst/>
            </a:prstGeom>
            <a:noFill/>
          </p:spPr>
          <p:txBody>
            <a:bodyPr wrap="square" lIns="68580" tIns="34290" rIns="68580" bIns="34290" rtlCol="0">
              <a:spAutoFit/>
            </a:bodyPr>
            <a:lstStyle/>
            <a:p>
              <a:pPr algn="ctr"/>
              <a:r>
                <a:rPr lang="en-US" altLang="zh-CN" sz="800" dirty="0">
                  <a:solidFill>
                    <a:schemeClr val="bg1">
                      <a:lumMod val="65000"/>
                    </a:schemeClr>
                  </a:solidFill>
                </a:rPr>
                <a:t>We do our best to make your presentation perfect!</a:t>
              </a:r>
              <a:endParaRPr lang="zh-CN" altLang="en-US" sz="800" dirty="0">
                <a:solidFill>
                  <a:schemeClr val="bg1">
                    <a:lumMod val="65000"/>
                  </a:schemeClr>
                </a:solidFill>
              </a:endParaRPr>
            </a:p>
          </p:txBody>
        </p:sp>
      </p:grpSp>
      <p:grpSp>
        <p:nvGrpSpPr>
          <p:cNvPr id="19" name="组合 18"/>
          <p:cNvGrpSpPr/>
          <p:nvPr/>
        </p:nvGrpSpPr>
        <p:grpSpPr>
          <a:xfrm>
            <a:off x="2252663" y="1565135"/>
            <a:ext cx="2303857" cy="1879275"/>
            <a:chOff x="2252663" y="1565135"/>
            <a:chExt cx="2303857" cy="1879275"/>
          </a:xfrm>
        </p:grpSpPr>
        <p:sp>
          <p:nvSpPr>
            <p:cNvPr id="20" name="空心弧 19"/>
            <p:cNvSpPr/>
            <p:nvPr/>
          </p:nvSpPr>
          <p:spPr>
            <a:xfrm rot="10800000">
              <a:off x="2252663" y="1624754"/>
              <a:ext cx="1819656" cy="1819656"/>
            </a:xfrm>
            <a:prstGeom prst="blockArc">
              <a:avLst/>
            </a:prstGeom>
            <a:solidFill>
              <a:srgbClr val="DF002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lumMod val="65000"/>
                  </a:schemeClr>
                </a:solidFill>
              </a:endParaRPr>
            </a:p>
          </p:txBody>
        </p:sp>
        <p:grpSp>
          <p:nvGrpSpPr>
            <p:cNvPr id="21" name="组合 20"/>
            <p:cNvGrpSpPr/>
            <p:nvPr/>
          </p:nvGrpSpPr>
          <p:grpSpPr>
            <a:xfrm flipV="1">
              <a:off x="3163824" y="1920951"/>
              <a:ext cx="1392696" cy="808276"/>
              <a:chOff x="837732" y="1756273"/>
              <a:chExt cx="4394668" cy="1710028"/>
            </a:xfrm>
          </p:grpSpPr>
          <p:sp>
            <p:nvSpPr>
              <p:cNvPr id="25" name="椭圆 24"/>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useBgFill="1">
            <p:nvSpPr>
              <p:cNvPr id="26" name="矩形 25"/>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22" name="文本框 30"/>
            <p:cNvSpPr txBox="1"/>
            <p:nvPr/>
          </p:nvSpPr>
          <p:spPr>
            <a:xfrm>
              <a:off x="2925716" y="2520387"/>
              <a:ext cx="489557" cy="484748"/>
            </a:xfrm>
            <a:prstGeom prst="rect">
              <a:avLst/>
            </a:prstGeom>
            <a:noFill/>
          </p:spPr>
          <p:txBody>
            <a:bodyPr wrap="none" lIns="68580" tIns="34290" rIns="68580" bIns="34290" rtlCol="0">
              <a:spAutoFit/>
            </a:bodyPr>
            <a:lstStyle/>
            <a:p>
              <a:r>
                <a:rPr lang="en-US" altLang="zh-CN" sz="2700" b="1" dirty="0">
                  <a:solidFill>
                    <a:schemeClr val="bg1">
                      <a:lumMod val="65000"/>
                    </a:schemeClr>
                  </a:solidFill>
                </a:rPr>
                <a:t>02</a:t>
              </a:r>
              <a:endParaRPr lang="zh-CN" altLang="en-US" sz="2700" b="1" dirty="0">
                <a:solidFill>
                  <a:schemeClr val="bg1">
                    <a:lumMod val="65000"/>
                  </a:schemeClr>
                </a:solidFill>
              </a:endParaRPr>
            </a:p>
          </p:txBody>
        </p:sp>
        <p:sp>
          <p:nvSpPr>
            <p:cNvPr id="23" name="燕尾形 22"/>
            <p:cNvSpPr/>
            <p:nvPr/>
          </p:nvSpPr>
          <p:spPr>
            <a:xfrm rot="16200000">
              <a:off x="3026976" y="2145562"/>
              <a:ext cx="261257" cy="261257"/>
            </a:xfrm>
            <a:prstGeom prst="chevron">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lumMod val="65000"/>
                  </a:schemeClr>
                </a:solidFill>
              </a:endParaRPr>
            </a:p>
          </p:txBody>
        </p:sp>
        <p:sp>
          <p:nvSpPr>
            <p:cNvPr id="24" name="文本框 50"/>
            <p:cNvSpPr txBox="1"/>
            <p:nvPr/>
          </p:nvSpPr>
          <p:spPr>
            <a:xfrm>
              <a:off x="2487576" y="1565135"/>
              <a:ext cx="1349828" cy="315471"/>
            </a:xfrm>
            <a:prstGeom prst="rect">
              <a:avLst/>
            </a:prstGeom>
            <a:noFill/>
          </p:spPr>
          <p:txBody>
            <a:bodyPr wrap="square" lIns="68580" tIns="34290" rIns="68580" bIns="34290" rtlCol="0">
              <a:spAutoFit/>
            </a:bodyPr>
            <a:lstStyle/>
            <a:p>
              <a:pPr algn="ctr"/>
              <a:r>
                <a:rPr lang="en-US" altLang="zh-CN" sz="800" dirty="0">
                  <a:solidFill>
                    <a:schemeClr val="bg1">
                      <a:lumMod val="65000"/>
                    </a:schemeClr>
                  </a:solidFill>
                </a:rPr>
                <a:t>We do our best to make your presentation perfect!</a:t>
              </a:r>
              <a:endParaRPr lang="zh-CN" altLang="en-US" sz="800" dirty="0">
                <a:solidFill>
                  <a:schemeClr val="bg1">
                    <a:lumMod val="65000"/>
                  </a:schemeClr>
                </a:solidFill>
              </a:endParaRPr>
            </a:p>
          </p:txBody>
        </p:sp>
      </p:grpSp>
      <p:grpSp>
        <p:nvGrpSpPr>
          <p:cNvPr id="27" name="组合 26"/>
          <p:cNvGrpSpPr/>
          <p:nvPr/>
        </p:nvGrpSpPr>
        <p:grpSpPr>
          <a:xfrm>
            <a:off x="3617905" y="1627632"/>
            <a:ext cx="2287355" cy="2115388"/>
            <a:chOff x="3617905" y="1627632"/>
            <a:chExt cx="2287355" cy="2115388"/>
          </a:xfrm>
        </p:grpSpPr>
        <p:grpSp>
          <p:nvGrpSpPr>
            <p:cNvPr id="28" name="组合 27"/>
            <p:cNvGrpSpPr/>
            <p:nvPr/>
          </p:nvGrpSpPr>
          <p:grpSpPr>
            <a:xfrm flipV="1">
              <a:off x="4512564" y="1920951"/>
              <a:ext cx="1392696" cy="808276"/>
              <a:chOff x="837732" y="1756273"/>
              <a:chExt cx="4394668" cy="1710028"/>
            </a:xfrm>
          </p:grpSpPr>
          <p:sp>
            <p:nvSpPr>
              <p:cNvPr id="38" name="椭圆 37"/>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useBgFill="1">
            <p:nvSpPr>
              <p:cNvPr id="39" name="矩形 38"/>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29" name="空心弧 28"/>
            <p:cNvSpPr/>
            <p:nvPr/>
          </p:nvSpPr>
          <p:spPr>
            <a:xfrm>
              <a:off x="3617905" y="1627632"/>
              <a:ext cx="1819656" cy="1819656"/>
            </a:xfrm>
            <a:prstGeom prst="blockArc">
              <a:avLst/>
            </a:prstGeom>
            <a:solidFill>
              <a:schemeClr val="bg1">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lumMod val="65000"/>
                  </a:schemeClr>
                </a:solidFill>
              </a:endParaRPr>
            </a:p>
          </p:txBody>
        </p:sp>
        <p:sp>
          <p:nvSpPr>
            <p:cNvPr id="30" name="文本框 28"/>
            <p:cNvSpPr txBox="1"/>
            <p:nvPr/>
          </p:nvSpPr>
          <p:spPr>
            <a:xfrm>
              <a:off x="4280169" y="2113843"/>
              <a:ext cx="489557" cy="484748"/>
            </a:xfrm>
            <a:prstGeom prst="rect">
              <a:avLst/>
            </a:prstGeom>
            <a:noFill/>
          </p:spPr>
          <p:txBody>
            <a:bodyPr wrap="none" lIns="68580" tIns="34290" rIns="68580" bIns="34290" rtlCol="0">
              <a:spAutoFit/>
            </a:bodyPr>
            <a:lstStyle/>
            <a:p>
              <a:r>
                <a:rPr lang="en-US" altLang="zh-CN" sz="2700" b="1" dirty="0">
                  <a:solidFill>
                    <a:schemeClr val="bg1">
                      <a:lumMod val="65000"/>
                    </a:schemeClr>
                  </a:solidFill>
                </a:rPr>
                <a:t>03</a:t>
              </a:r>
              <a:endParaRPr lang="zh-CN" altLang="en-US" sz="2700" b="1" dirty="0">
                <a:solidFill>
                  <a:schemeClr val="bg1">
                    <a:lumMod val="65000"/>
                  </a:schemeClr>
                </a:solidFill>
              </a:endParaRPr>
            </a:p>
          </p:txBody>
        </p:sp>
        <p:grpSp>
          <p:nvGrpSpPr>
            <p:cNvPr id="31" name="组合 30"/>
            <p:cNvGrpSpPr/>
            <p:nvPr/>
          </p:nvGrpSpPr>
          <p:grpSpPr>
            <a:xfrm>
              <a:off x="4239299" y="2750765"/>
              <a:ext cx="571295" cy="336053"/>
              <a:chOff x="5687624" y="1413289"/>
              <a:chExt cx="761726" cy="448071"/>
            </a:xfrm>
          </p:grpSpPr>
          <p:sp>
            <p:nvSpPr>
              <p:cNvPr id="34" name="任意多边形 33"/>
              <p:cNvSpPr/>
              <p:nvPr/>
            </p:nvSpPr>
            <p:spPr>
              <a:xfrm rot="2700000">
                <a:off x="5812942" y="1413289"/>
                <a:ext cx="448071" cy="448071"/>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35" name="任意多边形 34"/>
              <p:cNvSpPr/>
              <p:nvPr/>
            </p:nvSpPr>
            <p:spPr>
              <a:xfrm rot="2700000">
                <a:off x="6260835" y="1459625"/>
                <a:ext cx="188515" cy="188515"/>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36" name="任意多边形 35"/>
              <p:cNvSpPr/>
              <p:nvPr/>
            </p:nvSpPr>
            <p:spPr>
              <a:xfrm rot="2700000">
                <a:off x="5687624" y="1660895"/>
                <a:ext cx="113810" cy="11381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37" name="任意多边形 36"/>
              <p:cNvSpPr/>
              <p:nvPr/>
            </p:nvSpPr>
            <p:spPr>
              <a:xfrm rot="2700000">
                <a:off x="5749093" y="1601982"/>
                <a:ext cx="60720" cy="6072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32" name="文本框 36"/>
            <p:cNvSpPr txBox="1"/>
            <p:nvPr/>
          </p:nvSpPr>
          <p:spPr>
            <a:xfrm>
              <a:off x="4067105" y="3147992"/>
              <a:ext cx="915684" cy="300083"/>
            </a:xfrm>
            <a:prstGeom prst="rect">
              <a:avLst/>
            </a:prstGeom>
            <a:noFill/>
          </p:spPr>
          <p:txBody>
            <a:bodyPr wrap="none" lIns="68580" tIns="34290" rIns="68580" bIns="34290" rtlCol="0">
              <a:spAutoFit/>
            </a:bodyPr>
            <a:lstStyle/>
            <a:p>
              <a:pPr algn="ctr"/>
              <a:r>
                <a:rPr lang="en-US" altLang="zh-CN" sz="1500" b="1" dirty="0">
                  <a:solidFill>
                    <a:schemeClr val="bg1">
                      <a:lumMod val="65000"/>
                    </a:schemeClr>
                  </a:solidFill>
                </a:rPr>
                <a:t>BUSINESS</a:t>
              </a:r>
              <a:endParaRPr lang="zh-CN" altLang="en-US" sz="1500" b="1" dirty="0">
                <a:solidFill>
                  <a:schemeClr val="bg1">
                    <a:lumMod val="65000"/>
                  </a:schemeClr>
                </a:solidFill>
              </a:endParaRPr>
            </a:p>
          </p:txBody>
        </p:sp>
        <p:sp>
          <p:nvSpPr>
            <p:cNvPr id="33" name="文本框 37"/>
            <p:cNvSpPr txBox="1"/>
            <p:nvPr/>
          </p:nvSpPr>
          <p:spPr>
            <a:xfrm>
              <a:off x="3850033" y="3427549"/>
              <a:ext cx="1349828" cy="315471"/>
            </a:xfrm>
            <a:prstGeom prst="rect">
              <a:avLst/>
            </a:prstGeom>
            <a:noFill/>
          </p:spPr>
          <p:txBody>
            <a:bodyPr wrap="square" lIns="68580" tIns="34290" rIns="68580" bIns="34290" rtlCol="0">
              <a:spAutoFit/>
            </a:bodyPr>
            <a:lstStyle/>
            <a:p>
              <a:pPr algn="ctr"/>
              <a:r>
                <a:rPr lang="en-US" altLang="zh-CN" sz="800" dirty="0">
                  <a:solidFill>
                    <a:schemeClr val="bg1">
                      <a:lumMod val="65000"/>
                    </a:schemeClr>
                  </a:solidFill>
                </a:rPr>
                <a:t>We do our best to make your presentation perfect!</a:t>
              </a:r>
              <a:endParaRPr lang="zh-CN" altLang="en-US" sz="800" dirty="0">
                <a:solidFill>
                  <a:schemeClr val="bg1">
                    <a:lumMod val="65000"/>
                  </a:schemeClr>
                </a:solidFill>
              </a:endParaRPr>
            </a:p>
          </p:txBody>
        </p:sp>
      </p:grpSp>
      <p:grpSp>
        <p:nvGrpSpPr>
          <p:cNvPr id="40" name="组合 39"/>
          <p:cNvGrpSpPr/>
          <p:nvPr/>
        </p:nvGrpSpPr>
        <p:grpSpPr>
          <a:xfrm>
            <a:off x="4981361" y="1565135"/>
            <a:ext cx="2334883" cy="1879275"/>
            <a:chOff x="4981361" y="1565135"/>
            <a:chExt cx="2334883" cy="1879275"/>
          </a:xfrm>
        </p:grpSpPr>
        <p:sp>
          <p:nvSpPr>
            <p:cNvPr id="41" name="空心弧 40"/>
            <p:cNvSpPr/>
            <p:nvPr/>
          </p:nvSpPr>
          <p:spPr>
            <a:xfrm rot="10800000">
              <a:off x="4981361" y="1624754"/>
              <a:ext cx="1819656" cy="1819656"/>
            </a:xfrm>
            <a:prstGeom prst="blockArc">
              <a:avLst/>
            </a:prstGeom>
            <a:solidFill>
              <a:srgbClr val="DF002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lumMod val="65000"/>
                  </a:schemeClr>
                </a:solidFill>
              </a:endParaRPr>
            </a:p>
          </p:txBody>
        </p:sp>
        <p:grpSp>
          <p:nvGrpSpPr>
            <p:cNvPr id="42" name="组合 41"/>
            <p:cNvGrpSpPr/>
            <p:nvPr/>
          </p:nvGrpSpPr>
          <p:grpSpPr>
            <a:xfrm flipV="1">
              <a:off x="5923548" y="1920951"/>
              <a:ext cx="1392696" cy="808276"/>
              <a:chOff x="837732" y="1756273"/>
              <a:chExt cx="4394668" cy="1710028"/>
            </a:xfrm>
          </p:grpSpPr>
          <p:sp>
            <p:nvSpPr>
              <p:cNvPr id="46" name="椭圆 45"/>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useBgFill="1">
            <p:nvSpPr>
              <p:cNvPr id="47" name="矩形 46"/>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43" name="文本框 31"/>
            <p:cNvSpPr txBox="1"/>
            <p:nvPr/>
          </p:nvSpPr>
          <p:spPr>
            <a:xfrm>
              <a:off x="5639731" y="2520387"/>
              <a:ext cx="489557" cy="484748"/>
            </a:xfrm>
            <a:prstGeom prst="rect">
              <a:avLst/>
            </a:prstGeom>
            <a:noFill/>
          </p:spPr>
          <p:txBody>
            <a:bodyPr wrap="none" lIns="68580" tIns="34290" rIns="68580" bIns="34290" rtlCol="0">
              <a:spAutoFit/>
            </a:bodyPr>
            <a:lstStyle/>
            <a:p>
              <a:r>
                <a:rPr lang="en-US" altLang="zh-CN" sz="2700" b="1" dirty="0">
                  <a:solidFill>
                    <a:schemeClr val="bg1">
                      <a:lumMod val="65000"/>
                    </a:schemeClr>
                  </a:solidFill>
                </a:rPr>
                <a:t>04</a:t>
              </a:r>
              <a:endParaRPr lang="zh-CN" altLang="en-US" sz="2700" b="1" dirty="0">
                <a:solidFill>
                  <a:schemeClr val="bg1">
                    <a:lumMod val="65000"/>
                  </a:schemeClr>
                </a:solidFill>
              </a:endParaRPr>
            </a:p>
          </p:txBody>
        </p:sp>
        <p:sp>
          <p:nvSpPr>
            <p:cNvPr id="44" name="燕尾形 43"/>
            <p:cNvSpPr/>
            <p:nvPr/>
          </p:nvSpPr>
          <p:spPr>
            <a:xfrm rot="16200000">
              <a:off x="5770988" y="2145562"/>
              <a:ext cx="261257" cy="261257"/>
            </a:xfrm>
            <a:prstGeom prst="chevron">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lumMod val="65000"/>
                  </a:schemeClr>
                </a:solidFill>
              </a:endParaRPr>
            </a:p>
          </p:txBody>
        </p:sp>
        <p:sp>
          <p:nvSpPr>
            <p:cNvPr id="45" name="文本框 51"/>
            <p:cNvSpPr txBox="1"/>
            <p:nvPr/>
          </p:nvSpPr>
          <p:spPr>
            <a:xfrm>
              <a:off x="5248634" y="1565135"/>
              <a:ext cx="1349828" cy="315471"/>
            </a:xfrm>
            <a:prstGeom prst="rect">
              <a:avLst/>
            </a:prstGeom>
            <a:noFill/>
          </p:spPr>
          <p:txBody>
            <a:bodyPr wrap="square" lIns="68580" tIns="34290" rIns="68580" bIns="34290" rtlCol="0">
              <a:spAutoFit/>
            </a:bodyPr>
            <a:lstStyle/>
            <a:p>
              <a:pPr algn="ctr"/>
              <a:r>
                <a:rPr lang="en-US" altLang="zh-CN" sz="800" dirty="0">
                  <a:solidFill>
                    <a:schemeClr val="bg1">
                      <a:lumMod val="65000"/>
                    </a:schemeClr>
                  </a:solidFill>
                </a:rPr>
                <a:t>We do our best to make your presentation perfect!</a:t>
              </a:r>
              <a:endParaRPr lang="zh-CN" altLang="en-US" sz="800" dirty="0">
                <a:solidFill>
                  <a:schemeClr val="bg1">
                    <a:lumMod val="65000"/>
                  </a:schemeClr>
                </a:solidFill>
              </a:endParaRPr>
            </a:p>
          </p:txBody>
        </p:sp>
      </p:grpSp>
      <p:grpSp>
        <p:nvGrpSpPr>
          <p:cNvPr id="48" name="组合 47"/>
          <p:cNvGrpSpPr/>
          <p:nvPr/>
        </p:nvGrpSpPr>
        <p:grpSpPr>
          <a:xfrm>
            <a:off x="6342817" y="1627632"/>
            <a:ext cx="2322167" cy="2115388"/>
            <a:chOff x="6342817" y="1627632"/>
            <a:chExt cx="2322167" cy="2115388"/>
          </a:xfrm>
        </p:grpSpPr>
        <p:grpSp>
          <p:nvGrpSpPr>
            <p:cNvPr id="49" name="组合 48"/>
            <p:cNvGrpSpPr/>
            <p:nvPr/>
          </p:nvGrpSpPr>
          <p:grpSpPr>
            <a:xfrm flipV="1">
              <a:off x="7272288" y="1920951"/>
              <a:ext cx="1392696" cy="808276"/>
              <a:chOff x="837732" y="1756273"/>
              <a:chExt cx="4394668" cy="1710028"/>
            </a:xfrm>
          </p:grpSpPr>
          <p:sp>
            <p:nvSpPr>
              <p:cNvPr id="56" name="椭圆 55"/>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57" name="矩形 56"/>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50" name="组合 49"/>
            <p:cNvGrpSpPr/>
            <p:nvPr/>
          </p:nvGrpSpPr>
          <p:grpSpPr>
            <a:xfrm>
              <a:off x="6342817" y="1627632"/>
              <a:ext cx="1819656" cy="2115388"/>
              <a:chOff x="6342817" y="1627632"/>
              <a:chExt cx="1819656" cy="2115388"/>
            </a:xfrm>
          </p:grpSpPr>
          <p:sp>
            <p:nvSpPr>
              <p:cNvPr id="51" name="空心弧 50"/>
              <p:cNvSpPr/>
              <p:nvPr/>
            </p:nvSpPr>
            <p:spPr>
              <a:xfrm>
                <a:off x="6342817" y="1627632"/>
                <a:ext cx="1819656" cy="1819656"/>
              </a:xfrm>
              <a:prstGeom prst="blockArc">
                <a:avLst/>
              </a:prstGeom>
              <a:solidFill>
                <a:schemeClr val="bg1">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52" name="文本框 29"/>
              <p:cNvSpPr txBox="1"/>
              <p:nvPr/>
            </p:nvSpPr>
            <p:spPr>
              <a:xfrm>
                <a:off x="7034890" y="2113843"/>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05</a:t>
                </a:r>
                <a:endParaRPr lang="zh-CN" altLang="en-US" sz="2700" b="1" dirty="0">
                  <a:solidFill>
                    <a:schemeClr val="tx1">
                      <a:lumMod val="65000"/>
                      <a:lumOff val="35000"/>
                    </a:schemeClr>
                  </a:solidFill>
                </a:endParaRPr>
              </a:p>
            </p:txBody>
          </p:sp>
          <p:sp>
            <p:nvSpPr>
              <p:cNvPr id="53" name="Freeform 155"/>
              <p:cNvSpPr>
                <a:spLocks noEditPoints="1"/>
              </p:cNvSpPr>
              <p:nvPr/>
            </p:nvSpPr>
            <p:spPr bwMode="auto">
              <a:xfrm>
                <a:off x="7114748" y="2789647"/>
                <a:ext cx="366997" cy="311304"/>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a:p>
            </p:txBody>
          </p:sp>
          <p:sp>
            <p:nvSpPr>
              <p:cNvPr id="54" name="文本框 46"/>
              <p:cNvSpPr txBox="1"/>
              <p:nvPr/>
            </p:nvSpPr>
            <p:spPr>
              <a:xfrm>
                <a:off x="7002480" y="3147992"/>
                <a:ext cx="627528" cy="300083"/>
              </a:xfrm>
              <a:prstGeom prst="rect">
                <a:avLst/>
              </a:prstGeom>
              <a:noFill/>
            </p:spPr>
            <p:txBody>
              <a:bodyPr wrap="none" lIns="68580" tIns="34290" rIns="68580" bIns="34290" rtlCol="0">
                <a:spAutoFit/>
              </a:bodyPr>
              <a:lstStyle/>
              <a:p>
                <a:pPr algn="ctr"/>
                <a:r>
                  <a:rPr lang="en-US" altLang="zh-CN" sz="1500" b="1" dirty="0">
                    <a:solidFill>
                      <a:srgbClr val="3A3A3A"/>
                    </a:solidFill>
                  </a:rPr>
                  <a:t>World</a:t>
                </a:r>
                <a:endParaRPr lang="zh-CN" altLang="en-US" sz="1500" b="1" dirty="0">
                  <a:solidFill>
                    <a:srgbClr val="3A3A3A"/>
                  </a:solidFill>
                </a:endParaRPr>
              </a:p>
            </p:txBody>
          </p:sp>
          <p:sp>
            <p:nvSpPr>
              <p:cNvPr id="55" name="文本框 47"/>
              <p:cNvSpPr txBox="1"/>
              <p:nvPr/>
            </p:nvSpPr>
            <p:spPr>
              <a:xfrm>
                <a:off x="6641330" y="3427549"/>
                <a:ext cx="1349828" cy="315471"/>
              </a:xfrm>
              <a:prstGeom prst="rect">
                <a:avLst/>
              </a:prstGeom>
              <a:noFill/>
            </p:spPr>
            <p:txBody>
              <a:bodyPr wrap="square" lIns="68580" tIns="34290" rIns="68580" bIns="34290" rtlCol="0">
                <a:spAutoFit/>
              </a:bodyPr>
              <a:lstStyle/>
              <a:p>
                <a:pPr algn="ctr"/>
                <a:r>
                  <a:rPr lang="en-US" altLang="zh-CN" sz="800" dirty="0">
                    <a:solidFill>
                      <a:srgbClr val="3A3A3A"/>
                    </a:solidFill>
                  </a:rPr>
                  <a:t>We do our best to make your presentation perfect!</a:t>
                </a:r>
                <a:endParaRPr lang="zh-CN" altLang="en-US" sz="800" dirty="0">
                  <a:solidFill>
                    <a:srgbClr val="3A3A3A"/>
                  </a:solidFill>
                </a:endParaRPr>
              </a:p>
            </p:txBody>
          </p:sp>
        </p:grpSp>
      </p:grpSp>
      <p:sp>
        <p:nvSpPr>
          <p:cNvPr id="58" name="灯片编号占位符 57"/>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59" name="TextBox 58"/>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75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750"/>
                                        <p:tgtEl>
                                          <p:spTgt spid="19"/>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1750"/>
                                        <p:tgtEl>
                                          <p:spTgt spid="27"/>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1750"/>
                                        <p:tgtEl>
                                          <p:spTgt spid="40"/>
                                        </p:tgtEl>
                                      </p:cBhvr>
                                    </p:animEffect>
                                  </p:childTnLst>
                                </p:cTn>
                              </p:par>
                            </p:childTnLst>
                          </p:cTn>
                        </p:par>
                        <p:par>
                          <p:cTn id="20" fill="hold">
                            <p:stCondLst>
                              <p:cond delay="8000"/>
                            </p:stCondLst>
                            <p:childTnLst>
                              <p:par>
                                <p:cTn id="21" presetID="22" presetClass="entr" presetSubtype="8"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 name="TextBox 2"/>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
        <p:nvSpPr>
          <p:cNvPr id="4" name="矩形 13"/>
          <p:cNvSpPr/>
          <p:nvPr/>
        </p:nvSpPr>
        <p:spPr>
          <a:xfrm rot="19800000">
            <a:off x="4676097" y="1230790"/>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1" fmla="*/ 0 w 783379"/>
              <a:gd name="connsiteY0-2" fmla="*/ 0 h 1233714"/>
              <a:gd name="connsiteX1-3" fmla="*/ 756718 w 783379"/>
              <a:gd name="connsiteY1-4" fmla="*/ 17602 h 1233714"/>
              <a:gd name="connsiteX2-5" fmla="*/ 783379 w 783379"/>
              <a:gd name="connsiteY2-6" fmla="*/ 1233714 h 1233714"/>
              <a:gd name="connsiteX3-7" fmla="*/ 0 w 783379"/>
              <a:gd name="connsiteY3-8" fmla="*/ 1233714 h 1233714"/>
              <a:gd name="connsiteX4-9" fmla="*/ 0 w 783379"/>
              <a:gd name="connsiteY4-10" fmla="*/ 0 h 1233714"/>
              <a:gd name="connsiteX0-11" fmla="*/ 0 w 783379"/>
              <a:gd name="connsiteY0-12" fmla="*/ 0 h 1233714"/>
              <a:gd name="connsiteX1-13" fmla="*/ 756718 w 783379"/>
              <a:gd name="connsiteY1-14" fmla="*/ 17602 h 1233714"/>
              <a:gd name="connsiteX2-15" fmla="*/ 783379 w 783379"/>
              <a:gd name="connsiteY2-16" fmla="*/ 1233714 h 1233714"/>
              <a:gd name="connsiteX3-17" fmla="*/ 0 w 783379"/>
              <a:gd name="connsiteY3-18" fmla="*/ 1233714 h 1233714"/>
              <a:gd name="connsiteX4-19" fmla="*/ 0 w 783379"/>
              <a:gd name="connsiteY4-20" fmla="*/ 0 h 1233714"/>
              <a:gd name="connsiteX0-21" fmla="*/ 0 w 783379"/>
              <a:gd name="connsiteY0-22" fmla="*/ 0 h 1233714"/>
              <a:gd name="connsiteX1-23" fmla="*/ 738945 w 783379"/>
              <a:gd name="connsiteY1-24" fmla="*/ 29338 h 1233714"/>
              <a:gd name="connsiteX2-25" fmla="*/ 783379 w 783379"/>
              <a:gd name="connsiteY2-26" fmla="*/ 1233714 h 1233714"/>
              <a:gd name="connsiteX3-27" fmla="*/ 0 w 783379"/>
              <a:gd name="connsiteY3-28" fmla="*/ 1233714 h 1233714"/>
              <a:gd name="connsiteX4-29" fmla="*/ 0 w 783379"/>
              <a:gd name="connsiteY4-30" fmla="*/ 0 h 1233714"/>
              <a:gd name="connsiteX0-31" fmla="*/ 0 w 783379"/>
              <a:gd name="connsiteY0-32" fmla="*/ 0 h 1233714"/>
              <a:gd name="connsiteX1-33" fmla="*/ 738945 w 783379"/>
              <a:gd name="connsiteY1-34" fmla="*/ 29338 h 1233714"/>
              <a:gd name="connsiteX2-35" fmla="*/ 783379 w 783379"/>
              <a:gd name="connsiteY2-36" fmla="*/ 1233714 h 1233714"/>
              <a:gd name="connsiteX3-37" fmla="*/ 0 w 783379"/>
              <a:gd name="connsiteY3-38" fmla="*/ 1233714 h 1233714"/>
              <a:gd name="connsiteX4-39" fmla="*/ 0 w 783379"/>
              <a:gd name="connsiteY4-40" fmla="*/ 0 h 1233714"/>
              <a:gd name="connsiteX0-41" fmla="*/ 0 w 783379"/>
              <a:gd name="connsiteY0-42" fmla="*/ 6927 h 1240641"/>
              <a:gd name="connsiteX1-43" fmla="*/ 738945 w 783379"/>
              <a:gd name="connsiteY1-44" fmla="*/ 36265 h 1240641"/>
              <a:gd name="connsiteX2-45" fmla="*/ 783379 w 783379"/>
              <a:gd name="connsiteY2-46" fmla="*/ 1240641 h 1240641"/>
              <a:gd name="connsiteX3-47" fmla="*/ 0 w 783379"/>
              <a:gd name="connsiteY3-48" fmla="*/ 1240641 h 1240641"/>
              <a:gd name="connsiteX4-49" fmla="*/ 0 w 783379"/>
              <a:gd name="connsiteY4-50" fmla="*/ 6927 h 1240641"/>
              <a:gd name="connsiteX0-51" fmla="*/ 0 w 783379"/>
              <a:gd name="connsiteY0-52" fmla="*/ 0 h 1233714"/>
              <a:gd name="connsiteX1-53" fmla="*/ 722915 w 783379"/>
              <a:gd name="connsiteY1-54" fmla="*/ 47580 h 1233714"/>
              <a:gd name="connsiteX2-55" fmla="*/ 783379 w 783379"/>
              <a:gd name="connsiteY2-56" fmla="*/ 1233714 h 1233714"/>
              <a:gd name="connsiteX3-57" fmla="*/ 0 w 783379"/>
              <a:gd name="connsiteY3-58" fmla="*/ 1233714 h 1233714"/>
              <a:gd name="connsiteX4-59" fmla="*/ 0 w 783379"/>
              <a:gd name="connsiteY4-60" fmla="*/ 0 h 1233714"/>
              <a:gd name="connsiteX0-61" fmla="*/ 0 w 783379"/>
              <a:gd name="connsiteY0-62" fmla="*/ 0 h 1233714"/>
              <a:gd name="connsiteX1-63" fmla="*/ 722915 w 783379"/>
              <a:gd name="connsiteY1-64" fmla="*/ 47580 h 1233714"/>
              <a:gd name="connsiteX2-65" fmla="*/ 783379 w 783379"/>
              <a:gd name="connsiteY2-66" fmla="*/ 1233714 h 1233714"/>
              <a:gd name="connsiteX3-67" fmla="*/ 0 w 783379"/>
              <a:gd name="connsiteY3-68" fmla="*/ 1233714 h 1233714"/>
              <a:gd name="connsiteX4-69" fmla="*/ 0 w 783379"/>
              <a:gd name="connsiteY4-70" fmla="*/ 0 h 1233714"/>
              <a:gd name="connsiteX0-71" fmla="*/ 0 w 783379"/>
              <a:gd name="connsiteY0-72" fmla="*/ 0 h 1233714"/>
              <a:gd name="connsiteX1-73" fmla="*/ 696892 w 783379"/>
              <a:gd name="connsiteY1-74" fmla="*/ 54553 h 1233714"/>
              <a:gd name="connsiteX2-75" fmla="*/ 783379 w 783379"/>
              <a:gd name="connsiteY2-76" fmla="*/ 1233714 h 1233714"/>
              <a:gd name="connsiteX3-77" fmla="*/ 0 w 783379"/>
              <a:gd name="connsiteY3-78" fmla="*/ 1233714 h 1233714"/>
              <a:gd name="connsiteX4-79" fmla="*/ 0 w 783379"/>
              <a:gd name="connsiteY4-80" fmla="*/ 0 h 1233714"/>
              <a:gd name="connsiteX0-81" fmla="*/ 0 w 783379"/>
              <a:gd name="connsiteY0-82" fmla="*/ 0 h 1233714"/>
              <a:gd name="connsiteX1-83" fmla="*/ 696892 w 783379"/>
              <a:gd name="connsiteY1-84" fmla="*/ 54553 h 1233714"/>
              <a:gd name="connsiteX2-85" fmla="*/ 783379 w 783379"/>
              <a:gd name="connsiteY2-86" fmla="*/ 1233714 h 1233714"/>
              <a:gd name="connsiteX3-87" fmla="*/ 0 w 783379"/>
              <a:gd name="connsiteY3-88" fmla="*/ 1233714 h 1233714"/>
              <a:gd name="connsiteX4-89" fmla="*/ 0 w 783379"/>
              <a:gd name="connsiteY4-90" fmla="*/ 0 h 1233714"/>
              <a:gd name="connsiteX0-91" fmla="*/ 0 w 783379"/>
              <a:gd name="connsiteY0-92" fmla="*/ 13944 h 1247658"/>
              <a:gd name="connsiteX1-93" fmla="*/ 696892 w 783379"/>
              <a:gd name="connsiteY1-94" fmla="*/ 68497 h 1247658"/>
              <a:gd name="connsiteX2-95" fmla="*/ 783379 w 783379"/>
              <a:gd name="connsiteY2-96" fmla="*/ 1247658 h 1247658"/>
              <a:gd name="connsiteX3-97" fmla="*/ 0 w 783379"/>
              <a:gd name="connsiteY3-98" fmla="*/ 1247658 h 1247658"/>
              <a:gd name="connsiteX4-99" fmla="*/ 0 w 783379"/>
              <a:gd name="connsiteY4-100" fmla="*/ 13944 h 1247658"/>
              <a:gd name="connsiteX0-101" fmla="*/ 0 w 783379"/>
              <a:gd name="connsiteY0-102" fmla="*/ 13944 h 1247658"/>
              <a:gd name="connsiteX1-103" fmla="*/ 696892 w 783379"/>
              <a:gd name="connsiteY1-104" fmla="*/ 68497 h 1247658"/>
              <a:gd name="connsiteX2-105" fmla="*/ 783379 w 783379"/>
              <a:gd name="connsiteY2-106" fmla="*/ 1247658 h 1247658"/>
              <a:gd name="connsiteX3-107" fmla="*/ 0 w 783379"/>
              <a:gd name="connsiteY3-108" fmla="*/ 1247658 h 1247658"/>
              <a:gd name="connsiteX4-109" fmla="*/ 0 w 783379"/>
              <a:gd name="connsiteY4-110" fmla="*/ 13944 h 1247658"/>
              <a:gd name="connsiteX0-111" fmla="*/ 0 w 783379"/>
              <a:gd name="connsiteY0-112" fmla="*/ 13944 h 1247658"/>
              <a:gd name="connsiteX1-113" fmla="*/ 696892 w 783379"/>
              <a:gd name="connsiteY1-114" fmla="*/ 68497 h 1247658"/>
              <a:gd name="connsiteX2-115" fmla="*/ 783379 w 783379"/>
              <a:gd name="connsiteY2-116" fmla="*/ 1247658 h 1247658"/>
              <a:gd name="connsiteX3-117" fmla="*/ 0 w 783379"/>
              <a:gd name="connsiteY3-118" fmla="*/ 1247658 h 1247658"/>
              <a:gd name="connsiteX4-119" fmla="*/ 0 w 783379"/>
              <a:gd name="connsiteY4-120" fmla="*/ 13944 h 1247658"/>
              <a:gd name="connsiteX0-121" fmla="*/ 0 w 783379"/>
              <a:gd name="connsiteY0-122" fmla="*/ 2131 h 1235845"/>
              <a:gd name="connsiteX1-123" fmla="*/ 682604 w 783379"/>
              <a:gd name="connsiteY1-124" fmla="*/ 81430 h 1235845"/>
              <a:gd name="connsiteX2-125" fmla="*/ 783379 w 783379"/>
              <a:gd name="connsiteY2-126" fmla="*/ 1235845 h 1235845"/>
              <a:gd name="connsiteX3-127" fmla="*/ 0 w 783379"/>
              <a:gd name="connsiteY3-128" fmla="*/ 1235845 h 1235845"/>
              <a:gd name="connsiteX4-129" fmla="*/ 0 w 783379"/>
              <a:gd name="connsiteY4-130" fmla="*/ 2131 h 1235845"/>
              <a:gd name="connsiteX0-131" fmla="*/ 0 w 783379"/>
              <a:gd name="connsiteY0-132" fmla="*/ 2378 h 1236092"/>
              <a:gd name="connsiteX1-133" fmla="*/ 682604 w 783379"/>
              <a:gd name="connsiteY1-134" fmla="*/ 81677 h 1236092"/>
              <a:gd name="connsiteX2-135" fmla="*/ 783379 w 783379"/>
              <a:gd name="connsiteY2-136" fmla="*/ 1236092 h 1236092"/>
              <a:gd name="connsiteX3-137" fmla="*/ 0 w 783379"/>
              <a:gd name="connsiteY3-138" fmla="*/ 1236092 h 1236092"/>
              <a:gd name="connsiteX4-139" fmla="*/ 0 w 783379"/>
              <a:gd name="connsiteY4-140" fmla="*/ 2378 h 1236092"/>
              <a:gd name="connsiteX0-141" fmla="*/ 0 w 783379"/>
              <a:gd name="connsiteY0-142" fmla="*/ 2378 h 1236092"/>
              <a:gd name="connsiteX1-143" fmla="*/ 682604 w 783379"/>
              <a:gd name="connsiteY1-144" fmla="*/ 81677 h 1236092"/>
              <a:gd name="connsiteX2-145" fmla="*/ 783379 w 783379"/>
              <a:gd name="connsiteY2-146" fmla="*/ 1236092 h 1236092"/>
              <a:gd name="connsiteX3-147" fmla="*/ 0 w 783379"/>
              <a:gd name="connsiteY3-148" fmla="*/ 1236092 h 1236092"/>
              <a:gd name="connsiteX4-149" fmla="*/ 0 w 783379"/>
              <a:gd name="connsiteY4-150" fmla="*/ 2378 h 12360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0088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13"/>
          <p:cNvSpPr/>
          <p:nvPr/>
        </p:nvSpPr>
        <p:spPr>
          <a:xfrm rot="19800000">
            <a:off x="4678874" y="1230789"/>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1" fmla="*/ 0 w 783379"/>
              <a:gd name="connsiteY0-2" fmla="*/ 0 h 1233714"/>
              <a:gd name="connsiteX1-3" fmla="*/ 756718 w 783379"/>
              <a:gd name="connsiteY1-4" fmla="*/ 17602 h 1233714"/>
              <a:gd name="connsiteX2-5" fmla="*/ 783379 w 783379"/>
              <a:gd name="connsiteY2-6" fmla="*/ 1233714 h 1233714"/>
              <a:gd name="connsiteX3-7" fmla="*/ 0 w 783379"/>
              <a:gd name="connsiteY3-8" fmla="*/ 1233714 h 1233714"/>
              <a:gd name="connsiteX4-9" fmla="*/ 0 w 783379"/>
              <a:gd name="connsiteY4-10" fmla="*/ 0 h 1233714"/>
              <a:gd name="connsiteX0-11" fmla="*/ 0 w 783379"/>
              <a:gd name="connsiteY0-12" fmla="*/ 0 h 1233714"/>
              <a:gd name="connsiteX1-13" fmla="*/ 756718 w 783379"/>
              <a:gd name="connsiteY1-14" fmla="*/ 17602 h 1233714"/>
              <a:gd name="connsiteX2-15" fmla="*/ 783379 w 783379"/>
              <a:gd name="connsiteY2-16" fmla="*/ 1233714 h 1233714"/>
              <a:gd name="connsiteX3-17" fmla="*/ 0 w 783379"/>
              <a:gd name="connsiteY3-18" fmla="*/ 1233714 h 1233714"/>
              <a:gd name="connsiteX4-19" fmla="*/ 0 w 783379"/>
              <a:gd name="connsiteY4-20" fmla="*/ 0 h 1233714"/>
              <a:gd name="connsiteX0-21" fmla="*/ 0 w 783379"/>
              <a:gd name="connsiteY0-22" fmla="*/ 0 h 1233714"/>
              <a:gd name="connsiteX1-23" fmla="*/ 738945 w 783379"/>
              <a:gd name="connsiteY1-24" fmla="*/ 29338 h 1233714"/>
              <a:gd name="connsiteX2-25" fmla="*/ 783379 w 783379"/>
              <a:gd name="connsiteY2-26" fmla="*/ 1233714 h 1233714"/>
              <a:gd name="connsiteX3-27" fmla="*/ 0 w 783379"/>
              <a:gd name="connsiteY3-28" fmla="*/ 1233714 h 1233714"/>
              <a:gd name="connsiteX4-29" fmla="*/ 0 w 783379"/>
              <a:gd name="connsiteY4-30" fmla="*/ 0 h 1233714"/>
              <a:gd name="connsiteX0-31" fmla="*/ 0 w 783379"/>
              <a:gd name="connsiteY0-32" fmla="*/ 0 h 1233714"/>
              <a:gd name="connsiteX1-33" fmla="*/ 738945 w 783379"/>
              <a:gd name="connsiteY1-34" fmla="*/ 29338 h 1233714"/>
              <a:gd name="connsiteX2-35" fmla="*/ 783379 w 783379"/>
              <a:gd name="connsiteY2-36" fmla="*/ 1233714 h 1233714"/>
              <a:gd name="connsiteX3-37" fmla="*/ 0 w 783379"/>
              <a:gd name="connsiteY3-38" fmla="*/ 1233714 h 1233714"/>
              <a:gd name="connsiteX4-39" fmla="*/ 0 w 783379"/>
              <a:gd name="connsiteY4-40" fmla="*/ 0 h 1233714"/>
              <a:gd name="connsiteX0-41" fmla="*/ 0 w 783379"/>
              <a:gd name="connsiteY0-42" fmla="*/ 6927 h 1240641"/>
              <a:gd name="connsiteX1-43" fmla="*/ 738945 w 783379"/>
              <a:gd name="connsiteY1-44" fmla="*/ 36265 h 1240641"/>
              <a:gd name="connsiteX2-45" fmla="*/ 783379 w 783379"/>
              <a:gd name="connsiteY2-46" fmla="*/ 1240641 h 1240641"/>
              <a:gd name="connsiteX3-47" fmla="*/ 0 w 783379"/>
              <a:gd name="connsiteY3-48" fmla="*/ 1240641 h 1240641"/>
              <a:gd name="connsiteX4-49" fmla="*/ 0 w 783379"/>
              <a:gd name="connsiteY4-50" fmla="*/ 6927 h 1240641"/>
              <a:gd name="connsiteX0-51" fmla="*/ 0 w 783379"/>
              <a:gd name="connsiteY0-52" fmla="*/ 0 h 1233714"/>
              <a:gd name="connsiteX1-53" fmla="*/ 722915 w 783379"/>
              <a:gd name="connsiteY1-54" fmla="*/ 47580 h 1233714"/>
              <a:gd name="connsiteX2-55" fmla="*/ 783379 w 783379"/>
              <a:gd name="connsiteY2-56" fmla="*/ 1233714 h 1233714"/>
              <a:gd name="connsiteX3-57" fmla="*/ 0 w 783379"/>
              <a:gd name="connsiteY3-58" fmla="*/ 1233714 h 1233714"/>
              <a:gd name="connsiteX4-59" fmla="*/ 0 w 783379"/>
              <a:gd name="connsiteY4-60" fmla="*/ 0 h 1233714"/>
              <a:gd name="connsiteX0-61" fmla="*/ 0 w 783379"/>
              <a:gd name="connsiteY0-62" fmla="*/ 0 h 1233714"/>
              <a:gd name="connsiteX1-63" fmla="*/ 722915 w 783379"/>
              <a:gd name="connsiteY1-64" fmla="*/ 47580 h 1233714"/>
              <a:gd name="connsiteX2-65" fmla="*/ 783379 w 783379"/>
              <a:gd name="connsiteY2-66" fmla="*/ 1233714 h 1233714"/>
              <a:gd name="connsiteX3-67" fmla="*/ 0 w 783379"/>
              <a:gd name="connsiteY3-68" fmla="*/ 1233714 h 1233714"/>
              <a:gd name="connsiteX4-69" fmla="*/ 0 w 783379"/>
              <a:gd name="connsiteY4-70" fmla="*/ 0 h 1233714"/>
              <a:gd name="connsiteX0-71" fmla="*/ 0 w 783379"/>
              <a:gd name="connsiteY0-72" fmla="*/ 0 h 1233714"/>
              <a:gd name="connsiteX1-73" fmla="*/ 696892 w 783379"/>
              <a:gd name="connsiteY1-74" fmla="*/ 54553 h 1233714"/>
              <a:gd name="connsiteX2-75" fmla="*/ 783379 w 783379"/>
              <a:gd name="connsiteY2-76" fmla="*/ 1233714 h 1233714"/>
              <a:gd name="connsiteX3-77" fmla="*/ 0 w 783379"/>
              <a:gd name="connsiteY3-78" fmla="*/ 1233714 h 1233714"/>
              <a:gd name="connsiteX4-79" fmla="*/ 0 w 783379"/>
              <a:gd name="connsiteY4-80" fmla="*/ 0 h 1233714"/>
              <a:gd name="connsiteX0-81" fmla="*/ 0 w 783379"/>
              <a:gd name="connsiteY0-82" fmla="*/ 0 h 1233714"/>
              <a:gd name="connsiteX1-83" fmla="*/ 696892 w 783379"/>
              <a:gd name="connsiteY1-84" fmla="*/ 54553 h 1233714"/>
              <a:gd name="connsiteX2-85" fmla="*/ 783379 w 783379"/>
              <a:gd name="connsiteY2-86" fmla="*/ 1233714 h 1233714"/>
              <a:gd name="connsiteX3-87" fmla="*/ 0 w 783379"/>
              <a:gd name="connsiteY3-88" fmla="*/ 1233714 h 1233714"/>
              <a:gd name="connsiteX4-89" fmla="*/ 0 w 783379"/>
              <a:gd name="connsiteY4-90" fmla="*/ 0 h 1233714"/>
              <a:gd name="connsiteX0-91" fmla="*/ 0 w 783379"/>
              <a:gd name="connsiteY0-92" fmla="*/ 13944 h 1247658"/>
              <a:gd name="connsiteX1-93" fmla="*/ 696892 w 783379"/>
              <a:gd name="connsiteY1-94" fmla="*/ 68497 h 1247658"/>
              <a:gd name="connsiteX2-95" fmla="*/ 783379 w 783379"/>
              <a:gd name="connsiteY2-96" fmla="*/ 1247658 h 1247658"/>
              <a:gd name="connsiteX3-97" fmla="*/ 0 w 783379"/>
              <a:gd name="connsiteY3-98" fmla="*/ 1247658 h 1247658"/>
              <a:gd name="connsiteX4-99" fmla="*/ 0 w 783379"/>
              <a:gd name="connsiteY4-100" fmla="*/ 13944 h 1247658"/>
              <a:gd name="connsiteX0-101" fmla="*/ 0 w 783379"/>
              <a:gd name="connsiteY0-102" fmla="*/ 13944 h 1247658"/>
              <a:gd name="connsiteX1-103" fmla="*/ 696892 w 783379"/>
              <a:gd name="connsiteY1-104" fmla="*/ 68497 h 1247658"/>
              <a:gd name="connsiteX2-105" fmla="*/ 783379 w 783379"/>
              <a:gd name="connsiteY2-106" fmla="*/ 1247658 h 1247658"/>
              <a:gd name="connsiteX3-107" fmla="*/ 0 w 783379"/>
              <a:gd name="connsiteY3-108" fmla="*/ 1247658 h 1247658"/>
              <a:gd name="connsiteX4-109" fmla="*/ 0 w 783379"/>
              <a:gd name="connsiteY4-110" fmla="*/ 13944 h 1247658"/>
              <a:gd name="connsiteX0-111" fmla="*/ 0 w 783379"/>
              <a:gd name="connsiteY0-112" fmla="*/ 13944 h 1247658"/>
              <a:gd name="connsiteX1-113" fmla="*/ 696892 w 783379"/>
              <a:gd name="connsiteY1-114" fmla="*/ 68497 h 1247658"/>
              <a:gd name="connsiteX2-115" fmla="*/ 783379 w 783379"/>
              <a:gd name="connsiteY2-116" fmla="*/ 1247658 h 1247658"/>
              <a:gd name="connsiteX3-117" fmla="*/ 0 w 783379"/>
              <a:gd name="connsiteY3-118" fmla="*/ 1247658 h 1247658"/>
              <a:gd name="connsiteX4-119" fmla="*/ 0 w 783379"/>
              <a:gd name="connsiteY4-120" fmla="*/ 13944 h 1247658"/>
              <a:gd name="connsiteX0-121" fmla="*/ 0 w 783379"/>
              <a:gd name="connsiteY0-122" fmla="*/ 2131 h 1235845"/>
              <a:gd name="connsiteX1-123" fmla="*/ 682604 w 783379"/>
              <a:gd name="connsiteY1-124" fmla="*/ 81430 h 1235845"/>
              <a:gd name="connsiteX2-125" fmla="*/ 783379 w 783379"/>
              <a:gd name="connsiteY2-126" fmla="*/ 1235845 h 1235845"/>
              <a:gd name="connsiteX3-127" fmla="*/ 0 w 783379"/>
              <a:gd name="connsiteY3-128" fmla="*/ 1235845 h 1235845"/>
              <a:gd name="connsiteX4-129" fmla="*/ 0 w 783379"/>
              <a:gd name="connsiteY4-130" fmla="*/ 2131 h 1235845"/>
              <a:gd name="connsiteX0-131" fmla="*/ 0 w 783379"/>
              <a:gd name="connsiteY0-132" fmla="*/ 2378 h 1236092"/>
              <a:gd name="connsiteX1-133" fmla="*/ 682604 w 783379"/>
              <a:gd name="connsiteY1-134" fmla="*/ 81677 h 1236092"/>
              <a:gd name="connsiteX2-135" fmla="*/ 783379 w 783379"/>
              <a:gd name="connsiteY2-136" fmla="*/ 1236092 h 1236092"/>
              <a:gd name="connsiteX3-137" fmla="*/ 0 w 783379"/>
              <a:gd name="connsiteY3-138" fmla="*/ 1236092 h 1236092"/>
              <a:gd name="connsiteX4-139" fmla="*/ 0 w 783379"/>
              <a:gd name="connsiteY4-140" fmla="*/ 2378 h 1236092"/>
              <a:gd name="connsiteX0-141" fmla="*/ 0 w 783379"/>
              <a:gd name="connsiteY0-142" fmla="*/ 2378 h 1236092"/>
              <a:gd name="connsiteX1-143" fmla="*/ 682604 w 783379"/>
              <a:gd name="connsiteY1-144" fmla="*/ 81677 h 1236092"/>
              <a:gd name="connsiteX2-145" fmla="*/ 783379 w 783379"/>
              <a:gd name="connsiteY2-146" fmla="*/ 1236092 h 1236092"/>
              <a:gd name="connsiteX3-147" fmla="*/ 0 w 783379"/>
              <a:gd name="connsiteY3-148" fmla="*/ 1236092 h 1236092"/>
              <a:gd name="connsiteX4-149" fmla="*/ 0 w 783379"/>
              <a:gd name="connsiteY4-150" fmla="*/ 2378 h 12360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平行四边形 4"/>
          <p:cNvSpPr/>
          <p:nvPr/>
        </p:nvSpPr>
        <p:spPr>
          <a:xfrm rot="11300649">
            <a:off x="4137392" y="1175621"/>
            <a:ext cx="871256" cy="157037"/>
          </a:xfrm>
          <a:custGeom>
            <a:avLst/>
            <a:gdLst>
              <a:gd name="connsiteX0" fmla="*/ 0 w 1349669"/>
              <a:gd name="connsiteY0" fmla="*/ 185915 h 185915"/>
              <a:gd name="connsiteX1" fmla="*/ 46479 w 1349669"/>
              <a:gd name="connsiteY1" fmla="*/ 0 h 185915"/>
              <a:gd name="connsiteX2" fmla="*/ 1349669 w 1349669"/>
              <a:gd name="connsiteY2" fmla="*/ 0 h 185915"/>
              <a:gd name="connsiteX3" fmla="*/ 1303190 w 1349669"/>
              <a:gd name="connsiteY3" fmla="*/ 185915 h 185915"/>
              <a:gd name="connsiteX4" fmla="*/ 0 w 1349669"/>
              <a:gd name="connsiteY4" fmla="*/ 185915 h 185915"/>
              <a:gd name="connsiteX0-1" fmla="*/ 0 w 1349669"/>
              <a:gd name="connsiteY0-2" fmla="*/ 185915 h 216879"/>
              <a:gd name="connsiteX1-3" fmla="*/ 46479 w 1349669"/>
              <a:gd name="connsiteY1-4" fmla="*/ 0 h 216879"/>
              <a:gd name="connsiteX2-5" fmla="*/ 1349669 w 1349669"/>
              <a:gd name="connsiteY2-6" fmla="*/ 0 h 216879"/>
              <a:gd name="connsiteX3-7" fmla="*/ 1161595 w 1349669"/>
              <a:gd name="connsiteY3-8" fmla="*/ 216879 h 216879"/>
              <a:gd name="connsiteX4-9" fmla="*/ 0 w 1349669"/>
              <a:gd name="connsiteY4-10" fmla="*/ 185915 h 216879"/>
              <a:gd name="connsiteX0-11" fmla="*/ 0 w 1520597"/>
              <a:gd name="connsiteY0-12" fmla="*/ 181718 h 216879"/>
              <a:gd name="connsiteX1-13" fmla="*/ 217407 w 1520597"/>
              <a:gd name="connsiteY1-14" fmla="*/ 0 h 216879"/>
              <a:gd name="connsiteX2-15" fmla="*/ 1520597 w 1520597"/>
              <a:gd name="connsiteY2-16" fmla="*/ 0 h 216879"/>
              <a:gd name="connsiteX3-17" fmla="*/ 1332523 w 1520597"/>
              <a:gd name="connsiteY3-18" fmla="*/ 216879 h 216879"/>
              <a:gd name="connsiteX4-19" fmla="*/ 0 w 1520597"/>
              <a:gd name="connsiteY4-20" fmla="*/ 181718 h 216879"/>
              <a:gd name="connsiteX0-21" fmla="*/ 0 w 1544954"/>
              <a:gd name="connsiteY0-22" fmla="*/ 174515 h 216879"/>
              <a:gd name="connsiteX1-23" fmla="*/ 241764 w 1544954"/>
              <a:gd name="connsiteY1-24" fmla="*/ 0 h 216879"/>
              <a:gd name="connsiteX2-25" fmla="*/ 1544954 w 1544954"/>
              <a:gd name="connsiteY2-26" fmla="*/ 0 h 216879"/>
              <a:gd name="connsiteX3-27" fmla="*/ 1356880 w 1544954"/>
              <a:gd name="connsiteY3-28" fmla="*/ 216879 h 216879"/>
              <a:gd name="connsiteX4-29" fmla="*/ 0 w 1544954"/>
              <a:gd name="connsiteY4-30" fmla="*/ 174515 h 216879"/>
              <a:gd name="connsiteX0-31" fmla="*/ 0 w 1544954"/>
              <a:gd name="connsiteY0-32" fmla="*/ 174515 h 216879"/>
              <a:gd name="connsiteX1-33" fmla="*/ 241764 w 1544954"/>
              <a:gd name="connsiteY1-34" fmla="*/ 0 h 216879"/>
              <a:gd name="connsiteX2-35" fmla="*/ 1544954 w 1544954"/>
              <a:gd name="connsiteY2-36" fmla="*/ 0 h 216879"/>
              <a:gd name="connsiteX3-37" fmla="*/ 1356880 w 1544954"/>
              <a:gd name="connsiteY3-38" fmla="*/ 216879 h 216879"/>
              <a:gd name="connsiteX4-39" fmla="*/ 0 w 1544954"/>
              <a:gd name="connsiteY4-40" fmla="*/ 174515 h 216879"/>
              <a:gd name="connsiteX0-41" fmla="*/ 0 w 1544954"/>
              <a:gd name="connsiteY0-42" fmla="*/ 174515 h 216879"/>
              <a:gd name="connsiteX1-43" fmla="*/ 241764 w 1544954"/>
              <a:gd name="connsiteY1-44" fmla="*/ 0 h 216879"/>
              <a:gd name="connsiteX2-45" fmla="*/ 1544954 w 1544954"/>
              <a:gd name="connsiteY2-46" fmla="*/ 0 h 216879"/>
              <a:gd name="connsiteX3-47" fmla="*/ 1356880 w 1544954"/>
              <a:gd name="connsiteY3-48" fmla="*/ 216879 h 216879"/>
              <a:gd name="connsiteX4-49" fmla="*/ 0 w 1544954"/>
              <a:gd name="connsiteY4-50" fmla="*/ 174515 h 216879"/>
              <a:gd name="connsiteX0-51" fmla="*/ 0 w 1586892"/>
              <a:gd name="connsiteY0-52" fmla="*/ 181978 h 224342"/>
              <a:gd name="connsiteX1-53" fmla="*/ 241764 w 1586892"/>
              <a:gd name="connsiteY1-54" fmla="*/ 7463 h 224342"/>
              <a:gd name="connsiteX2-55" fmla="*/ 1586892 w 1586892"/>
              <a:gd name="connsiteY2-56" fmla="*/ 0 h 224342"/>
              <a:gd name="connsiteX3-57" fmla="*/ 1356880 w 1586892"/>
              <a:gd name="connsiteY3-58" fmla="*/ 224342 h 224342"/>
              <a:gd name="connsiteX4-59" fmla="*/ 0 w 1586892"/>
              <a:gd name="connsiteY4-60" fmla="*/ 181978 h 224342"/>
              <a:gd name="connsiteX0-61" fmla="*/ 0 w 1586892"/>
              <a:gd name="connsiteY0-62" fmla="*/ 181978 h 224342"/>
              <a:gd name="connsiteX1-63" fmla="*/ 241764 w 1586892"/>
              <a:gd name="connsiteY1-64" fmla="*/ 7463 h 224342"/>
              <a:gd name="connsiteX2-65" fmla="*/ 1586892 w 1586892"/>
              <a:gd name="connsiteY2-66" fmla="*/ 0 h 224342"/>
              <a:gd name="connsiteX3-67" fmla="*/ 1356880 w 1586892"/>
              <a:gd name="connsiteY3-68" fmla="*/ 224342 h 224342"/>
              <a:gd name="connsiteX4-69" fmla="*/ 0 w 1586892"/>
              <a:gd name="connsiteY4-70" fmla="*/ 181978 h 224342"/>
              <a:gd name="connsiteX0-71" fmla="*/ 0 w 1586892"/>
              <a:gd name="connsiteY0-72" fmla="*/ 181978 h 224342"/>
              <a:gd name="connsiteX1-73" fmla="*/ 241764 w 1586892"/>
              <a:gd name="connsiteY1-74" fmla="*/ 7463 h 224342"/>
              <a:gd name="connsiteX2-75" fmla="*/ 1586892 w 1586892"/>
              <a:gd name="connsiteY2-76" fmla="*/ 0 h 224342"/>
              <a:gd name="connsiteX3-77" fmla="*/ 1356880 w 1586892"/>
              <a:gd name="connsiteY3-78" fmla="*/ 224342 h 224342"/>
              <a:gd name="connsiteX4-79" fmla="*/ 0 w 1586892"/>
              <a:gd name="connsiteY4-80" fmla="*/ 181978 h 224342"/>
              <a:gd name="connsiteX0-81" fmla="*/ 0 w 1352325"/>
              <a:gd name="connsiteY0-82" fmla="*/ 284458 h 284458"/>
              <a:gd name="connsiteX1-83" fmla="*/ 7197 w 1352325"/>
              <a:gd name="connsiteY1-84" fmla="*/ 7463 h 284458"/>
              <a:gd name="connsiteX2-85" fmla="*/ 1352325 w 1352325"/>
              <a:gd name="connsiteY2-86" fmla="*/ 0 h 284458"/>
              <a:gd name="connsiteX3-87" fmla="*/ 1122313 w 1352325"/>
              <a:gd name="connsiteY3-88" fmla="*/ 224342 h 284458"/>
              <a:gd name="connsiteX4-89" fmla="*/ 0 w 1352325"/>
              <a:gd name="connsiteY4-90" fmla="*/ 284458 h 284458"/>
              <a:gd name="connsiteX0-91" fmla="*/ 0 w 1602673"/>
              <a:gd name="connsiteY0-92" fmla="*/ 190553 h 224342"/>
              <a:gd name="connsiteX1-93" fmla="*/ 257545 w 1602673"/>
              <a:gd name="connsiteY1-94" fmla="*/ 7463 h 224342"/>
              <a:gd name="connsiteX2-95" fmla="*/ 1602673 w 1602673"/>
              <a:gd name="connsiteY2-96" fmla="*/ 0 h 224342"/>
              <a:gd name="connsiteX3-97" fmla="*/ 1372661 w 1602673"/>
              <a:gd name="connsiteY3-98" fmla="*/ 224342 h 224342"/>
              <a:gd name="connsiteX4-99" fmla="*/ 0 w 1602673"/>
              <a:gd name="connsiteY4-100" fmla="*/ 190553 h 224342"/>
              <a:gd name="connsiteX0-101" fmla="*/ 0 w 1602673"/>
              <a:gd name="connsiteY0-102" fmla="*/ 190553 h 224342"/>
              <a:gd name="connsiteX1-103" fmla="*/ 257545 w 1602673"/>
              <a:gd name="connsiteY1-104" fmla="*/ 7463 h 224342"/>
              <a:gd name="connsiteX2-105" fmla="*/ 1602673 w 1602673"/>
              <a:gd name="connsiteY2-106" fmla="*/ 0 h 224342"/>
              <a:gd name="connsiteX3-107" fmla="*/ 1372661 w 1602673"/>
              <a:gd name="connsiteY3-108" fmla="*/ 224342 h 224342"/>
              <a:gd name="connsiteX4-109" fmla="*/ 0 w 1602673"/>
              <a:gd name="connsiteY4-110" fmla="*/ 190553 h 224342"/>
              <a:gd name="connsiteX0-111" fmla="*/ 0 w 1602673"/>
              <a:gd name="connsiteY0-112" fmla="*/ 197497 h 231286"/>
              <a:gd name="connsiteX1-113" fmla="*/ 208830 w 1602673"/>
              <a:gd name="connsiteY1-114" fmla="*/ 0 h 231286"/>
              <a:gd name="connsiteX2-115" fmla="*/ 1602673 w 1602673"/>
              <a:gd name="connsiteY2-116" fmla="*/ 6944 h 231286"/>
              <a:gd name="connsiteX3-117" fmla="*/ 1372661 w 1602673"/>
              <a:gd name="connsiteY3-118" fmla="*/ 231286 h 231286"/>
              <a:gd name="connsiteX4-119" fmla="*/ 0 w 1602673"/>
              <a:gd name="connsiteY4-120" fmla="*/ 197497 h 231286"/>
              <a:gd name="connsiteX0-121" fmla="*/ 0 w 1602673"/>
              <a:gd name="connsiteY0-122" fmla="*/ 198870 h 232659"/>
              <a:gd name="connsiteX1-123" fmla="*/ 248967 w 1602673"/>
              <a:gd name="connsiteY1-124" fmla="*/ 0 h 232659"/>
              <a:gd name="connsiteX2-125" fmla="*/ 1602673 w 1602673"/>
              <a:gd name="connsiteY2-126" fmla="*/ 8317 h 232659"/>
              <a:gd name="connsiteX3-127" fmla="*/ 1372661 w 1602673"/>
              <a:gd name="connsiteY3-128" fmla="*/ 232659 h 232659"/>
              <a:gd name="connsiteX4-129" fmla="*/ 0 w 1602673"/>
              <a:gd name="connsiteY4-130" fmla="*/ 198870 h 232659"/>
              <a:gd name="connsiteX0-131" fmla="*/ 0 w 1602673"/>
              <a:gd name="connsiteY0-132" fmla="*/ 197625 h 231414"/>
              <a:gd name="connsiteX1-133" fmla="*/ 241978 w 1602673"/>
              <a:gd name="connsiteY1-134" fmla="*/ 0 h 231414"/>
              <a:gd name="connsiteX2-135" fmla="*/ 1602673 w 1602673"/>
              <a:gd name="connsiteY2-136" fmla="*/ 7072 h 231414"/>
              <a:gd name="connsiteX3-137" fmla="*/ 1372661 w 1602673"/>
              <a:gd name="connsiteY3-138" fmla="*/ 231414 h 231414"/>
              <a:gd name="connsiteX4-139" fmla="*/ 0 w 1602673"/>
              <a:gd name="connsiteY4-140" fmla="*/ 197625 h 231414"/>
              <a:gd name="connsiteX0-141" fmla="*/ 0 w 1602673"/>
              <a:gd name="connsiteY0-142" fmla="*/ 197625 h 231414"/>
              <a:gd name="connsiteX1-143" fmla="*/ 241978 w 1602673"/>
              <a:gd name="connsiteY1-144" fmla="*/ 0 h 231414"/>
              <a:gd name="connsiteX2-145" fmla="*/ 1602673 w 1602673"/>
              <a:gd name="connsiteY2-146" fmla="*/ 7072 h 231414"/>
              <a:gd name="connsiteX3-147" fmla="*/ 1372661 w 1602673"/>
              <a:gd name="connsiteY3-148" fmla="*/ 231414 h 231414"/>
              <a:gd name="connsiteX4-149" fmla="*/ 0 w 1602673"/>
              <a:gd name="connsiteY4-150" fmla="*/ 197625 h 231414"/>
              <a:gd name="connsiteX0-151" fmla="*/ 0 w 1602673"/>
              <a:gd name="connsiteY0-152" fmla="*/ 197625 h 231414"/>
              <a:gd name="connsiteX1-153" fmla="*/ 241978 w 1602673"/>
              <a:gd name="connsiteY1-154" fmla="*/ 0 h 231414"/>
              <a:gd name="connsiteX2-155" fmla="*/ 1602673 w 1602673"/>
              <a:gd name="connsiteY2-156" fmla="*/ 7072 h 231414"/>
              <a:gd name="connsiteX3-157" fmla="*/ 1372661 w 1602673"/>
              <a:gd name="connsiteY3-158" fmla="*/ 231414 h 231414"/>
              <a:gd name="connsiteX4-159" fmla="*/ 0 w 1602673"/>
              <a:gd name="connsiteY4-160" fmla="*/ 197625 h 231414"/>
              <a:gd name="connsiteX0-161" fmla="*/ 0 w 1602673"/>
              <a:gd name="connsiteY0-162" fmla="*/ 197625 h 231414"/>
              <a:gd name="connsiteX1-163" fmla="*/ 241978 w 1602673"/>
              <a:gd name="connsiteY1-164" fmla="*/ 0 h 231414"/>
              <a:gd name="connsiteX2-165" fmla="*/ 1602673 w 1602673"/>
              <a:gd name="connsiteY2-166" fmla="*/ 7072 h 231414"/>
              <a:gd name="connsiteX3-167" fmla="*/ 1372661 w 1602673"/>
              <a:gd name="connsiteY3-168" fmla="*/ 231414 h 231414"/>
              <a:gd name="connsiteX4-169" fmla="*/ 0 w 1602673"/>
              <a:gd name="connsiteY4-170" fmla="*/ 197625 h 231414"/>
              <a:gd name="connsiteX0-171" fmla="*/ 0 w 1605755"/>
              <a:gd name="connsiteY0-172" fmla="*/ 226408 h 231414"/>
              <a:gd name="connsiteX1-173" fmla="*/ 245060 w 1605755"/>
              <a:gd name="connsiteY1-174" fmla="*/ 0 h 231414"/>
              <a:gd name="connsiteX2-175" fmla="*/ 1605755 w 1605755"/>
              <a:gd name="connsiteY2-176" fmla="*/ 7072 h 231414"/>
              <a:gd name="connsiteX3-177" fmla="*/ 1375743 w 1605755"/>
              <a:gd name="connsiteY3-178" fmla="*/ 231414 h 231414"/>
              <a:gd name="connsiteX4-179" fmla="*/ 0 w 1605755"/>
              <a:gd name="connsiteY4-180" fmla="*/ 226408 h 231414"/>
              <a:gd name="connsiteX0-181" fmla="*/ 0 w 1605755"/>
              <a:gd name="connsiteY0-182" fmla="*/ 226408 h 231538"/>
              <a:gd name="connsiteX1-183" fmla="*/ 245060 w 1605755"/>
              <a:gd name="connsiteY1-184" fmla="*/ 0 h 231538"/>
              <a:gd name="connsiteX2-185" fmla="*/ 1605755 w 1605755"/>
              <a:gd name="connsiteY2-186" fmla="*/ 7072 h 231538"/>
              <a:gd name="connsiteX3-187" fmla="*/ 1362376 w 1605755"/>
              <a:gd name="connsiteY3-188" fmla="*/ 231538 h 231538"/>
              <a:gd name="connsiteX4-189" fmla="*/ 0 w 1605755"/>
              <a:gd name="connsiteY4-190" fmla="*/ 226408 h 231538"/>
              <a:gd name="connsiteX0-191" fmla="*/ 0 w 1605755"/>
              <a:gd name="connsiteY0-192" fmla="*/ 226408 h 231538"/>
              <a:gd name="connsiteX1-193" fmla="*/ 245060 w 1605755"/>
              <a:gd name="connsiteY1-194" fmla="*/ 0 h 231538"/>
              <a:gd name="connsiteX2-195" fmla="*/ 1605755 w 1605755"/>
              <a:gd name="connsiteY2-196" fmla="*/ 7072 h 231538"/>
              <a:gd name="connsiteX3-197" fmla="*/ 1362376 w 1605755"/>
              <a:gd name="connsiteY3-198" fmla="*/ 231538 h 231538"/>
              <a:gd name="connsiteX4-199" fmla="*/ 0 w 1605755"/>
              <a:gd name="connsiteY4-200" fmla="*/ 226408 h 231538"/>
              <a:gd name="connsiteX0-201" fmla="*/ 0 w 1605755"/>
              <a:gd name="connsiteY0-202" fmla="*/ 226408 h 231538"/>
              <a:gd name="connsiteX1-203" fmla="*/ 245060 w 1605755"/>
              <a:gd name="connsiteY1-204" fmla="*/ 0 h 231538"/>
              <a:gd name="connsiteX2-205" fmla="*/ 1605755 w 1605755"/>
              <a:gd name="connsiteY2-206" fmla="*/ 7072 h 231538"/>
              <a:gd name="connsiteX3-207" fmla="*/ 1362376 w 1605755"/>
              <a:gd name="connsiteY3-208" fmla="*/ 231538 h 231538"/>
              <a:gd name="connsiteX4-209" fmla="*/ 0 w 1605755"/>
              <a:gd name="connsiteY4-210" fmla="*/ 226408 h 231538"/>
              <a:gd name="connsiteX0-211" fmla="*/ 0 w 1605755"/>
              <a:gd name="connsiteY0-212" fmla="*/ 226408 h 226408"/>
              <a:gd name="connsiteX1-213" fmla="*/ 245060 w 1605755"/>
              <a:gd name="connsiteY1-214" fmla="*/ 0 h 226408"/>
              <a:gd name="connsiteX2-215" fmla="*/ 1605755 w 1605755"/>
              <a:gd name="connsiteY2-216" fmla="*/ 7072 h 226408"/>
              <a:gd name="connsiteX3-217" fmla="*/ 1356419 w 1605755"/>
              <a:gd name="connsiteY3-218" fmla="*/ 209249 h 226408"/>
              <a:gd name="connsiteX4-219" fmla="*/ 0 w 1605755"/>
              <a:gd name="connsiteY4-220" fmla="*/ 226408 h 226408"/>
              <a:gd name="connsiteX0-221" fmla="*/ 0 w 1605755"/>
              <a:gd name="connsiteY0-222" fmla="*/ 226408 h 226408"/>
              <a:gd name="connsiteX1-223" fmla="*/ 245060 w 1605755"/>
              <a:gd name="connsiteY1-224" fmla="*/ 0 h 226408"/>
              <a:gd name="connsiteX2-225" fmla="*/ 1605755 w 1605755"/>
              <a:gd name="connsiteY2-226" fmla="*/ 7072 h 226408"/>
              <a:gd name="connsiteX3-227" fmla="*/ 1356419 w 1605755"/>
              <a:gd name="connsiteY3-228" fmla="*/ 209249 h 226408"/>
              <a:gd name="connsiteX4-229" fmla="*/ 0 w 1605755"/>
              <a:gd name="connsiteY4-230" fmla="*/ 226408 h 226408"/>
              <a:gd name="connsiteX0-231" fmla="*/ 0 w 1613484"/>
              <a:gd name="connsiteY0-232" fmla="*/ 240032 h 240032"/>
              <a:gd name="connsiteX1-233" fmla="*/ 245060 w 1613484"/>
              <a:gd name="connsiteY1-234" fmla="*/ 13624 h 240032"/>
              <a:gd name="connsiteX2-235" fmla="*/ 1613484 w 1613484"/>
              <a:gd name="connsiteY2-236" fmla="*/ 0 h 240032"/>
              <a:gd name="connsiteX3-237" fmla="*/ 1356419 w 1613484"/>
              <a:gd name="connsiteY3-238" fmla="*/ 222873 h 240032"/>
              <a:gd name="connsiteX4-239" fmla="*/ 0 w 1613484"/>
              <a:gd name="connsiteY4-240" fmla="*/ 240032 h 240032"/>
              <a:gd name="connsiteX0-241" fmla="*/ 0 w 1613484"/>
              <a:gd name="connsiteY0-242" fmla="*/ 240032 h 240032"/>
              <a:gd name="connsiteX1-243" fmla="*/ 245060 w 1613484"/>
              <a:gd name="connsiteY1-244" fmla="*/ 13624 h 240032"/>
              <a:gd name="connsiteX2-245" fmla="*/ 1613484 w 1613484"/>
              <a:gd name="connsiteY2-246" fmla="*/ 0 h 240032"/>
              <a:gd name="connsiteX3-247" fmla="*/ 1356419 w 1613484"/>
              <a:gd name="connsiteY3-248" fmla="*/ 222873 h 240032"/>
              <a:gd name="connsiteX4-249" fmla="*/ 0 w 1613484"/>
              <a:gd name="connsiteY4-250" fmla="*/ 240032 h 240032"/>
              <a:gd name="connsiteX0-251" fmla="*/ 0 w 1613484"/>
              <a:gd name="connsiteY0-252" fmla="*/ 240032 h 240032"/>
              <a:gd name="connsiteX1-253" fmla="*/ 262324 w 1613484"/>
              <a:gd name="connsiteY1-254" fmla="*/ 22018 h 240032"/>
              <a:gd name="connsiteX2-255" fmla="*/ 1613484 w 1613484"/>
              <a:gd name="connsiteY2-256" fmla="*/ 0 h 240032"/>
              <a:gd name="connsiteX3-257" fmla="*/ 1356419 w 1613484"/>
              <a:gd name="connsiteY3-258" fmla="*/ 222873 h 240032"/>
              <a:gd name="connsiteX4-259" fmla="*/ 0 w 1613484"/>
              <a:gd name="connsiteY4-260" fmla="*/ 240032 h 240032"/>
              <a:gd name="connsiteX0-261" fmla="*/ 0 w 1613484"/>
              <a:gd name="connsiteY0-262" fmla="*/ 240032 h 240032"/>
              <a:gd name="connsiteX1-263" fmla="*/ 262324 w 1613484"/>
              <a:gd name="connsiteY1-264" fmla="*/ 22018 h 240032"/>
              <a:gd name="connsiteX2-265" fmla="*/ 1613484 w 1613484"/>
              <a:gd name="connsiteY2-266" fmla="*/ 0 h 240032"/>
              <a:gd name="connsiteX3-267" fmla="*/ 1356419 w 1613484"/>
              <a:gd name="connsiteY3-268" fmla="*/ 222873 h 240032"/>
              <a:gd name="connsiteX4-269" fmla="*/ 0 w 1613484"/>
              <a:gd name="connsiteY4-270" fmla="*/ 240032 h 240032"/>
              <a:gd name="connsiteX0-271" fmla="*/ 0 w 1613484"/>
              <a:gd name="connsiteY0-272" fmla="*/ 240032 h 240032"/>
              <a:gd name="connsiteX1-273" fmla="*/ 262324 w 1613484"/>
              <a:gd name="connsiteY1-274" fmla="*/ 22018 h 240032"/>
              <a:gd name="connsiteX2-275" fmla="*/ 1613484 w 1613484"/>
              <a:gd name="connsiteY2-276" fmla="*/ 0 h 240032"/>
              <a:gd name="connsiteX3-277" fmla="*/ 1356419 w 1613484"/>
              <a:gd name="connsiteY3-278" fmla="*/ 222873 h 240032"/>
              <a:gd name="connsiteX4-279" fmla="*/ 0 w 1613484"/>
              <a:gd name="connsiteY4-280" fmla="*/ 240032 h 240032"/>
              <a:gd name="connsiteX0-281" fmla="*/ 0 w 1613484"/>
              <a:gd name="connsiteY0-282" fmla="*/ 240032 h 240032"/>
              <a:gd name="connsiteX1-283" fmla="*/ 262324 w 1613484"/>
              <a:gd name="connsiteY1-284" fmla="*/ 22018 h 240032"/>
              <a:gd name="connsiteX2-285" fmla="*/ 1613484 w 1613484"/>
              <a:gd name="connsiteY2-286" fmla="*/ 0 h 240032"/>
              <a:gd name="connsiteX3-287" fmla="*/ 1356419 w 1613484"/>
              <a:gd name="connsiteY3-288" fmla="*/ 222873 h 240032"/>
              <a:gd name="connsiteX4-289" fmla="*/ 0 w 1613484"/>
              <a:gd name="connsiteY4-290" fmla="*/ 240032 h 240032"/>
              <a:gd name="connsiteX0-291" fmla="*/ 0 w 1613484"/>
              <a:gd name="connsiteY0-292" fmla="*/ 240032 h 240032"/>
              <a:gd name="connsiteX1-293" fmla="*/ 262324 w 1613484"/>
              <a:gd name="connsiteY1-294" fmla="*/ 22018 h 240032"/>
              <a:gd name="connsiteX2-295" fmla="*/ 1613484 w 1613484"/>
              <a:gd name="connsiteY2-296" fmla="*/ 0 h 240032"/>
              <a:gd name="connsiteX3-297" fmla="*/ 1356419 w 1613484"/>
              <a:gd name="connsiteY3-298" fmla="*/ 222873 h 240032"/>
              <a:gd name="connsiteX4-299" fmla="*/ 0 w 1613484"/>
              <a:gd name="connsiteY4-300" fmla="*/ 240032 h 2400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13484" h="240032">
                <a:moveTo>
                  <a:pt x="0" y="240032"/>
                </a:moveTo>
                <a:cubicBezTo>
                  <a:pt x="241729" y="163961"/>
                  <a:pt x="226096" y="66750"/>
                  <a:pt x="262324" y="22018"/>
                </a:cubicBezTo>
                <a:lnTo>
                  <a:pt x="1613484" y="0"/>
                </a:lnTo>
                <a:cubicBezTo>
                  <a:pt x="1574036" y="105654"/>
                  <a:pt x="1571019" y="157953"/>
                  <a:pt x="1356419" y="222873"/>
                </a:cubicBezTo>
                <a:cubicBezTo>
                  <a:pt x="1303391" y="238655"/>
                  <a:pt x="452140" y="234312"/>
                  <a:pt x="0" y="24003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7992130">
            <a:off x="4140444" y="1073441"/>
            <a:ext cx="583339" cy="678748"/>
          </a:xfrm>
          <a:prstGeom prst="triangle">
            <a:avLst>
              <a:gd name="adj" fmla="val 499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13"/>
          <p:cNvSpPr/>
          <p:nvPr/>
        </p:nvSpPr>
        <p:spPr>
          <a:xfrm rot="5415679">
            <a:off x="5107363" y="3349885"/>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1" fmla="*/ 0 w 783379"/>
              <a:gd name="connsiteY0-2" fmla="*/ 0 h 1233714"/>
              <a:gd name="connsiteX1-3" fmla="*/ 756718 w 783379"/>
              <a:gd name="connsiteY1-4" fmla="*/ 17602 h 1233714"/>
              <a:gd name="connsiteX2-5" fmla="*/ 783379 w 783379"/>
              <a:gd name="connsiteY2-6" fmla="*/ 1233714 h 1233714"/>
              <a:gd name="connsiteX3-7" fmla="*/ 0 w 783379"/>
              <a:gd name="connsiteY3-8" fmla="*/ 1233714 h 1233714"/>
              <a:gd name="connsiteX4-9" fmla="*/ 0 w 783379"/>
              <a:gd name="connsiteY4-10" fmla="*/ 0 h 1233714"/>
              <a:gd name="connsiteX0-11" fmla="*/ 0 w 783379"/>
              <a:gd name="connsiteY0-12" fmla="*/ 0 h 1233714"/>
              <a:gd name="connsiteX1-13" fmla="*/ 756718 w 783379"/>
              <a:gd name="connsiteY1-14" fmla="*/ 17602 h 1233714"/>
              <a:gd name="connsiteX2-15" fmla="*/ 783379 w 783379"/>
              <a:gd name="connsiteY2-16" fmla="*/ 1233714 h 1233714"/>
              <a:gd name="connsiteX3-17" fmla="*/ 0 w 783379"/>
              <a:gd name="connsiteY3-18" fmla="*/ 1233714 h 1233714"/>
              <a:gd name="connsiteX4-19" fmla="*/ 0 w 783379"/>
              <a:gd name="connsiteY4-20" fmla="*/ 0 h 1233714"/>
              <a:gd name="connsiteX0-21" fmla="*/ 0 w 783379"/>
              <a:gd name="connsiteY0-22" fmla="*/ 0 h 1233714"/>
              <a:gd name="connsiteX1-23" fmla="*/ 738945 w 783379"/>
              <a:gd name="connsiteY1-24" fmla="*/ 29338 h 1233714"/>
              <a:gd name="connsiteX2-25" fmla="*/ 783379 w 783379"/>
              <a:gd name="connsiteY2-26" fmla="*/ 1233714 h 1233714"/>
              <a:gd name="connsiteX3-27" fmla="*/ 0 w 783379"/>
              <a:gd name="connsiteY3-28" fmla="*/ 1233714 h 1233714"/>
              <a:gd name="connsiteX4-29" fmla="*/ 0 w 783379"/>
              <a:gd name="connsiteY4-30" fmla="*/ 0 h 1233714"/>
              <a:gd name="connsiteX0-31" fmla="*/ 0 w 783379"/>
              <a:gd name="connsiteY0-32" fmla="*/ 0 h 1233714"/>
              <a:gd name="connsiteX1-33" fmla="*/ 738945 w 783379"/>
              <a:gd name="connsiteY1-34" fmla="*/ 29338 h 1233714"/>
              <a:gd name="connsiteX2-35" fmla="*/ 783379 w 783379"/>
              <a:gd name="connsiteY2-36" fmla="*/ 1233714 h 1233714"/>
              <a:gd name="connsiteX3-37" fmla="*/ 0 w 783379"/>
              <a:gd name="connsiteY3-38" fmla="*/ 1233714 h 1233714"/>
              <a:gd name="connsiteX4-39" fmla="*/ 0 w 783379"/>
              <a:gd name="connsiteY4-40" fmla="*/ 0 h 1233714"/>
              <a:gd name="connsiteX0-41" fmla="*/ 0 w 783379"/>
              <a:gd name="connsiteY0-42" fmla="*/ 6927 h 1240641"/>
              <a:gd name="connsiteX1-43" fmla="*/ 738945 w 783379"/>
              <a:gd name="connsiteY1-44" fmla="*/ 36265 h 1240641"/>
              <a:gd name="connsiteX2-45" fmla="*/ 783379 w 783379"/>
              <a:gd name="connsiteY2-46" fmla="*/ 1240641 h 1240641"/>
              <a:gd name="connsiteX3-47" fmla="*/ 0 w 783379"/>
              <a:gd name="connsiteY3-48" fmla="*/ 1240641 h 1240641"/>
              <a:gd name="connsiteX4-49" fmla="*/ 0 w 783379"/>
              <a:gd name="connsiteY4-50" fmla="*/ 6927 h 1240641"/>
              <a:gd name="connsiteX0-51" fmla="*/ 0 w 783379"/>
              <a:gd name="connsiteY0-52" fmla="*/ 0 h 1233714"/>
              <a:gd name="connsiteX1-53" fmla="*/ 722915 w 783379"/>
              <a:gd name="connsiteY1-54" fmla="*/ 47580 h 1233714"/>
              <a:gd name="connsiteX2-55" fmla="*/ 783379 w 783379"/>
              <a:gd name="connsiteY2-56" fmla="*/ 1233714 h 1233714"/>
              <a:gd name="connsiteX3-57" fmla="*/ 0 w 783379"/>
              <a:gd name="connsiteY3-58" fmla="*/ 1233714 h 1233714"/>
              <a:gd name="connsiteX4-59" fmla="*/ 0 w 783379"/>
              <a:gd name="connsiteY4-60" fmla="*/ 0 h 1233714"/>
              <a:gd name="connsiteX0-61" fmla="*/ 0 w 783379"/>
              <a:gd name="connsiteY0-62" fmla="*/ 0 h 1233714"/>
              <a:gd name="connsiteX1-63" fmla="*/ 722915 w 783379"/>
              <a:gd name="connsiteY1-64" fmla="*/ 47580 h 1233714"/>
              <a:gd name="connsiteX2-65" fmla="*/ 783379 w 783379"/>
              <a:gd name="connsiteY2-66" fmla="*/ 1233714 h 1233714"/>
              <a:gd name="connsiteX3-67" fmla="*/ 0 w 783379"/>
              <a:gd name="connsiteY3-68" fmla="*/ 1233714 h 1233714"/>
              <a:gd name="connsiteX4-69" fmla="*/ 0 w 783379"/>
              <a:gd name="connsiteY4-70" fmla="*/ 0 h 1233714"/>
              <a:gd name="connsiteX0-71" fmla="*/ 0 w 783379"/>
              <a:gd name="connsiteY0-72" fmla="*/ 0 h 1233714"/>
              <a:gd name="connsiteX1-73" fmla="*/ 696892 w 783379"/>
              <a:gd name="connsiteY1-74" fmla="*/ 54553 h 1233714"/>
              <a:gd name="connsiteX2-75" fmla="*/ 783379 w 783379"/>
              <a:gd name="connsiteY2-76" fmla="*/ 1233714 h 1233714"/>
              <a:gd name="connsiteX3-77" fmla="*/ 0 w 783379"/>
              <a:gd name="connsiteY3-78" fmla="*/ 1233714 h 1233714"/>
              <a:gd name="connsiteX4-79" fmla="*/ 0 w 783379"/>
              <a:gd name="connsiteY4-80" fmla="*/ 0 h 1233714"/>
              <a:gd name="connsiteX0-81" fmla="*/ 0 w 783379"/>
              <a:gd name="connsiteY0-82" fmla="*/ 0 h 1233714"/>
              <a:gd name="connsiteX1-83" fmla="*/ 696892 w 783379"/>
              <a:gd name="connsiteY1-84" fmla="*/ 54553 h 1233714"/>
              <a:gd name="connsiteX2-85" fmla="*/ 783379 w 783379"/>
              <a:gd name="connsiteY2-86" fmla="*/ 1233714 h 1233714"/>
              <a:gd name="connsiteX3-87" fmla="*/ 0 w 783379"/>
              <a:gd name="connsiteY3-88" fmla="*/ 1233714 h 1233714"/>
              <a:gd name="connsiteX4-89" fmla="*/ 0 w 783379"/>
              <a:gd name="connsiteY4-90" fmla="*/ 0 h 1233714"/>
              <a:gd name="connsiteX0-91" fmla="*/ 0 w 783379"/>
              <a:gd name="connsiteY0-92" fmla="*/ 13944 h 1247658"/>
              <a:gd name="connsiteX1-93" fmla="*/ 696892 w 783379"/>
              <a:gd name="connsiteY1-94" fmla="*/ 68497 h 1247658"/>
              <a:gd name="connsiteX2-95" fmla="*/ 783379 w 783379"/>
              <a:gd name="connsiteY2-96" fmla="*/ 1247658 h 1247658"/>
              <a:gd name="connsiteX3-97" fmla="*/ 0 w 783379"/>
              <a:gd name="connsiteY3-98" fmla="*/ 1247658 h 1247658"/>
              <a:gd name="connsiteX4-99" fmla="*/ 0 w 783379"/>
              <a:gd name="connsiteY4-100" fmla="*/ 13944 h 1247658"/>
              <a:gd name="connsiteX0-101" fmla="*/ 0 w 783379"/>
              <a:gd name="connsiteY0-102" fmla="*/ 13944 h 1247658"/>
              <a:gd name="connsiteX1-103" fmla="*/ 696892 w 783379"/>
              <a:gd name="connsiteY1-104" fmla="*/ 68497 h 1247658"/>
              <a:gd name="connsiteX2-105" fmla="*/ 783379 w 783379"/>
              <a:gd name="connsiteY2-106" fmla="*/ 1247658 h 1247658"/>
              <a:gd name="connsiteX3-107" fmla="*/ 0 w 783379"/>
              <a:gd name="connsiteY3-108" fmla="*/ 1247658 h 1247658"/>
              <a:gd name="connsiteX4-109" fmla="*/ 0 w 783379"/>
              <a:gd name="connsiteY4-110" fmla="*/ 13944 h 1247658"/>
              <a:gd name="connsiteX0-111" fmla="*/ 0 w 783379"/>
              <a:gd name="connsiteY0-112" fmla="*/ 13944 h 1247658"/>
              <a:gd name="connsiteX1-113" fmla="*/ 696892 w 783379"/>
              <a:gd name="connsiteY1-114" fmla="*/ 68497 h 1247658"/>
              <a:gd name="connsiteX2-115" fmla="*/ 783379 w 783379"/>
              <a:gd name="connsiteY2-116" fmla="*/ 1247658 h 1247658"/>
              <a:gd name="connsiteX3-117" fmla="*/ 0 w 783379"/>
              <a:gd name="connsiteY3-118" fmla="*/ 1247658 h 1247658"/>
              <a:gd name="connsiteX4-119" fmla="*/ 0 w 783379"/>
              <a:gd name="connsiteY4-120" fmla="*/ 13944 h 1247658"/>
              <a:gd name="connsiteX0-121" fmla="*/ 0 w 783379"/>
              <a:gd name="connsiteY0-122" fmla="*/ 2131 h 1235845"/>
              <a:gd name="connsiteX1-123" fmla="*/ 682604 w 783379"/>
              <a:gd name="connsiteY1-124" fmla="*/ 81430 h 1235845"/>
              <a:gd name="connsiteX2-125" fmla="*/ 783379 w 783379"/>
              <a:gd name="connsiteY2-126" fmla="*/ 1235845 h 1235845"/>
              <a:gd name="connsiteX3-127" fmla="*/ 0 w 783379"/>
              <a:gd name="connsiteY3-128" fmla="*/ 1235845 h 1235845"/>
              <a:gd name="connsiteX4-129" fmla="*/ 0 w 783379"/>
              <a:gd name="connsiteY4-130" fmla="*/ 2131 h 1235845"/>
              <a:gd name="connsiteX0-131" fmla="*/ 0 w 783379"/>
              <a:gd name="connsiteY0-132" fmla="*/ 2378 h 1236092"/>
              <a:gd name="connsiteX1-133" fmla="*/ 682604 w 783379"/>
              <a:gd name="connsiteY1-134" fmla="*/ 81677 h 1236092"/>
              <a:gd name="connsiteX2-135" fmla="*/ 783379 w 783379"/>
              <a:gd name="connsiteY2-136" fmla="*/ 1236092 h 1236092"/>
              <a:gd name="connsiteX3-137" fmla="*/ 0 w 783379"/>
              <a:gd name="connsiteY3-138" fmla="*/ 1236092 h 1236092"/>
              <a:gd name="connsiteX4-139" fmla="*/ 0 w 783379"/>
              <a:gd name="connsiteY4-140" fmla="*/ 2378 h 1236092"/>
              <a:gd name="connsiteX0-141" fmla="*/ 0 w 783379"/>
              <a:gd name="connsiteY0-142" fmla="*/ 2378 h 1236092"/>
              <a:gd name="connsiteX1-143" fmla="*/ 682604 w 783379"/>
              <a:gd name="connsiteY1-144" fmla="*/ 81677 h 1236092"/>
              <a:gd name="connsiteX2-145" fmla="*/ 783379 w 783379"/>
              <a:gd name="connsiteY2-146" fmla="*/ 1236092 h 1236092"/>
              <a:gd name="connsiteX3-147" fmla="*/ 0 w 783379"/>
              <a:gd name="connsiteY3-148" fmla="*/ 1236092 h 1236092"/>
              <a:gd name="connsiteX4-149" fmla="*/ 0 w 783379"/>
              <a:gd name="connsiteY4-150" fmla="*/ 2378 h 12360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F54A3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13"/>
          <p:cNvSpPr/>
          <p:nvPr/>
        </p:nvSpPr>
        <p:spPr>
          <a:xfrm rot="5415679">
            <a:off x="5105965" y="3352284"/>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1" fmla="*/ 0 w 783379"/>
              <a:gd name="connsiteY0-2" fmla="*/ 0 h 1233714"/>
              <a:gd name="connsiteX1-3" fmla="*/ 756718 w 783379"/>
              <a:gd name="connsiteY1-4" fmla="*/ 17602 h 1233714"/>
              <a:gd name="connsiteX2-5" fmla="*/ 783379 w 783379"/>
              <a:gd name="connsiteY2-6" fmla="*/ 1233714 h 1233714"/>
              <a:gd name="connsiteX3-7" fmla="*/ 0 w 783379"/>
              <a:gd name="connsiteY3-8" fmla="*/ 1233714 h 1233714"/>
              <a:gd name="connsiteX4-9" fmla="*/ 0 w 783379"/>
              <a:gd name="connsiteY4-10" fmla="*/ 0 h 1233714"/>
              <a:gd name="connsiteX0-11" fmla="*/ 0 w 783379"/>
              <a:gd name="connsiteY0-12" fmla="*/ 0 h 1233714"/>
              <a:gd name="connsiteX1-13" fmla="*/ 756718 w 783379"/>
              <a:gd name="connsiteY1-14" fmla="*/ 17602 h 1233714"/>
              <a:gd name="connsiteX2-15" fmla="*/ 783379 w 783379"/>
              <a:gd name="connsiteY2-16" fmla="*/ 1233714 h 1233714"/>
              <a:gd name="connsiteX3-17" fmla="*/ 0 w 783379"/>
              <a:gd name="connsiteY3-18" fmla="*/ 1233714 h 1233714"/>
              <a:gd name="connsiteX4-19" fmla="*/ 0 w 783379"/>
              <a:gd name="connsiteY4-20" fmla="*/ 0 h 1233714"/>
              <a:gd name="connsiteX0-21" fmla="*/ 0 w 783379"/>
              <a:gd name="connsiteY0-22" fmla="*/ 0 h 1233714"/>
              <a:gd name="connsiteX1-23" fmla="*/ 738945 w 783379"/>
              <a:gd name="connsiteY1-24" fmla="*/ 29338 h 1233714"/>
              <a:gd name="connsiteX2-25" fmla="*/ 783379 w 783379"/>
              <a:gd name="connsiteY2-26" fmla="*/ 1233714 h 1233714"/>
              <a:gd name="connsiteX3-27" fmla="*/ 0 w 783379"/>
              <a:gd name="connsiteY3-28" fmla="*/ 1233714 h 1233714"/>
              <a:gd name="connsiteX4-29" fmla="*/ 0 w 783379"/>
              <a:gd name="connsiteY4-30" fmla="*/ 0 h 1233714"/>
              <a:gd name="connsiteX0-31" fmla="*/ 0 w 783379"/>
              <a:gd name="connsiteY0-32" fmla="*/ 0 h 1233714"/>
              <a:gd name="connsiteX1-33" fmla="*/ 738945 w 783379"/>
              <a:gd name="connsiteY1-34" fmla="*/ 29338 h 1233714"/>
              <a:gd name="connsiteX2-35" fmla="*/ 783379 w 783379"/>
              <a:gd name="connsiteY2-36" fmla="*/ 1233714 h 1233714"/>
              <a:gd name="connsiteX3-37" fmla="*/ 0 w 783379"/>
              <a:gd name="connsiteY3-38" fmla="*/ 1233714 h 1233714"/>
              <a:gd name="connsiteX4-39" fmla="*/ 0 w 783379"/>
              <a:gd name="connsiteY4-40" fmla="*/ 0 h 1233714"/>
              <a:gd name="connsiteX0-41" fmla="*/ 0 w 783379"/>
              <a:gd name="connsiteY0-42" fmla="*/ 6927 h 1240641"/>
              <a:gd name="connsiteX1-43" fmla="*/ 738945 w 783379"/>
              <a:gd name="connsiteY1-44" fmla="*/ 36265 h 1240641"/>
              <a:gd name="connsiteX2-45" fmla="*/ 783379 w 783379"/>
              <a:gd name="connsiteY2-46" fmla="*/ 1240641 h 1240641"/>
              <a:gd name="connsiteX3-47" fmla="*/ 0 w 783379"/>
              <a:gd name="connsiteY3-48" fmla="*/ 1240641 h 1240641"/>
              <a:gd name="connsiteX4-49" fmla="*/ 0 w 783379"/>
              <a:gd name="connsiteY4-50" fmla="*/ 6927 h 1240641"/>
              <a:gd name="connsiteX0-51" fmla="*/ 0 w 783379"/>
              <a:gd name="connsiteY0-52" fmla="*/ 0 h 1233714"/>
              <a:gd name="connsiteX1-53" fmla="*/ 722915 w 783379"/>
              <a:gd name="connsiteY1-54" fmla="*/ 47580 h 1233714"/>
              <a:gd name="connsiteX2-55" fmla="*/ 783379 w 783379"/>
              <a:gd name="connsiteY2-56" fmla="*/ 1233714 h 1233714"/>
              <a:gd name="connsiteX3-57" fmla="*/ 0 w 783379"/>
              <a:gd name="connsiteY3-58" fmla="*/ 1233714 h 1233714"/>
              <a:gd name="connsiteX4-59" fmla="*/ 0 w 783379"/>
              <a:gd name="connsiteY4-60" fmla="*/ 0 h 1233714"/>
              <a:gd name="connsiteX0-61" fmla="*/ 0 w 783379"/>
              <a:gd name="connsiteY0-62" fmla="*/ 0 h 1233714"/>
              <a:gd name="connsiteX1-63" fmla="*/ 722915 w 783379"/>
              <a:gd name="connsiteY1-64" fmla="*/ 47580 h 1233714"/>
              <a:gd name="connsiteX2-65" fmla="*/ 783379 w 783379"/>
              <a:gd name="connsiteY2-66" fmla="*/ 1233714 h 1233714"/>
              <a:gd name="connsiteX3-67" fmla="*/ 0 w 783379"/>
              <a:gd name="connsiteY3-68" fmla="*/ 1233714 h 1233714"/>
              <a:gd name="connsiteX4-69" fmla="*/ 0 w 783379"/>
              <a:gd name="connsiteY4-70" fmla="*/ 0 h 1233714"/>
              <a:gd name="connsiteX0-71" fmla="*/ 0 w 783379"/>
              <a:gd name="connsiteY0-72" fmla="*/ 0 h 1233714"/>
              <a:gd name="connsiteX1-73" fmla="*/ 696892 w 783379"/>
              <a:gd name="connsiteY1-74" fmla="*/ 54553 h 1233714"/>
              <a:gd name="connsiteX2-75" fmla="*/ 783379 w 783379"/>
              <a:gd name="connsiteY2-76" fmla="*/ 1233714 h 1233714"/>
              <a:gd name="connsiteX3-77" fmla="*/ 0 w 783379"/>
              <a:gd name="connsiteY3-78" fmla="*/ 1233714 h 1233714"/>
              <a:gd name="connsiteX4-79" fmla="*/ 0 w 783379"/>
              <a:gd name="connsiteY4-80" fmla="*/ 0 h 1233714"/>
              <a:gd name="connsiteX0-81" fmla="*/ 0 w 783379"/>
              <a:gd name="connsiteY0-82" fmla="*/ 0 h 1233714"/>
              <a:gd name="connsiteX1-83" fmla="*/ 696892 w 783379"/>
              <a:gd name="connsiteY1-84" fmla="*/ 54553 h 1233714"/>
              <a:gd name="connsiteX2-85" fmla="*/ 783379 w 783379"/>
              <a:gd name="connsiteY2-86" fmla="*/ 1233714 h 1233714"/>
              <a:gd name="connsiteX3-87" fmla="*/ 0 w 783379"/>
              <a:gd name="connsiteY3-88" fmla="*/ 1233714 h 1233714"/>
              <a:gd name="connsiteX4-89" fmla="*/ 0 w 783379"/>
              <a:gd name="connsiteY4-90" fmla="*/ 0 h 1233714"/>
              <a:gd name="connsiteX0-91" fmla="*/ 0 w 783379"/>
              <a:gd name="connsiteY0-92" fmla="*/ 13944 h 1247658"/>
              <a:gd name="connsiteX1-93" fmla="*/ 696892 w 783379"/>
              <a:gd name="connsiteY1-94" fmla="*/ 68497 h 1247658"/>
              <a:gd name="connsiteX2-95" fmla="*/ 783379 w 783379"/>
              <a:gd name="connsiteY2-96" fmla="*/ 1247658 h 1247658"/>
              <a:gd name="connsiteX3-97" fmla="*/ 0 w 783379"/>
              <a:gd name="connsiteY3-98" fmla="*/ 1247658 h 1247658"/>
              <a:gd name="connsiteX4-99" fmla="*/ 0 w 783379"/>
              <a:gd name="connsiteY4-100" fmla="*/ 13944 h 1247658"/>
              <a:gd name="connsiteX0-101" fmla="*/ 0 w 783379"/>
              <a:gd name="connsiteY0-102" fmla="*/ 13944 h 1247658"/>
              <a:gd name="connsiteX1-103" fmla="*/ 696892 w 783379"/>
              <a:gd name="connsiteY1-104" fmla="*/ 68497 h 1247658"/>
              <a:gd name="connsiteX2-105" fmla="*/ 783379 w 783379"/>
              <a:gd name="connsiteY2-106" fmla="*/ 1247658 h 1247658"/>
              <a:gd name="connsiteX3-107" fmla="*/ 0 w 783379"/>
              <a:gd name="connsiteY3-108" fmla="*/ 1247658 h 1247658"/>
              <a:gd name="connsiteX4-109" fmla="*/ 0 w 783379"/>
              <a:gd name="connsiteY4-110" fmla="*/ 13944 h 1247658"/>
              <a:gd name="connsiteX0-111" fmla="*/ 0 w 783379"/>
              <a:gd name="connsiteY0-112" fmla="*/ 13944 h 1247658"/>
              <a:gd name="connsiteX1-113" fmla="*/ 696892 w 783379"/>
              <a:gd name="connsiteY1-114" fmla="*/ 68497 h 1247658"/>
              <a:gd name="connsiteX2-115" fmla="*/ 783379 w 783379"/>
              <a:gd name="connsiteY2-116" fmla="*/ 1247658 h 1247658"/>
              <a:gd name="connsiteX3-117" fmla="*/ 0 w 783379"/>
              <a:gd name="connsiteY3-118" fmla="*/ 1247658 h 1247658"/>
              <a:gd name="connsiteX4-119" fmla="*/ 0 w 783379"/>
              <a:gd name="connsiteY4-120" fmla="*/ 13944 h 1247658"/>
              <a:gd name="connsiteX0-121" fmla="*/ 0 w 783379"/>
              <a:gd name="connsiteY0-122" fmla="*/ 2131 h 1235845"/>
              <a:gd name="connsiteX1-123" fmla="*/ 682604 w 783379"/>
              <a:gd name="connsiteY1-124" fmla="*/ 81430 h 1235845"/>
              <a:gd name="connsiteX2-125" fmla="*/ 783379 w 783379"/>
              <a:gd name="connsiteY2-126" fmla="*/ 1235845 h 1235845"/>
              <a:gd name="connsiteX3-127" fmla="*/ 0 w 783379"/>
              <a:gd name="connsiteY3-128" fmla="*/ 1235845 h 1235845"/>
              <a:gd name="connsiteX4-129" fmla="*/ 0 w 783379"/>
              <a:gd name="connsiteY4-130" fmla="*/ 2131 h 1235845"/>
              <a:gd name="connsiteX0-131" fmla="*/ 0 w 783379"/>
              <a:gd name="connsiteY0-132" fmla="*/ 2378 h 1236092"/>
              <a:gd name="connsiteX1-133" fmla="*/ 682604 w 783379"/>
              <a:gd name="connsiteY1-134" fmla="*/ 81677 h 1236092"/>
              <a:gd name="connsiteX2-135" fmla="*/ 783379 w 783379"/>
              <a:gd name="connsiteY2-136" fmla="*/ 1236092 h 1236092"/>
              <a:gd name="connsiteX3-137" fmla="*/ 0 w 783379"/>
              <a:gd name="connsiteY3-138" fmla="*/ 1236092 h 1236092"/>
              <a:gd name="connsiteX4-139" fmla="*/ 0 w 783379"/>
              <a:gd name="connsiteY4-140" fmla="*/ 2378 h 1236092"/>
              <a:gd name="connsiteX0-141" fmla="*/ 0 w 783379"/>
              <a:gd name="connsiteY0-142" fmla="*/ 2378 h 1236092"/>
              <a:gd name="connsiteX1-143" fmla="*/ 682604 w 783379"/>
              <a:gd name="connsiteY1-144" fmla="*/ 81677 h 1236092"/>
              <a:gd name="connsiteX2-145" fmla="*/ 783379 w 783379"/>
              <a:gd name="connsiteY2-146" fmla="*/ 1236092 h 1236092"/>
              <a:gd name="connsiteX3-147" fmla="*/ 0 w 783379"/>
              <a:gd name="connsiteY3-148" fmla="*/ 1236092 h 1236092"/>
              <a:gd name="connsiteX4-149" fmla="*/ 0 w 783379"/>
              <a:gd name="connsiteY4-150" fmla="*/ 2378 h 12360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平行四边形 4"/>
          <p:cNvSpPr/>
          <p:nvPr/>
        </p:nvSpPr>
        <p:spPr>
          <a:xfrm rot="18516328">
            <a:off x="5664641" y="3676586"/>
            <a:ext cx="871256" cy="157037"/>
          </a:xfrm>
          <a:custGeom>
            <a:avLst/>
            <a:gdLst>
              <a:gd name="connsiteX0" fmla="*/ 0 w 1349669"/>
              <a:gd name="connsiteY0" fmla="*/ 185915 h 185915"/>
              <a:gd name="connsiteX1" fmla="*/ 46479 w 1349669"/>
              <a:gd name="connsiteY1" fmla="*/ 0 h 185915"/>
              <a:gd name="connsiteX2" fmla="*/ 1349669 w 1349669"/>
              <a:gd name="connsiteY2" fmla="*/ 0 h 185915"/>
              <a:gd name="connsiteX3" fmla="*/ 1303190 w 1349669"/>
              <a:gd name="connsiteY3" fmla="*/ 185915 h 185915"/>
              <a:gd name="connsiteX4" fmla="*/ 0 w 1349669"/>
              <a:gd name="connsiteY4" fmla="*/ 185915 h 185915"/>
              <a:gd name="connsiteX0-1" fmla="*/ 0 w 1349669"/>
              <a:gd name="connsiteY0-2" fmla="*/ 185915 h 216879"/>
              <a:gd name="connsiteX1-3" fmla="*/ 46479 w 1349669"/>
              <a:gd name="connsiteY1-4" fmla="*/ 0 h 216879"/>
              <a:gd name="connsiteX2-5" fmla="*/ 1349669 w 1349669"/>
              <a:gd name="connsiteY2-6" fmla="*/ 0 h 216879"/>
              <a:gd name="connsiteX3-7" fmla="*/ 1161595 w 1349669"/>
              <a:gd name="connsiteY3-8" fmla="*/ 216879 h 216879"/>
              <a:gd name="connsiteX4-9" fmla="*/ 0 w 1349669"/>
              <a:gd name="connsiteY4-10" fmla="*/ 185915 h 216879"/>
              <a:gd name="connsiteX0-11" fmla="*/ 0 w 1520597"/>
              <a:gd name="connsiteY0-12" fmla="*/ 181718 h 216879"/>
              <a:gd name="connsiteX1-13" fmla="*/ 217407 w 1520597"/>
              <a:gd name="connsiteY1-14" fmla="*/ 0 h 216879"/>
              <a:gd name="connsiteX2-15" fmla="*/ 1520597 w 1520597"/>
              <a:gd name="connsiteY2-16" fmla="*/ 0 h 216879"/>
              <a:gd name="connsiteX3-17" fmla="*/ 1332523 w 1520597"/>
              <a:gd name="connsiteY3-18" fmla="*/ 216879 h 216879"/>
              <a:gd name="connsiteX4-19" fmla="*/ 0 w 1520597"/>
              <a:gd name="connsiteY4-20" fmla="*/ 181718 h 216879"/>
              <a:gd name="connsiteX0-21" fmla="*/ 0 w 1544954"/>
              <a:gd name="connsiteY0-22" fmla="*/ 174515 h 216879"/>
              <a:gd name="connsiteX1-23" fmla="*/ 241764 w 1544954"/>
              <a:gd name="connsiteY1-24" fmla="*/ 0 h 216879"/>
              <a:gd name="connsiteX2-25" fmla="*/ 1544954 w 1544954"/>
              <a:gd name="connsiteY2-26" fmla="*/ 0 h 216879"/>
              <a:gd name="connsiteX3-27" fmla="*/ 1356880 w 1544954"/>
              <a:gd name="connsiteY3-28" fmla="*/ 216879 h 216879"/>
              <a:gd name="connsiteX4-29" fmla="*/ 0 w 1544954"/>
              <a:gd name="connsiteY4-30" fmla="*/ 174515 h 216879"/>
              <a:gd name="connsiteX0-31" fmla="*/ 0 w 1544954"/>
              <a:gd name="connsiteY0-32" fmla="*/ 174515 h 216879"/>
              <a:gd name="connsiteX1-33" fmla="*/ 241764 w 1544954"/>
              <a:gd name="connsiteY1-34" fmla="*/ 0 h 216879"/>
              <a:gd name="connsiteX2-35" fmla="*/ 1544954 w 1544954"/>
              <a:gd name="connsiteY2-36" fmla="*/ 0 h 216879"/>
              <a:gd name="connsiteX3-37" fmla="*/ 1356880 w 1544954"/>
              <a:gd name="connsiteY3-38" fmla="*/ 216879 h 216879"/>
              <a:gd name="connsiteX4-39" fmla="*/ 0 w 1544954"/>
              <a:gd name="connsiteY4-40" fmla="*/ 174515 h 216879"/>
              <a:gd name="connsiteX0-41" fmla="*/ 0 w 1544954"/>
              <a:gd name="connsiteY0-42" fmla="*/ 174515 h 216879"/>
              <a:gd name="connsiteX1-43" fmla="*/ 241764 w 1544954"/>
              <a:gd name="connsiteY1-44" fmla="*/ 0 h 216879"/>
              <a:gd name="connsiteX2-45" fmla="*/ 1544954 w 1544954"/>
              <a:gd name="connsiteY2-46" fmla="*/ 0 h 216879"/>
              <a:gd name="connsiteX3-47" fmla="*/ 1356880 w 1544954"/>
              <a:gd name="connsiteY3-48" fmla="*/ 216879 h 216879"/>
              <a:gd name="connsiteX4-49" fmla="*/ 0 w 1544954"/>
              <a:gd name="connsiteY4-50" fmla="*/ 174515 h 216879"/>
              <a:gd name="connsiteX0-51" fmla="*/ 0 w 1586892"/>
              <a:gd name="connsiteY0-52" fmla="*/ 181978 h 224342"/>
              <a:gd name="connsiteX1-53" fmla="*/ 241764 w 1586892"/>
              <a:gd name="connsiteY1-54" fmla="*/ 7463 h 224342"/>
              <a:gd name="connsiteX2-55" fmla="*/ 1586892 w 1586892"/>
              <a:gd name="connsiteY2-56" fmla="*/ 0 h 224342"/>
              <a:gd name="connsiteX3-57" fmla="*/ 1356880 w 1586892"/>
              <a:gd name="connsiteY3-58" fmla="*/ 224342 h 224342"/>
              <a:gd name="connsiteX4-59" fmla="*/ 0 w 1586892"/>
              <a:gd name="connsiteY4-60" fmla="*/ 181978 h 224342"/>
              <a:gd name="connsiteX0-61" fmla="*/ 0 w 1586892"/>
              <a:gd name="connsiteY0-62" fmla="*/ 181978 h 224342"/>
              <a:gd name="connsiteX1-63" fmla="*/ 241764 w 1586892"/>
              <a:gd name="connsiteY1-64" fmla="*/ 7463 h 224342"/>
              <a:gd name="connsiteX2-65" fmla="*/ 1586892 w 1586892"/>
              <a:gd name="connsiteY2-66" fmla="*/ 0 h 224342"/>
              <a:gd name="connsiteX3-67" fmla="*/ 1356880 w 1586892"/>
              <a:gd name="connsiteY3-68" fmla="*/ 224342 h 224342"/>
              <a:gd name="connsiteX4-69" fmla="*/ 0 w 1586892"/>
              <a:gd name="connsiteY4-70" fmla="*/ 181978 h 224342"/>
              <a:gd name="connsiteX0-71" fmla="*/ 0 w 1586892"/>
              <a:gd name="connsiteY0-72" fmla="*/ 181978 h 224342"/>
              <a:gd name="connsiteX1-73" fmla="*/ 241764 w 1586892"/>
              <a:gd name="connsiteY1-74" fmla="*/ 7463 h 224342"/>
              <a:gd name="connsiteX2-75" fmla="*/ 1586892 w 1586892"/>
              <a:gd name="connsiteY2-76" fmla="*/ 0 h 224342"/>
              <a:gd name="connsiteX3-77" fmla="*/ 1356880 w 1586892"/>
              <a:gd name="connsiteY3-78" fmla="*/ 224342 h 224342"/>
              <a:gd name="connsiteX4-79" fmla="*/ 0 w 1586892"/>
              <a:gd name="connsiteY4-80" fmla="*/ 181978 h 224342"/>
              <a:gd name="connsiteX0-81" fmla="*/ 0 w 1352325"/>
              <a:gd name="connsiteY0-82" fmla="*/ 284458 h 284458"/>
              <a:gd name="connsiteX1-83" fmla="*/ 7197 w 1352325"/>
              <a:gd name="connsiteY1-84" fmla="*/ 7463 h 284458"/>
              <a:gd name="connsiteX2-85" fmla="*/ 1352325 w 1352325"/>
              <a:gd name="connsiteY2-86" fmla="*/ 0 h 284458"/>
              <a:gd name="connsiteX3-87" fmla="*/ 1122313 w 1352325"/>
              <a:gd name="connsiteY3-88" fmla="*/ 224342 h 284458"/>
              <a:gd name="connsiteX4-89" fmla="*/ 0 w 1352325"/>
              <a:gd name="connsiteY4-90" fmla="*/ 284458 h 284458"/>
              <a:gd name="connsiteX0-91" fmla="*/ 0 w 1602673"/>
              <a:gd name="connsiteY0-92" fmla="*/ 190553 h 224342"/>
              <a:gd name="connsiteX1-93" fmla="*/ 257545 w 1602673"/>
              <a:gd name="connsiteY1-94" fmla="*/ 7463 h 224342"/>
              <a:gd name="connsiteX2-95" fmla="*/ 1602673 w 1602673"/>
              <a:gd name="connsiteY2-96" fmla="*/ 0 h 224342"/>
              <a:gd name="connsiteX3-97" fmla="*/ 1372661 w 1602673"/>
              <a:gd name="connsiteY3-98" fmla="*/ 224342 h 224342"/>
              <a:gd name="connsiteX4-99" fmla="*/ 0 w 1602673"/>
              <a:gd name="connsiteY4-100" fmla="*/ 190553 h 224342"/>
              <a:gd name="connsiteX0-101" fmla="*/ 0 w 1602673"/>
              <a:gd name="connsiteY0-102" fmla="*/ 190553 h 224342"/>
              <a:gd name="connsiteX1-103" fmla="*/ 257545 w 1602673"/>
              <a:gd name="connsiteY1-104" fmla="*/ 7463 h 224342"/>
              <a:gd name="connsiteX2-105" fmla="*/ 1602673 w 1602673"/>
              <a:gd name="connsiteY2-106" fmla="*/ 0 h 224342"/>
              <a:gd name="connsiteX3-107" fmla="*/ 1372661 w 1602673"/>
              <a:gd name="connsiteY3-108" fmla="*/ 224342 h 224342"/>
              <a:gd name="connsiteX4-109" fmla="*/ 0 w 1602673"/>
              <a:gd name="connsiteY4-110" fmla="*/ 190553 h 224342"/>
              <a:gd name="connsiteX0-111" fmla="*/ 0 w 1602673"/>
              <a:gd name="connsiteY0-112" fmla="*/ 197497 h 231286"/>
              <a:gd name="connsiteX1-113" fmla="*/ 208830 w 1602673"/>
              <a:gd name="connsiteY1-114" fmla="*/ 0 h 231286"/>
              <a:gd name="connsiteX2-115" fmla="*/ 1602673 w 1602673"/>
              <a:gd name="connsiteY2-116" fmla="*/ 6944 h 231286"/>
              <a:gd name="connsiteX3-117" fmla="*/ 1372661 w 1602673"/>
              <a:gd name="connsiteY3-118" fmla="*/ 231286 h 231286"/>
              <a:gd name="connsiteX4-119" fmla="*/ 0 w 1602673"/>
              <a:gd name="connsiteY4-120" fmla="*/ 197497 h 231286"/>
              <a:gd name="connsiteX0-121" fmla="*/ 0 w 1602673"/>
              <a:gd name="connsiteY0-122" fmla="*/ 198870 h 232659"/>
              <a:gd name="connsiteX1-123" fmla="*/ 248967 w 1602673"/>
              <a:gd name="connsiteY1-124" fmla="*/ 0 h 232659"/>
              <a:gd name="connsiteX2-125" fmla="*/ 1602673 w 1602673"/>
              <a:gd name="connsiteY2-126" fmla="*/ 8317 h 232659"/>
              <a:gd name="connsiteX3-127" fmla="*/ 1372661 w 1602673"/>
              <a:gd name="connsiteY3-128" fmla="*/ 232659 h 232659"/>
              <a:gd name="connsiteX4-129" fmla="*/ 0 w 1602673"/>
              <a:gd name="connsiteY4-130" fmla="*/ 198870 h 232659"/>
              <a:gd name="connsiteX0-131" fmla="*/ 0 w 1602673"/>
              <a:gd name="connsiteY0-132" fmla="*/ 197625 h 231414"/>
              <a:gd name="connsiteX1-133" fmla="*/ 241978 w 1602673"/>
              <a:gd name="connsiteY1-134" fmla="*/ 0 h 231414"/>
              <a:gd name="connsiteX2-135" fmla="*/ 1602673 w 1602673"/>
              <a:gd name="connsiteY2-136" fmla="*/ 7072 h 231414"/>
              <a:gd name="connsiteX3-137" fmla="*/ 1372661 w 1602673"/>
              <a:gd name="connsiteY3-138" fmla="*/ 231414 h 231414"/>
              <a:gd name="connsiteX4-139" fmla="*/ 0 w 1602673"/>
              <a:gd name="connsiteY4-140" fmla="*/ 197625 h 231414"/>
              <a:gd name="connsiteX0-141" fmla="*/ 0 w 1602673"/>
              <a:gd name="connsiteY0-142" fmla="*/ 197625 h 231414"/>
              <a:gd name="connsiteX1-143" fmla="*/ 241978 w 1602673"/>
              <a:gd name="connsiteY1-144" fmla="*/ 0 h 231414"/>
              <a:gd name="connsiteX2-145" fmla="*/ 1602673 w 1602673"/>
              <a:gd name="connsiteY2-146" fmla="*/ 7072 h 231414"/>
              <a:gd name="connsiteX3-147" fmla="*/ 1372661 w 1602673"/>
              <a:gd name="connsiteY3-148" fmla="*/ 231414 h 231414"/>
              <a:gd name="connsiteX4-149" fmla="*/ 0 w 1602673"/>
              <a:gd name="connsiteY4-150" fmla="*/ 197625 h 231414"/>
              <a:gd name="connsiteX0-151" fmla="*/ 0 w 1602673"/>
              <a:gd name="connsiteY0-152" fmla="*/ 197625 h 231414"/>
              <a:gd name="connsiteX1-153" fmla="*/ 241978 w 1602673"/>
              <a:gd name="connsiteY1-154" fmla="*/ 0 h 231414"/>
              <a:gd name="connsiteX2-155" fmla="*/ 1602673 w 1602673"/>
              <a:gd name="connsiteY2-156" fmla="*/ 7072 h 231414"/>
              <a:gd name="connsiteX3-157" fmla="*/ 1372661 w 1602673"/>
              <a:gd name="connsiteY3-158" fmla="*/ 231414 h 231414"/>
              <a:gd name="connsiteX4-159" fmla="*/ 0 w 1602673"/>
              <a:gd name="connsiteY4-160" fmla="*/ 197625 h 231414"/>
              <a:gd name="connsiteX0-161" fmla="*/ 0 w 1602673"/>
              <a:gd name="connsiteY0-162" fmla="*/ 197625 h 231414"/>
              <a:gd name="connsiteX1-163" fmla="*/ 241978 w 1602673"/>
              <a:gd name="connsiteY1-164" fmla="*/ 0 h 231414"/>
              <a:gd name="connsiteX2-165" fmla="*/ 1602673 w 1602673"/>
              <a:gd name="connsiteY2-166" fmla="*/ 7072 h 231414"/>
              <a:gd name="connsiteX3-167" fmla="*/ 1372661 w 1602673"/>
              <a:gd name="connsiteY3-168" fmla="*/ 231414 h 231414"/>
              <a:gd name="connsiteX4-169" fmla="*/ 0 w 1602673"/>
              <a:gd name="connsiteY4-170" fmla="*/ 197625 h 231414"/>
              <a:gd name="connsiteX0-171" fmla="*/ 0 w 1605755"/>
              <a:gd name="connsiteY0-172" fmla="*/ 226408 h 231414"/>
              <a:gd name="connsiteX1-173" fmla="*/ 245060 w 1605755"/>
              <a:gd name="connsiteY1-174" fmla="*/ 0 h 231414"/>
              <a:gd name="connsiteX2-175" fmla="*/ 1605755 w 1605755"/>
              <a:gd name="connsiteY2-176" fmla="*/ 7072 h 231414"/>
              <a:gd name="connsiteX3-177" fmla="*/ 1375743 w 1605755"/>
              <a:gd name="connsiteY3-178" fmla="*/ 231414 h 231414"/>
              <a:gd name="connsiteX4-179" fmla="*/ 0 w 1605755"/>
              <a:gd name="connsiteY4-180" fmla="*/ 226408 h 231414"/>
              <a:gd name="connsiteX0-181" fmla="*/ 0 w 1605755"/>
              <a:gd name="connsiteY0-182" fmla="*/ 226408 h 231538"/>
              <a:gd name="connsiteX1-183" fmla="*/ 245060 w 1605755"/>
              <a:gd name="connsiteY1-184" fmla="*/ 0 h 231538"/>
              <a:gd name="connsiteX2-185" fmla="*/ 1605755 w 1605755"/>
              <a:gd name="connsiteY2-186" fmla="*/ 7072 h 231538"/>
              <a:gd name="connsiteX3-187" fmla="*/ 1362376 w 1605755"/>
              <a:gd name="connsiteY3-188" fmla="*/ 231538 h 231538"/>
              <a:gd name="connsiteX4-189" fmla="*/ 0 w 1605755"/>
              <a:gd name="connsiteY4-190" fmla="*/ 226408 h 231538"/>
              <a:gd name="connsiteX0-191" fmla="*/ 0 w 1605755"/>
              <a:gd name="connsiteY0-192" fmla="*/ 226408 h 231538"/>
              <a:gd name="connsiteX1-193" fmla="*/ 245060 w 1605755"/>
              <a:gd name="connsiteY1-194" fmla="*/ 0 h 231538"/>
              <a:gd name="connsiteX2-195" fmla="*/ 1605755 w 1605755"/>
              <a:gd name="connsiteY2-196" fmla="*/ 7072 h 231538"/>
              <a:gd name="connsiteX3-197" fmla="*/ 1362376 w 1605755"/>
              <a:gd name="connsiteY3-198" fmla="*/ 231538 h 231538"/>
              <a:gd name="connsiteX4-199" fmla="*/ 0 w 1605755"/>
              <a:gd name="connsiteY4-200" fmla="*/ 226408 h 231538"/>
              <a:gd name="connsiteX0-201" fmla="*/ 0 w 1605755"/>
              <a:gd name="connsiteY0-202" fmla="*/ 226408 h 231538"/>
              <a:gd name="connsiteX1-203" fmla="*/ 245060 w 1605755"/>
              <a:gd name="connsiteY1-204" fmla="*/ 0 h 231538"/>
              <a:gd name="connsiteX2-205" fmla="*/ 1605755 w 1605755"/>
              <a:gd name="connsiteY2-206" fmla="*/ 7072 h 231538"/>
              <a:gd name="connsiteX3-207" fmla="*/ 1362376 w 1605755"/>
              <a:gd name="connsiteY3-208" fmla="*/ 231538 h 231538"/>
              <a:gd name="connsiteX4-209" fmla="*/ 0 w 1605755"/>
              <a:gd name="connsiteY4-210" fmla="*/ 226408 h 231538"/>
              <a:gd name="connsiteX0-211" fmla="*/ 0 w 1605755"/>
              <a:gd name="connsiteY0-212" fmla="*/ 226408 h 226408"/>
              <a:gd name="connsiteX1-213" fmla="*/ 245060 w 1605755"/>
              <a:gd name="connsiteY1-214" fmla="*/ 0 h 226408"/>
              <a:gd name="connsiteX2-215" fmla="*/ 1605755 w 1605755"/>
              <a:gd name="connsiteY2-216" fmla="*/ 7072 h 226408"/>
              <a:gd name="connsiteX3-217" fmla="*/ 1356419 w 1605755"/>
              <a:gd name="connsiteY3-218" fmla="*/ 209249 h 226408"/>
              <a:gd name="connsiteX4-219" fmla="*/ 0 w 1605755"/>
              <a:gd name="connsiteY4-220" fmla="*/ 226408 h 226408"/>
              <a:gd name="connsiteX0-221" fmla="*/ 0 w 1605755"/>
              <a:gd name="connsiteY0-222" fmla="*/ 226408 h 226408"/>
              <a:gd name="connsiteX1-223" fmla="*/ 245060 w 1605755"/>
              <a:gd name="connsiteY1-224" fmla="*/ 0 h 226408"/>
              <a:gd name="connsiteX2-225" fmla="*/ 1605755 w 1605755"/>
              <a:gd name="connsiteY2-226" fmla="*/ 7072 h 226408"/>
              <a:gd name="connsiteX3-227" fmla="*/ 1356419 w 1605755"/>
              <a:gd name="connsiteY3-228" fmla="*/ 209249 h 226408"/>
              <a:gd name="connsiteX4-229" fmla="*/ 0 w 1605755"/>
              <a:gd name="connsiteY4-230" fmla="*/ 226408 h 226408"/>
              <a:gd name="connsiteX0-231" fmla="*/ 0 w 1613484"/>
              <a:gd name="connsiteY0-232" fmla="*/ 240032 h 240032"/>
              <a:gd name="connsiteX1-233" fmla="*/ 245060 w 1613484"/>
              <a:gd name="connsiteY1-234" fmla="*/ 13624 h 240032"/>
              <a:gd name="connsiteX2-235" fmla="*/ 1613484 w 1613484"/>
              <a:gd name="connsiteY2-236" fmla="*/ 0 h 240032"/>
              <a:gd name="connsiteX3-237" fmla="*/ 1356419 w 1613484"/>
              <a:gd name="connsiteY3-238" fmla="*/ 222873 h 240032"/>
              <a:gd name="connsiteX4-239" fmla="*/ 0 w 1613484"/>
              <a:gd name="connsiteY4-240" fmla="*/ 240032 h 240032"/>
              <a:gd name="connsiteX0-241" fmla="*/ 0 w 1613484"/>
              <a:gd name="connsiteY0-242" fmla="*/ 240032 h 240032"/>
              <a:gd name="connsiteX1-243" fmla="*/ 245060 w 1613484"/>
              <a:gd name="connsiteY1-244" fmla="*/ 13624 h 240032"/>
              <a:gd name="connsiteX2-245" fmla="*/ 1613484 w 1613484"/>
              <a:gd name="connsiteY2-246" fmla="*/ 0 h 240032"/>
              <a:gd name="connsiteX3-247" fmla="*/ 1356419 w 1613484"/>
              <a:gd name="connsiteY3-248" fmla="*/ 222873 h 240032"/>
              <a:gd name="connsiteX4-249" fmla="*/ 0 w 1613484"/>
              <a:gd name="connsiteY4-250" fmla="*/ 240032 h 240032"/>
              <a:gd name="connsiteX0-251" fmla="*/ 0 w 1613484"/>
              <a:gd name="connsiteY0-252" fmla="*/ 240032 h 240032"/>
              <a:gd name="connsiteX1-253" fmla="*/ 262324 w 1613484"/>
              <a:gd name="connsiteY1-254" fmla="*/ 22018 h 240032"/>
              <a:gd name="connsiteX2-255" fmla="*/ 1613484 w 1613484"/>
              <a:gd name="connsiteY2-256" fmla="*/ 0 h 240032"/>
              <a:gd name="connsiteX3-257" fmla="*/ 1356419 w 1613484"/>
              <a:gd name="connsiteY3-258" fmla="*/ 222873 h 240032"/>
              <a:gd name="connsiteX4-259" fmla="*/ 0 w 1613484"/>
              <a:gd name="connsiteY4-260" fmla="*/ 240032 h 240032"/>
              <a:gd name="connsiteX0-261" fmla="*/ 0 w 1613484"/>
              <a:gd name="connsiteY0-262" fmla="*/ 240032 h 240032"/>
              <a:gd name="connsiteX1-263" fmla="*/ 262324 w 1613484"/>
              <a:gd name="connsiteY1-264" fmla="*/ 22018 h 240032"/>
              <a:gd name="connsiteX2-265" fmla="*/ 1613484 w 1613484"/>
              <a:gd name="connsiteY2-266" fmla="*/ 0 h 240032"/>
              <a:gd name="connsiteX3-267" fmla="*/ 1356419 w 1613484"/>
              <a:gd name="connsiteY3-268" fmla="*/ 222873 h 240032"/>
              <a:gd name="connsiteX4-269" fmla="*/ 0 w 1613484"/>
              <a:gd name="connsiteY4-270" fmla="*/ 240032 h 240032"/>
              <a:gd name="connsiteX0-271" fmla="*/ 0 w 1613484"/>
              <a:gd name="connsiteY0-272" fmla="*/ 240032 h 240032"/>
              <a:gd name="connsiteX1-273" fmla="*/ 262324 w 1613484"/>
              <a:gd name="connsiteY1-274" fmla="*/ 22018 h 240032"/>
              <a:gd name="connsiteX2-275" fmla="*/ 1613484 w 1613484"/>
              <a:gd name="connsiteY2-276" fmla="*/ 0 h 240032"/>
              <a:gd name="connsiteX3-277" fmla="*/ 1356419 w 1613484"/>
              <a:gd name="connsiteY3-278" fmla="*/ 222873 h 240032"/>
              <a:gd name="connsiteX4-279" fmla="*/ 0 w 1613484"/>
              <a:gd name="connsiteY4-280" fmla="*/ 240032 h 240032"/>
              <a:gd name="connsiteX0-281" fmla="*/ 0 w 1613484"/>
              <a:gd name="connsiteY0-282" fmla="*/ 240032 h 240032"/>
              <a:gd name="connsiteX1-283" fmla="*/ 262324 w 1613484"/>
              <a:gd name="connsiteY1-284" fmla="*/ 22018 h 240032"/>
              <a:gd name="connsiteX2-285" fmla="*/ 1613484 w 1613484"/>
              <a:gd name="connsiteY2-286" fmla="*/ 0 h 240032"/>
              <a:gd name="connsiteX3-287" fmla="*/ 1356419 w 1613484"/>
              <a:gd name="connsiteY3-288" fmla="*/ 222873 h 240032"/>
              <a:gd name="connsiteX4-289" fmla="*/ 0 w 1613484"/>
              <a:gd name="connsiteY4-290" fmla="*/ 240032 h 240032"/>
              <a:gd name="connsiteX0-291" fmla="*/ 0 w 1613484"/>
              <a:gd name="connsiteY0-292" fmla="*/ 240032 h 240032"/>
              <a:gd name="connsiteX1-293" fmla="*/ 262324 w 1613484"/>
              <a:gd name="connsiteY1-294" fmla="*/ 22018 h 240032"/>
              <a:gd name="connsiteX2-295" fmla="*/ 1613484 w 1613484"/>
              <a:gd name="connsiteY2-296" fmla="*/ 0 h 240032"/>
              <a:gd name="connsiteX3-297" fmla="*/ 1356419 w 1613484"/>
              <a:gd name="connsiteY3-298" fmla="*/ 222873 h 240032"/>
              <a:gd name="connsiteX4-299" fmla="*/ 0 w 1613484"/>
              <a:gd name="connsiteY4-300" fmla="*/ 240032 h 2400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13484" h="240032">
                <a:moveTo>
                  <a:pt x="0" y="240032"/>
                </a:moveTo>
                <a:cubicBezTo>
                  <a:pt x="241729" y="163961"/>
                  <a:pt x="226096" y="66750"/>
                  <a:pt x="262324" y="22018"/>
                </a:cubicBezTo>
                <a:lnTo>
                  <a:pt x="1613484" y="0"/>
                </a:lnTo>
                <a:cubicBezTo>
                  <a:pt x="1574036" y="105654"/>
                  <a:pt x="1571019" y="157953"/>
                  <a:pt x="1356419" y="222873"/>
                </a:cubicBezTo>
                <a:cubicBezTo>
                  <a:pt x="1303391" y="238655"/>
                  <a:pt x="452140" y="234312"/>
                  <a:pt x="0" y="240032"/>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下箭头 10"/>
          <p:cNvSpPr/>
          <p:nvPr/>
        </p:nvSpPr>
        <p:spPr>
          <a:xfrm rot="9015679">
            <a:off x="4857080" y="1677426"/>
            <a:ext cx="1354589" cy="201085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等腰三角形 11"/>
          <p:cNvSpPr/>
          <p:nvPr/>
        </p:nvSpPr>
        <p:spPr>
          <a:xfrm rot="3607809">
            <a:off x="5742555" y="3214061"/>
            <a:ext cx="583339" cy="678748"/>
          </a:xfrm>
          <a:prstGeom prst="triangle">
            <a:avLst>
              <a:gd name="adj" fmla="val 4995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3"/>
          <p:cNvSpPr/>
          <p:nvPr/>
        </p:nvSpPr>
        <p:spPr>
          <a:xfrm rot="12610314">
            <a:off x="3080484" y="2661194"/>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1" fmla="*/ 0 w 783379"/>
              <a:gd name="connsiteY0-2" fmla="*/ 0 h 1233714"/>
              <a:gd name="connsiteX1-3" fmla="*/ 756718 w 783379"/>
              <a:gd name="connsiteY1-4" fmla="*/ 17602 h 1233714"/>
              <a:gd name="connsiteX2-5" fmla="*/ 783379 w 783379"/>
              <a:gd name="connsiteY2-6" fmla="*/ 1233714 h 1233714"/>
              <a:gd name="connsiteX3-7" fmla="*/ 0 w 783379"/>
              <a:gd name="connsiteY3-8" fmla="*/ 1233714 h 1233714"/>
              <a:gd name="connsiteX4-9" fmla="*/ 0 w 783379"/>
              <a:gd name="connsiteY4-10" fmla="*/ 0 h 1233714"/>
              <a:gd name="connsiteX0-11" fmla="*/ 0 w 783379"/>
              <a:gd name="connsiteY0-12" fmla="*/ 0 h 1233714"/>
              <a:gd name="connsiteX1-13" fmla="*/ 756718 w 783379"/>
              <a:gd name="connsiteY1-14" fmla="*/ 17602 h 1233714"/>
              <a:gd name="connsiteX2-15" fmla="*/ 783379 w 783379"/>
              <a:gd name="connsiteY2-16" fmla="*/ 1233714 h 1233714"/>
              <a:gd name="connsiteX3-17" fmla="*/ 0 w 783379"/>
              <a:gd name="connsiteY3-18" fmla="*/ 1233714 h 1233714"/>
              <a:gd name="connsiteX4-19" fmla="*/ 0 w 783379"/>
              <a:gd name="connsiteY4-20" fmla="*/ 0 h 1233714"/>
              <a:gd name="connsiteX0-21" fmla="*/ 0 w 783379"/>
              <a:gd name="connsiteY0-22" fmla="*/ 0 h 1233714"/>
              <a:gd name="connsiteX1-23" fmla="*/ 738945 w 783379"/>
              <a:gd name="connsiteY1-24" fmla="*/ 29338 h 1233714"/>
              <a:gd name="connsiteX2-25" fmla="*/ 783379 w 783379"/>
              <a:gd name="connsiteY2-26" fmla="*/ 1233714 h 1233714"/>
              <a:gd name="connsiteX3-27" fmla="*/ 0 w 783379"/>
              <a:gd name="connsiteY3-28" fmla="*/ 1233714 h 1233714"/>
              <a:gd name="connsiteX4-29" fmla="*/ 0 w 783379"/>
              <a:gd name="connsiteY4-30" fmla="*/ 0 h 1233714"/>
              <a:gd name="connsiteX0-31" fmla="*/ 0 w 783379"/>
              <a:gd name="connsiteY0-32" fmla="*/ 0 h 1233714"/>
              <a:gd name="connsiteX1-33" fmla="*/ 738945 w 783379"/>
              <a:gd name="connsiteY1-34" fmla="*/ 29338 h 1233714"/>
              <a:gd name="connsiteX2-35" fmla="*/ 783379 w 783379"/>
              <a:gd name="connsiteY2-36" fmla="*/ 1233714 h 1233714"/>
              <a:gd name="connsiteX3-37" fmla="*/ 0 w 783379"/>
              <a:gd name="connsiteY3-38" fmla="*/ 1233714 h 1233714"/>
              <a:gd name="connsiteX4-39" fmla="*/ 0 w 783379"/>
              <a:gd name="connsiteY4-40" fmla="*/ 0 h 1233714"/>
              <a:gd name="connsiteX0-41" fmla="*/ 0 w 783379"/>
              <a:gd name="connsiteY0-42" fmla="*/ 6927 h 1240641"/>
              <a:gd name="connsiteX1-43" fmla="*/ 738945 w 783379"/>
              <a:gd name="connsiteY1-44" fmla="*/ 36265 h 1240641"/>
              <a:gd name="connsiteX2-45" fmla="*/ 783379 w 783379"/>
              <a:gd name="connsiteY2-46" fmla="*/ 1240641 h 1240641"/>
              <a:gd name="connsiteX3-47" fmla="*/ 0 w 783379"/>
              <a:gd name="connsiteY3-48" fmla="*/ 1240641 h 1240641"/>
              <a:gd name="connsiteX4-49" fmla="*/ 0 w 783379"/>
              <a:gd name="connsiteY4-50" fmla="*/ 6927 h 1240641"/>
              <a:gd name="connsiteX0-51" fmla="*/ 0 w 783379"/>
              <a:gd name="connsiteY0-52" fmla="*/ 0 h 1233714"/>
              <a:gd name="connsiteX1-53" fmla="*/ 722915 w 783379"/>
              <a:gd name="connsiteY1-54" fmla="*/ 47580 h 1233714"/>
              <a:gd name="connsiteX2-55" fmla="*/ 783379 w 783379"/>
              <a:gd name="connsiteY2-56" fmla="*/ 1233714 h 1233714"/>
              <a:gd name="connsiteX3-57" fmla="*/ 0 w 783379"/>
              <a:gd name="connsiteY3-58" fmla="*/ 1233714 h 1233714"/>
              <a:gd name="connsiteX4-59" fmla="*/ 0 w 783379"/>
              <a:gd name="connsiteY4-60" fmla="*/ 0 h 1233714"/>
              <a:gd name="connsiteX0-61" fmla="*/ 0 w 783379"/>
              <a:gd name="connsiteY0-62" fmla="*/ 0 h 1233714"/>
              <a:gd name="connsiteX1-63" fmla="*/ 722915 w 783379"/>
              <a:gd name="connsiteY1-64" fmla="*/ 47580 h 1233714"/>
              <a:gd name="connsiteX2-65" fmla="*/ 783379 w 783379"/>
              <a:gd name="connsiteY2-66" fmla="*/ 1233714 h 1233714"/>
              <a:gd name="connsiteX3-67" fmla="*/ 0 w 783379"/>
              <a:gd name="connsiteY3-68" fmla="*/ 1233714 h 1233714"/>
              <a:gd name="connsiteX4-69" fmla="*/ 0 w 783379"/>
              <a:gd name="connsiteY4-70" fmla="*/ 0 h 1233714"/>
              <a:gd name="connsiteX0-71" fmla="*/ 0 w 783379"/>
              <a:gd name="connsiteY0-72" fmla="*/ 0 h 1233714"/>
              <a:gd name="connsiteX1-73" fmla="*/ 696892 w 783379"/>
              <a:gd name="connsiteY1-74" fmla="*/ 54553 h 1233714"/>
              <a:gd name="connsiteX2-75" fmla="*/ 783379 w 783379"/>
              <a:gd name="connsiteY2-76" fmla="*/ 1233714 h 1233714"/>
              <a:gd name="connsiteX3-77" fmla="*/ 0 w 783379"/>
              <a:gd name="connsiteY3-78" fmla="*/ 1233714 h 1233714"/>
              <a:gd name="connsiteX4-79" fmla="*/ 0 w 783379"/>
              <a:gd name="connsiteY4-80" fmla="*/ 0 h 1233714"/>
              <a:gd name="connsiteX0-81" fmla="*/ 0 w 783379"/>
              <a:gd name="connsiteY0-82" fmla="*/ 0 h 1233714"/>
              <a:gd name="connsiteX1-83" fmla="*/ 696892 w 783379"/>
              <a:gd name="connsiteY1-84" fmla="*/ 54553 h 1233714"/>
              <a:gd name="connsiteX2-85" fmla="*/ 783379 w 783379"/>
              <a:gd name="connsiteY2-86" fmla="*/ 1233714 h 1233714"/>
              <a:gd name="connsiteX3-87" fmla="*/ 0 w 783379"/>
              <a:gd name="connsiteY3-88" fmla="*/ 1233714 h 1233714"/>
              <a:gd name="connsiteX4-89" fmla="*/ 0 w 783379"/>
              <a:gd name="connsiteY4-90" fmla="*/ 0 h 1233714"/>
              <a:gd name="connsiteX0-91" fmla="*/ 0 w 783379"/>
              <a:gd name="connsiteY0-92" fmla="*/ 13944 h 1247658"/>
              <a:gd name="connsiteX1-93" fmla="*/ 696892 w 783379"/>
              <a:gd name="connsiteY1-94" fmla="*/ 68497 h 1247658"/>
              <a:gd name="connsiteX2-95" fmla="*/ 783379 w 783379"/>
              <a:gd name="connsiteY2-96" fmla="*/ 1247658 h 1247658"/>
              <a:gd name="connsiteX3-97" fmla="*/ 0 w 783379"/>
              <a:gd name="connsiteY3-98" fmla="*/ 1247658 h 1247658"/>
              <a:gd name="connsiteX4-99" fmla="*/ 0 w 783379"/>
              <a:gd name="connsiteY4-100" fmla="*/ 13944 h 1247658"/>
              <a:gd name="connsiteX0-101" fmla="*/ 0 w 783379"/>
              <a:gd name="connsiteY0-102" fmla="*/ 13944 h 1247658"/>
              <a:gd name="connsiteX1-103" fmla="*/ 696892 w 783379"/>
              <a:gd name="connsiteY1-104" fmla="*/ 68497 h 1247658"/>
              <a:gd name="connsiteX2-105" fmla="*/ 783379 w 783379"/>
              <a:gd name="connsiteY2-106" fmla="*/ 1247658 h 1247658"/>
              <a:gd name="connsiteX3-107" fmla="*/ 0 w 783379"/>
              <a:gd name="connsiteY3-108" fmla="*/ 1247658 h 1247658"/>
              <a:gd name="connsiteX4-109" fmla="*/ 0 w 783379"/>
              <a:gd name="connsiteY4-110" fmla="*/ 13944 h 1247658"/>
              <a:gd name="connsiteX0-111" fmla="*/ 0 w 783379"/>
              <a:gd name="connsiteY0-112" fmla="*/ 13944 h 1247658"/>
              <a:gd name="connsiteX1-113" fmla="*/ 696892 w 783379"/>
              <a:gd name="connsiteY1-114" fmla="*/ 68497 h 1247658"/>
              <a:gd name="connsiteX2-115" fmla="*/ 783379 w 783379"/>
              <a:gd name="connsiteY2-116" fmla="*/ 1247658 h 1247658"/>
              <a:gd name="connsiteX3-117" fmla="*/ 0 w 783379"/>
              <a:gd name="connsiteY3-118" fmla="*/ 1247658 h 1247658"/>
              <a:gd name="connsiteX4-119" fmla="*/ 0 w 783379"/>
              <a:gd name="connsiteY4-120" fmla="*/ 13944 h 1247658"/>
              <a:gd name="connsiteX0-121" fmla="*/ 0 w 783379"/>
              <a:gd name="connsiteY0-122" fmla="*/ 2131 h 1235845"/>
              <a:gd name="connsiteX1-123" fmla="*/ 682604 w 783379"/>
              <a:gd name="connsiteY1-124" fmla="*/ 81430 h 1235845"/>
              <a:gd name="connsiteX2-125" fmla="*/ 783379 w 783379"/>
              <a:gd name="connsiteY2-126" fmla="*/ 1235845 h 1235845"/>
              <a:gd name="connsiteX3-127" fmla="*/ 0 w 783379"/>
              <a:gd name="connsiteY3-128" fmla="*/ 1235845 h 1235845"/>
              <a:gd name="connsiteX4-129" fmla="*/ 0 w 783379"/>
              <a:gd name="connsiteY4-130" fmla="*/ 2131 h 1235845"/>
              <a:gd name="connsiteX0-131" fmla="*/ 0 w 783379"/>
              <a:gd name="connsiteY0-132" fmla="*/ 2378 h 1236092"/>
              <a:gd name="connsiteX1-133" fmla="*/ 682604 w 783379"/>
              <a:gd name="connsiteY1-134" fmla="*/ 81677 h 1236092"/>
              <a:gd name="connsiteX2-135" fmla="*/ 783379 w 783379"/>
              <a:gd name="connsiteY2-136" fmla="*/ 1236092 h 1236092"/>
              <a:gd name="connsiteX3-137" fmla="*/ 0 w 783379"/>
              <a:gd name="connsiteY3-138" fmla="*/ 1236092 h 1236092"/>
              <a:gd name="connsiteX4-139" fmla="*/ 0 w 783379"/>
              <a:gd name="connsiteY4-140" fmla="*/ 2378 h 1236092"/>
              <a:gd name="connsiteX0-141" fmla="*/ 0 w 783379"/>
              <a:gd name="connsiteY0-142" fmla="*/ 2378 h 1236092"/>
              <a:gd name="connsiteX1-143" fmla="*/ 682604 w 783379"/>
              <a:gd name="connsiteY1-144" fmla="*/ 81677 h 1236092"/>
              <a:gd name="connsiteX2-145" fmla="*/ 783379 w 783379"/>
              <a:gd name="connsiteY2-146" fmla="*/ 1236092 h 1236092"/>
              <a:gd name="connsiteX3-147" fmla="*/ 0 w 783379"/>
              <a:gd name="connsiteY3-148" fmla="*/ 1236092 h 1236092"/>
              <a:gd name="connsiteX4-149" fmla="*/ 0 w 783379"/>
              <a:gd name="connsiteY4-150" fmla="*/ 2378 h 12360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F29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p:cNvSpPr/>
          <p:nvPr/>
        </p:nvSpPr>
        <p:spPr>
          <a:xfrm rot="12610314">
            <a:off x="3079102" y="2658784"/>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1" fmla="*/ 0 w 783379"/>
              <a:gd name="connsiteY0-2" fmla="*/ 0 h 1233714"/>
              <a:gd name="connsiteX1-3" fmla="*/ 756718 w 783379"/>
              <a:gd name="connsiteY1-4" fmla="*/ 17602 h 1233714"/>
              <a:gd name="connsiteX2-5" fmla="*/ 783379 w 783379"/>
              <a:gd name="connsiteY2-6" fmla="*/ 1233714 h 1233714"/>
              <a:gd name="connsiteX3-7" fmla="*/ 0 w 783379"/>
              <a:gd name="connsiteY3-8" fmla="*/ 1233714 h 1233714"/>
              <a:gd name="connsiteX4-9" fmla="*/ 0 w 783379"/>
              <a:gd name="connsiteY4-10" fmla="*/ 0 h 1233714"/>
              <a:gd name="connsiteX0-11" fmla="*/ 0 w 783379"/>
              <a:gd name="connsiteY0-12" fmla="*/ 0 h 1233714"/>
              <a:gd name="connsiteX1-13" fmla="*/ 756718 w 783379"/>
              <a:gd name="connsiteY1-14" fmla="*/ 17602 h 1233714"/>
              <a:gd name="connsiteX2-15" fmla="*/ 783379 w 783379"/>
              <a:gd name="connsiteY2-16" fmla="*/ 1233714 h 1233714"/>
              <a:gd name="connsiteX3-17" fmla="*/ 0 w 783379"/>
              <a:gd name="connsiteY3-18" fmla="*/ 1233714 h 1233714"/>
              <a:gd name="connsiteX4-19" fmla="*/ 0 w 783379"/>
              <a:gd name="connsiteY4-20" fmla="*/ 0 h 1233714"/>
              <a:gd name="connsiteX0-21" fmla="*/ 0 w 783379"/>
              <a:gd name="connsiteY0-22" fmla="*/ 0 h 1233714"/>
              <a:gd name="connsiteX1-23" fmla="*/ 738945 w 783379"/>
              <a:gd name="connsiteY1-24" fmla="*/ 29338 h 1233714"/>
              <a:gd name="connsiteX2-25" fmla="*/ 783379 w 783379"/>
              <a:gd name="connsiteY2-26" fmla="*/ 1233714 h 1233714"/>
              <a:gd name="connsiteX3-27" fmla="*/ 0 w 783379"/>
              <a:gd name="connsiteY3-28" fmla="*/ 1233714 h 1233714"/>
              <a:gd name="connsiteX4-29" fmla="*/ 0 w 783379"/>
              <a:gd name="connsiteY4-30" fmla="*/ 0 h 1233714"/>
              <a:gd name="connsiteX0-31" fmla="*/ 0 w 783379"/>
              <a:gd name="connsiteY0-32" fmla="*/ 0 h 1233714"/>
              <a:gd name="connsiteX1-33" fmla="*/ 738945 w 783379"/>
              <a:gd name="connsiteY1-34" fmla="*/ 29338 h 1233714"/>
              <a:gd name="connsiteX2-35" fmla="*/ 783379 w 783379"/>
              <a:gd name="connsiteY2-36" fmla="*/ 1233714 h 1233714"/>
              <a:gd name="connsiteX3-37" fmla="*/ 0 w 783379"/>
              <a:gd name="connsiteY3-38" fmla="*/ 1233714 h 1233714"/>
              <a:gd name="connsiteX4-39" fmla="*/ 0 w 783379"/>
              <a:gd name="connsiteY4-40" fmla="*/ 0 h 1233714"/>
              <a:gd name="connsiteX0-41" fmla="*/ 0 w 783379"/>
              <a:gd name="connsiteY0-42" fmla="*/ 6927 h 1240641"/>
              <a:gd name="connsiteX1-43" fmla="*/ 738945 w 783379"/>
              <a:gd name="connsiteY1-44" fmla="*/ 36265 h 1240641"/>
              <a:gd name="connsiteX2-45" fmla="*/ 783379 w 783379"/>
              <a:gd name="connsiteY2-46" fmla="*/ 1240641 h 1240641"/>
              <a:gd name="connsiteX3-47" fmla="*/ 0 w 783379"/>
              <a:gd name="connsiteY3-48" fmla="*/ 1240641 h 1240641"/>
              <a:gd name="connsiteX4-49" fmla="*/ 0 w 783379"/>
              <a:gd name="connsiteY4-50" fmla="*/ 6927 h 1240641"/>
              <a:gd name="connsiteX0-51" fmla="*/ 0 w 783379"/>
              <a:gd name="connsiteY0-52" fmla="*/ 0 h 1233714"/>
              <a:gd name="connsiteX1-53" fmla="*/ 722915 w 783379"/>
              <a:gd name="connsiteY1-54" fmla="*/ 47580 h 1233714"/>
              <a:gd name="connsiteX2-55" fmla="*/ 783379 w 783379"/>
              <a:gd name="connsiteY2-56" fmla="*/ 1233714 h 1233714"/>
              <a:gd name="connsiteX3-57" fmla="*/ 0 w 783379"/>
              <a:gd name="connsiteY3-58" fmla="*/ 1233714 h 1233714"/>
              <a:gd name="connsiteX4-59" fmla="*/ 0 w 783379"/>
              <a:gd name="connsiteY4-60" fmla="*/ 0 h 1233714"/>
              <a:gd name="connsiteX0-61" fmla="*/ 0 w 783379"/>
              <a:gd name="connsiteY0-62" fmla="*/ 0 h 1233714"/>
              <a:gd name="connsiteX1-63" fmla="*/ 722915 w 783379"/>
              <a:gd name="connsiteY1-64" fmla="*/ 47580 h 1233714"/>
              <a:gd name="connsiteX2-65" fmla="*/ 783379 w 783379"/>
              <a:gd name="connsiteY2-66" fmla="*/ 1233714 h 1233714"/>
              <a:gd name="connsiteX3-67" fmla="*/ 0 w 783379"/>
              <a:gd name="connsiteY3-68" fmla="*/ 1233714 h 1233714"/>
              <a:gd name="connsiteX4-69" fmla="*/ 0 w 783379"/>
              <a:gd name="connsiteY4-70" fmla="*/ 0 h 1233714"/>
              <a:gd name="connsiteX0-71" fmla="*/ 0 w 783379"/>
              <a:gd name="connsiteY0-72" fmla="*/ 0 h 1233714"/>
              <a:gd name="connsiteX1-73" fmla="*/ 696892 w 783379"/>
              <a:gd name="connsiteY1-74" fmla="*/ 54553 h 1233714"/>
              <a:gd name="connsiteX2-75" fmla="*/ 783379 w 783379"/>
              <a:gd name="connsiteY2-76" fmla="*/ 1233714 h 1233714"/>
              <a:gd name="connsiteX3-77" fmla="*/ 0 w 783379"/>
              <a:gd name="connsiteY3-78" fmla="*/ 1233714 h 1233714"/>
              <a:gd name="connsiteX4-79" fmla="*/ 0 w 783379"/>
              <a:gd name="connsiteY4-80" fmla="*/ 0 h 1233714"/>
              <a:gd name="connsiteX0-81" fmla="*/ 0 w 783379"/>
              <a:gd name="connsiteY0-82" fmla="*/ 0 h 1233714"/>
              <a:gd name="connsiteX1-83" fmla="*/ 696892 w 783379"/>
              <a:gd name="connsiteY1-84" fmla="*/ 54553 h 1233714"/>
              <a:gd name="connsiteX2-85" fmla="*/ 783379 w 783379"/>
              <a:gd name="connsiteY2-86" fmla="*/ 1233714 h 1233714"/>
              <a:gd name="connsiteX3-87" fmla="*/ 0 w 783379"/>
              <a:gd name="connsiteY3-88" fmla="*/ 1233714 h 1233714"/>
              <a:gd name="connsiteX4-89" fmla="*/ 0 w 783379"/>
              <a:gd name="connsiteY4-90" fmla="*/ 0 h 1233714"/>
              <a:gd name="connsiteX0-91" fmla="*/ 0 w 783379"/>
              <a:gd name="connsiteY0-92" fmla="*/ 13944 h 1247658"/>
              <a:gd name="connsiteX1-93" fmla="*/ 696892 w 783379"/>
              <a:gd name="connsiteY1-94" fmla="*/ 68497 h 1247658"/>
              <a:gd name="connsiteX2-95" fmla="*/ 783379 w 783379"/>
              <a:gd name="connsiteY2-96" fmla="*/ 1247658 h 1247658"/>
              <a:gd name="connsiteX3-97" fmla="*/ 0 w 783379"/>
              <a:gd name="connsiteY3-98" fmla="*/ 1247658 h 1247658"/>
              <a:gd name="connsiteX4-99" fmla="*/ 0 w 783379"/>
              <a:gd name="connsiteY4-100" fmla="*/ 13944 h 1247658"/>
              <a:gd name="connsiteX0-101" fmla="*/ 0 w 783379"/>
              <a:gd name="connsiteY0-102" fmla="*/ 13944 h 1247658"/>
              <a:gd name="connsiteX1-103" fmla="*/ 696892 w 783379"/>
              <a:gd name="connsiteY1-104" fmla="*/ 68497 h 1247658"/>
              <a:gd name="connsiteX2-105" fmla="*/ 783379 w 783379"/>
              <a:gd name="connsiteY2-106" fmla="*/ 1247658 h 1247658"/>
              <a:gd name="connsiteX3-107" fmla="*/ 0 w 783379"/>
              <a:gd name="connsiteY3-108" fmla="*/ 1247658 h 1247658"/>
              <a:gd name="connsiteX4-109" fmla="*/ 0 w 783379"/>
              <a:gd name="connsiteY4-110" fmla="*/ 13944 h 1247658"/>
              <a:gd name="connsiteX0-111" fmla="*/ 0 w 783379"/>
              <a:gd name="connsiteY0-112" fmla="*/ 13944 h 1247658"/>
              <a:gd name="connsiteX1-113" fmla="*/ 696892 w 783379"/>
              <a:gd name="connsiteY1-114" fmla="*/ 68497 h 1247658"/>
              <a:gd name="connsiteX2-115" fmla="*/ 783379 w 783379"/>
              <a:gd name="connsiteY2-116" fmla="*/ 1247658 h 1247658"/>
              <a:gd name="connsiteX3-117" fmla="*/ 0 w 783379"/>
              <a:gd name="connsiteY3-118" fmla="*/ 1247658 h 1247658"/>
              <a:gd name="connsiteX4-119" fmla="*/ 0 w 783379"/>
              <a:gd name="connsiteY4-120" fmla="*/ 13944 h 1247658"/>
              <a:gd name="connsiteX0-121" fmla="*/ 0 w 783379"/>
              <a:gd name="connsiteY0-122" fmla="*/ 2131 h 1235845"/>
              <a:gd name="connsiteX1-123" fmla="*/ 682604 w 783379"/>
              <a:gd name="connsiteY1-124" fmla="*/ 81430 h 1235845"/>
              <a:gd name="connsiteX2-125" fmla="*/ 783379 w 783379"/>
              <a:gd name="connsiteY2-126" fmla="*/ 1235845 h 1235845"/>
              <a:gd name="connsiteX3-127" fmla="*/ 0 w 783379"/>
              <a:gd name="connsiteY3-128" fmla="*/ 1235845 h 1235845"/>
              <a:gd name="connsiteX4-129" fmla="*/ 0 w 783379"/>
              <a:gd name="connsiteY4-130" fmla="*/ 2131 h 1235845"/>
              <a:gd name="connsiteX0-131" fmla="*/ 0 w 783379"/>
              <a:gd name="connsiteY0-132" fmla="*/ 2378 h 1236092"/>
              <a:gd name="connsiteX1-133" fmla="*/ 682604 w 783379"/>
              <a:gd name="connsiteY1-134" fmla="*/ 81677 h 1236092"/>
              <a:gd name="connsiteX2-135" fmla="*/ 783379 w 783379"/>
              <a:gd name="connsiteY2-136" fmla="*/ 1236092 h 1236092"/>
              <a:gd name="connsiteX3-137" fmla="*/ 0 w 783379"/>
              <a:gd name="connsiteY3-138" fmla="*/ 1236092 h 1236092"/>
              <a:gd name="connsiteX4-139" fmla="*/ 0 w 783379"/>
              <a:gd name="connsiteY4-140" fmla="*/ 2378 h 1236092"/>
              <a:gd name="connsiteX0-141" fmla="*/ 0 w 783379"/>
              <a:gd name="connsiteY0-142" fmla="*/ 2378 h 1236092"/>
              <a:gd name="connsiteX1-143" fmla="*/ 682604 w 783379"/>
              <a:gd name="connsiteY1-144" fmla="*/ 81677 h 1236092"/>
              <a:gd name="connsiteX2-145" fmla="*/ 783379 w 783379"/>
              <a:gd name="connsiteY2-146" fmla="*/ 1236092 h 1236092"/>
              <a:gd name="connsiteX3-147" fmla="*/ 0 w 783379"/>
              <a:gd name="connsiteY3-148" fmla="*/ 1236092 h 1236092"/>
              <a:gd name="connsiteX4-149" fmla="*/ 0 w 783379"/>
              <a:gd name="connsiteY4-150" fmla="*/ 2378 h 12360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平行四边形 4"/>
          <p:cNvSpPr/>
          <p:nvPr/>
        </p:nvSpPr>
        <p:spPr>
          <a:xfrm rot="4110963">
            <a:off x="2759475" y="3743455"/>
            <a:ext cx="871256" cy="157037"/>
          </a:xfrm>
          <a:custGeom>
            <a:avLst/>
            <a:gdLst>
              <a:gd name="connsiteX0" fmla="*/ 0 w 1349669"/>
              <a:gd name="connsiteY0" fmla="*/ 185915 h 185915"/>
              <a:gd name="connsiteX1" fmla="*/ 46479 w 1349669"/>
              <a:gd name="connsiteY1" fmla="*/ 0 h 185915"/>
              <a:gd name="connsiteX2" fmla="*/ 1349669 w 1349669"/>
              <a:gd name="connsiteY2" fmla="*/ 0 h 185915"/>
              <a:gd name="connsiteX3" fmla="*/ 1303190 w 1349669"/>
              <a:gd name="connsiteY3" fmla="*/ 185915 h 185915"/>
              <a:gd name="connsiteX4" fmla="*/ 0 w 1349669"/>
              <a:gd name="connsiteY4" fmla="*/ 185915 h 185915"/>
              <a:gd name="connsiteX0-1" fmla="*/ 0 w 1349669"/>
              <a:gd name="connsiteY0-2" fmla="*/ 185915 h 216879"/>
              <a:gd name="connsiteX1-3" fmla="*/ 46479 w 1349669"/>
              <a:gd name="connsiteY1-4" fmla="*/ 0 h 216879"/>
              <a:gd name="connsiteX2-5" fmla="*/ 1349669 w 1349669"/>
              <a:gd name="connsiteY2-6" fmla="*/ 0 h 216879"/>
              <a:gd name="connsiteX3-7" fmla="*/ 1161595 w 1349669"/>
              <a:gd name="connsiteY3-8" fmla="*/ 216879 h 216879"/>
              <a:gd name="connsiteX4-9" fmla="*/ 0 w 1349669"/>
              <a:gd name="connsiteY4-10" fmla="*/ 185915 h 216879"/>
              <a:gd name="connsiteX0-11" fmla="*/ 0 w 1520597"/>
              <a:gd name="connsiteY0-12" fmla="*/ 181718 h 216879"/>
              <a:gd name="connsiteX1-13" fmla="*/ 217407 w 1520597"/>
              <a:gd name="connsiteY1-14" fmla="*/ 0 h 216879"/>
              <a:gd name="connsiteX2-15" fmla="*/ 1520597 w 1520597"/>
              <a:gd name="connsiteY2-16" fmla="*/ 0 h 216879"/>
              <a:gd name="connsiteX3-17" fmla="*/ 1332523 w 1520597"/>
              <a:gd name="connsiteY3-18" fmla="*/ 216879 h 216879"/>
              <a:gd name="connsiteX4-19" fmla="*/ 0 w 1520597"/>
              <a:gd name="connsiteY4-20" fmla="*/ 181718 h 216879"/>
              <a:gd name="connsiteX0-21" fmla="*/ 0 w 1544954"/>
              <a:gd name="connsiteY0-22" fmla="*/ 174515 h 216879"/>
              <a:gd name="connsiteX1-23" fmla="*/ 241764 w 1544954"/>
              <a:gd name="connsiteY1-24" fmla="*/ 0 h 216879"/>
              <a:gd name="connsiteX2-25" fmla="*/ 1544954 w 1544954"/>
              <a:gd name="connsiteY2-26" fmla="*/ 0 h 216879"/>
              <a:gd name="connsiteX3-27" fmla="*/ 1356880 w 1544954"/>
              <a:gd name="connsiteY3-28" fmla="*/ 216879 h 216879"/>
              <a:gd name="connsiteX4-29" fmla="*/ 0 w 1544954"/>
              <a:gd name="connsiteY4-30" fmla="*/ 174515 h 216879"/>
              <a:gd name="connsiteX0-31" fmla="*/ 0 w 1544954"/>
              <a:gd name="connsiteY0-32" fmla="*/ 174515 h 216879"/>
              <a:gd name="connsiteX1-33" fmla="*/ 241764 w 1544954"/>
              <a:gd name="connsiteY1-34" fmla="*/ 0 h 216879"/>
              <a:gd name="connsiteX2-35" fmla="*/ 1544954 w 1544954"/>
              <a:gd name="connsiteY2-36" fmla="*/ 0 h 216879"/>
              <a:gd name="connsiteX3-37" fmla="*/ 1356880 w 1544954"/>
              <a:gd name="connsiteY3-38" fmla="*/ 216879 h 216879"/>
              <a:gd name="connsiteX4-39" fmla="*/ 0 w 1544954"/>
              <a:gd name="connsiteY4-40" fmla="*/ 174515 h 216879"/>
              <a:gd name="connsiteX0-41" fmla="*/ 0 w 1544954"/>
              <a:gd name="connsiteY0-42" fmla="*/ 174515 h 216879"/>
              <a:gd name="connsiteX1-43" fmla="*/ 241764 w 1544954"/>
              <a:gd name="connsiteY1-44" fmla="*/ 0 h 216879"/>
              <a:gd name="connsiteX2-45" fmla="*/ 1544954 w 1544954"/>
              <a:gd name="connsiteY2-46" fmla="*/ 0 h 216879"/>
              <a:gd name="connsiteX3-47" fmla="*/ 1356880 w 1544954"/>
              <a:gd name="connsiteY3-48" fmla="*/ 216879 h 216879"/>
              <a:gd name="connsiteX4-49" fmla="*/ 0 w 1544954"/>
              <a:gd name="connsiteY4-50" fmla="*/ 174515 h 216879"/>
              <a:gd name="connsiteX0-51" fmla="*/ 0 w 1586892"/>
              <a:gd name="connsiteY0-52" fmla="*/ 181978 h 224342"/>
              <a:gd name="connsiteX1-53" fmla="*/ 241764 w 1586892"/>
              <a:gd name="connsiteY1-54" fmla="*/ 7463 h 224342"/>
              <a:gd name="connsiteX2-55" fmla="*/ 1586892 w 1586892"/>
              <a:gd name="connsiteY2-56" fmla="*/ 0 h 224342"/>
              <a:gd name="connsiteX3-57" fmla="*/ 1356880 w 1586892"/>
              <a:gd name="connsiteY3-58" fmla="*/ 224342 h 224342"/>
              <a:gd name="connsiteX4-59" fmla="*/ 0 w 1586892"/>
              <a:gd name="connsiteY4-60" fmla="*/ 181978 h 224342"/>
              <a:gd name="connsiteX0-61" fmla="*/ 0 w 1586892"/>
              <a:gd name="connsiteY0-62" fmla="*/ 181978 h 224342"/>
              <a:gd name="connsiteX1-63" fmla="*/ 241764 w 1586892"/>
              <a:gd name="connsiteY1-64" fmla="*/ 7463 h 224342"/>
              <a:gd name="connsiteX2-65" fmla="*/ 1586892 w 1586892"/>
              <a:gd name="connsiteY2-66" fmla="*/ 0 h 224342"/>
              <a:gd name="connsiteX3-67" fmla="*/ 1356880 w 1586892"/>
              <a:gd name="connsiteY3-68" fmla="*/ 224342 h 224342"/>
              <a:gd name="connsiteX4-69" fmla="*/ 0 w 1586892"/>
              <a:gd name="connsiteY4-70" fmla="*/ 181978 h 224342"/>
              <a:gd name="connsiteX0-71" fmla="*/ 0 w 1586892"/>
              <a:gd name="connsiteY0-72" fmla="*/ 181978 h 224342"/>
              <a:gd name="connsiteX1-73" fmla="*/ 241764 w 1586892"/>
              <a:gd name="connsiteY1-74" fmla="*/ 7463 h 224342"/>
              <a:gd name="connsiteX2-75" fmla="*/ 1586892 w 1586892"/>
              <a:gd name="connsiteY2-76" fmla="*/ 0 h 224342"/>
              <a:gd name="connsiteX3-77" fmla="*/ 1356880 w 1586892"/>
              <a:gd name="connsiteY3-78" fmla="*/ 224342 h 224342"/>
              <a:gd name="connsiteX4-79" fmla="*/ 0 w 1586892"/>
              <a:gd name="connsiteY4-80" fmla="*/ 181978 h 224342"/>
              <a:gd name="connsiteX0-81" fmla="*/ 0 w 1352325"/>
              <a:gd name="connsiteY0-82" fmla="*/ 284458 h 284458"/>
              <a:gd name="connsiteX1-83" fmla="*/ 7197 w 1352325"/>
              <a:gd name="connsiteY1-84" fmla="*/ 7463 h 284458"/>
              <a:gd name="connsiteX2-85" fmla="*/ 1352325 w 1352325"/>
              <a:gd name="connsiteY2-86" fmla="*/ 0 h 284458"/>
              <a:gd name="connsiteX3-87" fmla="*/ 1122313 w 1352325"/>
              <a:gd name="connsiteY3-88" fmla="*/ 224342 h 284458"/>
              <a:gd name="connsiteX4-89" fmla="*/ 0 w 1352325"/>
              <a:gd name="connsiteY4-90" fmla="*/ 284458 h 284458"/>
              <a:gd name="connsiteX0-91" fmla="*/ 0 w 1602673"/>
              <a:gd name="connsiteY0-92" fmla="*/ 190553 h 224342"/>
              <a:gd name="connsiteX1-93" fmla="*/ 257545 w 1602673"/>
              <a:gd name="connsiteY1-94" fmla="*/ 7463 h 224342"/>
              <a:gd name="connsiteX2-95" fmla="*/ 1602673 w 1602673"/>
              <a:gd name="connsiteY2-96" fmla="*/ 0 h 224342"/>
              <a:gd name="connsiteX3-97" fmla="*/ 1372661 w 1602673"/>
              <a:gd name="connsiteY3-98" fmla="*/ 224342 h 224342"/>
              <a:gd name="connsiteX4-99" fmla="*/ 0 w 1602673"/>
              <a:gd name="connsiteY4-100" fmla="*/ 190553 h 224342"/>
              <a:gd name="connsiteX0-101" fmla="*/ 0 w 1602673"/>
              <a:gd name="connsiteY0-102" fmla="*/ 190553 h 224342"/>
              <a:gd name="connsiteX1-103" fmla="*/ 257545 w 1602673"/>
              <a:gd name="connsiteY1-104" fmla="*/ 7463 h 224342"/>
              <a:gd name="connsiteX2-105" fmla="*/ 1602673 w 1602673"/>
              <a:gd name="connsiteY2-106" fmla="*/ 0 h 224342"/>
              <a:gd name="connsiteX3-107" fmla="*/ 1372661 w 1602673"/>
              <a:gd name="connsiteY3-108" fmla="*/ 224342 h 224342"/>
              <a:gd name="connsiteX4-109" fmla="*/ 0 w 1602673"/>
              <a:gd name="connsiteY4-110" fmla="*/ 190553 h 224342"/>
              <a:gd name="connsiteX0-111" fmla="*/ 0 w 1602673"/>
              <a:gd name="connsiteY0-112" fmla="*/ 197497 h 231286"/>
              <a:gd name="connsiteX1-113" fmla="*/ 208830 w 1602673"/>
              <a:gd name="connsiteY1-114" fmla="*/ 0 h 231286"/>
              <a:gd name="connsiteX2-115" fmla="*/ 1602673 w 1602673"/>
              <a:gd name="connsiteY2-116" fmla="*/ 6944 h 231286"/>
              <a:gd name="connsiteX3-117" fmla="*/ 1372661 w 1602673"/>
              <a:gd name="connsiteY3-118" fmla="*/ 231286 h 231286"/>
              <a:gd name="connsiteX4-119" fmla="*/ 0 w 1602673"/>
              <a:gd name="connsiteY4-120" fmla="*/ 197497 h 231286"/>
              <a:gd name="connsiteX0-121" fmla="*/ 0 w 1602673"/>
              <a:gd name="connsiteY0-122" fmla="*/ 198870 h 232659"/>
              <a:gd name="connsiteX1-123" fmla="*/ 248967 w 1602673"/>
              <a:gd name="connsiteY1-124" fmla="*/ 0 h 232659"/>
              <a:gd name="connsiteX2-125" fmla="*/ 1602673 w 1602673"/>
              <a:gd name="connsiteY2-126" fmla="*/ 8317 h 232659"/>
              <a:gd name="connsiteX3-127" fmla="*/ 1372661 w 1602673"/>
              <a:gd name="connsiteY3-128" fmla="*/ 232659 h 232659"/>
              <a:gd name="connsiteX4-129" fmla="*/ 0 w 1602673"/>
              <a:gd name="connsiteY4-130" fmla="*/ 198870 h 232659"/>
              <a:gd name="connsiteX0-131" fmla="*/ 0 w 1602673"/>
              <a:gd name="connsiteY0-132" fmla="*/ 197625 h 231414"/>
              <a:gd name="connsiteX1-133" fmla="*/ 241978 w 1602673"/>
              <a:gd name="connsiteY1-134" fmla="*/ 0 h 231414"/>
              <a:gd name="connsiteX2-135" fmla="*/ 1602673 w 1602673"/>
              <a:gd name="connsiteY2-136" fmla="*/ 7072 h 231414"/>
              <a:gd name="connsiteX3-137" fmla="*/ 1372661 w 1602673"/>
              <a:gd name="connsiteY3-138" fmla="*/ 231414 h 231414"/>
              <a:gd name="connsiteX4-139" fmla="*/ 0 w 1602673"/>
              <a:gd name="connsiteY4-140" fmla="*/ 197625 h 231414"/>
              <a:gd name="connsiteX0-141" fmla="*/ 0 w 1602673"/>
              <a:gd name="connsiteY0-142" fmla="*/ 197625 h 231414"/>
              <a:gd name="connsiteX1-143" fmla="*/ 241978 w 1602673"/>
              <a:gd name="connsiteY1-144" fmla="*/ 0 h 231414"/>
              <a:gd name="connsiteX2-145" fmla="*/ 1602673 w 1602673"/>
              <a:gd name="connsiteY2-146" fmla="*/ 7072 h 231414"/>
              <a:gd name="connsiteX3-147" fmla="*/ 1372661 w 1602673"/>
              <a:gd name="connsiteY3-148" fmla="*/ 231414 h 231414"/>
              <a:gd name="connsiteX4-149" fmla="*/ 0 w 1602673"/>
              <a:gd name="connsiteY4-150" fmla="*/ 197625 h 231414"/>
              <a:gd name="connsiteX0-151" fmla="*/ 0 w 1602673"/>
              <a:gd name="connsiteY0-152" fmla="*/ 197625 h 231414"/>
              <a:gd name="connsiteX1-153" fmla="*/ 241978 w 1602673"/>
              <a:gd name="connsiteY1-154" fmla="*/ 0 h 231414"/>
              <a:gd name="connsiteX2-155" fmla="*/ 1602673 w 1602673"/>
              <a:gd name="connsiteY2-156" fmla="*/ 7072 h 231414"/>
              <a:gd name="connsiteX3-157" fmla="*/ 1372661 w 1602673"/>
              <a:gd name="connsiteY3-158" fmla="*/ 231414 h 231414"/>
              <a:gd name="connsiteX4-159" fmla="*/ 0 w 1602673"/>
              <a:gd name="connsiteY4-160" fmla="*/ 197625 h 231414"/>
              <a:gd name="connsiteX0-161" fmla="*/ 0 w 1602673"/>
              <a:gd name="connsiteY0-162" fmla="*/ 197625 h 231414"/>
              <a:gd name="connsiteX1-163" fmla="*/ 241978 w 1602673"/>
              <a:gd name="connsiteY1-164" fmla="*/ 0 h 231414"/>
              <a:gd name="connsiteX2-165" fmla="*/ 1602673 w 1602673"/>
              <a:gd name="connsiteY2-166" fmla="*/ 7072 h 231414"/>
              <a:gd name="connsiteX3-167" fmla="*/ 1372661 w 1602673"/>
              <a:gd name="connsiteY3-168" fmla="*/ 231414 h 231414"/>
              <a:gd name="connsiteX4-169" fmla="*/ 0 w 1602673"/>
              <a:gd name="connsiteY4-170" fmla="*/ 197625 h 231414"/>
              <a:gd name="connsiteX0-171" fmla="*/ 0 w 1605755"/>
              <a:gd name="connsiteY0-172" fmla="*/ 226408 h 231414"/>
              <a:gd name="connsiteX1-173" fmla="*/ 245060 w 1605755"/>
              <a:gd name="connsiteY1-174" fmla="*/ 0 h 231414"/>
              <a:gd name="connsiteX2-175" fmla="*/ 1605755 w 1605755"/>
              <a:gd name="connsiteY2-176" fmla="*/ 7072 h 231414"/>
              <a:gd name="connsiteX3-177" fmla="*/ 1375743 w 1605755"/>
              <a:gd name="connsiteY3-178" fmla="*/ 231414 h 231414"/>
              <a:gd name="connsiteX4-179" fmla="*/ 0 w 1605755"/>
              <a:gd name="connsiteY4-180" fmla="*/ 226408 h 231414"/>
              <a:gd name="connsiteX0-181" fmla="*/ 0 w 1605755"/>
              <a:gd name="connsiteY0-182" fmla="*/ 226408 h 231538"/>
              <a:gd name="connsiteX1-183" fmla="*/ 245060 w 1605755"/>
              <a:gd name="connsiteY1-184" fmla="*/ 0 h 231538"/>
              <a:gd name="connsiteX2-185" fmla="*/ 1605755 w 1605755"/>
              <a:gd name="connsiteY2-186" fmla="*/ 7072 h 231538"/>
              <a:gd name="connsiteX3-187" fmla="*/ 1362376 w 1605755"/>
              <a:gd name="connsiteY3-188" fmla="*/ 231538 h 231538"/>
              <a:gd name="connsiteX4-189" fmla="*/ 0 w 1605755"/>
              <a:gd name="connsiteY4-190" fmla="*/ 226408 h 231538"/>
              <a:gd name="connsiteX0-191" fmla="*/ 0 w 1605755"/>
              <a:gd name="connsiteY0-192" fmla="*/ 226408 h 231538"/>
              <a:gd name="connsiteX1-193" fmla="*/ 245060 w 1605755"/>
              <a:gd name="connsiteY1-194" fmla="*/ 0 h 231538"/>
              <a:gd name="connsiteX2-195" fmla="*/ 1605755 w 1605755"/>
              <a:gd name="connsiteY2-196" fmla="*/ 7072 h 231538"/>
              <a:gd name="connsiteX3-197" fmla="*/ 1362376 w 1605755"/>
              <a:gd name="connsiteY3-198" fmla="*/ 231538 h 231538"/>
              <a:gd name="connsiteX4-199" fmla="*/ 0 w 1605755"/>
              <a:gd name="connsiteY4-200" fmla="*/ 226408 h 231538"/>
              <a:gd name="connsiteX0-201" fmla="*/ 0 w 1605755"/>
              <a:gd name="connsiteY0-202" fmla="*/ 226408 h 231538"/>
              <a:gd name="connsiteX1-203" fmla="*/ 245060 w 1605755"/>
              <a:gd name="connsiteY1-204" fmla="*/ 0 h 231538"/>
              <a:gd name="connsiteX2-205" fmla="*/ 1605755 w 1605755"/>
              <a:gd name="connsiteY2-206" fmla="*/ 7072 h 231538"/>
              <a:gd name="connsiteX3-207" fmla="*/ 1362376 w 1605755"/>
              <a:gd name="connsiteY3-208" fmla="*/ 231538 h 231538"/>
              <a:gd name="connsiteX4-209" fmla="*/ 0 w 1605755"/>
              <a:gd name="connsiteY4-210" fmla="*/ 226408 h 231538"/>
              <a:gd name="connsiteX0-211" fmla="*/ 0 w 1605755"/>
              <a:gd name="connsiteY0-212" fmla="*/ 226408 h 226408"/>
              <a:gd name="connsiteX1-213" fmla="*/ 245060 w 1605755"/>
              <a:gd name="connsiteY1-214" fmla="*/ 0 h 226408"/>
              <a:gd name="connsiteX2-215" fmla="*/ 1605755 w 1605755"/>
              <a:gd name="connsiteY2-216" fmla="*/ 7072 h 226408"/>
              <a:gd name="connsiteX3-217" fmla="*/ 1356419 w 1605755"/>
              <a:gd name="connsiteY3-218" fmla="*/ 209249 h 226408"/>
              <a:gd name="connsiteX4-219" fmla="*/ 0 w 1605755"/>
              <a:gd name="connsiteY4-220" fmla="*/ 226408 h 226408"/>
              <a:gd name="connsiteX0-221" fmla="*/ 0 w 1605755"/>
              <a:gd name="connsiteY0-222" fmla="*/ 226408 h 226408"/>
              <a:gd name="connsiteX1-223" fmla="*/ 245060 w 1605755"/>
              <a:gd name="connsiteY1-224" fmla="*/ 0 h 226408"/>
              <a:gd name="connsiteX2-225" fmla="*/ 1605755 w 1605755"/>
              <a:gd name="connsiteY2-226" fmla="*/ 7072 h 226408"/>
              <a:gd name="connsiteX3-227" fmla="*/ 1356419 w 1605755"/>
              <a:gd name="connsiteY3-228" fmla="*/ 209249 h 226408"/>
              <a:gd name="connsiteX4-229" fmla="*/ 0 w 1605755"/>
              <a:gd name="connsiteY4-230" fmla="*/ 226408 h 226408"/>
              <a:gd name="connsiteX0-231" fmla="*/ 0 w 1613484"/>
              <a:gd name="connsiteY0-232" fmla="*/ 240032 h 240032"/>
              <a:gd name="connsiteX1-233" fmla="*/ 245060 w 1613484"/>
              <a:gd name="connsiteY1-234" fmla="*/ 13624 h 240032"/>
              <a:gd name="connsiteX2-235" fmla="*/ 1613484 w 1613484"/>
              <a:gd name="connsiteY2-236" fmla="*/ 0 h 240032"/>
              <a:gd name="connsiteX3-237" fmla="*/ 1356419 w 1613484"/>
              <a:gd name="connsiteY3-238" fmla="*/ 222873 h 240032"/>
              <a:gd name="connsiteX4-239" fmla="*/ 0 w 1613484"/>
              <a:gd name="connsiteY4-240" fmla="*/ 240032 h 240032"/>
              <a:gd name="connsiteX0-241" fmla="*/ 0 w 1613484"/>
              <a:gd name="connsiteY0-242" fmla="*/ 240032 h 240032"/>
              <a:gd name="connsiteX1-243" fmla="*/ 245060 w 1613484"/>
              <a:gd name="connsiteY1-244" fmla="*/ 13624 h 240032"/>
              <a:gd name="connsiteX2-245" fmla="*/ 1613484 w 1613484"/>
              <a:gd name="connsiteY2-246" fmla="*/ 0 h 240032"/>
              <a:gd name="connsiteX3-247" fmla="*/ 1356419 w 1613484"/>
              <a:gd name="connsiteY3-248" fmla="*/ 222873 h 240032"/>
              <a:gd name="connsiteX4-249" fmla="*/ 0 w 1613484"/>
              <a:gd name="connsiteY4-250" fmla="*/ 240032 h 240032"/>
              <a:gd name="connsiteX0-251" fmla="*/ 0 w 1613484"/>
              <a:gd name="connsiteY0-252" fmla="*/ 240032 h 240032"/>
              <a:gd name="connsiteX1-253" fmla="*/ 262324 w 1613484"/>
              <a:gd name="connsiteY1-254" fmla="*/ 22018 h 240032"/>
              <a:gd name="connsiteX2-255" fmla="*/ 1613484 w 1613484"/>
              <a:gd name="connsiteY2-256" fmla="*/ 0 h 240032"/>
              <a:gd name="connsiteX3-257" fmla="*/ 1356419 w 1613484"/>
              <a:gd name="connsiteY3-258" fmla="*/ 222873 h 240032"/>
              <a:gd name="connsiteX4-259" fmla="*/ 0 w 1613484"/>
              <a:gd name="connsiteY4-260" fmla="*/ 240032 h 240032"/>
              <a:gd name="connsiteX0-261" fmla="*/ 0 w 1613484"/>
              <a:gd name="connsiteY0-262" fmla="*/ 240032 h 240032"/>
              <a:gd name="connsiteX1-263" fmla="*/ 262324 w 1613484"/>
              <a:gd name="connsiteY1-264" fmla="*/ 22018 h 240032"/>
              <a:gd name="connsiteX2-265" fmla="*/ 1613484 w 1613484"/>
              <a:gd name="connsiteY2-266" fmla="*/ 0 h 240032"/>
              <a:gd name="connsiteX3-267" fmla="*/ 1356419 w 1613484"/>
              <a:gd name="connsiteY3-268" fmla="*/ 222873 h 240032"/>
              <a:gd name="connsiteX4-269" fmla="*/ 0 w 1613484"/>
              <a:gd name="connsiteY4-270" fmla="*/ 240032 h 240032"/>
              <a:gd name="connsiteX0-271" fmla="*/ 0 w 1613484"/>
              <a:gd name="connsiteY0-272" fmla="*/ 240032 h 240032"/>
              <a:gd name="connsiteX1-273" fmla="*/ 262324 w 1613484"/>
              <a:gd name="connsiteY1-274" fmla="*/ 22018 h 240032"/>
              <a:gd name="connsiteX2-275" fmla="*/ 1613484 w 1613484"/>
              <a:gd name="connsiteY2-276" fmla="*/ 0 h 240032"/>
              <a:gd name="connsiteX3-277" fmla="*/ 1356419 w 1613484"/>
              <a:gd name="connsiteY3-278" fmla="*/ 222873 h 240032"/>
              <a:gd name="connsiteX4-279" fmla="*/ 0 w 1613484"/>
              <a:gd name="connsiteY4-280" fmla="*/ 240032 h 240032"/>
              <a:gd name="connsiteX0-281" fmla="*/ 0 w 1613484"/>
              <a:gd name="connsiteY0-282" fmla="*/ 240032 h 240032"/>
              <a:gd name="connsiteX1-283" fmla="*/ 262324 w 1613484"/>
              <a:gd name="connsiteY1-284" fmla="*/ 22018 h 240032"/>
              <a:gd name="connsiteX2-285" fmla="*/ 1613484 w 1613484"/>
              <a:gd name="connsiteY2-286" fmla="*/ 0 h 240032"/>
              <a:gd name="connsiteX3-287" fmla="*/ 1356419 w 1613484"/>
              <a:gd name="connsiteY3-288" fmla="*/ 222873 h 240032"/>
              <a:gd name="connsiteX4-289" fmla="*/ 0 w 1613484"/>
              <a:gd name="connsiteY4-290" fmla="*/ 240032 h 240032"/>
              <a:gd name="connsiteX0-291" fmla="*/ 0 w 1613484"/>
              <a:gd name="connsiteY0-292" fmla="*/ 240032 h 240032"/>
              <a:gd name="connsiteX1-293" fmla="*/ 262324 w 1613484"/>
              <a:gd name="connsiteY1-294" fmla="*/ 22018 h 240032"/>
              <a:gd name="connsiteX2-295" fmla="*/ 1613484 w 1613484"/>
              <a:gd name="connsiteY2-296" fmla="*/ 0 h 240032"/>
              <a:gd name="connsiteX3-297" fmla="*/ 1356419 w 1613484"/>
              <a:gd name="connsiteY3-298" fmla="*/ 222873 h 240032"/>
              <a:gd name="connsiteX4-299" fmla="*/ 0 w 1613484"/>
              <a:gd name="connsiteY4-300" fmla="*/ 240032 h 2400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13484" h="240032">
                <a:moveTo>
                  <a:pt x="0" y="240032"/>
                </a:moveTo>
                <a:cubicBezTo>
                  <a:pt x="241729" y="163961"/>
                  <a:pt x="226096" y="66750"/>
                  <a:pt x="262324" y="22018"/>
                </a:cubicBezTo>
                <a:lnTo>
                  <a:pt x="1613484" y="0"/>
                </a:lnTo>
                <a:cubicBezTo>
                  <a:pt x="1574036" y="105654"/>
                  <a:pt x="1571019" y="157953"/>
                  <a:pt x="1356419" y="222873"/>
                </a:cubicBezTo>
                <a:cubicBezTo>
                  <a:pt x="1303391" y="238655"/>
                  <a:pt x="452140" y="234312"/>
                  <a:pt x="0" y="24003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下箭头 15"/>
          <p:cNvSpPr/>
          <p:nvPr/>
        </p:nvSpPr>
        <p:spPr>
          <a:xfrm rot="16210314">
            <a:off x="3729425" y="2860706"/>
            <a:ext cx="1354590" cy="201085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等腰三角形 16"/>
          <p:cNvSpPr/>
          <p:nvPr/>
        </p:nvSpPr>
        <p:spPr>
          <a:xfrm rot="10802444">
            <a:off x="3111176" y="3525914"/>
            <a:ext cx="583339" cy="678748"/>
          </a:xfrm>
          <a:prstGeom prst="triangle">
            <a:avLst>
              <a:gd name="adj" fmla="val 499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下箭头 17"/>
          <p:cNvSpPr/>
          <p:nvPr/>
        </p:nvSpPr>
        <p:spPr>
          <a:xfrm rot="1800000">
            <a:off x="3254761" y="1277854"/>
            <a:ext cx="1354589" cy="201085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9" name="组合 18"/>
          <p:cNvGrpSpPr/>
          <p:nvPr/>
        </p:nvGrpSpPr>
        <p:grpSpPr>
          <a:xfrm>
            <a:off x="6267244" y="2682851"/>
            <a:ext cx="957577" cy="513689"/>
            <a:chOff x="6267244" y="2682851"/>
            <a:chExt cx="957577" cy="513689"/>
          </a:xfrm>
        </p:grpSpPr>
        <p:sp>
          <p:nvSpPr>
            <p:cNvPr id="20" name="任意多边形 19"/>
            <p:cNvSpPr/>
            <p:nvPr/>
          </p:nvSpPr>
          <p:spPr>
            <a:xfrm flipV="1">
              <a:off x="6267244" y="2742059"/>
              <a:ext cx="915007" cy="454481"/>
            </a:xfrm>
            <a:custGeom>
              <a:avLst/>
              <a:gdLst>
                <a:gd name="connsiteX0" fmla="*/ 0 w 2819400"/>
                <a:gd name="connsiteY0" fmla="*/ 0 h 190500"/>
                <a:gd name="connsiteX1" fmla="*/ 2819400 w 2819400"/>
                <a:gd name="connsiteY1" fmla="*/ 0 h 190500"/>
                <a:gd name="connsiteX2" fmla="*/ 2819400 w 2819400"/>
                <a:gd name="connsiteY2" fmla="*/ 190500 h 190500"/>
                <a:gd name="connsiteX3" fmla="*/ 2762250 w 2819400"/>
                <a:gd name="connsiteY3" fmla="*/ 190500 h 190500"/>
                <a:gd name="connsiteX0-1" fmla="*/ 0 w 2819400"/>
                <a:gd name="connsiteY0-2" fmla="*/ 0 h 190500"/>
                <a:gd name="connsiteX1-3" fmla="*/ 2819400 w 2819400"/>
                <a:gd name="connsiteY1-4" fmla="*/ 0 h 190500"/>
                <a:gd name="connsiteX2-5" fmla="*/ 2819400 w 2819400"/>
                <a:gd name="connsiteY2-6" fmla="*/ 190500 h 190500"/>
              </a:gdLst>
              <a:ahLst/>
              <a:cxnLst>
                <a:cxn ang="0">
                  <a:pos x="connsiteX0-1" y="connsiteY0-2"/>
                </a:cxn>
                <a:cxn ang="0">
                  <a:pos x="connsiteX1-3" y="connsiteY1-4"/>
                </a:cxn>
                <a:cxn ang="0">
                  <a:pos x="connsiteX2-5" y="connsiteY2-6"/>
                </a:cxn>
              </a:cxnLst>
              <a:rect l="l" t="t" r="r" b="b"/>
              <a:pathLst>
                <a:path w="2819400" h="190500">
                  <a:moveTo>
                    <a:pt x="0" y="0"/>
                  </a:moveTo>
                  <a:lnTo>
                    <a:pt x="2819400" y="0"/>
                  </a:lnTo>
                  <a:lnTo>
                    <a:pt x="2819400" y="190500"/>
                  </a:lnTo>
                </a:path>
              </a:pathLst>
            </a:custGeom>
            <a:no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椭圆 20"/>
            <p:cNvSpPr/>
            <p:nvPr/>
          </p:nvSpPr>
          <p:spPr>
            <a:xfrm>
              <a:off x="7139682" y="2682851"/>
              <a:ext cx="85139" cy="85140"/>
            </a:xfrm>
            <a:prstGeom prst="ellipse">
              <a:avLst/>
            </a:prstGeom>
            <a:solidFill>
              <a:srgbClr val="C00000"/>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767169" y="1767582"/>
            <a:ext cx="2501321" cy="925517"/>
            <a:chOff x="767169" y="1767582"/>
            <a:chExt cx="2501321" cy="925517"/>
          </a:xfrm>
        </p:grpSpPr>
        <p:sp>
          <p:nvSpPr>
            <p:cNvPr id="23" name="文本框 54"/>
            <p:cNvSpPr txBox="1"/>
            <p:nvPr/>
          </p:nvSpPr>
          <p:spPr>
            <a:xfrm>
              <a:off x="767169" y="2069851"/>
              <a:ext cx="2501321" cy="623248"/>
            </a:xfrm>
            <a:prstGeom prst="rect">
              <a:avLst/>
            </a:prstGeom>
            <a:noFill/>
          </p:spPr>
          <p:txBody>
            <a:bodyPr wrap="square" lIns="68580" tIns="34290" rIns="68580" bIns="34290" rtlCol="0">
              <a:spAutoFit/>
            </a:bodyPr>
            <a:lstStyle/>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的文本内容请输入相应的文本内容</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的文本内容请输入相应的文本内容</a:t>
              </a: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4" name="文本框 53"/>
            <p:cNvSpPr txBox="1"/>
            <p:nvPr/>
          </p:nvSpPr>
          <p:spPr>
            <a:xfrm>
              <a:off x="767169" y="1767582"/>
              <a:ext cx="2010218" cy="346249"/>
            </a:xfrm>
            <a:prstGeom prst="rect">
              <a:avLst/>
            </a:prstGeom>
            <a:noFill/>
          </p:spPr>
          <p:txBody>
            <a:bodyPr wrap="square" lIns="68580" tIns="34290" rIns="68580" bIns="34290" rtlCol="0">
              <a:spAutoFit/>
            </a:bodyPr>
            <a:lstStyle/>
            <a:p>
              <a:r>
                <a:rPr lang="zh-CN" altLang="en-US" sz="1800" dirty="0">
                  <a:solidFill>
                    <a:srgbClr val="DF0024"/>
                  </a:solidFill>
                  <a:latin typeface="微软雅黑" panose="020B0503020204020204" pitchFamily="34" charset="-122"/>
                  <a:ea typeface="微软雅黑" panose="020B0503020204020204" pitchFamily="34" charset="-122"/>
                </a:rPr>
                <a:t>在此添加标题</a:t>
              </a:r>
              <a:endParaRPr lang="zh-CN" altLang="en-US" sz="1800" dirty="0">
                <a:solidFill>
                  <a:srgbClr val="DF0024"/>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511728" y="1402389"/>
            <a:ext cx="2478057" cy="362444"/>
            <a:chOff x="1511728" y="1402389"/>
            <a:chExt cx="2478057" cy="362444"/>
          </a:xfrm>
        </p:grpSpPr>
        <p:sp>
          <p:nvSpPr>
            <p:cNvPr id="26" name="任意多边形 25"/>
            <p:cNvSpPr/>
            <p:nvPr/>
          </p:nvSpPr>
          <p:spPr>
            <a:xfrm flipH="1">
              <a:off x="1555316" y="1402389"/>
              <a:ext cx="2434469" cy="304024"/>
            </a:xfrm>
            <a:custGeom>
              <a:avLst/>
              <a:gdLst>
                <a:gd name="connsiteX0" fmla="*/ 0 w 2819400"/>
                <a:gd name="connsiteY0" fmla="*/ 0 h 190500"/>
                <a:gd name="connsiteX1" fmla="*/ 2819400 w 2819400"/>
                <a:gd name="connsiteY1" fmla="*/ 0 h 190500"/>
                <a:gd name="connsiteX2" fmla="*/ 2819400 w 2819400"/>
                <a:gd name="connsiteY2" fmla="*/ 190500 h 190500"/>
                <a:gd name="connsiteX3" fmla="*/ 2762250 w 2819400"/>
                <a:gd name="connsiteY3" fmla="*/ 190500 h 190500"/>
                <a:gd name="connsiteX0-1" fmla="*/ 0 w 2819400"/>
                <a:gd name="connsiteY0-2" fmla="*/ 0 h 190500"/>
                <a:gd name="connsiteX1-3" fmla="*/ 2819400 w 2819400"/>
                <a:gd name="connsiteY1-4" fmla="*/ 0 h 190500"/>
                <a:gd name="connsiteX2-5" fmla="*/ 2819400 w 2819400"/>
                <a:gd name="connsiteY2-6" fmla="*/ 190500 h 190500"/>
              </a:gdLst>
              <a:ahLst/>
              <a:cxnLst>
                <a:cxn ang="0">
                  <a:pos x="connsiteX0-1" y="connsiteY0-2"/>
                </a:cxn>
                <a:cxn ang="0">
                  <a:pos x="connsiteX1-3" y="connsiteY1-4"/>
                </a:cxn>
                <a:cxn ang="0">
                  <a:pos x="connsiteX2-5" y="connsiteY2-6"/>
                </a:cxn>
              </a:cxnLst>
              <a:rect l="l" t="t" r="r" b="b"/>
              <a:pathLst>
                <a:path w="2819400" h="190500">
                  <a:moveTo>
                    <a:pt x="0" y="0"/>
                  </a:moveTo>
                  <a:lnTo>
                    <a:pt x="2819400" y="0"/>
                  </a:lnTo>
                  <a:lnTo>
                    <a:pt x="2819400" y="19050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椭圆 26"/>
            <p:cNvSpPr/>
            <p:nvPr/>
          </p:nvSpPr>
          <p:spPr>
            <a:xfrm>
              <a:off x="1511728" y="1679693"/>
              <a:ext cx="85139" cy="8514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793429" y="3599610"/>
            <a:ext cx="2501321" cy="914966"/>
            <a:chOff x="793429" y="3599610"/>
            <a:chExt cx="2501321" cy="914966"/>
          </a:xfrm>
        </p:grpSpPr>
        <p:sp>
          <p:nvSpPr>
            <p:cNvPr id="29" name="文本框 57"/>
            <p:cNvSpPr txBox="1"/>
            <p:nvPr/>
          </p:nvSpPr>
          <p:spPr>
            <a:xfrm>
              <a:off x="793429" y="3599610"/>
              <a:ext cx="2010218" cy="346249"/>
            </a:xfrm>
            <a:prstGeom prst="rect">
              <a:avLst/>
            </a:prstGeom>
            <a:noFill/>
          </p:spPr>
          <p:txBody>
            <a:bodyPr wrap="square" lIns="68580" tIns="34290" rIns="68580" bIns="34290" rtlCol="0">
              <a:spAutoFit/>
            </a:bodyPr>
            <a:lstStyle/>
            <a:p>
              <a:r>
                <a:rPr lang="zh-CN" altLang="en-US" sz="1800" dirty="0">
                  <a:solidFill>
                    <a:srgbClr val="DF0024"/>
                  </a:solidFill>
                  <a:latin typeface="微软雅黑" panose="020B0503020204020204" pitchFamily="34" charset="-122"/>
                  <a:ea typeface="微软雅黑" panose="020B0503020204020204" pitchFamily="34" charset="-122"/>
                </a:rPr>
                <a:t>在此添加标题</a:t>
              </a:r>
              <a:endParaRPr lang="zh-CN" altLang="en-US" sz="1800" dirty="0">
                <a:solidFill>
                  <a:srgbClr val="DF0024"/>
                </a:solidFill>
                <a:latin typeface="微软雅黑" panose="020B0503020204020204" pitchFamily="34" charset="-122"/>
                <a:ea typeface="微软雅黑" panose="020B0503020204020204" pitchFamily="34" charset="-122"/>
              </a:endParaRPr>
            </a:p>
          </p:txBody>
        </p:sp>
        <p:sp>
          <p:nvSpPr>
            <p:cNvPr id="30" name="文本框 58"/>
            <p:cNvSpPr txBox="1"/>
            <p:nvPr/>
          </p:nvSpPr>
          <p:spPr>
            <a:xfrm>
              <a:off x="793429" y="3891328"/>
              <a:ext cx="2501321" cy="623248"/>
            </a:xfrm>
            <a:prstGeom prst="rect">
              <a:avLst/>
            </a:prstGeom>
            <a:noFill/>
          </p:spPr>
          <p:txBody>
            <a:bodyPr wrap="square" lIns="68580" tIns="34290" rIns="68580" bIns="34290" rtlCol="0">
              <a:spAutoFit/>
            </a:bodyPr>
            <a:lstStyle/>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的文本内容请输入相应的文本内容</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的文本内容请输入相应的文本内容</a:t>
              </a: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2435381" y="3712214"/>
            <a:ext cx="586425" cy="85140"/>
            <a:chOff x="2435381" y="3712214"/>
            <a:chExt cx="586425" cy="85140"/>
          </a:xfrm>
        </p:grpSpPr>
        <p:sp>
          <p:nvSpPr>
            <p:cNvPr id="32" name="任意多边形 31"/>
            <p:cNvSpPr/>
            <p:nvPr/>
          </p:nvSpPr>
          <p:spPr>
            <a:xfrm flipH="1">
              <a:off x="2475357" y="3754784"/>
              <a:ext cx="546449" cy="42570"/>
            </a:xfrm>
            <a:custGeom>
              <a:avLst/>
              <a:gdLst>
                <a:gd name="connsiteX0" fmla="*/ 0 w 2819400"/>
                <a:gd name="connsiteY0" fmla="*/ 0 h 190500"/>
                <a:gd name="connsiteX1" fmla="*/ 2819400 w 2819400"/>
                <a:gd name="connsiteY1" fmla="*/ 0 h 190500"/>
                <a:gd name="connsiteX2" fmla="*/ 2819400 w 2819400"/>
                <a:gd name="connsiteY2" fmla="*/ 190500 h 190500"/>
                <a:gd name="connsiteX3" fmla="*/ 2762250 w 2819400"/>
                <a:gd name="connsiteY3" fmla="*/ 190500 h 190500"/>
                <a:gd name="connsiteX0-1" fmla="*/ 0 w 2819400"/>
                <a:gd name="connsiteY0-2" fmla="*/ 0 h 190500"/>
                <a:gd name="connsiteX1-3" fmla="*/ 2819400 w 2819400"/>
                <a:gd name="connsiteY1-4" fmla="*/ 0 h 190500"/>
                <a:gd name="connsiteX2-5" fmla="*/ 2819400 w 2819400"/>
                <a:gd name="connsiteY2-6" fmla="*/ 190500 h 190500"/>
              </a:gdLst>
              <a:ahLst/>
              <a:cxnLst>
                <a:cxn ang="0">
                  <a:pos x="connsiteX0-1" y="connsiteY0-2"/>
                </a:cxn>
                <a:cxn ang="0">
                  <a:pos x="connsiteX1-3" y="connsiteY1-4"/>
                </a:cxn>
                <a:cxn ang="0">
                  <a:pos x="connsiteX2-5" y="connsiteY2-6"/>
                </a:cxn>
              </a:cxnLst>
              <a:rect l="l" t="t" r="r" b="b"/>
              <a:pathLst>
                <a:path w="2819400" h="190500">
                  <a:moveTo>
                    <a:pt x="0" y="0"/>
                  </a:moveTo>
                  <a:lnTo>
                    <a:pt x="2819400" y="0"/>
                  </a:lnTo>
                  <a:lnTo>
                    <a:pt x="2819400" y="1905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椭圆 32"/>
            <p:cNvSpPr/>
            <p:nvPr/>
          </p:nvSpPr>
          <p:spPr>
            <a:xfrm>
              <a:off x="2435381" y="3712214"/>
              <a:ext cx="85139" cy="8514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4" name="文本框 62"/>
          <p:cNvSpPr txBox="1"/>
          <p:nvPr/>
        </p:nvSpPr>
        <p:spPr>
          <a:xfrm>
            <a:off x="3671242" y="1702567"/>
            <a:ext cx="766909" cy="577081"/>
          </a:xfrm>
          <a:prstGeom prst="rect">
            <a:avLst/>
          </a:prstGeom>
          <a:noFill/>
        </p:spPr>
        <p:txBody>
          <a:bodyPr wrap="square" lIns="68580" tIns="34290" rIns="68580" bIns="34290" rtlCol="0">
            <a:spAutoFit/>
          </a:bodyPr>
          <a:lstStyle/>
          <a:p>
            <a:pPr algn="ctr"/>
            <a:r>
              <a:rPr lang="en-US" altLang="zh-CN" sz="3300" dirty="0">
                <a:solidFill>
                  <a:srgbClr val="F4FFFF"/>
                </a:solidFill>
                <a:latin typeface="微软雅黑" panose="020B0503020204020204" pitchFamily="34" charset="-122"/>
                <a:ea typeface="微软雅黑" panose="020B0503020204020204" pitchFamily="34" charset="-122"/>
              </a:rPr>
              <a:t>01</a:t>
            </a:r>
            <a:endParaRPr lang="zh-CN" altLang="en-US" sz="3300" dirty="0">
              <a:solidFill>
                <a:srgbClr val="F4FFFF"/>
              </a:solidFill>
              <a:latin typeface="微软雅黑" panose="020B0503020204020204" pitchFamily="34" charset="-122"/>
              <a:ea typeface="微软雅黑" panose="020B0503020204020204" pitchFamily="34" charset="-122"/>
            </a:endParaRPr>
          </a:p>
        </p:txBody>
      </p:sp>
      <p:sp>
        <p:nvSpPr>
          <p:cNvPr id="35" name="文本框 63"/>
          <p:cNvSpPr txBox="1"/>
          <p:nvPr/>
        </p:nvSpPr>
        <p:spPr>
          <a:xfrm>
            <a:off x="5317836" y="2654890"/>
            <a:ext cx="766909" cy="577081"/>
          </a:xfrm>
          <a:prstGeom prst="rect">
            <a:avLst/>
          </a:prstGeom>
          <a:noFill/>
        </p:spPr>
        <p:txBody>
          <a:bodyPr wrap="square" lIns="68580" tIns="34290" rIns="68580" bIns="34290" rtlCol="0">
            <a:spAutoFit/>
          </a:bodyPr>
          <a:lstStyle/>
          <a:p>
            <a:pPr algn="ctr"/>
            <a:r>
              <a:rPr lang="en-US" altLang="zh-CN" sz="3300" dirty="0">
                <a:solidFill>
                  <a:srgbClr val="F4FFFF"/>
                </a:solidFill>
                <a:latin typeface="微软雅黑" panose="020B0503020204020204" pitchFamily="34" charset="-122"/>
                <a:ea typeface="微软雅黑" panose="020B0503020204020204" pitchFamily="34" charset="-122"/>
              </a:rPr>
              <a:t>03</a:t>
            </a:r>
            <a:endParaRPr lang="zh-CN" altLang="en-US" sz="3300" dirty="0">
              <a:solidFill>
                <a:srgbClr val="F4FFFF"/>
              </a:solidFill>
              <a:latin typeface="微软雅黑" panose="020B0503020204020204" pitchFamily="34" charset="-122"/>
              <a:ea typeface="微软雅黑" panose="020B0503020204020204" pitchFamily="34" charset="-122"/>
            </a:endParaRPr>
          </a:p>
        </p:txBody>
      </p:sp>
      <p:sp>
        <p:nvSpPr>
          <p:cNvPr id="36" name="文本框 64"/>
          <p:cNvSpPr txBox="1"/>
          <p:nvPr/>
        </p:nvSpPr>
        <p:spPr>
          <a:xfrm>
            <a:off x="3670083" y="3610161"/>
            <a:ext cx="766909" cy="577081"/>
          </a:xfrm>
          <a:prstGeom prst="rect">
            <a:avLst/>
          </a:prstGeom>
          <a:noFill/>
        </p:spPr>
        <p:txBody>
          <a:bodyPr wrap="square" lIns="68580" tIns="34290" rIns="68580" bIns="34290" rtlCol="0">
            <a:spAutoFit/>
          </a:bodyPr>
          <a:lstStyle/>
          <a:p>
            <a:pPr algn="ctr"/>
            <a:r>
              <a:rPr lang="en-US" altLang="zh-CN" sz="3300" dirty="0">
                <a:solidFill>
                  <a:srgbClr val="F4FFFF"/>
                </a:solidFill>
                <a:latin typeface="微软雅黑" panose="020B0503020204020204" pitchFamily="34" charset="-122"/>
                <a:ea typeface="微软雅黑" panose="020B0503020204020204" pitchFamily="34" charset="-122"/>
              </a:rPr>
              <a:t>02</a:t>
            </a:r>
            <a:endParaRPr lang="zh-CN" altLang="en-US" sz="3300" dirty="0">
              <a:solidFill>
                <a:srgbClr val="F4FFFF"/>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6455095" y="1740661"/>
            <a:ext cx="2501321" cy="923466"/>
            <a:chOff x="6455095" y="1740661"/>
            <a:chExt cx="2501321" cy="923466"/>
          </a:xfrm>
        </p:grpSpPr>
        <p:sp>
          <p:nvSpPr>
            <p:cNvPr id="38" name="文本框 49"/>
            <p:cNvSpPr txBox="1"/>
            <p:nvPr/>
          </p:nvSpPr>
          <p:spPr>
            <a:xfrm>
              <a:off x="6455095" y="1740661"/>
              <a:ext cx="2010218" cy="346249"/>
            </a:xfrm>
            <a:prstGeom prst="rect">
              <a:avLst/>
            </a:prstGeom>
            <a:noFill/>
          </p:spPr>
          <p:txBody>
            <a:bodyPr wrap="square" lIns="68580" tIns="34290" rIns="68580" bIns="34290" rtlCol="0">
              <a:spAutoFit/>
            </a:bodyPr>
            <a:lstStyle/>
            <a:p>
              <a:r>
                <a:rPr lang="zh-CN" altLang="en-US" sz="1800" dirty="0">
                  <a:solidFill>
                    <a:srgbClr val="DF0024"/>
                  </a:solidFill>
                  <a:latin typeface="微软雅黑" panose="020B0503020204020204" pitchFamily="34" charset="-122"/>
                  <a:ea typeface="微软雅黑" panose="020B0503020204020204" pitchFamily="34" charset="-122"/>
                </a:rPr>
                <a:t>在此添加标题</a:t>
              </a:r>
              <a:endParaRPr lang="zh-CN" altLang="en-US" sz="1800" dirty="0">
                <a:solidFill>
                  <a:srgbClr val="DF0024"/>
                </a:solidFill>
                <a:latin typeface="微软雅黑" panose="020B0503020204020204" pitchFamily="34" charset="-122"/>
                <a:ea typeface="微软雅黑" panose="020B0503020204020204" pitchFamily="34" charset="-122"/>
              </a:endParaRPr>
            </a:p>
          </p:txBody>
        </p:sp>
        <p:sp>
          <p:nvSpPr>
            <p:cNvPr id="39" name="文本框 50"/>
            <p:cNvSpPr txBox="1"/>
            <p:nvPr/>
          </p:nvSpPr>
          <p:spPr>
            <a:xfrm>
              <a:off x="6455095" y="2040879"/>
              <a:ext cx="2501321" cy="623248"/>
            </a:xfrm>
            <a:prstGeom prst="rect">
              <a:avLst/>
            </a:prstGeom>
            <a:noFill/>
          </p:spPr>
          <p:txBody>
            <a:bodyPr wrap="square" lIns="68580" tIns="34290" rIns="68580" bIns="34290" rtlCol="0">
              <a:spAutoFit/>
            </a:bodyPr>
            <a:lstStyle/>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的文本内容请输入相应的文本内容</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a:p>
              <a:pPr lvl="0"/>
              <a:r>
                <a:rPr lang="zh-CN" altLang="en-US" sz="900" dirty="0">
                  <a:solidFill>
                    <a:schemeClr val="bg1">
                      <a:lumMod val="65000"/>
                    </a:schemeClr>
                  </a:solidFill>
                  <a:latin typeface="微软雅黑" panose="020B0503020204020204" pitchFamily="34" charset="-122"/>
                  <a:ea typeface="微软雅黑" panose="020B0503020204020204" pitchFamily="34" charset="-122"/>
                </a:rPr>
                <a:t>的文本内容请输入相应的文本内容</a:t>
              </a: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 name="矩形 2"/>
          <p:cNvSpPr/>
          <p:nvPr/>
        </p:nvSpPr>
        <p:spPr>
          <a:xfrm>
            <a:off x="762685" y="174551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4" name="矩形 3"/>
          <p:cNvSpPr/>
          <p:nvPr/>
        </p:nvSpPr>
        <p:spPr>
          <a:xfrm>
            <a:off x="762685" y="2079391"/>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5" name="矩形 4"/>
          <p:cNvSpPr/>
          <p:nvPr/>
        </p:nvSpPr>
        <p:spPr>
          <a:xfrm>
            <a:off x="762684" y="240424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6" name="矩形 5"/>
          <p:cNvSpPr/>
          <p:nvPr/>
        </p:nvSpPr>
        <p:spPr>
          <a:xfrm>
            <a:off x="762683" y="2729095"/>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7" name="矩形 6"/>
          <p:cNvSpPr/>
          <p:nvPr/>
        </p:nvSpPr>
        <p:spPr>
          <a:xfrm>
            <a:off x="762683" y="3053947"/>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8" name="矩形 7"/>
          <p:cNvSpPr/>
          <p:nvPr/>
        </p:nvSpPr>
        <p:spPr>
          <a:xfrm>
            <a:off x="762683" y="3387824"/>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9" name="矩形 8"/>
          <p:cNvSpPr/>
          <p:nvPr/>
        </p:nvSpPr>
        <p:spPr>
          <a:xfrm>
            <a:off x="762683" y="3712676"/>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0" name="矩形 9"/>
          <p:cNvSpPr/>
          <p:nvPr/>
        </p:nvSpPr>
        <p:spPr>
          <a:xfrm>
            <a:off x="3451743" y="174551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1" name="矩形 10"/>
          <p:cNvSpPr/>
          <p:nvPr/>
        </p:nvSpPr>
        <p:spPr>
          <a:xfrm>
            <a:off x="3451743" y="2079391"/>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2" name="矩形 11"/>
          <p:cNvSpPr/>
          <p:nvPr/>
        </p:nvSpPr>
        <p:spPr>
          <a:xfrm>
            <a:off x="3451742" y="240424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3" name="矩形 12"/>
          <p:cNvSpPr/>
          <p:nvPr/>
        </p:nvSpPr>
        <p:spPr>
          <a:xfrm>
            <a:off x="3451741" y="2729095"/>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4" name="矩形 13"/>
          <p:cNvSpPr/>
          <p:nvPr/>
        </p:nvSpPr>
        <p:spPr>
          <a:xfrm>
            <a:off x="3451741" y="3053947"/>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5" name="矩形 14"/>
          <p:cNvSpPr/>
          <p:nvPr/>
        </p:nvSpPr>
        <p:spPr>
          <a:xfrm>
            <a:off x="3451741" y="3387824"/>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6" name="矩形 15"/>
          <p:cNvSpPr/>
          <p:nvPr/>
        </p:nvSpPr>
        <p:spPr>
          <a:xfrm>
            <a:off x="3451741" y="3712676"/>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7" name="矩形 16"/>
          <p:cNvSpPr/>
          <p:nvPr/>
        </p:nvSpPr>
        <p:spPr>
          <a:xfrm>
            <a:off x="6140800" y="174551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8" name="矩形 17"/>
          <p:cNvSpPr/>
          <p:nvPr/>
        </p:nvSpPr>
        <p:spPr>
          <a:xfrm>
            <a:off x="6140800" y="2079391"/>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19" name="矩形 18"/>
          <p:cNvSpPr/>
          <p:nvPr/>
        </p:nvSpPr>
        <p:spPr>
          <a:xfrm>
            <a:off x="6140800" y="240424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20" name="矩形 19"/>
          <p:cNvSpPr/>
          <p:nvPr/>
        </p:nvSpPr>
        <p:spPr>
          <a:xfrm>
            <a:off x="6140799" y="2729095"/>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21" name="矩形 20"/>
          <p:cNvSpPr/>
          <p:nvPr/>
        </p:nvSpPr>
        <p:spPr>
          <a:xfrm>
            <a:off x="6140799" y="3053947"/>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22" name="矩形 21"/>
          <p:cNvSpPr/>
          <p:nvPr/>
        </p:nvSpPr>
        <p:spPr>
          <a:xfrm>
            <a:off x="6140799" y="3387824"/>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sp>
        <p:nvSpPr>
          <p:cNvPr id="23" name="矩形 22"/>
          <p:cNvSpPr/>
          <p:nvPr/>
        </p:nvSpPr>
        <p:spPr>
          <a:xfrm>
            <a:off x="6140799" y="3712676"/>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grpSp>
        <p:nvGrpSpPr>
          <p:cNvPr id="24" name="组合 23"/>
          <p:cNvGrpSpPr/>
          <p:nvPr/>
        </p:nvGrpSpPr>
        <p:grpSpPr>
          <a:xfrm>
            <a:off x="684114" y="1086783"/>
            <a:ext cx="2614226" cy="658730"/>
            <a:chOff x="798411" y="1345818"/>
            <a:chExt cx="3485634" cy="878306"/>
          </a:xfrm>
        </p:grpSpPr>
        <p:sp>
          <p:nvSpPr>
            <p:cNvPr id="25" name="矩形 24"/>
            <p:cNvSpPr/>
            <p:nvPr/>
          </p:nvSpPr>
          <p:spPr>
            <a:xfrm>
              <a:off x="903171" y="1345818"/>
              <a:ext cx="3380874" cy="8783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6" name="组合 25"/>
            <p:cNvGrpSpPr/>
            <p:nvPr/>
          </p:nvGrpSpPr>
          <p:grpSpPr>
            <a:xfrm>
              <a:off x="798411" y="1489895"/>
              <a:ext cx="1022682" cy="388618"/>
              <a:chOff x="721409" y="1359267"/>
              <a:chExt cx="1022682" cy="388618"/>
            </a:xfrm>
            <a:solidFill>
              <a:srgbClr val="E74C2E"/>
            </a:solidFill>
          </p:grpSpPr>
          <p:sp>
            <p:nvSpPr>
              <p:cNvPr id="28" name="任意多边形 27"/>
              <p:cNvSpPr/>
              <p:nvPr/>
            </p:nvSpPr>
            <p:spPr>
              <a:xfrm flipV="1">
                <a:off x="721410" y="1404986"/>
                <a:ext cx="1022681" cy="342899"/>
              </a:xfrm>
              <a:custGeom>
                <a:avLst/>
                <a:gdLst>
                  <a:gd name="connsiteX0" fmla="*/ 0 w 1022681"/>
                  <a:gd name="connsiteY0" fmla="*/ 0 h 342899"/>
                  <a:gd name="connsiteX1" fmla="*/ 1022681 w 1022681"/>
                  <a:gd name="connsiteY1" fmla="*/ 0 h 342899"/>
                  <a:gd name="connsiteX2" fmla="*/ 1022681 w 1022681"/>
                  <a:gd name="connsiteY2" fmla="*/ 8036 h 342899"/>
                  <a:gd name="connsiteX3" fmla="*/ 762826 w 1022681"/>
                  <a:gd name="connsiteY3" fmla="*/ 342899 h 342899"/>
                  <a:gd name="connsiteX4" fmla="*/ 0 w 1022681"/>
                  <a:gd name="connsiteY4" fmla="*/ 342899 h 34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681" h="342899">
                    <a:moveTo>
                      <a:pt x="0" y="0"/>
                    </a:moveTo>
                    <a:lnTo>
                      <a:pt x="1022681" y="0"/>
                    </a:lnTo>
                    <a:lnTo>
                      <a:pt x="1022681" y="8036"/>
                    </a:lnTo>
                    <a:lnTo>
                      <a:pt x="762826" y="342899"/>
                    </a:lnTo>
                    <a:lnTo>
                      <a:pt x="0" y="342899"/>
                    </a:lnTo>
                    <a:close/>
                  </a:path>
                </a:pathLst>
              </a:cu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直角三角形 28"/>
              <p:cNvSpPr/>
              <p:nvPr/>
            </p:nvSpPr>
            <p:spPr>
              <a:xfrm flipH="1">
                <a:off x="721409" y="1359267"/>
                <a:ext cx="120797" cy="45719"/>
              </a:xfrm>
              <a:prstGeom prst="r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7" name="文本框 2"/>
            <p:cNvSpPr txBox="1"/>
            <p:nvPr/>
          </p:nvSpPr>
          <p:spPr>
            <a:xfrm>
              <a:off x="2026024" y="1553545"/>
              <a:ext cx="1560673" cy="492442"/>
            </a:xfrm>
            <a:prstGeom prst="rect">
              <a:avLst/>
            </a:prstGeom>
            <a:noFill/>
          </p:spPr>
          <p:txBody>
            <a:bodyPr wrap="square" rtlCol="0">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PPT</a:t>
              </a:r>
              <a:r>
                <a:rPr lang="zh-CN" altLang="en-US" sz="1800" dirty="0">
                  <a:solidFill>
                    <a:schemeClr val="bg1"/>
                  </a:solidFill>
                  <a:latin typeface="微软雅黑" panose="020B0503020204020204" pitchFamily="34" charset="-122"/>
                  <a:ea typeface="微软雅黑" panose="020B0503020204020204" pitchFamily="34" charset="-122"/>
                </a:rPr>
                <a:t>模板</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3356363" y="1086783"/>
            <a:ext cx="2631035" cy="658730"/>
            <a:chOff x="4361409" y="1345818"/>
            <a:chExt cx="3508047" cy="878306"/>
          </a:xfrm>
        </p:grpSpPr>
        <p:sp>
          <p:nvSpPr>
            <p:cNvPr id="31" name="矩形 30"/>
            <p:cNvSpPr/>
            <p:nvPr/>
          </p:nvSpPr>
          <p:spPr>
            <a:xfrm>
              <a:off x="4488582" y="1345818"/>
              <a:ext cx="3380874" cy="8783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2" name="组合 31"/>
            <p:cNvGrpSpPr/>
            <p:nvPr/>
          </p:nvGrpSpPr>
          <p:grpSpPr>
            <a:xfrm>
              <a:off x="4361409" y="1489895"/>
              <a:ext cx="1022682" cy="388618"/>
              <a:chOff x="721409" y="1359267"/>
              <a:chExt cx="1022682" cy="388618"/>
            </a:xfrm>
            <a:solidFill>
              <a:srgbClr val="E74C2E"/>
            </a:solidFill>
          </p:grpSpPr>
          <p:sp>
            <p:nvSpPr>
              <p:cNvPr id="34" name="任意多边形 33"/>
              <p:cNvSpPr/>
              <p:nvPr/>
            </p:nvSpPr>
            <p:spPr>
              <a:xfrm flipV="1">
                <a:off x="721410" y="1404986"/>
                <a:ext cx="1022681" cy="342899"/>
              </a:xfrm>
              <a:custGeom>
                <a:avLst/>
                <a:gdLst>
                  <a:gd name="connsiteX0" fmla="*/ 0 w 1022681"/>
                  <a:gd name="connsiteY0" fmla="*/ 0 h 342899"/>
                  <a:gd name="connsiteX1" fmla="*/ 1022681 w 1022681"/>
                  <a:gd name="connsiteY1" fmla="*/ 0 h 342899"/>
                  <a:gd name="connsiteX2" fmla="*/ 1022681 w 1022681"/>
                  <a:gd name="connsiteY2" fmla="*/ 8036 h 342899"/>
                  <a:gd name="connsiteX3" fmla="*/ 762826 w 1022681"/>
                  <a:gd name="connsiteY3" fmla="*/ 342899 h 342899"/>
                  <a:gd name="connsiteX4" fmla="*/ 0 w 1022681"/>
                  <a:gd name="connsiteY4" fmla="*/ 342899 h 34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681" h="342899">
                    <a:moveTo>
                      <a:pt x="0" y="0"/>
                    </a:moveTo>
                    <a:lnTo>
                      <a:pt x="1022681" y="0"/>
                    </a:lnTo>
                    <a:lnTo>
                      <a:pt x="1022681" y="8036"/>
                    </a:lnTo>
                    <a:lnTo>
                      <a:pt x="762826" y="342899"/>
                    </a:lnTo>
                    <a:lnTo>
                      <a:pt x="0" y="342899"/>
                    </a:lnTo>
                    <a:close/>
                  </a:path>
                </a:pathLst>
              </a:cu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直角三角形 34"/>
              <p:cNvSpPr/>
              <p:nvPr/>
            </p:nvSpPr>
            <p:spPr>
              <a:xfrm flipH="1">
                <a:off x="721409" y="1359267"/>
                <a:ext cx="120797" cy="45719"/>
              </a:xfrm>
              <a:prstGeom prst="r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文本框 68"/>
            <p:cNvSpPr txBox="1"/>
            <p:nvPr/>
          </p:nvSpPr>
          <p:spPr>
            <a:xfrm>
              <a:off x="5673538" y="1553545"/>
              <a:ext cx="1560673" cy="492442"/>
            </a:xfrm>
            <a:prstGeom prst="rect">
              <a:avLst/>
            </a:prstGeom>
            <a:noFill/>
          </p:spPr>
          <p:txBody>
            <a:bodyPr wrap="square" rtlCol="0">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PPT</a:t>
              </a:r>
              <a:r>
                <a:rPr lang="zh-CN" altLang="en-US" sz="1800" dirty="0">
                  <a:solidFill>
                    <a:schemeClr val="bg1"/>
                  </a:solidFill>
                  <a:latin typeface="微软雅黑" panose="020B0503020204020204" pitchFamily="34" charset="-122"/>
                  <a:ea typeface="微软雅黑" panose="020B0503020204020204" pitchFamily="34" charset="-122"/>
                </a:rPr>
                <a:t>动画</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051635" y="1086783"/>
            <a:ext cx="2624821" cy="658730"/>
            <a:chOff x="7955105" y="1345818"/>
            <a:chExt cx="3499761" cy="878306"/>
          </a:xfrm>
        </p:grpSpPr>
        <p:sp>
          <p:nvSpPr>
            <p:cNvPr id="37" name="矩形 36"/>
            <p:cNvSpPr/>
            <p:nvPr/>
          </p:nvSpPr>
          <p:spPr>
            <a:xfrm>
              <a:off x="8073992" y="1345818"/>
              <a:ext cx="3380874" cy="8783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8" name="组合 37"/>
            <p:cNvGrpSpPr/>
            <p:nvPr/>
          </p:nvGrpSpPr>
          <p:grpSpPr>
            <a:xfrm>
              <a:off x="7955105" y="1489895"/>
              <a:ext cx="1022682" cy="388618"/>
              <a:chOff x="721409" y="1359267"/>
              <a:chExt cx="1022682" cy="388618"/>
            </a:xfrm>
            <a:solidFill>
              <a:srgbClr val="E74C2E"/>
            </a:solidFill>
          </p:grpSpPr>
          <p:sp>
            <p:nvSpPr>
              <p:cNvPr id="40" name="任意多边形 39"/>
              <p:cNvSpPr/>
              <p:nvPr/>
            </p:nvSpPr>
            <p:spPr>
              <a:xfrm flipV="1">
                <a:off x="721410" y="1404986"/>
                <a:ext cx="1022681" cy="342899"/>
              </a:xfrm>
              <a:custGeom>
                <a:avLst/>
                <a:gdLst>
                  <a:gd name="connsiteX0" fmla="*/ 0 w 1022681"/>
                  <a:gd name="connsiteY0" fmla="*/ 0 h 342899"/>
                  <a:gd name="connsiteX1" fmla="*/ 1022681 w 1022681"/>
                  <a:gd name="connsiteY1" fmla="*/ 0 h 342899"/>
                  <a:gd name="connsiteX2" fmla="*/ 1022681 w 1022681"/>
                  <a:gd name="connsiteY2" fmla="*/ 8036 h 342899"/>
                  <a:gd name="connsiteX3" fmla="*/ 762826 w 1022681"/>
                  <a:gd name="connsiteY3" fmla="*/ 342899 h 342899"/>
                  <a:gd name="connsiteX4" fmla="*/ 0 w 1022681"/>
                  <a:gd name="connsiteY4" fmla="*/ 342899 h 34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681" h="342899">
                    <a:moveTo>
                      <a:pt x="0" y="0"/>
                    </a:moveTo>
                    <a:lnTo>
                      <a:pt x="1022681" y="0"/>
                    </a:lnTo>
                    <a:lnTo>
                      <a:pt x="1022681" y="8036"/>
                    </a:lnTo>
                    <a:lnTo>
                      <a:pt x="762826" y="342899"/>
                    </a:lnTo>
                    <a:lnTo>
                      <a:pt x="0" y="342899"/>
                    </a:lnTo>
                    <a:close/>
                  </a:path>
                </a:pathLst>
              </a:cu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直角三角形 40"/>
              <p:cNvSpPr/>
              <p:nvPr/>
            </p:nvSpPr>
            <p:spPr>
              <a:xfrm flipH="1">
                <a:off x="721409" y="1359267"/>
                <a:ext cx="120797" cy="45719"/>
              </a:xfrm>
              <a:prstGeom prst="r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9" name="文本框 69"/>
            <p:cNvSpPr txBox="1"/>
            <p:nvPr/>
          </p:nvSpPr>
          <p:spPr>
            <a:xfrm>
              <a:off x="9259422" y="1553545"/>
              <a:ext cx="1560673" cy="492442"/>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定制</a:t>
              </a:r>
              <a:r>
                <a:rPr lang="en-US" altLang="zh-CN" sz="1800" dirty="0">
                  <a:solidFill>
                    <a:schemeClr val="bg1"/>
                  </a:solidFill>
                  <a:latin typeface="微软雅黑" panose="020B0503020204020204" pitchFamily="34" charset="-122"/>
                  <a:ea typeface="微软雅黑" panose="020B0503020204020204" pitchFamily="34" charset="-122"/>
                </a:rPr>
                <a:t>PPT</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762683" y="4037529"/>
            <a:ext cx="2535656" cy="550445"/>
            <a:chOff x="903169" y="5280144"/>
            <a:chExt cx="3380874" cy="733927"/>
          </a:xfrm>
        </p:grpSpPr>
        <p:sp>
          <p:nvSpPr>
            <p:cNvPr id="43" name="矩形 42"/>
            <p:cNvSpPr/>
            <p:nvPr/>
          </p:nvSpPr>
          <p:spPr>
            <a:xfrm>
              <a:off x="903169" y="5280144"/>
              <a:ext cx="3380874" cy="733927"/>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文本框 70"/>
            <p:cNvSpPr txBox="1"/>
            <p:nvPr/>
          </p:nvSpPr>
          <p:spPr>
            <a:xfrm>
              <a:off x="1767019" y="5418924"/>
              <a:ext cx="1560673" cy="492443"/>
            </a:xfrm>
            <a:prstGeom prst="rect">
              <a:avLst/>
            </a:prstGeom>
            <a:noFill/>
          </p:spPr>
          <p:txBody>
            <a:bodyPr wrap="square" rtlCol="0">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全部</a:t>
              </a:r>
              <a:r>
                <a:rPr lang="zh-CN" altLang="en-US" dirty="0">
                  <a:solidFill>
                    <a:schemeClr val="bg1"/>
                  </a:solidFill>
                  <a:latin typeface="微软雅黑" panose="020B0503020204020204" pitchFamily="34" charset="-122"/>
                  <a:ea typeface="微软雅黑" panose="020B0503020204020204" pitchFamily="34" charset="-122"/>
                </a:rPr>
                <a:t>精品</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451741" y="4037529"/>
            <a:ext cx="2535656" cy="550445"/>
            <a:chOff x="4488580" y="5280144"/>
            <a:chExt cx="3380874" cy="733927"/>
          </a:xfrm>
        </p:grpSpPr>
        <p:sp>
          <p:nvSpPr>
            <p:cNvPr id="46" name="矩形 45"/>
            <p:cNvSpPr/>
            <p:nvPr/>
          </p:nvSpPr>
          <p:spPr>
            <a:xfrm>
              <a:off x="4488580" y="5280144"/>
              <a:ext cx="3380874" cy="733927"/>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 name="文本框 71"/>
            <p:cNvSpPr txBox="1"/>
            <p:nvPr/>
          </p:nvSpPr>
          <p:spPr>
            <a:xfrm>
              <a:off x="5505302" y="5394921"/>
              <a:ext cx="1560673" cy="492443"/>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创新服务</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6140798" y="4037529"/>
            <a:ext cx="2535656" cy="550445"/>
            <a:chOff x="8073990" y="5280144"/>
            <a:chExt cx="3380874" cy="733927"/>
          </a:xfrm>
        </p:grpSpPr>
        <p:sp>
          <p:nvSpPr>
            <p:cNvPr id="49" name="矩形 48"/>
            <p:cNvSpPr/>
            <p:nvPr/>
          </p:nvSpPr>
          <p:spPr>
            <a:xfrm>
              <a:off x="8073990" y="5280144"/>
              <a:ext cx="3380874" cy="733927"/>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文本框 72"/>
            <p:cNvSpPr txBox="1"/>
            <p:nvPr/>
          </p:nvSpPr>
          <p:spPr>
            <a:xfrm>
              <a:off x="9153938" y="5394921"/>
              <a:ext cx="1560673" cy="492443"/>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贴心服务</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52" name="TextBox 51"/>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par>
                                <p:cTn id="17" presetID="17" presetClass="entr" presetSubtype="10" fill="hold" grpId="0"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50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50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strVal val="#ppt_h"/>
                                          </p:val>
                                        </p:tav>
                                        <p:tav tm="100000">
                                          <p:val>
                                            <p:strVal val="#ppt_h"/>
                                          </p:val>
                                        </p:tav>
                                      </p:tavLst>
                                    </p:anim>
                                  </p:childTnLst>
                                </p:cTn>
                              </p:par>
                              <p:par>
                                <p:cTn id="49" presetID="17" presetClass="entr" presetSubtype="10" fill="hold" grpId="0" nodeType="with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strVal val="#ppt_h"/>
                                          </p:val>
                                        </p:tav>
                                        <p:tav tm="100000">
                                          <p:val>
                                            <p:strVal val="#ppt_h"/>
                                          </p:val>
                                        </p:tav>
                                      </p:tavLst>
                                    </p:anim>
                                  </p:childTnLst>
                                </p:cTn>
                              </p:par>
                              <p:par>
                                <p:cTn id="53" presetID="17" presetClass="entr" presetSubtype="10" fill="hold" grpId="0" nodeType="withEffect">
                                  <p:stCondLst>
                                    <p:cond delay="50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50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strVal val="#ppt_h"/>
                                          </p:val>
                                        </p:tav>
                                        <p:tav tm="100000">
                                          <p:val>
                                            <p:strVal val="#ppt_h"/>
                                          </p:val>
                                        </p:tav>
                                      </p:tavLst>
                                    </p:anim>
                                  </p:childTnLst>
                                </p:cTn>
                              </p:par>
                              <p:par>
                                <p:cTn id="61" presetID="17" presetClass="entr" presetSubtype="10" fill="hold" grpId="0" nodeType="withEffect">
                                  <p:stCondLst>
                                    <p:cond delay="50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strVal val="#ppt_h"/>
                                          </p:val>
                                        </p:tav>
                                        <p:tav tm="100000">
                                          <p:val>
                                            <p:strVal val="#ppt_h"/>
                                          </p:val>
                                        </p:tav>
                                      </p:tavLst>
                                    </p:anim>
                                  </p:childTnLst>
                                </p:cTn>
                              </p:par>
                              <p:par>
                                <p:cTn id="65" presetID="17" presetClass="entr" presetSubtype="10" fill="hold" grpId="0" nodeType="withEffect">
                                  <p:stCondLst>
                                    <p:cond delay="50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50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500"/>
                                  </p:stCondLst>
                                  <p:childTnLst>
                                    <p:set>
                                      <p:cBhvr>
                                        <p:cTn id="74" dur="1" fill="hold">
                                          <p:stCondLst>
                                            <p:cond delay="0"/>
                                          </p:stCondLst>
                                        </p:cTn>
                                        <p:tgtEl>
                                          <p:spTgt spid="17"/>
                                        </p:tgtEl>
                                        <p:attrNameLst>
                                          <p:attrName>style.visibility</p:attrName>
                                        </p:attrNameLst>
                                      </p:cBhvr>
                                      <p:to>
                                        <p:strVal val="visible"/>
                                      </p:to>
                                    </p:set>
                                    <p:anim calcmode="lin" valueType="num">
                                      <p:cBhvr>
                                        <p:cTn id="75" dur="500" fill="hold"/>
                                        <p:tgtEl>
                                          <p:spTgt spid="17"/>
                                        </p:tgtEl>
                                        <p:attrNameLst>
                                          <p:attrName>ppt_w</p:attrName>
                                        </p:attrNameLst>
                                      </p:cBhvr>
                                      <p:tavLst>
                                        <p:tav tm="0">
                                          <p:val>
                                            <p:fltVal val="0"/>
                                          </p:val>
                                        </p:tav>
                                        <p:tav tm="100000">
                                          <p:val>
                                            <p:strVal val="#ppt_w"/>
                                          </p:val>
                                        </p:tav>
                                      </p:tavLst>
                                    </p:anim>
                                    <p:anim calcmode="lin" valueType="num">
                                      <p:cBhvr>
                                        <p:cTn id="76" dur="500" fill="hold"/>
                                        <p:tgtEl>
                                          <p:spTgt spid="17"/>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50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ppt_w</p:attrName>
                                        </p:attrNameLst>
                                      </p:cBhvr>
                                      <p:tavLst>
                                        <p:tav tm="0">
                                          <p:val>
                                            <p:fltVal val="0"/>
                                          </p:val>
                                        </p:tav>
                                        <p:tav tm="100000">
                                          <p:val>
                                            <p:strVal val="#ppt_w"/>
                                          </p:val>
                                        </p:tav>
                                      </p:tavLst>
                                    </p:anim>
                                    <p:anim calcmode="lin" valueType="num">
                                      <p:cBhvr>
                                        <p:cTn id="80" dur="500" fill="hold"/>
                                        <p:tgtEl>
                                          <p:spTgt spid="18"/>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50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50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500"/>
                                  </p:stCondLst>
                                  <p:childTnLst>
                                    <p:set>
                                      <p:cBhvr>
                                        <p:cTn id="90" dur="1" fill="hold">
                                          <p:stCondLst>
                                            <p:cond delay="0"/>
                                          </p:stCondLst>
                                        </p:cTn>
                                        <p:tgtEl>
                                          <p:spTgt spid="21"/>
                                        </p:tgtEl>
                                        <p:attrNameLst>
                                          <p:attrName>style.visibility</p:attrName>
                                        </p:attrNameLst>
                                      </p:cBhvr>
                                      <p:to>
                                        <p:strVal val="visible"/>
                                      </p:to>
                                    </p:set>
                                    <p:anim calcmode="lin" valueType="num">
                                      <p:cBhvr>
                                        <p:cTn id="91" dur="500" fill="hold"/>
                                        <p:tgtEl>
                                          <p:spTgt spid="21"/>
                                        </p:tgtEl>
                                        <p:attrNameLst>
                                          <p:attrName>ppt_w</p:attrName>
                                        </p:attrNameLst>
                                      </p:cBhvr>
                                      <p:tavLst>
                                        <p:tav tm="0">
                                          <p:val>
                                            <p:fltVal val="0"/>
                                          </p:val>
                                        </p:tav>
                                        <p:tav tm="100000">
                                          <p:val>
                                            <p:strVal val="#ppt_w"/>
                                          </p:val>
                                        </p:tav>
                                      </p:tavLst>
                                    </p:anim>
                                    <p:anim calcmode="lin" valueType="num">
                                      <p:cBhvr>
                                        <p:cTn id="92" dur="500" fill="hold"/>
                                        <p:tgtEl>
                                          <p:spTgt spid="21"/>
                                        </p:tgtEl>
                                        <p:attrNameLst>
                                          <p:attrName>ppt_h</p:attrName>
                                        </p:attrNameLst>
                                      </p:cBhvr>
                                      <p:tavLst>
                                        <p:tav tm="0">
                                          <p:val>
                                            <p:strVal val="#ppt_h"/>
                                          </p:val>
                                        </p:tav>
                                        <p:tav tm="100000">
                                          <p:val>
                                            <p:strVal val="#ppt_h"/>
                                          </p:val>
                                        </p:tav>
                                      </p:tavLst>
                                    </p:anim>
                                  </p:childTnLst>
                                </p:cTn>
                              </p:par>
                              <p:par>
                                <p:cTn id="93" presetID="17" presetClass="entr" presetSubtype="10" fill="hold" grpId="0" nodeType="withEffect">
                                  <p:stCondLst>
                                    <p:cond delay="500"/>
                                  </p:stCondLst>
                                  <p:childTnLst>
                                    <p:set>
                                      <p:cBhvr>
                                        <p:cTn id="94" dur="1" fill="hold">
                                          <p:stCondLst>
                                            <p:cond delay="0"/>
                                          </p:stCondLst>
                                        </p:cTn>
                                        <p:tgtEl>
                                          <p:spTgt spid="22"/>
                                        </p:tgtEl>
                                        <p:attrNameLst>
                                          <p:attrName>style.visibility</p:attrName>
                                        </p:attrNameLst>
                                      </p:cBhvr>
                                      <p:to>
                                        <p:strVal val="visible"/>
                                      </p:to>
                                    </p:set>
                                    <p:anim calcmode="lin" valueType="num">
                                      <p:cBhvr>
                                        <p:cTn id="95" dur="500" fill="hold"/>
                                        <p:tgtEl>
                                          <p:spTgt spid="22"/>
                                        </p:tgtEl>
                                        <p:attrNameLst>
                                          <p:attrName>ppt_w</p:attrName>
                                        </p:attrNameLst>
                                      </p:cBhvr>
                                      <p:tavLst>
                                        <p:tav tm="0">
                                          <p:val>
                                            <p:fltVal val="0"/>
                                          </p:val>
                                        </p:tav>
                                        <p:tav tm="100000">
                                          <p:val>
                                            <p:strVal val="#ppt_w"/>
                                          </p:val>
                                        </p:tav>
                                      </p:tavLst>
                                    </p:anim>
                                    <p:anim calcmode="lin" valueType="num">
                                      <p:cBhvr>
                                        <p:cTn id="96" dur="500" fill="hold"/>
                                        <p:tgtEl>
                                          <p:spTgt spid="22"/>
                                        </p:tgtEl>
                                        <p:attrNameLst>
                                          <p:attrName>ppt_h</p:attrName>
                                        </p:attrNameLst>
                                      </p:cBhvr>
                                      <p:tavLst>
                                        <p:tav tm="0">
                                          <p:val>
                                            <p:strVal val="#ppt_h"/>
                                          </p:val>
                                        </p:tav>
                                        <p:tav tm="100000">
                                          <p:val>
                                            <p:strVal val="#ppt_h"/>
                                          </p:val>
                                        </p:tav>
                                      </p:tavLst>
                                    </p:anim>
                                  </p:childTnLst>
                                </p:cTn>
                              </p:par>
                              <p:par>
                                <p:cTn id="97" presetID="17" presetClass="entr" presetSubtype="10" fill="hold" grpId="0" nodeType="withEffect">
                                  <p:stCondLst>
                                    <p:cond delay="500"/>
                                  </p:stCondLst>
                                  <p:childTnLst>
                                    <p:set>
                                      <p:cBhvr>
                                        <p:cTn id="98" dur="1" fill="hold">
                                          <p:stCondLst>
                                            <p:cond delay="0"/>
                                          </p:stCondLst>
                                        </p:cTn>
                                        <p:tgtEl>
                                          <p:spTgt spid="23"/>
                                        </p:tgtEl>
                                        <p:attrNameLst>
                                          <p:attrName>style.visibility</p:attrName>
                                        </p:attrNameLst>
                                      </p:cBhvr>
                                      <p:to>
                                        <p:strVal val="visible"/>
                                      </p:to>
                                    </p:set>
                                    <p:anim calcmode="lin" valueType="num">
                                      <p:cBhvr>
                                        <p:cTn id="99" dur="500" fill="hold"/>
                                        <p:tgtEl>
                                          <p:spTgt spid="23"/>
                                        </p:tgtEl>
                                        <p:attrNameLst>
                                          <p:attrName>ppt_w</p:attrName>
                                        </p:attrNameLst>
                                      </p:cBhvr>
                                      <p:tavLst>
                                        <p:tav tm="0">
                                          <p:val>
                                            <p:fltVal val="0"/>
                                          </p:val>
                                        </p:tav>
                                        <p:tav tm="100000">
                                          <p:val>
                                            <p:strVal val="#ppt_w"/>
                                          </p:val>
                                        </p:tav>
                                      </p:tavLst>
                                    </p:anim>
                                    <p:anim calcmode="lin" valueType="num">
                                      <p:cBhvr>
                                        <p:cTn id="100" dur="500" fill="hold"/>
                                        <p:tgtEl>
                                          <p:spTgt spid="23"/>
                                        </p:tgtEl>
                                        <p:attrNameLst>
                                          <p:attrName>ppt_h</p:attrName>
                                        </p:attrNameLst>
                                      </p:cBhvr>
                                      <p:tavLst>
                                        <p:tav tm="0">
                                          <p:val>
                                            <p:strVal val="#ppt_h"/>
                                          </p:val>
                                        </p:tav>
                                        <p:tav tm="100000">
                                          <p:val>
                                            <p:strVal val="#ppt_h"/>
                                          </p:val>
                                        </p:tav>
                                      </p:tavLst>
                                    </p:anim>
                                  </p:childTnLst>
                                </p:cTn>
                              </p:par>
                            </p:childTnLst>
                          </p:cTn>
                        </p:par>
                        <p:par>
                          <p:cTn id="101" fill="hold">
                            <p:stCondLst>
                              <p:cond delay="500"/>
                            </p:stCondLst>
                            <p:childTnLst>
                              <p:par>
                                <p:cTn id="102" presetID="49" presetClass="entr" presetSubtype="0" decel="100000" fill="hold" nodeType="afterEffect">
                                  <p:stCondLst>
                                    <p:cond delay="0"/>
                                  </p:stCondLst>
                                  <p:childTnLst>
                                    <p:set>
                                      <p:cBhvr>
                                        <p:cTn id="103" dur="1" fill="hold">
                                          <p:stCondLst>
                                            <p:cond delay="0"/>
                                          </p:stCondLst>
                                        </p:cTn>
                                        <p:tgtEl>
                                          <p:spTgt spid="42"/>
                                        </p:tgtEl>
                                        <p:attrNameLst>
                                          <p:attrName>style.visibility</p:attrName>
                                        </p:attrNameLst>
                                      </p:cBhvr>
                                      <p:to>
                                        <p:strVal val="visible"/>
                                      </p:to>
                                    </p:set>
                                    <p:anim calcmode="lin" valueType="num">
                                      <p:cBhvr>
                                        <p:cTn id="104" dur="500" fill="hold"/>
                                        <p:tgtEl>
                                          <p:spTgt spid="42"/>
                                        </p:tgtEl>
                                        <p:attrNameLst>
                                          <p:attrName>ppt_w</p:attrName>
                                        </p:attrNameLst>
                                      </p:cBhvr>
                                      <p:tavLst>
                                        <p:tav tm="0">
                                          <p:val>
                                            <p:fltVal val="0"/>
                                          </p:val>
                                        </p:tav>
                                        <p:tav tm="100000">
                                          <p:val>
                                            <p:strVal val="#ppt_w"/>
                                          </p:val>
                                        </p:tav>
                                      </p:tavLst>
                                    </p:anim>
                                    <p:anim calcmode="lin" valueType="num">
                                      <p:cBhvr>
                                        <p:cTn id="105" dur="500" fill="hold"/>
                                        <p:tgtEl>
                                          <p:spTgt spid="42"/>
                                        </p:tgtEl>
                                        <p:attrNameLst>
                                          <p:attrName>ppt_h</p:attrName>
                                        </p:attrNameLst>
                                      </p:cBhvr>
                                      <p:tavLst>
                                        <p:tav tm="0">
                                          <p:val>
                                            <p:fltVal val="0"/>
                                          </p:val>
                                        </p:tav>
                                        <p:tav tm="100000">
                                          <p:val>
                                            <p:strVal val="#ppt_h"/>
                                          </p:val>
                                        </p:tav>
                                      </p:tavLst>
                                    </p:anim>
                                    <p:anim calcmode="lin" valueType="num">
                                      <p:cBhvr>
                                        <p:cTn id="106" dur="500" fill="hold"/>
                                        <p:tgtEl>
                                          <p:spTgt spid="42"/>
                                        </p:tgtEl>
                                        <p:attrNameLst>
                                          <p:attrName>style.rotation</p:attrName>
                                        </p:attrNameLst>
                                      </p:cBhvr>
                                      <p:tavLst>
                                        <p:tav tm="0">
                                          <p:val>
                                            <p:fltVal val="360"/>
                                          </p:val>
                                        </p:tav>
                                        <p:tav tm="100000">
                                          <p:val>
                                            <p:fltVal val="0"/>
                                          </p:val>
                                        </p:tav>
                                      </p:tavLst>
                                    </p:anim>
                                    <p:animEffect transition="in" filter="fade">
                                      <p:cBhvr>
                                        <p:cTn id="107" dur="500"/>
                                        <p:tgtEl>
                                          <p:spTgt spid="42"/>
                                        </p:tgtEl>
                                      </p:cBhvr>
                                    </p:animEffect>
                                  </p:childTnLst>
                                </p:cTn>
                              </p:par>
                            </p:childTnLst>
                          </p:cTn>
                        </p:par>
                        <p:par>
                          <p:cTn id="108" fill="hold">
                            <p:stCondLst>
                              <p:cond delay="1000"/>
                            </p:stCondLst>
                            <p:childTnLst>
                              <p:par>
                                <p:cTn id="109" presetID="49" presetClass="entr" presetSubtype="0" decel="100000" fill="hold" nodeType="after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 calcmode="lin" valueType="num">
                                      <p:cBhvr>
                                        <p:cTn id="113" dur="500" fill="hold"/>
                                        <p:tgtEl>
                                          <p:spTgt spid="45"/>
                                        </p:tgtEl>
                                        <p:attrNameLst>
                                          <p:attrName>style.rotation</p:attrName>
                                        </p:attrNameLst>
                                      </p:cBhvr>
                                      <p:tavLst>
                                        <p:tav tm="0">
                                          <p:val>
                                            <p:fltVal val="360"/>
                                          </p:val>
                                        </p:tav>
                                        <p:tav tm="100000">
                                          <p:val>
                                            <p:fltVal val="0"/>
                                          </p:val>
                                        </p:tav>
                                      </p:tavLst>
                                    </p:anim>
                                    <p:animEffect transition="in" filter="fade">
                                      <p:cBhvr>
                                        <p:cTn id="114" dur="500"/>
                                        <p:tgtEl>
                                          <p:spTgt spid="45"/>
                                        </p:tgtEl>
                                      </p:cBhvr>
                                    </p:animEffect>
                                  </p:childTnLst>
                                </p:cTn>
                              </p:par>
                            </p:childTnLst>
                          </p:cTn>
                        </p:par>
                        <p:par>
                          <p:cTn id="115" fill="hold">
                            <p:stCondLst>
                              <p:cond delay="1500"/>
                            </p:stCondLst>
                            <p:childTnLst>
                              <p:par>
                                <p:cTn id="116" presetID="49" presetClass="entr" presetSubtype="0" decel="100000" fill="hold" nodeType="afterEffect">
                                  <p:stCondLst>
                                    <p:cond delay="0"/>
                                  </p:stCondLst>
                                  <p:childTnLst>
                                    <p:set>
                                      <p:cBhvr>
                                        <p:cTn id="117" dur="1" fill="hold">
                                          <p:stCondLst>
                                            <p:cond delay="0"/>
                                          </p:stCondLst>
                                        </p:cTn>
                                        <p:tgtEl>
                                          <p:spTgt spid="48"/>
                                        </p:tgtEl>
                                        <p:attrNameLst>
                                          <p:attrName>style.visibility</p:attrName>
                                        </p:attrNameLst>
                                      </p:cBhvr>
                                      <p:to>
                                        <p:strVal val="visible"/>
                                      </p:to>
                                    </p:set>
                                    <p:anim calcmode="lin" valueType="num">
                                      <p:cBhvr>
                                        <p:cTn id="118" dur="500" fill="hold"/>
                                        <p:tgtEl>
                                          <p:spTgt spid="48"/>
                                        </p:tgtEl>
                                        <p:attrNameLst>
                                          <p:attrName>ppt_w</p:attrName>
                                        </p:attrNameLst>
                                      </p:cBhvr>
                                      <p:tavLst>
                                        <p:tav tm="0">
                                          <p:val>
                                            <p:fltVal val="0"/>
                                          </p:val>
                                        </p:tav>
                                        <p:tav tm="100000">
                                          <p:val>
                                            <p:strVal val="#ppt_w"/>
                                          </p:val>
                                        </p:tav>
                                      </p:tavLst>
                                    </p:anim>
                                    <p:anim calcmode="lin" valueType="num">
                                      <p:cBhvr>
                                        <p:cTn id="119" dur="500" fill="hold"/>
                                        <p:tgtEl>
                                          <p:spTgt spid="48"/>
                                        </p:tgtEl>
                                        <p:attrNameLst>
                                          <p:attrName>ppt_h</p:attrName>
                                        </p:attrNameLst>
                                      </p:cBhvr>
                                      <p:tavLst>
                                        <p:tav tm="0">
                                          <p:val>
                                            <p:fltVal val="0"/>
                                          </p:val>
                                        </p:tav>
                                        <p:tav tm="100000">
                                          <p:val>
                                            <p:strVal val="#ppt_h"/>
                                          </p:val>
                                        </p:tav>
                                      </p:tavLst>
                                    </p:anim>
                                    <p:anim calcmode="lin" valueType="num">
                                      <p:cBhvr>
                                        <p:cTn id="120" dur="500" fill="hold"/>
                                        <p:tgtEl>
                                          <p:spTgt spid="48"/>
                                        </p:tgtEl>
                                        <p:attrNameLst>
                                          <p:attrName>style.rotation</p:attrName>
                                        </p:attrNameLst>
                                      </p:cBhvr>
                                      <p:tavLst>
                                        <p:tav tm="0">
                                          <p:val>
                                            <p:fltVal val="360"/>
                                          </p:val>
                                        </p:tav>
                                        <p:tav tm="100000">
                                          <p:val>
                                            <p:fltVal val="0"/>
                                          </p:val>
                                        </p:tav>
                                      </p:tavLst>
                                    </p:anim>
                                    <p:animEffect transition="in" filter="fade">
                                      <p:cBhvr>
                                        <p:cTn id="1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57166" y="1887977"/>
            <a:ext cx="1000370" cy="690765"/>
            <a:chOff x="5174606" y="2435101"/>
            <a:chExt cx="1000370" cy="690765"/>
          </a:xfrm>
          <a:solidFill>
            <a:srgbClr val="DF0024"/>
          </a:solidFill>
        </p:grpSpPr>
        <p:sp>
          <p:nvSpPr>
            <p:cNvPr id="3" name="Freeform 6"/>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4" name="Freeform 7"/>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5" name="Freeform 8"/>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6" name="Freeform 9"/>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grpSp>
      <p:grpSp>
        <p:nvGrpSpPr>
          <p:cNvPr id="7" name="组合 6"/>
          <p:cNvGrpSpPr/>
          <p:nvPr/>
        </p:nvGrpSpPr>
        <p:grpSpPr>
          <a:xfrm>
            <a:off x="1169502" y="1746723"/>
            <a:ext cx="1093895" cy="955612"/>
            <a:chOff x="882603" y="2302677"/>
            <a:chExt cx="1093895" cy="955612"/>
          </a:xfrm>
          <a:solidFill>
            <a:srgbClr val="DF0024"/>
          </a:solidFill>
        </p:grpSpPr>
        <p:sp>
          <p:nvSpPr>
            <p:cNvPr id="8"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9"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10"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11"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12"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13"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14"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15"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grpSp>
      <p:grpSp>
        <p:nvGrpSpPr>
          <p:cNvPr id="16" name="组合 15"/>
          <p:cNvGrpSpPr/>
          <p:nvPr/>
        </p:nvGrpSpPr>
        <p:grpSpPr>
          <a:xfrm>
            <a:off x="2931216" y="1762801"/>
            <a:ext cx="1229112" cy="958730"/>
            <a:chOff x="2855366" y="2301118"/>
            <a:chExt cx="1229112" cy="958730"/>
          </a:xfrm>
          <a:solidFill>
            <a:srgbClr val="DF0024"/>
          </a:solidFill>
        </p:grpSpPr>
        <p:sp>
          <p:nvSpPr>
            <p:cNvPr id="17"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18"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grpSp>
      <p:grpSp>
        <p:nvGrpSpPr>
          <p:cNvPr id="19" name="组合 18"/>
          <p:cNvGrpSpPr/>
          <p:nvPr/>
        </p:nvGrpSpPr>
        <p:grpSpPr>
          <a:xfrm>
            <a:off x="7058550" y="1726817"/>
            <a:ext cx="1001878" cy="994714"/>
            <a:chOff x="7367401" y="2282771"/>
            <a:chExt cx="1001878" cy="994714"/>
          </a:xfrm>
          <a:solidFill>
            <a:srgbClr val="DF0024"/>
          </a:solidFill>
        </p:grpSpPr>
        <p:sp>
          <p:nvSpPr>
            <p:cNvPr id="20"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1"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2"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3"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4"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5"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6"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7"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8"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sp>
          <p:nvSpPr>
            <p:cNvPr id="29"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solidFill>
                  <a:schemeClr val="bg1">
                    <a:lumMod val="65000"/>
                  </a:schemeClr>
                </a:solidFill>
              </a:endParaRPr>
            </a:p>
          </p:txBody>
        </p:sp>
      </p:grpSp>
      <p:grpSp>
        <p:nvGrpSpPr>
          <p:cNvPr id="30" name="组合 29"/>
          <p:cNvGrpSpPr/>
          <p:nvPr/>
        </p:nvGrpSpPr>
        <p:grpSpPr>
          <a:xfrm>
            <a:off x="729456" y="2834329"/>
            <a:ext cx="1584176" cy="737066"/>
            <a:chOff x="467544" y="2715766"/>
            <a:chExt cx="1584176" cy="737066"/>
          </a:xfrm>
        </p:grpSpPr>
        <p:sp>
          <p:nvSpPr>
            <p:cNvPr id="31"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2"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2736056" y="2842796"/>
            <a:ext cx="1584176" cy="737066"/>
            <a:chOff x="467544" y="2715766"/>
            <a:chExt cx="1584176" cy="737066"/>
          </a:xfrm>
        </p:grpSpPr>
        <p:sp>
          <p:nvSpPr>
            <p:cNvPr id="34"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5"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5013590" y="2842796"/>
            <a:ext cx="1584176" cy="737066"/>
            <a:chOff x="467544" y="2715766"/>
            <a:chExt cx="1584176" cy="737066"/>
          </a:xfrm>
        </p:grpSpPr>
        <p:sp>
          <p:nvSpPr>
            <p:cNvPr id="37"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8"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6876256" y="2834329"/>
            <a:ext cx="1584176" cy="737066"/>
            <a:chOff x="467544" y="2715766"/>
            <a:chExt cx="1584176" cy="737066"/>
          </a:xfrm>
        </p:grpSpPr>
        <p:sp>
          <p:nvSpPr>
            <p:cNvPr id="40"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1"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42" name="灯片编号占位符 41"/>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43" name="TextBox 42"/>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ppt_x"/>
                                          </p:val>
                                        </p:tav>
                                        <p:tav tm="100000">
                                          <p:val>
                                            <p:strVal val="#ppt_x"/>
                                          </p:val>
                                        </p:tav>
                                      </p:tavLst>
                                    </p:anim>
                                    <p:anim calcmode="lin" valueType="num">
                                      <p:cBhvr additive="base">
                                        <p:cTn id="21" dur="500" fill="hold"/>
                                        <p:tgtEl>
                                          <p:spTgt spid="33"/>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0-#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0-#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66630" y="1954214"/>
            <a:ext cx="1257078"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366630" y="2524168"/>
            <a:ext cx="1273769"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366630" y="3094122"/>
            <a:ext cx="1253934"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366630" y="3664075"/>
            <a:ext cx="1253934"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 name="AutoShape 4"/>
          <p:cNvSpPr>
            <a:spLocks noChangeAspect="1" noChangeArrowheads="1" noTextEdit="1"/>
          </p:cNvSpPr>
          <p:nvPr/>
        </p:nvSpPr>
        <p:spPr bwMode="auto">
          <a:xfrm>
            <a:off x="1527761" y="1436960"/>
            <a:ext cx="1868487"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1115616" y="1203598"/>
            <a:ext cx="2282219" cy="1355725"/>
          </a:xfrm>
          <a:custGeom>
            <a:avLst/>
            <a:gdLst>
              <a:gd name="T0" fmla="*/ 0 w 1645"/>
              <a:gd name="T1" fmla="*/ 313 h 1000"/>
              <a:gd name="T2" fmla="*/ 918 w 1645"/>
              <a:gd name="T3" fmla="*/ 305 h 1000"/>
              <a:gd name="T4" fmla="*/ 1645 w 1645"/>
              <a:gd name="T5" fmla="*/ 319 h 1000"/>
              <a:gd name="T6" fmla="*/ 1645 w 1645"/>
              <a:gd name="T7" fmla="*/ 708 h 1000"/>
              <a:gd name="T8" fmla="*/ 918 w 1645"/>
              <a:gd name="T9" fmla="*/ 694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5"/>
                </a:cubicBezTo>
                <a:cubicBezTo>
                  <a:pt x="1353" y="611"/>
                  <a:pt x="1604" y="360"/>
                  <a:pt x="1645" y="319"/>
                </a:cubicBezTo>
                <a:cubicBezTo>
                  <a:pt x="1645" y="708"/>
                  <a:pt x="1645" y="708"/>
                  <a:pt x="1645" y="708"/>
                </a:cubicBezTo>
                <a:cubicBezTo>
                  <a:pt x="1604" y="749"/>
                  <a:pt x="1353" y="1000"/>
                  <a:pt x="918" y="694"/>
                </a:cubicBezTo>
                <a:cubicBezTo>
                  <a:pt x="483" y="389"/>
                  <a:pt x="0" y="702"/>
                  <a:pt x="0" y="702"/>
                </a:cubicBezTo>
                <a:lnTo>
                  <a:pt x="0" y="313"/>
                </a:lnTo>
                <a:close/>
              </a:path>
            </a:pathLst>
          </a:custGeom>
          <a:solidFill>
            <a:srgbClr val="DF0024"/>
          </a:solidFill>
          <a:ln>
            <a:noFill/>
          </a:ln>
        </p:spPr>
        <p:txBody>
          <a:bodyPr vert="horz" wrap="square" lIns="91440" tIns="45720" rIns="91440" bIns="45720" numCol="1" anchor="t" anchorCtr="0" compatLnSpc="1"/>
          <a:lstStyle/>
          <a:p>
            <a:endParaRPr lang="zh-CN" altLang="en-US"/>
          </a:p>
        </p:txBody>
      </p:sp>
      <p:sp>
        <p:nvSpPr>
          <p:cNvPr id="8" name="Freeform 7"/>
          <p:cNvSpPr/>
          <p:nvPr/>
        </p:nvSpPr>
        <p:spPr bwMode="auto">
          <a:xfrm>
            <a:off x="1115616" y="1779860"/>
            <a:ext cx="2282219" cy="1355725"/>
          </a:xfrm>
          <a:custGeom>
            <a:avLst/>
            <a:gdLst>
              <a:gd name="T0" fmla="*/ 0 w 1645"/>
              <a:gd name="T1" fmla="*/ 313 h 1000"/>
              <a:gd name="T2" fmla="*/ 918 w 1645"/>
              <a:gd name="T3" fmla="*/ 306 h 1000"/>
              <a:gd name="T4" fmla="*/ 1645 w 1645"/>
              <a:gd name="T5" fmla="*/ 319 h 1000"/>
              <a:gd name="T6" fmla="*/ 1645 w 1645"/>
              <a:gd name="T7" fmla="*/ 708 h 1000"/>
              <a:gd name="T8" fmla="*/ 918 w 1645"/>
              <a:gd name="T9" fmla="*/ 695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6"/>
                </a:cubicBezTo>
                <a:cubicBezTo>
                  <a:pt x="1353" y="612"/>
                  <a:pt x="1604" y="360"/>
                  <a:pt x="1645" y="319"/>
                </a:cubicBezTo>
                <a:cubicBezTo>
                  <a:pt x="1645" y="708"/>
                  <a:pt x="1645" y="708"/>
                  <a:pt x="1645" y="708"/>
                </a:cubicBezTo>
                <a:cubicBezTo>
                  <a:pt x="1604" y="749"/>
                  <a:pt x="1353" y="1000"/>
                  <a:pt x="918" y="695"/>
                </a:cubicBezTo>
                <a:cubicBezTo>
                  <a:pt x="483" y="389"/>
                  <a:pt x="0" y="702"/>
                  <a:pt x="0" y="702"/>
                </a:cubicBezTo>
                <a:lnTo>
                  <a:pt x="0" y="313"/>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9" name="Freeform 8"/>
          <p:cNvSpPr/>
          <p:nvPr/>
        </p:nvSpPr>
        <p:spPr bwMode="auto">
          <a:xfrm>
            <a:off x="1115616" y="2357710"/>
            <a:ext cx="2282219" cy="1354138"/>
          </a:xfrm>
          <a:custGeom>
            <a:avLst/>
            <a:gdLst>
              <a:gd name="T0" fmla="*/ 0 w 1645"/>
              <a:gd name="T1" fmla="*/ 313 h 1000"/>
              <a:gd name="T2" fmla="*/ 918 w 1645"/>
              <a:gd name="T3" fmla="*/ 305 h 1000"/>
              <a:gd name="T4" fmla="*/ 1645 w 1645"/>
              <a:gd name="T5" fmla="*/ 319 h 1000"/>
              <a:gd name="T6" fmla="*/ 1645 w 1645"/>
              <a:gd name="T7" fmla="*/ 708 h 1000"/>
              <a:gd name="T8" fmla="*/ 918 w 1645"/>
              <a:gd name="T9" fmla="*/ 694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5"/>
                </a:cubicBezTo>
                <a:cubicBezTo>
                  <a:pt x="1353" y="611"/>
                  <a:pt x="1604" y="360"/>
                  <a:pt x="1645" y="319"/>
                </a:cubicBezTo>
                <a:cubicBezTo>
                  <a:pt x="1645" y="708"/>
                  <a:pt x="1645" y="708"/>
                  <a:pt x="1645" y="708"/>
                </a:cubicBezTo>
                <a:cubicBezTo>
                  <a:pt x="1604" y="748"/>
                  <a:pt x="1353" y="1000"/>
                  <a:pt x="918" y="694"/>
                </a:cubicBezTo>
                <a:cubicBezTo>
                  <a:pt x="483" y="388"/>
                  <a:pt x="0" y="702"/>
                  <a:pt x="0" y="702"/>
                </a:cubicBezTo>
                <a:lnTo>
                  <a:pt x="0" y="313"/>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0" name="Freeform 9"/>
          <p:cNvSpPr/>
          <p:nvPr/>
        </p:nvSpPr>
        <p:spPr bwMode="auto">
          <a:xfrm>
            <a:off x="1115616" y="2932385"/>
            <a:ext cx="2282219" cy="1355725"/>
          </a:xfrm>
          <a:custGeom>
            <a:avLst/>
            <a:gdLst>
              <a:gd name="T0" fmla="*/ 0 w 1645"/>
              <a:gd name="T1" fmla="*/ 313 h 1000"/>
              <a:gd name="T2" fmla="*/ 918 w 1645"/>
              <a:gd name="T3" fmla="*/ 306 h 1000"/>
              <a:gd name="T4" fmla="*/ 1645 w 1645"/>
              <a:gd name="T5" fmla="*/ 319 h 1000"/>
              <a:gd name="T6" fmla="*/ 1645 w 1645"/>
              <a:gd name="T7" fmla="*/ 708 h 1000"/>
              <a:gd name="T8" fmla="*/ 918 w 1645"/>
              <a:gd name="T9" fmla="*/ 695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6"/>
                </a:cubicBezTo>
                <a:cubicBezTo>
                  <a:pt x="1353" y="612"/>
                  <a:pt x="1604" y="360"/>
                  <a:pt x="1645" y="319"/>
                </a:cubicBezTo>
                <a:cubicBezTo>
                  <a:pt x="1645" y="708"/>
                  <a:pt x="1645" y="708"/>
                  <a:pt x="1645" y="708"/>
                </a:cubicBezTo>
                <a:cubicBezTo>
                  <a:pt x="1604" y="749"/>
                  <a:pt x="1353" y="1000"/>
                  <a:pt x="918" y="695"/>
                </a:cubicBezTo>
                <a:cubicBezTo>
                  <a:pt x="483" y="389"/>
                  <a:pt x="0" y="702"/>
                  <a:pt x="0" y="702"/>
                </a:cubicBezTo>
                <a:lnTo>
                  <a:pt x="0" y="313"/>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cxnSp>
        <p:nvCxnSpPr>
          <p:cNvPr id="11" name="直接连接符 10"/>
          <p:cNvCxnSpPr/>
          <p:nvPr/>
        </p:nvCxnSpPr>
        <p:spPr>
          <a:xfrm>
            <a:off x="1043608" y="1657712"/>
            <a:ext cx="0" cy="2232248"/>
          </a:xfrm>
          <a:prstGeom prst="line">
            <a:avLst/>
          </a:prstGeom>
          <a:ln w="381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87626" y="1695822"/>
            <a:ext cx="693635" cy="246221"/>
          </a:xfrm>
          <a:prstGeom prst="rect">
            <a:avLst/>
          </a:prstGeom>
        </p:spPr>
        <p:txBody>
          <a:bodyPr wrap="square">
            <a:spAutoFit/>
          </a:bodyPr>
          <a:lstStyle/>
          <a:p>
            <a:pPr algn="just">
              <a:lnSpc>
                <a:spcPts val="1200"/>
              </a:lnSpc>
            </a:pPr>
            <a:r>
              <a:rPr lang="en-US" altLang="zh-CN" sz="2400" dirty="0" smtClean="0">
                <a:solidFill>
                  <a:schemeClr val="bg1"/>
                </a:solidFill>
                <a:latin typeface="微软雅黑" panose="020B0503020204020204" pitchFamily="34" charset="-122"/>
                <a:ea typeface="微软雅黑" panose="020B0503020204020204" pitchFamily="34" charset="-122"/>
              </a:rPr>
              <a:t>01</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1187625" y="2235080"/>
            <a:ext cx="693635" cy="280974"/>
          </a:xfrm>
          <a:prstGeom prst="rect">
            <a:avLst/>
          </a:prstGeom>
        </p:spPr>
        <p:txBody>
          <a:bodyPr wrap="square">
            <a:spAutoFit/>
          </a:bodyPr>
          <a:lstStyle/>
          <a:p>
            <a:pPr algn="just">
              <a:lnSpc>
                <a:spcPts val="1200"/>
              </a:lnSpc>
            </a:pPr>
            <a:r>
              <a:rPr lang="en-US" altLang="zh-CN" sz="2400" dirty="0" smtClean="0">
                <a:solidFill>
                  <a:schemeClr val="bg1"/>
                </a:solidFill>
                <a:latin typeface="微软雅黑" panose="020B0503020204020204" pitchFamily="34" charset="-122"/>
                <a:ea typeface="微软雅黑" panose="020B0503020204020204" pitchFamily="34" charset="-122"/>
              </a:rPr>
              <a:t>02</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187624" y="2809091"/>
            <a:ext cx="693635" cy="280974"/>
          </a:xfrm>
          <a:prstGeom prst="rect">
            <a:avLst/>
          </a:prstGeom>
        </p:spPr>
        <p:txBody>
          <a:bodyPr wrap="square">
            <a:spAutoFit/>
          </a:bodyPr>
          <a:lstStyle/>
          <a:p>
            <a:pPr algn="just">
              <a:lnSpc>
                <a:spcPts val="1200"/>
              </a:lnSpc>
            </a:pPr>
            <a:r>
              <a:rPr lang="en-US" altLang="zh-CN" sz="2400" dirty="0" smtClean="0">
                <a:solidFill>
                  <a:schemeClr val="bg1"/>
                </a:solidFill>
                <a:latin typeface="微软雅黑" panose="020B0503020204020204" pitchFamily="34" charset="-122"/>
                <a:ea typeface="微软雅黑" panose="020B0503020204020204" pitchFamily="34" charset="-122"/>
              </a:rPr>
              <a:t>03</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196432" y="3383101"/>
            <a:ext cx="693635" cy="280974"/>
          </a:xfrm>
          <a:prstGeom prst="rect">
            <a:avLst/>
          </a:prstGeom>
        </p:spPr>
        <p:txBody>
          <a:bodyPr wrap="square">
            <a:spAutoFit/>
          </a:bodyPr>
          <a:lstStyle/>
          <a:p>
            <a:pPr algn="just">
              <a:lnSpc>
                <a:spcPts val="1200"/>
              </a:lnSpc>
            </a:pPr>
            <a:r>
              <a:rPr lang="en-US" altLang="zh-CN" sz="2400" dirty="0" smtClean="0">
                <a:solidFill>
                  <a:schemeClr val="bg1"/>
                </a:solidFill>
                <a:latin typeface="微软雅黑" panose="020B0503020204020204" pitchFamily="34" charset="-122"/>
                <a:ea typeface="微软雅黑" panose="020B0503020204020204" pitchFamily="34" charset="-122"/>
              </a:rPr>
              <a:t>04</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16" name="椭圆 15"/>
          <p:cNvSpPr/>
          <p:nvPr/>
        </p:nvSpPr>
        <p:spPr>
          <a:xfrm>
            <a:off x="3261285" y="1901541"/>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626127" y="1677417"/>
            <a:ext cx="507503" cy="507503"/>
            <a:chOff x="6016316" y="1528430"/>
            <a:chExt cx="560677" cy="560677"/>
          </a:xfrm>
          <a:solidFill>
            <a:srgbClr val="DF0024"/>
          </a:solidFill>
        </p:grpSpPr>
        <p:grpSp>
          <p:nvGrpSpPr>
            <p:cNvPr id="18" name="组合 17"/>
            <p:cNvGrpSpPr/>
            <p:nvPr/>
          </p:nvGrpSpPr>
          <p:grpSpPr>
            <a:xfrm>
              <a:off x="6084168" y="1657727"/>
              <a:ext cx="371475" cy="302084"/>
              <a:chOff x="5256405" y="2057401"/>
              <a:chExt cx="1130300" cy="919163"/>
            </a:xfrm>
            <a:grpFill/>
          </p:grpSpPr>
          <p:sp>
            <p:nvSpPr>
              <p:cNvPr id="20" name="Freeform 45"/>
              <p:cNvSpPr/>
              <p:nvPr/>
            </p:nvSpPr>
            <p:spPr bwMode="auto">
              <a:xfrm>
                <a:off x="5473893" y="2528889"/>
                <a:ext cx="330200" cy="428625"/>
              </a:xfrm>
              <a:custGeom>
                <a:avLst/>
                <a:gdLst>
                  <a:gd name="T0" fmla="*/ 35 w 88"/>
                  <a:gd name="T1" fmla="*/ 0 h 114"/>
                  <a:gd name="T2" fmla="*/ 0 w 88"/>
                  <a:gd name="T3" fmla="*/ 0 h 114"/>
                  <a:gd name="T4" fmla="*/ 88 w 88"/>
                  <a:gd name="T5" fmla="*/ 114 h 114"/>
                  <a:gd name="T6" fmla="*/ 35 w 88"/>
                  <a:gd name="T7" fmla="*/ 0 h 114"/>
                </a:gdLst>
                <a:ahLst/>
                <a:cxnLst>
                  <a:cxn ang="0">
                    <a:pos x="T0" y="T1"/>
                  </a:cxn>
                  <a:cxn ang="0">
                    <a:pos x="T2" y="T3"/>
                  </a:cxn>
                  <a:cxn ang="0">
                    <a:pos x="T4" y="T5"/>
                  </a:cxn>
                  <a:cxn ang="0">
                    <a:pos x="T6" y="T7"/>
                  </a:cxn>
                </a:cxnLst>
                <a:rect l="0" t="0" r="r" b="b"/>
                <a:pathLst>
                  <a:path w="88" h="114">
                    <a:moveTo>
                      <a:pt x="35" y="0"/>
                    </a:moveTo>
                    <a:cubicBezTo>
                      <a:pt x="0" y="0"/>
                      <a:pt x="0" y="0"/>
                      <a:pt x="0" y="0"/>
                    </a:cubicBezTo>
                    <a:cubicBezTo>
                      <a:pt x="2" y="52"/>
                      <a:pt x="37" y="95"/>
                      <a:pt x="88" y="114"/>
                    </a:cubicBezTo>
                    <a:cubicBezTo>
                      <a:pt x="57" y="91"/>
                      <a:pt x="37" y="49"/>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1" name="Freeform 46"/>
              <p:cNvSpPr/>
              <p:nvPr/>
            </p:nvSpPr>
            <p:spPr bwMode="auto">
              <a:xfrm>
                <a:off x="5627880" y="2057401"/>
                <a:ext cx="758825" cy="919163"/>
              </a:xfrm>
              <a:custGeom>
                <a:avLst/>
                <a:gdLst>
                  <a:gd name="T0" fmla="*/ 202 w 202"/>
                  <a:gd name="T1" fmla="*/ 126 h 245"/>
                  <a:gd name="T2" fmla="*/ 202 w 202"/>
                  <a:gd name="T3" fmla="*/ 118 h 245"/>
                  <a:gd name="T4" fmla="*/ 202 w 202"/>
                  <a:gd name="T5" fmla="*/ 118 h 245"/>
                  <a:gd name="T6" fmla="*/ 91 w 202"/>
                  <a:gd name="T7" fmla="*/ 0 h 245"/>
                  <a:gd name="T8" fmla="*/ 87 w 202"/>
                  <a:gd name="T9" fmla="*/ 0 h 245"/>
                  <a:gd name="T10" fmla="*/ 87 w 202"/>
                  <a:gd name="T11" fmla="*/ 0 h 245"/>
                  <a:gd name="T12" fmla="*/ 86 w 202"/>
                  <a:gd name="T13" fmla="*/ 0 h 245"/>
                  <a:gd name="T14" fmla="*/ 83 w 202"/>
                  <a:gd name="T15" fmla="*/ 0 h 245"/>
                  <a:gd name="T16" fmla="*/ 79 w 202"/>
                  <a:gd name="T17" fmla="*/ 0 h 245"/>
                  <a:gd name="T18" fmla="*/ 79 w 202"/>
                  <a:gd name="T19" fmla="*/ 0 h 245"/>
                  <a:gd name="T20" fmla="*/ 79 w 202"/>
                  <a:gd name="T21" fmla="*/ 0 h 245"/>
                  <a:gd name="T22" fmla="*/ 21 w 202"/>
                  <a:gd name="T23" fmla="*/ 42 h 245"/>
                  <a:gd name="T24" fmla="*/ 29 w 202"/>
                  <a:gd name="T25" fmla="*/ 46 h 245"/>
                  <a:gd name="T26" fmla="*/ 79 w 202"/>
                  <a:gd name="T27" fmla="*/ 9 h 245"/>
                  <a:gd name="T28" fmla="*/ 79 w 202"/>
                  <a:gd name="T29" fmla="*/ 61 h 245"/>
                  <a:gd name="T30" fmla="*/ 53 w 202"/>
                  <a:gd name="T31" fmla="*/ 61 h 245"/>
                  <a:gd name="T32" fmla="*/ 51 w 202"/>
                  <a:gd name="T33" fmla="*/ 69 h 245"/>
                  <a:gd name="T34" fmla="*/ 79 w 202"/>
                  <a:gd name="T35" fmla="*/ 69 h 245"/>
                  <a:gd name="T36" fmla="*/ 79 w 202"/>
                  <a:gd name="T37" fmla="*/ 118 h 245"/>
                  <a:gd name="T38" fmla="*/ 26 w 202"/>
                  <a:gd name="T39" fmla="*/ 118 h 245"/>
                  <a:gd name="T40" fmla="*/ 26 w 202"/>
                  <a:gd name="T41" fmla="*/ 126 h 245"/>
                  <a:gd name="T42" fmla="*/ 79 w 202"/>
                  <a:gd name="T43" fmla="*/ 126 h 245"/>
                  <a:gd name="T44" fmla="*/ 79 w 202"/>
                  <a:gd name="T45" fmla="*/ 175 h 245"/>
                  <a:gd name="T46" fmla="*/ 18 w 202"/>
                  <a:gd name="T47" fmla="*/ 175 h 245"/>
                  <a:gd name="T48" fmla="*/ 10 w 202"/>
                  <a:gd name="T49" fmla="*/ 126 h 245"/>
                  <a:gd name="T50" fmla="*/ 0 w 202"/>
                  <a:gd name="T51" fmla="*/ 126 h 245"/>
                  <a:gd name="T52" fmla="*/ 79 w 202"/>
                  <a:gd name="T53" fmla="*/ 245 h 245"/>
                  <a:gd name="T54" fmla="*/ 79 w 202"/>
                  <a:gd name="T55" fmla="*/ 245 h 245"/>
                  <a:gd name="T56" fmla="*/ 80 w 202"/>
                  <a:gd name="T57" fmla="*/ 245 h 245"/>
                  <a:gd name="T58" fmla="*/ 80 w 202"/>
                  <a:gd name="T59" fmla="*/ 245 h 245"/>
                  <a:gd name="T60" fmla="*/ 80 w 202"/>
                  <a:gd name="T61" fmla="*/ 245 h 245"/>
                  <a:gd name="T62" fmla="*/ 82 w 202"/>
                  <a:gd name="T63" fmla="*/ 245 h 245"/>
                  <a:gd name="T64" fmla="*/ 83 w 202"/>
                  <a:gd name="T65" fmla="*/ 245 h 245"/>
                  <a:gd name="T66" fmla="*/ 83 w 202"/>
                  <a:gd name="T67" fmla="*/ 245 h 245"/>
                  <a:gd name="T68" fmla="*/ 84 w 202"/>
                  <a:gd name="T69" fmla="*/ 245 h 245"/>
                  <a:gd name="T70" fmla="*/ 186 w 202"/>
                  <a:gd name="T71" fmla="*/ 183 h 245"/>
                  <a:gd name="T72" fmla="*/ 187 w 202"/>
                  <a:gd name="T73" fmla="*/ 183 h 245"/>
                  <a:gd name="T74" fmla="*/ 187 w 202"/>
                  <a:gd name="T75" fmla="*/ 183 h 245"/>
                  <a:gd name="T76" fmla="*/ 202 w 202"/>
                  <a:gd name="T77"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245">
                    <a:moveTo>
                      <a:pt x="202" y="126"/>
                    </a:moveTo>
                    <a:cubicBezTo>
                      <a:pt x="202" y="118"/>
                      <a:pt x="202" y="118"/>
                      <a:pt x="202" y="118"/>
                    </a:cubicBezTo>
                    <a:cubicBezTo>
                      <a:pt x="202" y="118"/>
                      <a:pt x="202" y="118"/>
                      <a:pt x="202" y="118"/>
                    </a:cubicBezTo>
                    <a:cubicBezTo>
                      <a:pt x="199" y="55"/>
                      <a:pt x="151" y="4"/>
                      <a:pt x="91" y="0"/>
                    </a:cubicBezTo>
                    <a:cubicBezTo>
                      <a:pt x="89" y="0"/>
                      <a:pt x="88" y="0"/>
                      <a:pt x="87" y="0"/>
                    </a:cubicBezTo>
                    <a:cubicBezTo>
                      <a:pt x="87" y="0"/>
                      <a:pt x="87" y="0"/>
                      <a:pt x="87" y="0"/>
                    </a:cubicBezTo>
                    <a:cubicBezTo>
                      <a:pt x="86" y="0"/>
                      <a:pt x="86" y="0"/>
                      <a:pt x="86" y="0"/>
                    </a:cubicBezTo>
                    <a:cubicBezTo>
                      <a:pt x="85" y="0"/>
                      <a:pt x="84" y="0"/>
                      <a:pt x="83" y="0"/>
                    </a:cubicBezTo>
                    <a:cubicBezTo>
                      <a:pt x="82" y="0"/>
                      <a:pt x="80" y="0"/>
                      <a:pt x="79" y="0"/>
                    </a:cubicBezTo>
                    <a:cubicBezTo>
                      <a:pt x="79" y="0"/>
                      <a:pt x="79" y="0"/>
                      <a:pt x="79" y="0"/>
                    </a:cubicBezTo>
                    <a:cubicBezTo>
                      <a:pt x="79" y="0"/>
                      <a:pt x="79" y="0"/>
                      <a:pt x="79" y="0"/>
                    </a:cubicBezTo>
                    <a:cubicBezTo>
                      <a:pt x="56" y="2"/>
                      <a:pt x="35" y="18"/>
                      <a:pt x="21" y="42"/>
                    </a:cubicBezTo>
                    <a:cubicBezTo>
                      <a:pt x="29" y="46"/>
                      <a:pt x="29" y="46"/>
                      <a:pt x="29" y="46"/>
                    </a:cubicBezTo>
                    <a:cubicBezTo>
                      <a:pt x="41" y="24"/>
                      <a:pt x="59" y="11"/>
                      <a:pt x="79" y="9"/>
                    </a:cubicBezTo>
                    <a:cubicBezTo>
                      <a:pt x="79" y="61"/>
                      <a:pt x="79" y="61"/>
                      <a:pt x="79" y="61"/>
                    </a:cubicBezTo>
                    <a:cubicBezTo>
                      <a:pt x="53" y="61"/>
                      <a:pt x="53" y="61"/>
                      <a:pt x="53" y="61"/>
                    </a:cubicBezTo>
                    <a:cubicBezTo>
                      <a:pt x="51" y="69"/>
                      <a:pt x="51" y="69"/>
                      <a:pt x="51" y="69"/>
                    </a:cubicBezTo>
                    <a:cubicBezTo>
                      <a:pt x="79" y="69"/>
                      <a:pt x="79" y="69"/>
                      <a:pt x="79" y="69"/>
                    </a:cubicBezTo>
                    <a:cubicBezTo>
                      <a:pt x="79" y="118"/>
                      <a:pt x="79" y="118"/>
                      <a:pt x="79" y="118"/>
                    </a:cubicBezTo>
                    <a:cubicBezTo>
                      <a:pt x="26" y="118"/>
                      <a:pt x="26" y="118"/>
                      <a:pt x="26" y="118"/>
                    </a:cubicBezTo>
                    <a:cubicBezTo>
                      <a:pt x="26" y="126"/>
                      <a:pt x="26" y="126"/>
                      <a:pt x="26" y="126"/>
                    </a:cubicBezTo>
                    <a:cubicBezTo>
                      <a:pt x="79" y="126"/>
                      <a:pt x="79" y="126"/>
                      <a:pt x="79" y="126"/>
                    </a:cubicBezTo>
                    <a:cubicBezTo>
                      <a:pt x="79" y="175"/>
                      <a:pt x="79" y="175"/>
                      <a:pt x="79" y="175"/>
                    </a:cubicBezTo>
                    <a:cubicBezTo>
                      <a:pt x="18" y="175"/>
                      <a:pt x="18" y="175"/>
                      <a:pt x="18" y="175"/>
                    </a:cubicBezTo>
                    <a:cubicBezTo>
                      <a:pt x="13" y="161"/>
                      <a:pt x="10" y="144"/>
                      <a:pt x="10" y="126"/>
                    </a:cubicBezTo>
                    <a:cubicBezTo>
                      <a:pt x="0" y="126"/>
                      <a:pt x="0" y="126"/>
                      <a:pt x="0" y="126"/>
                    </a:cubicBezTo>
                    <a:cubicBezTo>
                      <a:pt x="2" y="190"/>
                      <a:pt x="36" y="242"/>
                      <a:pt x="79" y="245"/>
                    </a:cubicBezTo>
                    <a:cubicBezTo>
                      <a:pt x="79" y="245"/>
                      <a:pt x="79" y="245"/>
                      <a:pt x="79" y="245"/>
                    </a:cubicBezTo>
                    <a:cubicBezTo>
                      <a:pt x="80" y="245"/>
                      <a:pt x="80" y="245"/>
                      <a:pt x="80" y="245"/>
                    </a:cubicBezTo>
                    <a:cubicBezTo>
                      <a:pt x="80" y="245"/>
                      <a:pt x="80" y="245"/>
                      <a:pt x="80" y="245"/>
                    </a:cubicBezTo>
                    <a:cubicBezTo>
                      <a:pt x="80" y="245"/>
                      <a:pt x="80" y="245"/>
                      <a:pt x="80" y="245"/>
                    </a:cubicBezTo>
                    <a:cubicBezTo>
                      <a:pt x="81" y="245"/>
                      <a:pt x="81" y="245"/>
                      <a:pt x="82" y="245"/>
                    </a:cubicBezTo>
                    <a:cubicBezTo>
                      <a:pt x="82" y="245"/>
                      <a:pt x="82" y="245"/>
                      <a:pt x="83" y="245"/>
                    </a:cubicBezTo>
                    <a:cubicBezTo>
                      <a:pt x="83" y="245"/>
                      <a:pt x="83" y="245"/>
                      <a:pt x="83" y="245"/>
                    </a:cubicBezTo>
                    <a:cubicBezTo>
                      <a:pt x="84" y="245"/>
                      <a:pt x="84" y="245"/>
                      <a:pt x="84" y="245"/>
                    </a:cubicBezTo>
                    <a:cubicBezTo>
                      <a:pt x="128" y="245"/>
                      <a:pt x="166" y="220"/>
                      <a:pt x="186" y="183"/>
                    </a:cubicBezTo>
                    <a:cubicBezTo>
                      <a:pt x="187" y="183"/>
                      <a:pt x="187" y="183"/>
                      <a:pt x="187" y="183"/>
                    </a:cubicBezTo>
                    <a:cubicBezTo>
                      <a:pt x="187" y="183"/>
                      <a:pt x="187" y="183"/>
                      <a:pt x="187" y="183"/>
                    </a:cubicBezTo>
                    <a:cubicBezTo>
                      <a:pt x="196" y="166"/>
                      <a:pt x="201" y="147"/>
                      <a:pt x="202"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2" name="Freeform 47"/>
              <p:cNvSpPr/>
              <p:nvPr/>
            </p:nvSpPr>
            <p:spPr bwMode="auto">
              <a:xfrm>
                <a:off x="5707255" y="2743201"/>
                <a:ext cx="217488" cy="198438"/>
              </a:xfrm>
              <a:custGeom>
                <a:avLst/>
                <a:gdLst>
                  <a:gd name="T0" fmla="*/ 58 w 58"/>
                  <a:gd name="T1" fmla="*/ 53 h 53"/>
                  <a:gd name="T2" fmla="*/ 0 w 58"/>
                  <a:gd name="T3" fmla="*/ 0 h 53"/>
                  <a:gd name="T4" fmla="*/ 58 w 58"/>
                  <a:gd name="T5" fmla="*/ 0 h 53"/>
                  <a:gd name="T6" fmla="*/ 58 w 58"/>
                  <a:gd name="T7" fmla="*/ 53 h 53"/>
                </a:gdLst>
                <a:ahLst/>
                <a:cxnLst>
                  <a:cxn ang="0">
                    <a:pos x="T0" y="T1"/>
                  </a:cxn>
                  <a:cxn ang="0">
                    <a:pos x="T2" y="T3"/>
                  </a:cxn>
                  <a:cxn ang="0">
                    <a:pos x="T4" y="T5"/>
                  </a:cxn>
                  <a:cxn ang="0">
                    <a:pos x="T6" y="T7"/>
                  </a:cxn>
                </a:cxnLst>
                <a:rect l="0" t="0" r="r" b="b"/>
                <a:pathLst>
                  <a:path w="58" h="53">
                    <a:moveTo>
                      <a:pt x="58" y="53"/>
                    </a:moveTo>
                    <a:cubicBezTo>
                      <a:pt x="33" y="51"/>
                      <a:pt x="12" y="31"/>
                      <a:pt x="0" y="0"/>
                    </a:cubicBezTo>
                    <a:cubicBezTo>
                      <a:pt x="58" y="0"/>
                      <a:pt x="58" y="0"/>
                      <a:pt x="58" y="0"/>
                    </a:cubicBezTo>
                    <a:lnTo>
                      <a:pt x="58"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3" name="Freeform 48"/>
              <p:cNvSpPr/>
              <p:nvPr/>
            </p:nvSpPr>
            <p:spPr bwMode="auto">
              <a:xfrm>
                <a:off x="6089843" y="2743201"/>
                <a:ext cx="201613" cy="173038"/>
              </a:xfrm>
              <a:custGeom>
                <a:avLst/>
                <a:gdLst>
                  <a:gd name="T0" fmla="*/ 0 w 54"/>
                  <a:gd name="T1" fmla="*/ 46 h 46"/>
                  <a:gd name="T2" fmla="*/ 31 w 54"/>
                  <a:gd name="T3" fmla="*/ 0 h 46"/>
                  <a:gd name="T4" fmla="*/ 54 w 54"/>
                  <a:gd name="T5" fmla="*/ 0 h 46"/>
                  <a:gd name="T6" fmla="*/ 0 w 54"/>
                  <a:gd name="T7" fmla="*/ 46 h 46"/>
                </a:gdLst>
                <a:ahLst/>
                <a:cxnLst>
                  <a:cxn ang="0">
                    <a:pos x="T0" y="T1"/>
                  </a:cxn>
                  <a:cxn ang="0">
                    <a:pos x="T2" y="T3"/>
                  </a:cxn>
                  <a:cxn ang="0">
                    <a:pos x="T4" y="T5"/>
                  </a:cxn>
                  <a:cxn ang="0">
                    <a:pos x="T6" y="T7"/>
                  </a:cxn>
                </a:cxnLst>
                <a:rect l="0" t="0" r="r" b="b"/>
                <a:pathLst>
                  <a:path w="54" h="46">
                    <a:moveTo>
                      <a:pt x="0" y="46"/>
                    </a:moveTo>
                    <a:cubicBezTo>
                      <a:pt x="13" y="35"/>
                      <a:pt x="24" y="19"/>
                      <a:pt x="31" y="0"/>
                    </a:cubicBezTo>
                    <a:cubicBezTo>
                      <a:pt x="54" y="0"/>
                      <a:pt x="54" y="0"/>
                      <a:pt x="54" y="0"/>
                    </a:cubicBezTo>
                    <a:cubicBezTo>
                      <a:pt x="41" y="21"/>
                      <a:pt x="22" y="37"/>
                      <a:pt x="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4" name="Freeform 49"/>
              <p:cNvSpPr/>
              <p:nvPr/>
            </p:nvSpPr>
            <p:spPr bwMode="auto">
              <a:xfrm>
                <a:off x="5954905" y="2743201"/>
                <a:ext cx="212725" cy="198438"/>
              </a:xfrm>
              <a:custGeom>
                <a:avLst/>
                <a:gdLst>
                  <a:gd name="T0" fmla="*/ 0 w 57"/>
                  <a:gd name="T1" fmla="*/ 0 h 53"/>
                  <a:gd name="T2" fmla="*/ 57 w 57"/>
                  <a:gd name="T3" fmla="*/ 0 h 53"/>
                  <a:gd name="T4" fmla="*/ 0 w 57"/>
                  <a:gd name="T5" fmla="*/ 53 h 53"/>
                  <a:gd name="T6" fmla="*/ 0 w 57"/>
                  <a:gd name="T7" fmla="*/ 0 h 53"/>
                </a:gdLst>
                <a:ahLst/>
                <a:cxnLst>
                  <a:cxn ang="0">
                    <a:pos x="T0" y="T1"/>
                  </a:cxn>
                  <a:cxn ang="0">
                    <a:pos x="T2" y="T3"/>
                  </a:cxn>
                  <a:cxn ang="0">
                    <a:pos x="T4" y="T5"/>
                  </a:cxn>
                  <a:cxn ang="0">
                    <a:pos x="T6" y="T7"/>
                  </a:cxn>
                </a:cxnLst>
                <a:rect l="0" t="0" r="r" b="b"/>
                <a:pathLst>
                  <a:path w="57" h="53">
                    <a:moveTo>
                      <a:pt x="0" y="0"/>
                    </a:moveTo>
                    <a:cubicBezTo>
                      <a:pt x="57" y="0"/>
                      <a:pt x="57" y="0"/>
                      <a:pt x="57" y="0"/>
                    </a:cubicBezTo>
                    <a:cubicBezTo>
                      <a:pt x="45" y="31"/>
                      <a:pt x="24" y="51"/>
                      <a:pt x="0" y="5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5" name="Freeform 50"/>
              <p:cNvSpPr/>
              <p:nvPr/>
            </p:nvSpPr>
            <p:spPr bwMode="auto">
              <a:xfrm>
                <a:off x="5954905" y="2528889"/>
                <a:ext cx="254000" cy="184150"/>
              </a:xfrm>
              <a:custGeom>
                <a:avLst/>
                <a:gdLst>
                  <a:gd name="T0" fmla="*/ 0 w 68"/>
                  <a:gd name="T1" fmla="*/ 0 h 49"/>
                  <a:gd name="T2" fmla="*/ 68 w 68"/>
                  <a:gd name="T3" fmla="*/ 0 h 49"/>
                  <a:gd name="T4" fmla="*/ 60 w 68"/>
                  <a:gd name="T5" fmla="*/ 49 h 49"/>
                  <a:gd name="T6" fmla="*/ 0 w 68"/>
                  <a:gd name="T7" fmla="*/ 49 h 49"/>
                  <a:gd name="T8" fmla="*/ 0 w 68"/>
                  <a:gd name="T9" fmla="*/ 0 h 49"/>
                </a:gdLst>
                <a:ahLst/>
                <a:cxnLst>
                  <a:cxn ang="0">
                    <a:pos x="T0" y="T1"/>
                  </a:cxn>
                  <a:cxn ang="0">
                    <a:pos x="T2" y="T3"/>
                  </a:cxn>
                  <a:cxn ang="0">
                    <a:pos x="T4" y="T5"/>
                  </a:cxn>
                  <a:cxn ang="0">
                    <a:pos x="T6" y="T7"/>
                  </a:cxn>
                  <a:cxn ang="0">
                    <a:pos x="T8" y="T9"/>
                  </a:cxn>
                </a:cxnLst>
                <a:rect l="0" t="0" r="r" b="b"/>
                <a:pathLst>
                  <a:path w="68" h="49">
                    <a:moveTo>
                      <a:pt x="0" y="0"/>
                    </a:moveTo>
                    <a:cubicBezTo>
                      <a:pt x="68" y="0"/>
                      <a:pt x="68" y="0"/>
                      <a:pt x="68" y="0"/>
                    </a:cubicBezTo>
                    <a:cubicBezTo>
                      <a:pt x="68" y="18"/>
                      <a:pt x="65" y="34"/>
                      <a:pt x="60" y="49"/>
                    </a:cubicBezTo>
                    <a:cubicBezTo>
                      <a:pt x="0" y="49"/>
                      <a:pt x="0" y="49"/>
                      <a:pt x="0" y="49"/>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6" name="Freeform 51"/>
              <p:cNvSpPr/>
              <p:nvPr/>
            </p:nvSpPr>
            <p:spPr bwMode="auto">
              <a:xfrm>
                <a:off x="5954905" y="2316164"/>
                <a:ext cx="254000" cy="182563"/>
              </a:xfrm>
              <a:custGeom>
                <a:avLst/>
                <a:gdLst>
                  <a:gd name="T0" fmla="*/ 0 w 68"/>
                  <a:gd name="T1" fmla="*/ 0 h 49"/>
                  <a:gd name="T2" fmla="*/ 60 w 68"/>
                  <a:gd name="T3" fmla="*/ 0 h 49"/>
                  <a:gd name="T4" fmla="*/ 68 w 68"/>
                  <a:gd name="T5" fmla="*/ 49 h 49"/>
                  <a:gd name="T6" fmla="*/ 0 w 68"/>
                  <a:gd name="T7" fmla="*/ 49 h 49"/>
                  <a:gd name="T8" fmla="*/ 0 w 68"/>
                  <a:gd name="T9" fmla="*/ 0 h 49"/>
                </a:gdLst>
                <a:ahLst/>
                <a:cxnLst>
                  <a:cxn ang="0">
                    <a:pos x="T0" y="T1"/>
                  </a:cxn>
                  <a:cxn ang="0">
                    <a:pos x="T2" y="T3"/>
                  </a:cxn>
                  <a:cxn ang="0">
                    <a:pos x="T4" y="T5"/>
                  </a:cxn>
                  <a:cxn ang="0">
                    <a:pos x="T6" y="T7"/>
                  </a:cxn>
                  <a:cxn ang="0">
                    <a:pos x="T8" y="T9"/>
                  </a:cxn>
                </a:cxnLst>
                <a:rect l="0" t="0" r="r" b="b"/>
                <a:pathLst>
                  <a:path w="68" h="49">
                    <a:moveTo>
                      <a:pt x="0" y="0"/>
                    </a:moveTo>
                    <a:cubicBezTo>
                      <a:pt x="60" y="0"/>
                      <a:pt x="60" y="0"/>
                      <a:pt x="60" y="0"/>
                    </a:cubicBezTo>
                    <a:cubicBezTo>
                      <a:pt x="65" y="15"/>
                      <a:pt x="68" y="31"/>
                      <a:pt x="68" y="49"/>
                    </a:cubicBezTo>
                    <a:cubicBezTo>
                      <a:pt x="0" y="49"/>
                      <a:pt x="0" y="49"/>
                      <a:pt x="0" y="49"/>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7" name="Freeform 52"/>
              <p:cNvSpPr/>
              <p:nvPr/>
            </p:nvSpPr>
            <p:spPr bwMode="auto">
              <a:xfrm>
                <a:off x="5954905" y="2090739"/>
                <a:ext cx="212725" cy="195263"/>
              </a:xfrm>
              <a:custGeom>
                <a:avLst/>
                <a:gdLst>
                  <a:gd name="T0" fmla="*/ 57 w 57"/>
                  <a:gd name="T1" fmla="*/ 52 h 52"/>
                  <a:gd name="T2" fmla="*/ 0 w 57"/>
                  <a:gd name="T3" fmla="*/ 52 h 52"/>
                  <a:gd name="T4" fmla="*/ 0 w 57"/>
                  <a:gd name="T5" fmla="*/ 0 h 52"/>
                  <a:gd name="T6" fmla="*/ 2 w 57"/>
                  <a:gd name="T7" fmla="*/ 0 h 52"/>
                  <a:gd name="T8" fmla="*/ 57 w 57"/>
                  <a:gd name="T9" fmla="*/ 52 h 52"/>
                </a:gdLst>
                <a:ahLst/>
                <a:cxnLst>
                  <a:cxn ang="0">
                    <a:pos x="T0" y="T1"/>
                  </a:cxn>
                  <a:cxn ang="0">
                    <a:pos x="T2" y="T3"/>
                  </a:cxn>
                  <a:cxn ang="0">
                    <a:pos x="T4" y="T5"/>
                  </a:cxn>
                  <a:cxn ang="0">
                    <a:pos x="T6" y="T7"/>
                  </a:cxn>
                  <a:cxn ang="0">
                    <a:pos x="T8" y="T9"/>
                  </a:cxn>
                </a:cxnLst>
                <a:rect l="0" t="0" r="r" b="b"/>
                <a:pathLst>
                  <a:path w="57" h="52">
                    <a:moveTo>
                      <a:pt x="57" y="52"/>
                    </a:moveTo>
                    <a:cubicBezTo>
                      <a:pt x="0" y="52"/>
                      <a:pt x="0" y="52"/>
                      <a:pt x="0" y="52"/>
                    </a:cubicBezTo>
                    <a:cubicBezTo>
                      <a:pt x="0" y="0"/>
                      <a:pt x="0" y="0"/>
                      <a:pt x="0" y="0"/>
                    </a:cubicBezTo>
                    <a:cubicBezTo>
                      <a:pt x="0" y="0"/>
                      <a:pt x="1" y="0"/>
                      <a:pt x="2" y="0"/>
                    </a:cubicBezTo>
                    <a:cubicBezTo>
                      <a:pt x="25" y="3"/>
                      <a:pt x="45" y="23"/>
                      <a:pt x="57"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8" name="Freeform 53"/>
              <p:cNvSpPr/>
              <p:nvPr/>
            </p:nvSpPr>
            <p:spPr bwMode="auto">
              <a:xfrm>
                <a:off x="6093018" y="2117726"/>
                <a:ext cx="195263" cy="168275"/>
              </a:xfrm>
              <a:custGeom>
                <a:avLst/>
                <a:gdLst>
                  <a:gd name="T0" fmla="*/ 52 w 52"/>
                  <a:gd name="T1" fmla="*/ 45 h 45"/>
                  <a:gd name="T2" fmla="*/ 30 w 52"/>
                  <a:gd name="T3" fmla="*/ 45 h 45"/>
                  <a:gd name="T4" fmla="*/ 0 w 52"/>
                  <a:gd name="T5" fmla="*/ 0 h 45"/>
                  <a:gd name="T6" fmla="*/ 52 w 52"/>
                  <a:gd name="T7" fmla="*/ 45 h 45"/>
                </a:gdLst>
                <a:ahLst/>
                <a:cxnLst>
                  <a:cxn ang="0">
                    <a:pos x="T0" y="T1"/>
                  </a:cxn>
                  <a:cxn ang="0">
                    <a:pos x="T2" y="T3"/>
                  </a:cxn>
                  <a:cxn ang="0">
                    <a:pos x="T4" y="T5"/>
                  </a:cxn>
                  <a:cxn ang="0">
                    <a:pos x="T6" y="T7"/>
                  </a:cxn>
                </a:cxnLst>
                <a:rect l="0" t="0" r="r" b="b"/>
                <a:pathLst>
                  <a:path w="52" h="45">
                    <a:moveTo>
                      <a:pt x="52" y="45"/>
                    </a:moveTo>
                    <a:cubicBezTo>
                      <a:pt x="30" y="45"/>
                      <a:pt x="30" y="45"/>
                      <a:pt x="30" y="45"/>
                    </a:cubicBezTo>
                    <a:cubicBezTo>
                      <a:pt x="22" y="26"/>
                      <a:pt x="12" y="11"/>
                      <a:pt x="0" y="0"/>
                    </a:cubicBezTo>
                    <a:cubicBezTo>
                      <a:pt x="21" y="9"/>
                      <a:pt x="40" y="25"/>
                      <a:pt x="52"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29" name="Freeform 54"/>
              <p:cNvSpPr/>
              <p:nvPr/>
            </p:nvSpPr>
            <p:spPr bwMode="auto">
              <a:xfrm>
                <a:off x="6213668" y="2316164"/>
                <a:ext cx="138113" cy="182563"/>
              </a:xfrm>
              <a:custGeom>
                <a:avLst/>
                <a:gdLst>
                  <a:gd name="T0" fmla="*/ 37 w 37"/>
                  <a:gd name="T1" fmla="*/ 49 h 49"/>
                  <a:gd name="T2" fmla="*/ 9 w 37"/>
                  <a:gd name="T3" fmla="*/ 49 h 49"/>
                  <a:gd name="T4" fmla="*/ 0 w 37"/>
                  <a:gd name="T5" fmla="*/ 0 h 49"/>
                  <a:gd name="T6" fmla="*/ 25 w 37"/>
                  <a:gd name="T7" fmla="*/ 0 h 49"/>
                  <a:gd name="T8" fmla="*/ 37 w 37"/>
                  <a:gd name="T9" fmla="*/ 49 h 49"/>
                </a:gdLst>
                <a:ahLst/>
                <a:cxnLst>
                  <a:cxn ang="0">
                    <a:pos x="T0" y="T1"/>
                  </a:cxn>
                  <a:cxn ang="0">
                    <a:pos x="T2" y="T3"/>
                  </a:cxn>
                  <a:cxn ang="0">
                    <a:pos x="T4" y="T5"/>
                  </a:cxn>
                  <a:cxn ang="0">
                    <a:pos x="T6" y="T7"/>
                  </a:cxn>
                  <a:cxn ang="0">
                    <a:pos x="T8" y="T9"/>
                  </a:cxn>
                </a:cxnLst>
                <a:rect l="0" t="0" r="r" b="b"/>
                <a:pathLst>
                  <a:path w="37" h="49">
                    <a:moveTo>
                      <a:pt x="37" y="49"/>
                    </a:moveTo>
                    <a:cubicBezTo>
                      <a:pt x="9" y="49"/>
                      <a:pt x="9" y="49"/>
                      <a:pt x="9" y="49"/>
                    </a:cubicBezTo>
                    <a:cubicBezTo>
                      <a:pt x="8" y="31"/>
                      <a:pt x="5" y="15"/>
                      <a:pt x="0" y="0"/>
                    </a:cubicBezTo>
                    <a:cubicBezTo>
                      <a:pt x="25" y="0"/>
                      <a:pt x="25" y="0"/>
                      <a:pt x="25" y="0"/>
                    </a:cubicBezTo>
                    <a:cubicBezTo>
                      <a:pt x="32" y="15"/>
                      <a:pt x="37" y="31"/>
                      <a:pt x="3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30" name="Freeform 55"/>
              <p:cNvSpPr/>
              <p:nvPr/>
            </p:nvSpPr>
            <p:spPr bwMode="auto">
              <a:xfrm>
                <a:off x="6216843" y="2528889"/>
                <a:ext cx="139700" cy="184150"/>
              </a:xfrm>
              <a:custGeom>
                <a:avLst/>
                <a:gdLst>
                  <a:gd name="T0" fmla="*/ 37 w 37"/>
                  <a:gd name="T1" fmla="*/ 0 h 49"/>
                  <a:gd name="T2" fmla="*/ 24 w 37"/>
                  <a:gd name="T3" fmla="*/ 49 h 49"/>
                  <a:gd name="T4" fmla="*/ 0 w 37"/>
                  <a:gd name="T5" fmla="*/ 49 h 49"/>
                  <a:gd name="T6" fmla="*/ 8 w 37"/>
                  <a:gd name="T7" fmla="*/ 0 h 49"/>
                  <a:gd name="T8" fmla="*/ 37 w 37"/>
                  <a:gd name="T9" fmla="*/ 0 h 49"/>
                </a:gdLst>
                <a:ahLst/>
                <a:cxnLst>
                  <a:cxn ang="0">
                    <a:pos x="T0" y="T1"/>
                  </a:cxn>
                  <a:cxn ang="0">
                    <a:pos x="T2" y="T3"/>
                  </a:cxn>
                  <a:cxn ang="0">
                    <a:pos x="T4" y="T5"/>
                  </a:cxn>
                  <a:cxn ang="0">
                    <a:pos x="T6" y="T7"/>
                  </a:cxn>
                  <a:cxn ang="0">
                    <a:pos x="T8" y="T9"/>
                  </a:cxn>
                </a:cxnLst>
                <a:rect l="0" t="0" r="r" b="b"/>
                <a:pathLst>
                  <a:path w="37" h="49">
                    <a:moveTo>
                      <a:pt x="37" y="0"/>
                    </a:moveTo>
                    <a:cubicBezTo>
                      <a:pt x="36" y="18"/>
                      <a:pt x="32" y="34"/>
                      <a:pt x="24" y="49"/>
                    </a:cubicBezTo>
                    <a:cubicBezTo>
                      <a:pt x="0" y="49"/>
                      <a:pt x="0" y="49"/>
                      <a:pt x="0" y="49"/>
                    </a:cubicBezTo>
                    <a:cubicBezTo>
                      <a:pt x="5" y="34"/>
                      <a:pt x="7" y="18"/>
                      <a:pt x="8" y="0"/>
                    </a:cubicBez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31" name="Freeform 56"/>
              <p:cNvSpPr/>
              <p:nvPr/>
            </p:nvSpPr>
            <p:spPr bwMode="auto">
              <a:xfrm>
                <a:off x="5256405" y="2187576"/>
                <a:ext cx="547688" cy="285750"/>
              </a:xfrm>
              <a:custGeom>
                <a:avLst/>
                <a:gdLst>
                  <a:gd name="T0" fmla="*/ 258 w 345"/>
                  <a:gd name="T1" fmla="*/ 88 h 180"/>
                  <a:gd name="T2" fmla="*/ 258 w 345"/>
                  <a:gd name="T3" fmla="*/ 111 h 180"/>
                  <a:gd name="T4" fmla="*/ 258 w 345"/>
                  <a:gd name="T5" fmla="*/ 180 h 180"/>
                  <a:gd name="T6" fmla="*/ 88 w 345"/>
                  <a:gd name="T7" fmla="*/ 180 h 180"/>
                  <a:gd name="T8" fmla="*/ 88 w 345"/>
                  <a:gd name="T9" fmla="*/ 178 h 180"/>
                  <a:gd name="T10" fmla="*/ 85 w 345"/>
                  <a:gd name="T11" fmla="*/ 178 h 180"/>
                  <a:gd name="T12" fmla="*/ 88 w 345"/>
                  <a:gd name="T13" fmla="*/ 154 h 180"/>
                  <a:gd name="T14" fmla="*/ 88 w 345"/>
                  <a:gd name="T15" fmla="*/ 111 h 180"/>
                  <a:gd name="T16" fmla="*/ 88 w 345"/>
                  <a:gd name="T17" fmla="*/ 111 h 180"/>
                  <a:gd name="T18" fmla="*/ 88 w 345"/>
                  <a:gd name="T19" fmla="*/ 88 h 180"/>
                  <a:gd name="T20" fmla="*/ 0 w 345"/>
                  <a:gd name="T21" fmla="*/ 88 h 180"/>
                  <a:gd name="T22" fmla="*/ 173 w 345"/>
                  <a:gd name="T23" fmla="*/ 0 h 180"/>
                  <a:gd name="T24" fmla="*/ 345 w 345"/>
                  <a:gd name="T25" fmla="*/ 88 h 180"/>
                  <a:gd name="T26" fmla="*/ 258 w 345"/>
                  <a:gd name="T27" fmla="*/ 8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180">
                    <a:moveTo>
                      <a:pt x="258" y="88"/>
                    </a:moveTo>
                    <a:lnTo>
                      <a:pt x="258" y="111"/>
                    </a:lnTo>
                    <a:lnTo>
                      <a:pt x="258" y="180"/>
                    </a:lnTo>
                    <a:lnTo>
                      <a:pt x="88" y="180"/>
                    </a:lnTo>
                    <a:lnTo>
                      <a:pt x="88" y="178"/>
                    </a:lnTo>
                    <a:lnTo>
                      <a:pt x="85" y="178"/>
                    </a:lnTo>
                    <a:lnTo>
                      <a:pt x="88" y="154"/>
                    </a:lnTo>
                    <a:lnTo>
                      <a:pt x="88" y="111"/>
                    </a:lnTo>
                    <a:lnTo>
                      <a:pt x="88" y="111"/>
                    </a:lnTo>
                    <a:lnTo>
                      <a:pt x="88" y="88"/>
                    </a:lnTo>
                    <a:lnTo>
                      <a:pt x="0" y="88"/>
                    </a:lnTo>
                    <a:lnTo>
                      <a:pt x="173" y="0"/>
                    </a:lnTo>
                    <a:lnTo>
                      <a:pt x="345" y="88"/>
                    </a:lnTo>
                    <a:lnTo>
                      <a:pt x="25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grpSp>
        <p:sp>
          <p:nvSpPr>
            <p:cNvPr id="19" name="同心圆 18"/>
            <p:cNvSpPr/>
            <p:nvPr/>
          </p:nvSpPr>
          <p:spPr>
            <a:xfrm>
              <a:off x="6016316" y="1528430"/>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32" name="矩形 31"/>
          <p:cNvSpPr/>
          <p:nvPr/>
        </p:nvSpPr>
        <p:spPr>
          <a:xfrm>
            <a:off x="5145126" y="1657712"/>
            <a:ext cx="2880114" cy="553998"/>
          </a:xfrm>
          <a:prstGeom prst="rect">
            <a:avLst/>
          </a:prstGeom>
        </p:spPr>
        <p:txBody>
          <a:bodyPr wrap="square">
            <a:spAutoFit/>
          </a:bodyPr>
          <a:lstStyle/>
          <a:p>
            <a:pPr algn="just">
              <a:lnSpc>
                <a:spcPts val="12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这里填写目录二级标题</a:t>
            </a:r>
            <a:endParaRPr lang="en-US" altLang="zh-CN" sz="1200" b="1" dirty="0" smtClean="0">
              <a:solidFill>
                <a:schemeClr val="bg1">
                  <a:lumMod val="65000"/>
                </a:schemeClr>
              </a:solidFill>
              <a:latin typeface="微软雅黑" panose="020B0503020204020204" pitchFamily="34" charset="-122"/>
              <a:ea typeface="微软雅黑" panose="020B0503020204020204" pitchFamily="34" charset="-122"/>
            </a:endParaRPr>
          </a:p>
          <a:p>
            <a:pPr algn="just">
              <a:lnSpc>
                <a:spcPts val="12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这里填写目录内容说明，设计</a:t>
            </a:r>
            <a:r>
              <a:rPr lang="zh-CN" altLang="en-US" sz="1000" dirty="0">
                <a:solidFill>
                  <a:schemeClr val="bg1">
                    <a:lumMod val="65000"/>
                  </a:schemeClr>
                </a:solidFill>
                <a:latin typeface="微软雅黑" panose="020B0503020204020204" pitchFamily="34" charset="-122"/>
                <a:ea typeface="微软雅黑" panose="020B0503020204020204" pitchFamily="34" charset="-122"/>
              </a:rPr>
              <a:t>的发展存在着一个时代价值观的</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问题。</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3261285" y="2471495"/>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145126" y="2239694"/>
            <a:ext cx="2880114" cy="553998"/>
          </a:xfrm>
          <a:prstGeom prst="rect">
            <a:avLst/>
          </a:prstGeom>
        </p:spPr>
        <p:txBody>
          <a:bodyPr wrap="square">
            <a:spAutoFit/>
          </a:bodyPr>
          <a:lstStyle/>
          <a:p>
            <a:pPr algn="just">
              <a:lnSpc>
                <a:spcPts val="12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这里填写目录二级标题</a:t>
            </a:r>
            <a:endParaRPr lang="en-US" altLang="zh-CN" sz="1200" b="1" dirty="0" smtClean="0">
              <a:solidFill>
                <a:schemeClr val="bg1">
                  <a:lumMod val="65000"/>
                </a:schemeClr>
              </a:solidFill>
              <a:latin typeface="微软雅黑" panose="020B0503020204020204" pitchFamily="34" charset="-122"/>
              <a:ea typeface="微软雅黑" panose="020B0503020204020204" pitchFamily="34" charset="-122"/>
            </a:endParaRPr>
          </a:p>
          <a:p>
            <a:pPr algn="just">
              <a:lnSpc>
                <a:spcPts val="12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这里填写目录内容说明，设计</a:t>
            </a:r>
            <a:r>
              <a:rPr lang="zh-CN" altLang="en-US" sz="1000" dirty="0">
                <a:solidFill>
                  <a:schemeClr val="bg1">
                    <a:lumMod val="65000"/>
                  </a:schemeClr>
                </a:solidFill>
                <a:latin typeface="微软雅黑" panose="020B0503020204020204" pitchFamily="34" charset="-122"/>
                <a:ea typeface="微软雅黑" panose="020B0503020204020204" pitchFamily="34" charset="-122"/>
              </a:rPr>
              <a:t>的发展存在着一个时代价值观的</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问题。</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4626127" y="2263521"/>
            <a:ext cx="505578" cy="505578"/>
            <a:chOff x="1718632" y="1996162"/>
            <a:chExt cx="560677" cy="560677"/>
          </a:xfrm>
          <a:solidFill>
            <a:schemeClr val="bg1">
              <a:lumMod val="65000"/>
            </a:schemeClr>
          </a:solidFill>
        </p:grpSpPr>
        <p:grpSp>
          <p:nvGrpSpPr>
            <p:cNvPr id="36" name="组合 35"/>
            <p:cNvGrpSpPr/>
            <p:nvPr/>
          </p:nvGrpSpPr>
          <p:grpSpPr>
            <a:xfrm flipH="1">
              <a:off x="1849203" y="2133863"/>
              <a:ext cx="272792" cy="268628"/>
              <a:chOff x="1046163" y="1765300"/>
              <a:chExt cx="1196975" cy="1019176"/>
            </a:xfrm>
            <a:grpFill/>
          </p:grpSpPr>
          <p:sp>
            <p:nvSpPr>
              <p:cNvPr id="38" name="Freeform 102"/>
              <p:cNvSpPr/>
              <p:nvPr/>
            </p:nvSpPr>
            <p:spPr bwMode="auto">
              <a:xfrm>
                <a:off x="1046163" y="2690813"/>
                <a:ext cx="1196975" cy="93663"/>
              </a:xfrm>
              <a:custGeom>
                <a:avLst/>
                <a:gdLst>
                  <a:gd name="T0" fmla="*/ 319 w 319"/>
                  <a:gd name="T1" fmla="*/ 12 h 25"/>
                  <a:gd name="T2" fmla="*/ 310 w 319"/>
                  <a:gd name="T3" fmla="*/ 25 h 25"/>
                  <a:gd name="T4" fmla="*/ 9 w 319"/>
                  <a:gd name="T5" fmla="*/ 25 h 25"/>
                  <a:gd name="T6" fmla="*/ 0 w 319"/>
                  <a:gd name="T7" fmla="*/ 12 h 25"/>
                  <a:gd name="T8" fmla="*/ 0 w 319"/>
                  <a:gd name="T9" fmla="*/ 12 h 25"/>
                  <a:gd name="T10" fmla="*/ 9 w 319"/>
                  <a:gd name="T11" fmla="*/ 0 h 25"/>
                  <a:gd name="T12" fmla="*/ 310 w 319"/>
                  <a:gd name="T13" fmla="*/ 0 h 25"/>
                  <a:gd name="T14" fmla="*/ 319 w 319"/>
                  <a:gd name="T15" fmla="*/ 1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25">
                    <a:moveTo>
                      <a:pt x="319" y="12"/>
                    </a:moveTo>
                    <a:cubicBezTo>
                      <a:pt x="319" y="19"/>
                      <a:pt x="315" y="25"/>
                      <a:pt x="310" y="25"/>
                    </a:cubicBezTo>
                    <a:cubicBezTo>
                      <a:pt x="9" y="25"/>
                      <a:pt x="9" y="25"/>
                      <a:pt x="9" y="25"/>
                    </a:cubicBezTo>
                    <a:cubicBezTo>
                      <a:pt x="4" y="25"/>
                      <a:pt x="0" y="19"/>
                      <a:pt x="0" y="12"/>
                    </a:cubicBezTo>
                    <a:cubicBezTo>
                      <a:pt x="0" y="12"/>
                      <a:pt x="0" y="12"/>
                      <a:pt x="0" y="12"/>
                    </a:cubicBezTo>
                    <a:cubicBezTo>
                      <a:pt x="0" y="6"/>
                      <a:pt x="4" y="0"/>
                      <a:pt x="9" y="0"/>
                    </a:cubicBezTo>
                    <a:cubicBezTo>
                      <a:pt x="310" y="0"/>
                      <a:pt x="310" y="0"/>
                      <a:pt x="310" y="0"/>
                    </a:cubicBezTo>
                    <a:cubicBezTo>
                      <a:pt x="315" y="0"/>
                      <a:pt x="319" y="6"/>
                      <a:pt x="31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39" name="Freeform 103"/>
              <p:cNvSpPr/>
              <p:nvPr/>
            </p:nvSpPr>
            <p:spPr bwMode="auto">
              <a:xfrm>
                <a:off x="1092201" y="1989138"/>
                <a:ext cx="190500" cy="660400"/>
              </a:xfrm>
              <a:custGeom>
                <a:avLst/>
                <a:gdLst>
                  <a:gd name="T0" fmla="*/ 51 w 51"/>
                  <a:gd name="T1" fmla="*/ 166 h 176"/>
                  <a:gd name="T2" fmla="*/ 40 w 51"/>
                  <a:gd name="T3" fmla="*/ 176 h 176"/>
                  <a:gd name="T4" fmla="*/ 11 w 51"/>
                  <a:gd name="T5" fmla="*/ 176 h 176"/>
                  <a:gd name="T6" fmla="*/ 0 w 51"/>
                  <a:gd name="T7" fmla="*/ 166 h 176"/>
                  <a:gd name="T8" fmla="*/ 0 w 51"/>
                  <a:gd name="T9" fmla="*/ 10 h 176"/>
                  <a:gd name="T10" fmla="*/ 11 w 51"/>
                  <a:gd name="T11" fmla="*/ 0 h 176"/>
                  <a:gd name="T12" fmla="*/ 40 w 51"/>
                  <a:gd name="T13" fmla="*/ 0 h 176"/>
                  <a:gd name="T14" fmla="*/ 51 w 51"/>
                  <a:gd name="T15" fmla="*/ 10 h 176"/>
                  <a:gd name="T16" fmla="*/ 51 w 51"/>
                  <a:gd name="T17"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6">
                    <a:moveTo>
                      <a:pt x="51" y="166"/>
                    </a:moveTo>
                    <a:cubicBezTo>
                      <a:pt x="51" y="172"/>
                      <a:pt x="46" y="176"/>
                      <a:pt x="40" y="176"/>
                    </a:cubicBezTo>
                    <a:cubicBezTo>
                      <a:pt x="11" y="176"/>
                      <a:pt x="11" y="176"/>
                      <a:pt x="11" y="176"/>
                    </a:cubicBezTo>
                    <a:cubicBezTo>
                      <a:pt x="5" y="176"/>
                      <a:pt x="0" y="172"/>
                      <a:pt x="0" y="166"/>
                    </a:cubicBezTo>
                    <a:cubicBezTo>
                      <a:pt x="0" y="10"/>
                      <a:pt x="0" y="10"/>
                      <a:pt x="0" y="10"/>
                    </a:cubicBezTo>
                    <a:cubicBezTo>
                      <a:pt x="0" y="5"/>
                      <a:pt x="5" y="0"/>
                      <a:pt x="11" y="0"/>
                    </a:cubicBezTo>
                    <a:cubicBezTo>
                      <a:pt x="40" y="0"/>
                      <a:pt x="40" y="0"/>
                      <a:pt x="40" y="0"/>
                    </a:cubicBezTo>
                    <a:cubicBezTo>
                      <a:pt x="46" y="0"/>
                      <a:pt x="51" y="5"/>
                      <a:pt x="51" y="10"/>
                    </a:cubicBezTo>
                    <a:lnTo>
                      <a:pt x="51"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40" name="Freeform 104"/>
              <p:cNvSpPr/>
              <p:nvPr/>
            </p:nvSpPr>
            <p:spPr bwMode="auto">
              <a:xfrm>
                <a:off x="1320801" y="1765300"/>
                <a:ext cx="190500" cy="884238"/>
              </a:xfrm>
              <a:custGeom>
                <a:avLst/>
                <a:gdLst>
                  <a:gd name="T0" fmla="*/ 51 w 51"/>
                  <a:gd name="T1" fmla="*/ 223 h 236"/>
                  <a:gd name="T2" fmla="*/ 40 w 51"/>
                  <a:gd name="T3" fmla="*/ 236 h 236"/>
                  <a:gd name="T4" fmla="*/ 11 w 51"/>
                  <a:gd name="T5" fmla="*/ 236 h 236"/>
                  <a:gd name="T6" fmla="*/ 0 w 51"/>
                  <a:gd name="T7" fmla="*/ 223 h 236"/>
                  <a:gd name="T8" fmla="*/ 0 w 51"/>
                  <a:gd name="T9" fmla="*/ 13 h 236"/>
                  <a:gd name="T10" fmla="*/ 11 w 51"/>
                  <a:gd name="T11" fmla="*/ 0 h 236"/>
                  <a:gd name="T12" fmla="*/ 40 w 51"/>
                  <a:gd name="T13" fmla="*/ 0 h 236"/>
                  <a:gd name="T14" fmla="*/ 51 w 51"/>
                  <a:gd name="T15" fmla="*/ 13 h 236"/>
                  <a:gd name="T16" fmla="*/ 51 w 51"/>
                  <a:gd name="T1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36">
                    <a:moveTo>
                      <a:pt x="51" y="223"/>
                    </a:moveTo>
                    <a:cubicBezTo>
                      <a:pt x="51" y="230"/>
                      <a:pt x="46" y="236"/>
                      <a:pt x="40" y="236"/>
                    </a:cubicBezTo>
                    <a:cubicBezTo>
                      <a:pt x="11" y="236"/>
                      <a:pt x="11" y="236"/>
                      <a:pt x="11" y="236"/>
                    </a:cubicBezTo>
                    <a:cubicBezTo>
                      <a:pt x="5" y="236"/>
                      <a:pt x="0" y="230"/>
                      <a:pt x="0" y="223"/>
                    </a:cubicBezTo>
                    <a:cubicBezTo>
                      <a:pt x="0" y="13"/>
                      <a:pt x="0" y="13"/>
                      <a:pt x="0" y="13"/>
                    </a:cubicBezTo>
                    <a:cubicBezTo>
                      <a:pt x="0" y="6"/>
                      <a:pt x="5" y="0"/>
                      <a:pt x="11" y="0"/>
                    </a:cubicBezTo>
                    <a:cubicBezTo>
                      <a:pt x="40" y="0"/>
                      <a:pt x="40" y="0"/>
                      <a:pt x="40" y="0"/>
                    </a:cubicBezTo>
                    <a:cubicBezTo>
                      <a:pt x="46" y="0"/>
                      <a:pt x="51" y="6"/>
                      <a:pt x="51" y="13"/>
                    </a:cubicBezTo>
                    <a:lnTo>
                      <a:pt x="51"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41" name="Freeform 105"/>
              <p:cNvSpPr/>
              <p:nvPr/>
            </p:nvSpPr>
            <p:spPr bwMode="auto">
              <a:xfrm>
                <a:off x="1549401" y="2159000"/>
                <a:ext cx="190500" cy="490538"/>
              </a:xfrm>
              <a:custGeom>
                <a:avLst/>
                <a:gdLst>
                  <a:gd name="T0" fmla="*/ 51 w 51"/>
                  <a:gd name="T1" fmla="*/ 124 h 131"/>
                  <a:gd name="T2" fmla="*/ 40 w 51"/>
                  <a:gd name="T3" fmla="*/ 131 h 131"/>
                  <a:gd name="T4" fmla="*/ 11 w 51"/>
                  <a:gd name="T5" fmla="*/ 131 h 131"/>
                  <a:gd name="T6" fmla="*/ 0 w 51"/>
                  <a:gd name="T7" fmla="*/ 124 h 131"/>
                  <a:gd name="T8" fmla="*/ 0 w 51"/>
                  <a:gd name="T9" fmla="*/ 7 h 131"/>
                  <a:gd name="T10" fmla="*/ 11 w 51"/>
                  <a:gd name="T11" fmla="*/ 0 h 131"/>
                  <a:gd name="T12" fmla="*/ 40 w 51"/>
                  <a:gd name="T13" fmla="*/ 0 h 131"/>
                  <a:gd name="T14" fmla="*/ 51 w 51"/>
                  <a:gd name="T15" fmla="*/ 7 h 131"/>
                  <a:gd name="T16" fmla="*/ 51 w 51"/>
                  <a:gd name="T17" fmla="*/ 1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31">
                    <a:moveTo>
                      <a:pt x="51" y="124"/>
                    </a:moveTo>
                    <a:cubicBezTo>
                      <a:pt x="51" y="128"/>
                      <a:pt x="46" y="131"/>
                      <a:pt x="40" y="131"/>
                    </a:cubicBezTo>
                    <a:cubicBezTo>
                      <a:pt x="11" y="131"/>
                      <a:pt x="11" y="131"/>
                      <a:pt x="11" y="131"/>
                    </a:cubicBezTo>
                    <a:cubicBezTo>
                      <a:pt x="5" y="131"/>
                      <a:pt x="0" y="128"/>
                      <a:pt x="0" y="124"/>
                    </a:cubicBezTo>
                    <a:cubicBezTo>
                      <a:pt x="0" y="7"/>
                      <a:pt x="0" y="7"/>
                      <a:pt x="0" y="7"/>
                    </a:cubicBezTo>
                    <a:cubicBezTo>
                      <a:pt x="0" y="3"/>
                      <a:pt x="5" y="0"/>
                      <a:pt x="11" y="0"/>
                    </a:cubicBezTo>
                    <a:cubicBezTo>
                      <a:pt x="40" y="0"/>
                      <a:pt x="40" y="0"/>
                      <a:pt x="40" y="0"/>
                    </a:cubicBezTo>
                    <a:cubicBezTo>
                      <a:pt x="46" y="0"/>
                      <a:pt x="51" y="3"/>
                      <a:pt x="51" y="7"/>
                    </a:cubicBezTo>
                    <a:lnTo>
                      <a:pt x="5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42" name="Freeform 106"/>
              <p:cNvSpPr/>
              <p:nvPr/>
            </p:nvSpPr>
            <p:spPr bwMode="auto">
              <a:xfrm>
                <a:off x="1781176" y="1870075"/>
                <a:ext cx="187325" cy="779463"/>
              </a:xfrm>
              <a:custGeom>
                <a:avLst/>
                <a:gdLst>
                  <a:gd name="T0" fmla="*/ 50 w 50"/>
                  <a:gd name="T1" fmla="*/ 197 h 208"/>
                  <a:gd name="T2" fmla="*/ 39 w 50"/>
                  <a:gd name="T3" fmla="*/ 208 h 208"/>
                  <a:gd name="T4" fmla="*/ 10 w 50"/>
                  <a:gd name="T5" fmla="*/ 208 h 208"/>
                  <a:gd name="T6" fmla="*/ 0 w 50"/>
                  <a:gd name="T7" fmla="*/ 197 h 208"/>
                  <a:gd name="T8" fmla="*/ 0 w 50"/>
                  <a:gd name="T9" fmla="*/ 12 h 208"/>
                  <a:gd name="T10" fmla="*/ 10 w 50"/>
                  <a:gd name="T11" fmla="*/ 0 h 208"/>
                  <a:gd name="T12" fmla="*/ 39 w 50"/>
                  <a:gd name="T13" fmla="*/ 0 h 208"/>
                  <a:gd name="T14" fmla="*/ 50 w 50"/>
                  <a:gd name="T15" fmla="*/ 12 h 208"/>
                  <a:gd name="T16" fmla="*/ 50 w 50"/>
                  <a:gd name="T17" fmla="*/ 19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08">
                    <a:moveTo>
                      <a:pt x="50" y="197"/>
                    </a:moveTo>
                    <a:cubicBezTo>
                      <a:pt x="50" y="203"/>
                      <a:pt x="45" y="208"/>
                      <a:pt x="39" y="208"/>
                    </a:cubicBezTo>
                    <a:cubicBezTo>
                      <a:pt x="10" y="208"/>
                      <a:pt x="10" y="208"/>
                      <a:pt x="10" y="208"/>
                    </a:cubicBezTo>
                    <a:cubicBezTo>
                      <a:pt x="4" y="208"/>
                      <a:pt x="0" y="203"/>
                      <a:pt x="0" y="197"/>
                    </a:cubicBezTo>
                    <a:cubicBezTo>
                      <a:pt x="0" y="12"/>
                      <a:pt x="0" y="12"/>
                      <a:pt x="0" y="12"/>
                    </a:cubicBezTo>
                    <a:cubicBezTo>
                      <a:pt x="0" y="5"/>
                      <a:pt x="4" y="0"/>
                      <a:pt x="10" y="0"/>
                    </a:cubicBezTo>
                    <a:cubicBezTo>
                      <a:pt x="39" y="0"/>
                      <a:pt x="39" y="0"/>
                      <a:pt x="39" y="0"/>
                    </a:cubicBezTo>
                    <a:cubicBezTo>
                      <a:pt x="45" y="0"/>
                      <a:pt x="50" y="5"/>
                      <a:pt x="50" y="12"/>
                    </a:cubicBezTo>
                    <a:lnTo>
                      <a:pt x="50"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43" name="Freeform 107"/>
              <p:cNvSpPr/>
              <p:nvPr/>
            </p:nvSpPr>
            <p:spPr bwMode="auto">
              <a:xfrm>
                <a:off x="2009776" y="2159000"/>
                <a:ext cx="187325" cy="490538"/>
              </a:xfrm>
              <a:custGeom>
                <a:avLst/>
                <a:gdLst>
                  <a:gd name="T0" fmla="*/ 50 w 50"/>
                  <a:gd name="T1" fmla="*/ 124 h 131"/>
                  <a:gd name="T2" fmla="*/ 39 w 50"/>
                  <a:gd name="T3" fmla="*/ 131 h 131"/>
                  <a:gd name="T4" fmla="*/ 10 w 50"/>
                  <a:gd name="T5" fmla="*/ 131 h 131"/>
                  <a:gd name="T6" fmla="*/ 0 w 50"/>
                  <a:gd name="T7" fmla="*/ 124 h 131"/>
                  <a:gd name="T8" fmla="*/ 0 w 50"/>
                  <a:gd name="T9" fmla="*/ 7 h 131"/>
                  <a:gd name="T10" fmla="*/ 10 w 50"/>
                  <a:gd name="T11" fmla="*/ 0 h 131"/>
                  <a:gd name="T12" fmla="*/ 39 w 50"/>
                  <a:gd name="T13" fmla="*/ 0 h 131"/>
                  <a:gd name="T14" fmla="*/ 50 w 50"/>
                  <a:gd name="T15" fmla="*/ 7 h 131"/>
                  <a:gd name="T16" fmla="*/ 50 w 50"/>
                  <a:gd name="T17" fmla="*/ 1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31">
                    <a:moveTo>
                      <a:pt x="50" y="124"/>
                    </a:moveTo>
                    <a:cubicBezTo>
                      <a:pt x="50" y="128"/>
                      <a:pt x="45" y="131"/>
                      <a:pt x="39" y="131"/>
                    </a:cubicBezTo>
                    <a:cubicBezTo>
                      <a:pt x="10" y="131"/>
                      <a:pt x="10" y="131"/>
                      <a:pt x="10" y="131"/>
                    </a:cubicBezTo>
                    <a:cubicBezTo>
                      <a:pt x="4" y="131"/>
                      <a:pt x="0" y="128"/>
                      <a:pt x="0" y="124"/>
                    </a:cubicBezTo>
                    <a:cubicBezTo>
                      <a:pt x="0" y="7"/>
                      <a:pt x="0" y="7"/>
                      <a:pt x="0" y="7"/>
                    </a:cubicBezTo>
                    <a:cubicBezTo>
                      <a:pt x="0" y="3"/>
                      <a:pt x="4" y="0"/>
                      <a:pt x="10" y="0"/>
                    </a:cubicBezTo>
                    <a:cubicBezTo>
                      <a:pt x="39" y="0"/>
                      <a:pt x="39" y="0"/>
                      <a:pt x="39" y="0"/>
                    </a:cubicBezTo>
                    <a:cubicBezTo>
                      <a:pt x="45" y="0"/>
                      <a:pt x="50" y="3"/>
                      <a:pt x="50" y="7"/>
                    </a:cubicBezTo>
                    <a:lnTo>
                      <a:pt x="50"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grpSp>
        <p:sp>
          <p:nvSpPr>
            <p:cNvPr id="37" name="同心圆 36"/>
            <p:cNvSpPr/>
            <p:nvPr/>
          </p:nvSpPr>
          <p:spPr>
            <a:xfrm>
              <a:off x="1718632" y="1996162"/>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44" name="椭圆 43"/>
          <p:cNvSpPr/>
          <p:nvPr/>
        </p:nvSpPr>
        <p:spPr>
          <a:xfrm>
            <a:off x="3261285" y="3041449"/>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145126" y="2821676"/>
            <a:ext cx="2880114" cy="553998"/>
          </a:xfrm>
          <a:prstGeom prst="rect">
            <a:avLst/>
          </a:prstGeom>
        </p:spPr>
        <p:txBody>
          <a:bodyPr wrap="square">
            <a:spAutoFit/>
          </a:bodyPr>
          <a:lstStyle/>
          <a:p>
            <a:pPr algn="just">
              <a:lnSpc>
                <a:spcPts val="12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这里填写目录二级标题</a:t>
            </a:r>
            <a:endParaRPr lang="en-US" altLang="zh-CN" sz="1200" b="1" dirty="0" smtClean="0">
              <a:solidFill>
                <a:schemeClr val="bg1">
                  <a:lumMod val="65000"/>
                </a:schemeClr>
              </a:solidFill>
              <a:latin typeface="微软雅黑" panose="020B0503020204020204" pitchFamily="34" charset="-122"/>
              <a:ea typeface="微软雅黑" panose="020B0503020204020204" pitchFamily="34" charset="-122"/>
            </a:endParaRPr>
          </a:p>
          <a:p>
            <a:pPr algn="just">
              <a:lnSpc>
                <a:spcPts val="12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这里填写目录内容说明，设计</a:t>
            </a:r>
            <a:r>
              <a:rPr lang="zh-CN" altLang="en-US" sz="1000" dirty="0">
                <a:solidFill>
                  <a:schemeClr val="bg1">
                    <a:lumMod val="65000"/>
                  </a:schemeClr>
                </a:solidFill>
                <a:latin typeface="微软雅黑" panose="020B0503020204020204" pitchFamily="34" charset="-122"/>
                <a:ea typeface="微软雅黑" panose="020B0503020204020204" pitchFamily="34" charset="-122"/>
              </a:rPr>
              <a:t>的发展存在着一个时代价值观的</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问题。</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626127" y="2847700"/>
            <a:ext cx="505405" cy="505405"/>
            <a:chOff x="4197777" y="3610451"/>
            <a:chExt cx="560677" cy="560677"/>
          </a:xfrm>
          <a:solidFill>
            <a:schemeClr val="bg1">
              <a:lumMod val="65000"/>
            </a:schemeClr>
          </a:solidFill>
        </p:grpSpPr>
        <p:grpSp>
          <p:nvGrpSpPr>
            <p:cNvPr id="47" name="组合 46"/>
            <p:cNvGrpSpPr/>
            <p:nvPr/>
          </p:nvGrpSpPr>
          <p:grpSpPr>
            <a:xfrm>
              <a:off x="4324818" y="3742282"/>
              <a:ext cx="305320" cy="261247"/>
              <a:chOff x="1627188" y="2219325"/>
              <a:chExt cx="758825" cy="649288"/>
            </a:xfrm>
            <a:grpFill/>
          </p:grpSpPr>
          <p:sp>
            <p:nvSpPr>
              <p:cNvPr id="49" name="Freeform 72"/>
              <p:cNvSpPr/>
              <p:nvPr/>
            </p:nvSpPr>
            <p:spPr bwMode="auto">
              <a:xfrm>
                <a:off x="1657351" y="247808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0" name="Freeform 73"/>
              <p:cNvSpPr/>
              <p:nvPr/>
            </p:nvSpPr>
            <p:spPr bwMode="auto">
              <a:xfrm>
                <a:off x="1657351" y="2390775"/>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1" name="Freeform 74"/>
              <p:cNvSpPr/>
              <p:nvPr/>
            </p:nvSpPr>
            <p:spPr bwMode="auto">
              <a:xfrm>
                <a:off x="1657351" y="2563813"/>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2" name="Freeform 75"/>
              <p:cNvSpPr/>
              <p:nvPr/>
            </p:nvSpPr>
            <p:spPr bwMode="auto">
              <a:xfrm>
                <a:off x="1657351" y="264953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3" name="Freeform 76"/>
              <p:cNvSpPr/>
              <p:nvPr/>
            </p:nvSpPr>
            <p:spPr bwMode="auto">
              <a:xfrm>
                <a:off x="1657351" y="2736850"/>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4" name="Freeform 77"/>
              <p:cNvSpPr/>
              <p:nvPr/>
            </p:nvSpPr>
            <p:spPr bwMode="auto">
              <a:xfrm>
                <a:off x="1803401" y="2478088"/>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5" name="Freeform 78"/>
              <p:cNvSpPr/>
              <p:nvPr/>
            </p:nvSpPr>
            <p:spPr bwMode="auto">
              <a:xfrm>
                <a:off x="1803401" y="2219325"/>
                <a:ext cx="120650" cy="47625"/>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6" name="Freeform 79"/>
              <p:cNvSpPr/>
              <p:nvPr/>
            </p:nvSpPr>
            <p:spPr bwMode="auto">
              <a:xfrm>
                <a:off x="1803401" y="2305050"/>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7" name="Freeform 80"/>
              <p:cNvSpPr/>
              <p:nvPr/>
            </p:nvSpPr>
            <p:spPr bwMode="auto">
              <a:xfrm>
                <a:off x="1803401" y="2390775"/>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8" name="Freeform 81"/>
              <p:cNvSpPr/>
              <p:nvPr/>
            </p:nvSpPr>
            <p:spPr bwMode="auto">
              <a:xfrm>
                <a:off x="1803401" y="2563813"/>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59" name="Freeform 82"/>
              <p:cNvSpPr/>
              <p:nvPr/>
            </p:nvSpPr>
            <p:spPr bwMode="auto">
              <a:xfrm>
                <a:off x="1803401" y="2649538"/>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0" name="Freeform 83"/>
              <p:cNvSpPr/>
              <p:nvPr/>
            </p:nvSpPr>
            <p:spPr bwMode="auto">
              <a:xfrm>
                <a:off x="1803401" y="2736850"/>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1" name="Freeform 84"/>
              <p:cNvSpPr/>
              <p:nvPr/>
            </p:nvSpPr>
            <p:spPr bwMode="auto">
              <a:xfrm>
                <a:off x="1949451" y="2478088"/>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2" name="Freeform 85"/>
              <p:cNvSpPr/>
              <p:nvPr/>
            </p:nvSpPr>
            <p:spPr bwMode="auto">
              <a:xfrm>
                <a:off x="1949451" y="2563813"/>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3" name="Freeform 86"/>
              <p:cNvSpPr/>
              <p:nvPr/>
            </p:nvSpPr>
            <p:spPr bwMode="auto">
              <a:xfrm>
                <a:off x="1949451" y="2649538"/>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4" name="Freeform 87"/>
              <p:cNvSpPr/>
              <p:nvPr/>
            </p:nvSpPr>
            <p:spPr bwMode="auto">
              <a:xfrm>
                <a:off x="1949451" y="2736850"/>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5" name="Freeform 88"/>
              <p:cNvSpPr/>
              <p:nvPr/>
            </p:nvSpPr>
            <p:spPr bwMode="auto">
              <a:xfrm>
                <a:off x="2092326" y="247808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6" name="Freeform 89"/>
              <p:cNvSpPr/>
              <p:nvPr/>
            </p:nvSpPr>
            <p:spPr bwMode="auto">
              <a:xfrm>
                <a:off x="2092326" y="2305050"/>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7" name="Freeform 90"/>
              <p:cNvSpPr/>
              <p:nvPr/>
            </p:nvSpPr>
            <p:spPr bwMode="auto">
              <a:xfrm>
                <a:off x="2092326" y="2390775"/>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8" name="Freeform 91"/>
              <p:cNvSpPr/>
              <p:nvPr/>
            </p:nvSpPr>
            <p:spPr bwMode="auto">
              <a:xfrm>
                <a:off x="2092326" y="2563813"/>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69" name="Freeform 92"/>
              <p:cNvSpPr/>
              <p:nvPr/>
            </p:nvSpPr>
            <p:spPr bwMode="auto">
              <a:xfrm>
                <a:off x="2092326" y="264953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70" name="Freeform 93"/>
              <p:cNvSpPr/>
              <p:nvPr/>
            </p:nvSpPr>
            <p:spPr bwMode="auto">
              <a:xfrm>
                <a:off x="2092326" y="2736850"/>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71" name="Freeform 94"/>
              <p:cNvSpPr/>
              <p:nvPr/>
            </p:nvSpPr>
            <p:spPr bwMode="auto">
              <a:xfrm>
                <a:off x="2238376" y="2563813"/>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72" name="Freeform 95"/>
              <p:cNvSpPr/>
              <p:nvPr/>
            </p:nvSpPr>
            <p:spPr bwMode="auto">
              <a:xfrm>
                <a:off x="2238376" y="2649538"/>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73" name="Freeform 96"/>
              <p:cNvSpPr/>
              <p:nvPr/>
            </p:nvSpPr>
            <p:spPr bwMode="auto">
              <a:xfrm>
                <a:off x="2238376" y="2736850"/>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74" name="Freeform 97"/>
              <p:cNvSpPr/>
              <p:nvPr/>
            </p:nvSpPr>
            <p:spPr bwMode="auto">
              <a:xfrm>
                <a:off x="1627188" y="2808288"/>
                <a:ext cx="758825" cy="60325"/>
              </a:xfrm>
              <a:custGeom>
                <a:avLst/>
                <a:gdLst>
                  <a:gd name="T0" fmla="*/ 202 w 202"/>
                  <a:gd name="T1" fmla="*/ 8 h 16"/>
                  <a:gd name="T2" fmla="*/ 197 w 202"/>
                  <a:gd name="T3" fmla="*/ 16 h 16"/>
                  <a:gd name="T4" fmla="*/ 6 w 202"/>
                  <a:gd name="T5" fmla="*/ 16 h 16"/>
                  <a:gd name="T6" fmla="*/ 0 w 202"/>
                  <a:gd name="T7" fmla="*/ 8 h 16"/>
                  <a:gd name="T8" fmla="*/ 0 w 202"/>
                  <a:gd name="T9" fmla="*/ 8 h 16"/>
                  <a:gd name="T10" fmla="*/ 6 w 202"/>
                  <a:gd name="T11" fmla="*/ 0 h 16"/>
                  <a:gd name="T12" fmla="*/ 197 w 202"/>
                  <a:gd name="T13" fmla="*/ 0 h 16"/>
                  <a:gd name="T14" fmla="*/ 202 w 20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6">
                    <a:moveTo>
                      <a:pt x="202" y="8"/>
                    </a:moveTo>
                    <a:cubicBezTo>
                      <a:pt x="202" y="13"/>
                      <a:pt x="200" y="16"/>
                      <a:pt x="197" y="16"/>
                    </a:cubicBezTo>
                    <a:cubicBezTo>
                      <a:pt x="6" y="16"/>
                      <a:pt x="6" y="16"/>
                      <a:pt x="6" y="16"/>
                    </a:cubicBezTo>
                    <a:cubicBezTo>
                      <a:pt x="3" y="16"/>
                      <a:pt x="0" y="13"/>
                      <a:pt x="0" y="8"/>
                    </a:cubicBezTo>
                    <a:cubicBezTo>
                      <a:pt x="0" y="8"/>
                      <a:pt x="0" y="8"/>
                      <a:pt x="0" y="8"/>
                    </a:cubicBezTo>
                    <a:cubicBezTo>
                      <a:pt x="0" y="4"/>
                      <a:pt x="3" y="0"/>
                      <a:pt x="6" y="0"/>
                    </a:cubicBezTo>
                    <a:cubicBezTo>
                      <a:pt x="197" y="0"/>
                      <a:pt x="197" y="0"/>
                      <a:pt x="197" y="0"/>
                    </a:cubicBezTo>
                    <a:cubicBezTo>
                      <a:pt x="200" y="0"/>
                      <a:pt x="202" y="4"/>
                      <a:pt x="20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grpSp>
        <p:sp>
          <p:nvSpPr>
            <p:cNvPr id="48" name="同心圆 47"/>
            <p:cNvSpPr/>
            <p:nvPr/>
          </p:nvSpPr>
          <p:spPr>
            <a:xfrm>
              <a:off x="4197777" y="3610451"/>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75" name="椭圆 74"/>
          <p:cNvSpPr/>
          <p:nvPr/>
        </p:nvSpPr>
        <p:spPr>
          <a:xfrm>
            <a:off x="3261285" y="3611402"/>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45126" y="3403659"/>
            <a:ext cx="2880114" cy="553998"/>
          </a:xfrm>
          <a:prstGeom prst="rect">
            <a:avLst/>
          </a:prstGeom>
        </p:spPr>
        <p:txBody>
          <a:bodyPr wrap="square">
            <a:spAutoFit/>
          </a:bodyPr>
          <a:lstStyle/>
          <a:p>
            <a:pPr algn="just">
              <a:lnSpc>
                <a:spcPts val="12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这里填写目录二级标题</a:t>
            </a:r>
            <a:endParaRPr lang="en-US" altLang="zh-CN" sz="1200" b="1" dirty="0" smtClean="0">
              <a:solidFill>
                <a:schemeClr val="bg1">
                  <a:lumMod val="65000"/>
                </a:schemeClr>
              </a:solidFill>
              <a:latin typeface="微软雅黑" panose="020B0503020204020204" pitchFamily="34" charset="-122"/>
              <a:ea typeface="微软雅黑" panose="020B0503020204020204" pitchFamily="34" charset="-122"/>
            </a:endParaRPr>
          </a:p>
          <a:p>
            <a:pPr algn="just">
              <a:lnSpc>
                <a:spcPts val="12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这里填写目录内容说明，设计</a:t>
            </a:r>
            <a:r>
              <a:rPr lang="zh-CN" altLang="en-US" sz="1000" dirty="0">
                <a:solidFill>
                  <a:schemeClr val="bg1">
                    <a:lumMod val="65000"/>
                  </a:schemeClr>
                </a:solidFill>
                <a:latin typeface="微软雅黑" panose="020B0503020204020204" pitchFamily="34" charset="-122"/>
                <a:ea typeface="微软雅黑" panose="020B0503020204020204" pitchFamily="34" charset="-122"/>
              </a:rPr>
              <a:t>的发展存在着一个时代价值观的</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问题。</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626127" y="3431706"/>
            <a:ext cx="506224" cy="506224"/>
            <a:chOff x="1292477" y="2482145"/>
            <a:chExt cx="560677" cy="560677"/>
          </a:xfrm>
          <a:solidFill>
            <a:schemeClr val="bg1">
              <a:lumMod val="65000"/>
            </a:schemeClr>
          </a:solidFill>
        </p:grpSpPr>
        <p:grpSp>
          <p:nvGrpSpPr>
            <p:cNvPr id="78" name="组合 77"/>
            <p:cNvGrpSpPr/>
            <p:nvPr/>
          </p:nvGrpSpPr>
          <p:grpSpPr>
            <a:xfrm>
              <a:off x="1443224" y="2627821"/>
              <a:ext cx="242888" cy="265780"/>
              <a:chOff x="247650" y="1957388"/>
              <a:chExt cx="993776" cy="1087438"/>
            </a:xfrm>
            <a:grpFill/>
          </p:grpSpPr>
          <p:sp>
            <p:nvSpPr>
              <p:cNvPr id="80" name="Freeform 112"/>
              <p:cNvSpPr/>
              <p:nvPr/>
            </p:nvSpPr>
            <p:spPr bwMode="auto">
              <a:xfrm>
                <a:off x="247650" y="1957388"/>
                <a:ext cx="914400" cy="1087438"/>
              </a:xfrm>
              <a:custGeom>
                <a:avLst/>
                <a:gdLst>
                  <a:gd name="T0" fmla="*/ 244 w 244"/>
                  <a:gd name="T1" fmla="*/ 265 h 290"/>
                  <a:gd name="T2" fmla="*/ 219 w 244"/>
                  <a:gd name="T3" fmla="*/ 290 h 290"/>
                  <a:gd name="T4" fmla="*/ 26 w 244"/>
                  <a:gd name="T5" fmla="*/ 290 h 290"/>
                  <a:gd name="T6" fmla="*/ 0 w 244"/>
                  <a:gd name="T7" fmla="*/ 265 h 290"/>
                  <a:gd name="T8" fmla="*/ 0 w 244"/>
                  <a:gd name="T9" fmla="*/ 25 h 290"/>
                  <a:gd name="T10" fmla="*/ 26 w 244"/>
                  <a:gd name="T11" fmla="*/ 0 h 290"/>
                  <a:gd name="T12" fmla="*/ 219 w 244"/>
                  <a:gd name="T13" fmla="*/ 0 h 290"/>
                  <a:gd name="T14" fmla="*/ 244 w 244"/>
                  <a:gd name="T15" fmla="*/ 25 h 290"/>
                  <a:gd name="T16" fmla="*/ 244 w 244"/>
                  <a:gd name="T17" fmla="*/ 26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90">
                    <a:moveTo>
                      <a:pt x="244" y="265"/>
                    </a:moveTo>
                    <a:cubicBezTo>
                      <a:pt x="244" y="279"/>
                      <a:pt x="233" y="290"/>
                      <a:pt x="219" y="290"/>
                    </a:cubicBezTo>
                    <a:cubicBezTo>
                      <a:pt x="26" y="290"/>
                      <a:pt x="26" y="290"/>
                      <a:pt x="26" y="290"/>
                    </a:cubicBezTo>
                    <a:cubicBezTo>
                      <a:pt x="12" y="290"/>
                      <a:pt x="0" y="279"/>
                      <a:pt x="0" y="265"/>
                    </a:cubicBezTo>
                    <a:cubicBezTo>
                      <a:pt x="0" y="25"/>
                      <a:pt x="0" y="25"/>
                      <a:pt x="0" y="25"/>
                    </a:cubicBezTo>
                    <a:cubicBezTo>
                      <a:pt x="0" y="11"/>
                      <a:pt x="12" y="0"/>
                      <a:pt x="26" y="0"/>
                    </a:cubicBezTo>
                    <a:cubicBezTo>
                      <a:pt x="219" y="0"/>
                      <a:pt x="219" y="0"/>
                      <a:pt x="219" y="0"/>
                    </a:cubicBezTo>
                    <a:cubicBezTo>
                      <a:pt x="233" y="0"/>
                      <a:pt x="244" y="11"/>
                      <a:pt x="244" y="25"/>
                    </a:cubicBezTo>
                    <a:lnTo>
                      <a:pt x="244" y="2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1" name="Freeform 113"/>
              <p:cNvSpPr/>
              <p:nvPr/>
            </p:nvSpPr>
            <p:spPr bwMode="auto">
              <a:xfrm>
                <a:off x="366713" y="2076451"/>
                <a:ext cx="676275" cy="850900"/>
              </a:xfrm>
              <a:custGeom>
                <a:avLst/>
                <a:gdLst>
                  <a:gd name="T0" fmla="*/ 426 w 426"/>
                  <a:gd name="T1" fmla="*/ 536 h 536"/>
                  <a:gd name="T2" fmla="*/ 0 w 426"/>
                  <a:gd name="T3" fmla="*/ 536 h 536"/>
                  <a:gd name="T4" fmla="*/ 0 w 426"/>
                  <a:gd name="T5" fmla="*/ 0 h 536"/>
                  <a:gd name="T6" fmla="*/ 426 w 426"/>
                  <a:gd name="T7" fmla="*/ 0 h 536"/>
                  <a:gd name="T8" fmla="*/ 426 w 426"/>
                  <a:gd name="T9" fmla="*/ 536 h 536"/>
                  <a:gd name="T10" fmla="*/ 426 w 426"/>
                  <a:gd name="T11" fmla="*/ 536 h 536"/>
                </a:gdLst>
                <a:ahLst/>
                <a:cxnLst>
                  <a:cxn ang="0">
                    <a:pos x="T0" y="T1"/>
                  </a:cxn>
                  <a:cxn ang="0">
                    <a:pos x="T2" y="T3"/>
                  </a:cxn>
                  <a:cxn ang="0">
                    <a:pos x="T4" y="T5"/>
                  </a:cxn>
                  <a:cxn ang="0">
                    <a:pos x="T6" y="T7"/>
                  </a:cxn>
                  <a:cxn ang="0">
                    <a:pos x="T8" y="T9"/>
                  </a:cxn>
                  <a:cxn ang="0">
                    <a:pos x="T10" y="T11"/>
                  </a:cxn>
                </a:cxnLst>
                <a:rect l="0" t="0" r="r" b="b"/>
                <a:pathLst>
                  <a:path w="426" h="536">
                    <a:moveTo>
                      <a:pt x="426" y="536"/>
                    </a:moveTo>
                    <a:lnTo>
                      <a:pt x="0" y="536"/>
                    </a:lnTo>
                    <a:lnTo>
                      <a:pt x="0" y="0"/>
                    </a:lnTo>
                    <a:lnTo>
                      <a:pt x="426" y="0"/>
                    </a:lnTo>
                    <a:lnTo>
                      <a:pt x="426" y="536"/>
                    </a:lnTo>
                    <a:lnTo>
                      <a:pt x="426" y="5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2" name="Oval 114"/>
              <p:cNvSpPr>
                <a:spLocks noChangeArrowheads="1"/>
              </p:cNvSpPr>
              <p:nvPr/>
            </p:nvSpPr>
            <p:spPr bwMode="auto">
              <a:xfrm>
                <a:off x="407988" y="2152651"/>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3" name="Rectangle 115"/>
              <p:cNvSpPr>
                <a:spLocks noChangeArrowheads="1"/>
              </p:cNvSpPr>
              <p:nvPr/>
            </p:nvSpPr>
            <p:spPr bwMode="auto">
              <a:xfrm>
                <a:off x="550863" y="2170113"/>
                <a:ext cx="45402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4" name="Oval 116"/>
              <p:cNvSpPr>
                <a:spLocks noChangeArrowheads="1"/>
              </p:cNvSpPr>
              <p:nvPr/>
            </p:nvSpPr>
            <p:spPr bwMode="auto">
              <a:xfrm>
                <a:off x="407988" y="2305051"/>
                <a:ext cx="82550" cy="87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5" name="Rectangle 117"/>
              <p:cNvSpPr>
                <a:spLocks noChangeArrowheads="1"/>
              </p:cNvSpPr>
              <p:nvPr/>
            </p:nvSpPr>
            <p:spPr bwMode="auto">
              <a:xfrm>
                <a:off x="550863" y="2324101"/>
                <a:ext cx="45402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6" name="Oval 118"/>
              <p:cNvSpPr>
                <a:spLocks noChangeArrowheads="1"/>
              </p:cNvSpPr>
              <p:nvPr/>
            </p:nvSpPr>
            <p:spPr bwMode="auto">
              <a:xfrm>
                <a:off x="407988" y="2463801"/>
                <a:ext cx="82550" cy="809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7" name="Rectangle 119"/>
              <p:cNvSpPr>
                <a:spLocks noChangeArrowheads="1"/>
              </p:cNvSpPr>
              <p:nvPr/>
            </p:nvSpPr>
            <p:spPr bwMode="auto">
              <a:xfrm>
                <a:off x="550863" y="2478088"/>
                <a:ext cx="45402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8" name="Freeform 120"/>
              <p:cNvSpPr/>
              <p:nvPr/>
            </p:nvSpPr>
            <p:spPr bwMode="auto">
              <a:xfrm>
                <a:off x="442913" y="2582863"/>
                <a:ext cx="798513" cy="285750"/>
              </a:xfrm>
              <a:custGeom>
                <a:avLst/>
                <a:gdLst>
                  <a:gd name="T0" fmla="*/ 503 w 503"/>
                  <a:gd name="T1" fmla="*/ 180 h 180"/>
                  <a:gd name="T2" fmla="*/ 163 w 503"/>
                  <a:gd name="T3" fmla="*/ 180 h 180"/>
                  <a:gd name="T4" fmla="*/ 0 w 503"/>
                  <a:gd name="T5" fmla="*/ 92 h 180"/>
                  <a:gd name="T6" fmla="*/ 163 w 503"/>
                  <a:gd name="T7" fmla="*/ 0 h 180"/>
                  <a:gd name="T8" fmla="*/ 503 w 503"/>
                  <a:gd name="T9" fmla="*/ 0 h 180"/>
                  <a:gd name="T10" fmla="*/ 503 w 503"/>
                  <a:gd name="T11" fmla="*/ 180 h 180"/>
                </a:gdLst>
                <a:ahLst/>
                <a:cxnLst>
                  <a:cxn ang="0">
                    <a:pos x="T0" y="T1"/>
                  </a:cxn>
                  <a:cxn ang="0">
                    <a:pos x="T2" y="T3"/>
                  </a:cxn>
                  <a:cxn ang="0">
                    <a:pos x="T4" y="T5"/>
                  </a:cxn>
                  <a:cxn ang="0">
                    <a:pos x="T6" y="T7"/>
                  </a:cxn>
                  <a:cxn ang="0">
                    <a:pos x="T8" y="T9"/>
                  </a:cxn>
                  <a:cxn ang="0">
                    <a:pos x="T10" y="T11"/>
                  </a:cxn>
                </a:cxnLst>
                <a:rect l="0" t="0" r="r" b="b"/>
                <a:pathLst>
                  <a:path w="503" h="180">
                    <a:moveTo>
                      <a:pt x="503" y="180"/>
                    </a:moveTo>
                    <a:lnTo>
                      <a:pt x="163" y="180"/>
                    </a:lnTo>
                    <a:lnTo>
                      <a:pt x="0" y="92"/>
                    </a:lnTo>
                    <a:lnTo>
                      <a:pt x="163" y="0"/>
                    </a:lnTo>
                    <a:lnTo>
                      <a:pt x="503" y="0"/>
                    </a:lnTo>
                    <a:lnTo>
                      <a:pt x="503"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89" name="Freeform 121"/>
              <p:cNvSpPr/>
              <p:nvPr/>
            </p:nvSpPr>
            <p:spPr bwMode="auto">
              <a:xfrm>
                <a:off x="547688" y="2582863"/>
                <a:ext cx="149225" cy="285750"/>
              </a:xfrm>
              <a:custGeom>
                <a:avLst/>
                <a:gdLst>
                  <a:gd name="T0" fmla="*/ 0 w 94"/>
                  <a:gd name="T1" fmla="*/ 128 h 180"/>
                  <a:gd name="T2" fmla="*/ 94 w 94"/>
                  <a:gd name="T3" fmla="*/ 180 h 180"/>
                  <a:gd name="T4" fmla="*/ 94 w 94"/>
                  <a:gd name="T5" fmla="*/ 0 h 180"/>
                  <a:gd name="T6" fmla="*/ 0 w 94"/>
                  <a:gd name="T7" fmla="*/ 54 h 180"/>
                  <a:gd name="T8" fmla="*/ 0 w 94"/>
                  <a:gd name="T9" fmla="*/ 128 h 180"/>
                </a:gdLst>
                <a:ahLst/>
                <a:cxnLst>
                  <a:cxn ang="0">
                    <a:pos x="T0" y="T1"/>
                  </a:cxn>
                  <a:cxn ang="0">
                    <a:pos x="T2" y="T3"/>
                  </a:cxn>
                  <a:cxn ang="0">
                    <a:pos x="T4" y="T5"/>
                  </a:cxn>
                  <a:cxn ang="0">
                    <a:pos x="T6" y="T7"/>
                  </a:cxn>
                  <a:cxn ang="0">
                    <a:pos x="T8" y="T9"/>
                  </a:cxn>
                </a:cxnLst>
                <a:rect l="0" t="0" r="r" b="b"/>
                <a:pathLst>
                  <a:path w="94" h="180">
                    <a:moveTo>
                      <a:pt x="0" y="128"/>
                    </a:moveTo>
                    <a:lnTo>
                      <a:pt x="94" y="180"/>
                    </a:lnTo>
                    <a:lnTo>
                      <a:pt x="94" y="0"/>
                    </a:lnTo>
                    <a:lnTo>
                      <a:pt x="0" y="54"/>
                    </a:lnTo>
                    <a:lnTo>
                      <a:pt x="0"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sp>
            <p:nvSpPr>
              <p:cNvPr id="90" name="Freeform 122"/>
              <p:cNvSpPr/>
              <p:nvPr/>
            </p:nvSpPr>
            <p:spPr bwMode="auto">
              <a:xfrm>
                <a:off x="550863" y="2593976"/>
                <a:ext cx="142875" cy="266700"/>
              </a:xfrm>
              <a:custGeom>
                <a:avLst/>
                <a:gdLst>
                  <a:gd name="T0" fmla="*/ 90 w 90"/>
                  <a:gd name="T1" fmla="*/ 168 h 168"/>
                  <a:gd name="T2" fmla="*/ 0 w 90"/>
                  <a:gd name="T3" fmla="*/ 118 h 168"/>
                  <a:gd name="T4" fmla="*/ 0 w 90"/>
                  <a:gd name="T5" fmla="*/ 50 h 168"/>
                  <a:gd name="T6" fmla="*/ 90 w 90"/>
                  <a:gd name="T7" fmla="*/ 0 h 168"/>
                  <a:gd name="T8" fmla="*/ 90 w 90"/>
                  <a:gd name="T9" fmla="*/ 168 h 168"/>
                  <a:gd name="T10" fmla="*/ 90 w 90"/>
                  <a:gd name="T11" fmla="*/ 168 h 168"/>
                </a:gdLst>
                <a:ahLst/>
                <a:cxnLst>
                  <a:cxn ang="0">
                    <a:pos x="T0" y="T1"/>
                  </a:cxn>
                  <a:cxn ang="0">
                    <a:pos x="T2" y="T3"/>
                  </a:cxn>
                  <a:cxn ang="0">
                    <a:pos x="T4" y="T5"/>
                  </a:cxn>
                  <a:cxn ang="0">
                    <a:pos x="T6" y="T7"/>
                  </a:cxn>
                  <a:cxn ang="0">
                    <a:pos x="T8" y="T9"/>
                  </a:cxn>
                  <a:cxn ang="0">
                    <a:pos x="T10" y="T11"/>
                  </a:cxn>
                </a:cxnLst>
                <a:rect l="0" t="0" r="r" b="b"/>
                <a:pathLst>
                  <a:path w="90" h="168">
                    <a:moveTo>
                      <a:pt x="90" y="168"/>
                    </a:moveTo>
                    <a:lnTo>
                      <a:pt x="0" y="118"/>
                    </a:lnTo>
                    <a:lnTo>
                      <a:pt x="0" y="50"/>
                    </a:lnTo>
                    <a:lnTo>
                      <a:pt x="90" y="0"/>
                    </a:lnTo>
                    <a:lnTo>
                      <a:pt x="90" y="168"/>
                    </a:lnTo>
                    <a:lnTo>
                      <a:pt x="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65000"/>
                    </a:schemeClr>
                  </a:solidFill>
                </a:endParaRPr>
              </a:p>
            </p:txBody>
          </p:sp>
        </p:grpSp>
        <p:sp>
          <p:nvSpPr>
            <p:cNvPr id="79" name="同心圆 78"/>
            <p:cNvSpPr/>
            <p:nvPr/>
          </p:nvSpPr>
          <p:spPr>
            <a:xfrm>
              <a:off x="1292477" y="2482145"/>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sp>
        <p:nvSpPr>
          <p:cNvPr id="91" name="灯片编号占位符 90"/>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92" name="TextBox 91"/>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300"/>
                                            <p:tgtEl>
                                              <p:spTgt spid="9"/>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300"/>
                                            <p:tgtEl>
                                              <p:spTgt spid="10"/>
                                            </p:tgtEl>
                                          </p:cBhvr>
                                        </p:animEffect>
                                      </p:childTnLst>
                                    </p:cTn>
                                  </p:par>
                                </p:childTnLst>
                              </p:cTn>
                            </p:par>
                            <p:par>
                              <p:cTn id="26" fill="hold">
                                <p:stCondLst>
                                  <p:cond delay="3000"/>
                                </p:stCondLst>
                                <p:childTnLst>
                                  <p:par>
                                    <p:cTn id="27" presetID="2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300" fill="hold"/>
                                            <p:tgtEl>
                                              <p:spTgt spid="12"/>
                                            </p:tgtEl>
                                            <p:attrNameLst>
                                              <p:attrName>ppt_w</p:attrName>
                                            </p:attrNameLst>
                                          </p:cBhvr>
                                          <p:tavLst>
                                            <p:tav tm="0">
                                              <p:val>
                                                <p:fltVal val="0"/>
                                              </p:val>
                                            </p:tav>
                                            <p:tav tm="100000">
                                              <p:val>
                                                <p:strVal val="#ppt_w"/>
                                              </p:val>
                                            </p:tav>
                                          </p:tavLst>
                                        </p:anim>
                                        <p:anim calcmode="lin" valueType="num">
                                          <p:cBhvr>
                                            <p:cTn id="30" dur="300" fill="hold"/>
                                            <p:tgtEl>
                                              <p:spTgt spid="12"/>
                                            </p:tgtEl>
                                            <p:attrNameLst>
                                              <p:attrName>ppt_h</p:attrName>
                                            </p:attrNameLst>
                                          </p:cBhvr>
                                          <p:tavLst>
                                            <p:tav tm="0">
                                              <p:val>
                                                <p:fltVal val="0"/>
                                              </p:val>
                                            </p:tav>
                                            <p:tav tm="100000">
                                              <p:val>
                                                <p:strVal val="#ppt_h"/>
                                              </p:val>
                                            </p:tav>
                                          </p:tavLst>
                                        </p:anim>
                                      </p:childTnLst>
                                    </p:cTn>
                                  </p:par>
                                </p:childTnLst>
                              </p:cTn>
                            </p:par>
                            <p:par>
                              <p:cTn id="31" fill="hold">
                                <p:stCondLst>
                                  <p:cond delay="3500"/>
                                </p:stCondLst>
                                <p:childTnLst>
                                  <p:par>
                                    <p:cTn id="32" presetID="23"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300" fill="hold"/>
                                            <p:tgtEl>
                                              <p:spTgt spid="13"/>
                                            </p:tgtEl>
                                            <p:attrNameLst>
                                              <p:attrName>ppt_w</p:attrName>
                                            </p:attrNameLst>
                                          </p:cBhvr>
                                          <p:tavLst>
                                            <p:tav tm="0">
                                              <p:val>
                                                <p:fltVal val="0"/>
                                              </p:val>
                                            </p:tav>
                                            <p:tav tm="100000">
                                              <p:val>
                                                <p:strVal val="#ppt_w"/>
                                              </p:val>
                                            </p:tav>
                                          </p:tavLst>
                                        </p:anim>
                                        <p:anim calcmode="lin" valueType="num">
                                          <p:cBhvr>
                                            <p:cTn id="35" dur="300" fill="hold"/>
                                            <p:tgtEl>
                                              <p:spTgt spid="13"/>
                                            </p:tgtEl>
                                            <p:attrNameLst>
                                              <p:attrName>ppt_h</p:attrName>
                                            </p:attrNameLst>
                                          </p:cBhvr>
                                          <p:tavLst>
                                            <p:tav tm="0">
                                              <p:val>
                                                <p:fltVal val="0"/>
                                              </p:val>
                                            </p:tav>
                                            <p:tav tm="100000">
                                              <p:val>
                                                <p:strVal val="#ppt_h"/>
                                              </p:val>
                                            </p:tav>
                                          </p:tavLst>
                                        </p:anim>
                                      </p:childTnLst>
                                    </p:cTn>
                                  </p:par>
                                </p:childTnLst>
                              </p:cTn>
                            </p:par>
                            <p:par>
                              <p:cTn id="36" fill="hold">
                                <p:stCondLst>
                                  <p:cond delay="4000"/>
                                </p:stCondLst>
                                <p:childTnLst>
                                  <p:par>
                                    <p:cTn id="37" presetID="2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300" fill="hold"/>
                                            <p:tgtEl>
                                              <p:spTgt spid="14"/>
                                            </p:tgtEl>
                                            <p:attrNameLst>
                                              <p:attrName>ppt_w</p:attrName>
                                            </p:attrNameLst>
                                          </p:cBhvr>
                                          <p:tavLst>
                                            <p:tav tm="0">
                                              <p:val>
                                                <p:fltVal val="0"/>
                                              </p:val>
                                            </p:tav>
                                            <p:tav tm="100000">
                                              <p:val>
                                                <p:strVal val="#ppt_w"/>
                                              </p:val>
                                            </p:tav>
                                          </p:tavLst>
                                        </p:anim>
                                        <p:anim calcmode="lin" valueType="num">
                                          <p:cBhvr>
                                            <p:cTn id="40" dur="300" fill="hold"/>
                                            <p:tgtEl>
                                              <p:spTgt spid="14"/>
                                            </p:tgtEl>
                                            <p:attrNameLst>
                                              <p:attrName>ppt_h</p:attrName>
                                            </p:attrNameLst>
                                          </p:cBhvr>
                                          <p:tavLst>
                                            <p:tav tm="0">
                                              <p:val>
                                                <p:fltVal val="0"/>
                                              </p:val>
                                            </p:tav>
                                            <p:tav tm="100000">
                                              <p:val>
                                                <p:strVal val="#ppt_h"/>
                                              </p:val>
                                            </p:tav>
                                          </p:tavLst>
                                        </p:anim>
                                      </p:childTnLst>
                                    </p:cTn>
                                  </p:par>
                                </p:childTnLst>
                              </p:cTn>
                            </p:par>
                            <p:par>
                              <p:cTn id="41" fill="hold">
                                <p:stCondLst>
                                  <p:cond delay="4500"/>
                                </p:stCondLst>
                                <p:childTnLst>
                                  <p:par>
                                    <p:cTn id="42" presetID="23" presetClass="entr" presetSubtype="16"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300" fill="hold"/>
                                            <p:tgtEl>
                                              <p:spTgt spid="15"/>
                                            </p:tgtEl>
                                            <p:attrNameLst>
                                              <p:attrName>ppt_w</p:attrName>
                                            </p:attrNameLst>
                                          </p:cBhvr>
                                          <p:tavLst>
                                            <p:tav tm="0">
                                              <p:val>
                                                <p:fltVal val="0"/>
                                              </p:val>
                                            </p:tav>
                                            <p:tav tm="100000">
                                              <p:val>
                                                <p:strVal val="#ppt_w"/>
                                              </p:val>
                                            </p:tav>
                                          </p:tavLst>
                                        </p:anim>
                                        <p:anim calcmode="lin" valueType="num">
                                          <p:cBhvr>
                                            <p:cTn id="45" dur="300" fill="hold"/>
                                            <p:tgtEl>
                                              <p:spTgt spid="15"/>
                                            </p:tgtEl>
                                            <p:attrNameLst>
                                              <p:attrName>ppt_h</p:attrName>
                                            </p:attrNameLst>
                                          </p:cBhvr>
                                          <p:tavLst>
                                            <p:tav tm="0">
                                              <p:val>
                                                <p:fltVal val="0"/>
                                              </p:val>
                                            </p:tav>
                                            <p:tav tm="100000">
                                              <p:val>
                                                <p:strVal val="#ppt_h"/>
                                              </p:val>
                                            </p:tav>
                                          </p:tavLst>
                                        </p:anim>
                                      </p:childTnLst>
                                    </p:cTn>
                                  </p:par>
                                </p:childTnLst>
                              </p:cTn>
                            </p:par>
                            <p:par>
                              <p:cTn id="46" fill="hold">
                                <p:stCondLst>
                                  <p:cond delay="5000"/>
                                </p:stCondLst>
                                <p:childTnLst>
                                  <p:par>
                                    <p:cTn id="47" presetID="10" presetClass="entr" presetSubtype="0" repeatCount="3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50"/>
                                            <p:tgtEl>
                                              <p:spTgt spid="16"/>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2" fill="hold" grpId="0" nodeType="withEffect" p14:presetBounceEnd="53000">
                                      <p:stCondLst>
                                        <p:cond delay="700"/>
                                      </p:stCondLst>
                                      <p:childTnLst>
                                        <p:set>
                                          <p:cBhvr>
                                            <p:cTn id="58" dur="1" fill="hold">
                                              <p:stCondLst>
                                                <p:cond delay="0"/>
                                              </p:stCondLst>
                                            </p:cTn>
                                            <p:tgtEl>
                                              <p:spTgt spid="32"/>
                                            </p:tgtEl>
                                            <p:attrNameLst>
                                              <p:attrName>style.visibility</p:attrName>
                                            </p:attrNameLst>
                                          </p:cBhvr>
                                          <p:to>
                                            <p:strVal val="visible"/>
                                          </p:to>
                                        </p:set>
                                        <p:anim calcmode="lin" valueType="num" p14:bounceEnd="53000">
                                          <p:cBhvr additive="base">
                                            <p:cTn id="59" dur="300" fill="hold"/>
                                            <p:tgtEl>
                                              <p:spTgt spid="32"/>
                                            </p:tgtEl>
                                            <p:attrNameLst>
                                              <p:attrName>ppt_x</p:attrName>
                                            </p:attrNameLst>
                                          </p:cBhvr>
                                          <p:tavLst>
                                            <p:tav tm="0">
                                              <p:val>
                                                <p:strVal val="1+#ppt_w/2"/>
                                              </p:val>
                                            </p:tav>
                                            <p:tav tm="100000">
                                              <p:val>
                                                <p:strVal val="#ppt_x"/>
                                              </p:val>
                                            </p:tav>
                                          </p:tavLst>
                                        </p:anim>
                                        <p:anim calcmode="lin" valueType="num" p14:bounceEnd="53000">
                                          <p:cBhvr additive="base">
                                            <p:cTn id="60" dur="300" fill="hold"/>
                                            <p:tgtEl>
                                              <p:spTgt spid="32"/>
                                            </p:tgtEl>
                                            <p:attrNameLst>
                                              <p:attrName>ppt_y</p:attrName>
                                            </p:attrNameLst>
                                          </p:cBhvr>
                                          <p:tavLst>
                                            <p:tav tm="0">
                                              <p:val>
                                                <p:strVal val="#ppt_y"/>
                                              </p:val>
                                            </p:tav>
                                            <p:tav tm="100000">
                                              <p:val>
                                                <p:strVal val="#ppt_y"/>
                                              </p:val>
                                            </p:tav>
                                          </p:tavLst>
                                        </p:anim>
                                      </p:childTnLst>
                                    </p:cTn>
                                  </p:par>
                                </p:childTnLst>
                              </p:cTn>
                            </p:par>
                            <p:par>
                              <p:cTn id="61" fill="hold">
                                <p:stCondLst>
                                  <p:cond delay="6000"/>
                                </p:stCondLst>
                                <p:childTnLst>
                                  <p:par>
                                    <p:cTn id="62" presetID="10" presetClass="entr" presetSubtype="0" repeatCount="300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50"/>
                                            <p:tgtEl>
                                              <p:spTgt spid="33"/>
                                            </p:tgtEl>
                                          </p:cBhvr>
                                        </p:animEffect>
                                      </p:childTnLst>
                                    </p:cTn>
                                  </p:par>
                                </p:childTnLst>
                              </p:cTn>
                            </p:par>
                            <p:par>
                              <p:cTn id="65" fill="hold">
                                <p:stCondLst>
                                  <p:cond delay="6500"/>
                                </p:stCondLst>
                                <p:childTnLst>
                                  <p:par>
                                    <p:cTn id="66" presetID="22" presetClass="entr" presetSubtype="8"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10"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2" presetClass="entr" presetSubtype="2" fill="hold" grpId="0" nodeType="withEffect" p14:presetBounceEnd="53000">
                                      <p:stCondLst>
                                        <p:cond delay="700"/>
                                      </p:stCondLst>
                                      <p:childTnLst>
                                        <p:set>
                                          <p:cBhvr>
                                            <p:cTn id="73" dur="1" fill="hold">
                                              <p:stCondLst>
                                                <p:cond delay="0"/>
                                              </p:stCondLst>
                                            </p:cTn>
                                            <p:tgtEl>
                                              <p:spTgt spid="34"/>
                                            </p:tgtEl>
                                            <p:attrNameLst>
                                              <p:attrName>style.visibility</p:attrName>
                                            </p:attrNameLst>
                                          </p:cBhvr>
                                          <p:to>
                                            <p:strVal val="visible"/>
                                          </p:to>
                                        </p:set>
                                        <p:anim calcmode="lin" valueType="num" p14:bounceEnd="53000">
                                          <p:cBhvr additive="base">
                                            <p:cTn id="74" dur="300" fill="hold"/>
                                            <p:tgtEl>
                                              <p:spTgt spid="34"/>
                                            </p:tgtEl>
                                            <p:attrNameLst>
                                              <p:attrName>ppt_x</p:attrName>
                                            </p:attrNameLst>
                                          </p:cBhvr>
                                          <p:tavLst>
                                            <p:tav tm="0">
                                              <p:val>
                                                <p:strVal val="1+#ppt_w/2"/>
                                              </p:val>
                                            </p:tav>
                                            <p:tav tm="100000">
                                              <p:val>
                                                <p:strVal val="#ppt_x"/>
                                              </p:val>
                                            </p:tav>
                                          </p:tavLst>
                                        </p:anim>
                                        <p:anim calcmode="lin" valueType="num" p14:bounceEnd="53000">
                                          <p:cBhvr additive="base">
                                            <p:cTn id="75" dur="300" fill="hold"/>
                                            <p:tgtEl>
                                              <p:spTgt spid="34"/>
                                            </p:tgtEl>
                                            <p:attrNameLst>
                                              <p:attrName>ppt_y</p:attrName>
                                            </p:attrNameLst>
                                          </p:cBhvr>
                                          <p:tavLst>
                                            <p:tav tm="0">
                                              <p:val>
                                                <p:strVal val="#ppt_y"/>
                                              </p:val>
                                            </p:tav>
                                            <p:tav tm="100000">
                                              <p:val>
                                                <p:strVal val="#ppt_y"/>
                                              </p:val>
                                            </p:tav>
                                          </p:tavLst>
                                        </p:anim>
                                      </p:childTnLst>
                                    </p:cTn>
                                  </p:par>
                                </p:childTnLst>
                              </p:cTn>
                            </p:par>
                            <p:par>
                              <p:cTn id="76" fill="hold">
                                <p:stCondLst>
                                  <p:cond delay="7000"/>
                                </p:stCondLst>
                                <p:childTnLst>
                                  <p:par>
                                    <p:cTn id="77" presetID="10" presetClass="entr" presetSubtype="0" repeatCount="3000" fill="hold" grpId="0" nodeType="after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150"/>
                                            <p:tgtEl>
                                              <p:spTgt spid="44"/>
                                            </p:tgtEl>
                                          </p:cBhvr>
                                        </p:animEffect>
                                      </p:childTnLst>
                                    </p:cTn>
                                  </p:par>
                                </p:childTnLst>
                              </p:cTn>
                            </p:par>
                            <p:par>
                              <p:cTn id="80" fill="hold">
                                <p:stCondLst>
                                  <p:cond delay="7500"/>
                                </p:stCondLst>
                                <p:childTnLst>
                                  <p:par>
                                    <p:cTn id="81" presetID="22" presetClass="entr" presetSubtype="8"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2" presetClass="entr" presetSubtype="2" fill="hold" grpId="0" nodeType="withEffect" p14:presetBounceEnd="53000">
                                      <p:stCondLst>
                                        <p:cond delay="700"/>
                                      </p:stCondLst>
                                      <p:childTnLst>
                                        <p:set>
                                          <p:cBhvr>
                                            <p:cTn id="88" dur="1" fill="hold">
                                              <p:stCondLst>
                                                <p:cond delay="0"/>
                                              </p:stCondLst>
                                            </p:cTn>
                                            <p:tgtEl>
                                              <p:spTgt spid="45"/>
                                            </p:tgtEl>
                                            <p:attrNameLst>
                                              <p:attrName>style.visibility</p:attrName>
                                            </p:attrNameLst>
                                          </p:cBhvr>
                                          <p:to>
                                            <p:strVal val="visible"/>
                                          </p:to>
                                        </p:set>
                                        <p:anim calcmode="lin" valueType="num" p14:bounceEnd="53000">
                                          <p:cBhvr additive="base">
                                            <p:cTn id="89" dur="300" fill="hold"/>
                                            <p:tgtEl>
                                              <p:spTgt spid="45"/>
                                            </p:tgtEl>
                                            <p:attrNameLst>
                                              <p:attrName>ppt_x</p:attrName>
                                            </p:attrNameLst>
                                          </p:cBhvr>
                                          <p:tavLst>
                                            <p:tav tm="0">
                                              <p:val>
                                                <p:strVal val="1+#ppt_w/2"/>
                                              </p:val>
                                            </p:tav>
                                            <p:tav tm="100000">
                                              <p:val>
                                                <p:strVal val="#ppt_x"/>
                                              </p:val>
                                            </p:tav>
                                          </p:tavLst>
                                        </p:anim>
                                        <p:anim calcmode="lin" valueType="num" p14:bounceEnd="53000">
                                          <p:cBhvr additive="base">
                                            <p:cTn id="90" dur="300" fill="hold"/>
                                            <p:tgtEl>
                                              <p:spTgt spid="45"/>
                                            </p:tgtEl>
                                            <p:attrNameLst>
                                              <p:attrName>ppt_y</p:attrName>
                                            </p:attrNameLst>
                                          </p:cBhvr>
                                          <p:tavLst>
                                            <p:tav tm="0">
                                              <p:val>
                                                <p:strVal val="#ppt_y"/>
                                              </p:val>
                                            </p:tav>
                                            <p:tav tm="100000">
                                              <p:val>
                                                <p:strVal val="#ppt_y"/>
                                              </p:val>
                                            </p:tav>
                                          </p:tavLst>
                                        </p:anim>
                                      </p:childTnLst>
                                    </p:cTn>
                                  </p:par>
                                </p:childTnLst>
                              </p:cTn>
                            </p:par>
                            <p:par>
                              <p:cTn id="91" fill="hold">
                                <p:stCondLst>
                                  <p:cond delay="8000"/>
                                </p:stCondLst>
                                <p:childTnLst>
                                  <p:par>
                                    <p:cTn id="92" presetID="10" presetClass="entr" presetSubtype="0" repeatCount="3000" fill="hold" grpId="0" nodeType="after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fade">
                                          <p:cBhvr>
                                            <p:cTn id="94" dur="150"/>
                                            <p:tgtEl>
                                              <p:spTgt spid="75"/>
                                            </p:tgtEl>
                                          </p:cBhvr>
                                        </p:animEffect>
                                      </p:childTnLst>
                                    </p:cTn>
                                  </p:par>
                                </p:childTnLst>
                              </p:cTn>
                            </p:par>
                            <p:par>
                              <p:cTn id="95" fill="hold">
                                <p:stCondLst>
                                  <p:cond delay="8500"/>
                                </p:stCondLst>
                                <p:childTnLst>
                                  <p:par>
                                    <p:cTn id="96" presetID="22" presetClass="entr" presetSubtype="8" fill="hold" nodeType="after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left)">
                                          <p:cBhvr>
                                            <p:cTn id="98" dur="500"/>
                                            <p:tgtEl>
                                              <p:spTgt spid="5"/>
                                            </p:tgtEl>
                                          </p:cBhvr>
                                        </p:animEffect>
                                      </p:childTnLst>
                                    </p:cTn>
                                  </p:par>
                                  <p:par>
                                    <p:cTn id="99" presetID="10" presetClass="entr" presetSubtype="0"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2" presetClass="entr" presetSubtype="2" fill="hold" grpId="0" nodeType="withEffect" p14:presetBounceEnd="53000">
                                      <p:stCondLst>
                                        <p:cond delay="700"/>
                                      </p:stCondLst>
                                      <p:childTnLst>
                                        <p:set>
                                          <p:cBhvr>
                                            <p:cTn id="103" dur="1" fill="hold">
                                              <p:stCondLst>
                                                <p:cond delay="0"/>
                                              </p:stCondLst>
                                            </p:cTn>
                                            <p:tgtEl>
                                              <p:spTgt spid="76"/>
                                            </p:tgtEl>
                                            <p:attrNameLst>
                                              <p:attrName>style.visibility</p:attrName>
                                            </p:attrNameLst>
                                          </p:cBhvr>
                                          <p:to>
                                            <p:strVal val="visible"/>
                                          </p:to>
                                        </p:set>
                                        <p:anim calcmode="lin" valueType="num" p14:bounceEnd="53000">
                                          <p:cBhvr additive="base">
                                            <p:cTn id="104" dur="300" fill="hold"/>
                                            <p:tgtEl>
                                              <p:spTgt spid="76"/>
                                            </p:tgtEl>
                                            <p:attrNameLst>
                                              <p:attrName>ppt_x</p:attrName>
                                            </p:attrNameLst>
                                          </p:cBhvr>
                                          <p:tavLst>
                                            <p:tav tm="0">
                                              <p:val>
                                                <p:strVal val="1+#ppt_w/2"/>
                                              </p:val>
                                            </p:tav>
                                            <p:tav tm="100000">
                                              <p:val>
                                                <p:strVal val="#ppt_x"/>
                                              </p:val>
                                            </p:tav>
                                          </p:tavLst>
                                        </p:anim>
                                        <p:anim calcmode="lin" valueType="num" p14:bounceEnd="53000">
                                          <p:cBhvr additive="base">
                                            <p:cTn id="105" dur="3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14" grpId="0"/>
          <p:bldP spid="15" grpId="0"/>
          <p:bldP spid="16" grpId="0" animBg="1"/>
          <p:bldP spid="32" grpId="0"/>
          <p:bldP spid="33" grpId="0" animBg="1"/>
          <p:bldP spid="34" grpId="0"/>
          <p:bldP spid="44" grpId="0" animBg="1"/>
          <p:bldP spid="45" grpId="0"/>
          <p:bldP spid="75" grpId="0" animBg="1"/>
          <p:bldP spid="7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300"/>
                                            <p:tgtEl>
                                              <p:spTgt spid="9"/>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300"/>
                                            <p:tgtEl>
                                              <p:spTgt spid="10"/>
                                            </p:tgtEl>
                                          </p:cBhvr>
                                        </p:animEffect>
                                      </p:childTnLst>
                                    </p:cTn>
                                  </p:par>
                                </p:childTnLst>
                              </p:cTn>
                            </p:par>
                            <p:par>
                              <p:cTn id="26" fill="hold">
                                <p:stCondLst>
                                  <p:cond delay="3000"/>
                                </p:stCondLst>
                                <p:childTnLst>
                                  <p:par>
                                    <p:cTn id="27" presetID="2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300" fill="hold"/>
                                            <p:tgtEl>
                                              <p:spTgt spid="12"/>
                                            </p:tgtEl>
                                            <p:attrNameLst>
                                              <p:attrName>ppt_w</p:attrName>
                                            </p:attrNameLst>
                                          </p:cBhvr>
                                          <p:tavLst>
                                            <p:tav tm="0">
                                              <p:val>
                                                <p:fltVal val="0"/>
                                              </p:val>
                                            </p:tav>
                                            <p:tav tm="100000">
                                              <p:val>
                                                <p:strVal val="#ppt_w"/>
                                              </p:val>
                                            </p:tav>
                                          </p:tavLst>
                                        </p:anim>
                                        <p:anim calcmode="lin" valueType="num">
                                          <p:cBhvr>
                                            <p:cTn id="30" dur="300" fill="hold"/>
                                            <p:tgtEl>
                                              <p:spTgt spid="12"/>
                                            </p:tgtEl>
                                            <p:attrNameLst>
                                              <p:attrName>ppt_h</p:attrName>
                                            </p:attrNameLst>
                                          </p:cBhvr>
                                          <p:tavLst>
                                            <p:tav tm="0">
                                              <p:val>
                                                <p:fltVal val="0"/>
                                              </p:val>
                                            </p:tav>
                                            <p:tav tm="100000">
                                              <p:val>
                                                <p:strVal val="#ppt_h"/>
                                              </p:val>
                                            </p:tav>
                                          </p:tavLst>
                                        </p:anim>
                                      </p:childTnLst>
                                    </p:cTn>
                                  </p:par>
                                </p:childTnLst>
                              </p:cTn>
                            </p:par>
                            <p:par>
                              <p:cTn id="31" fill="hold">
                                <p:stCondLst>
                                  <p:cond delay="3500"/>
                                </p:stCondLst>
                                <p:childTnLst>
                                  <p:par>
                                    <p:cTn id="32" presetID="23"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300" fill="hold"/>
                                            <p:tgtEl>
                                              <p:spTgt spid="13"/>
                                            </p:tgtEl>
                                            <p:attrNameLst>
                                              <p:attrName>ppt_w</p:attrName>
                                            </p:attrNameLst>
                                          </p:cBhvr>
                                          <p:tavLst>
                                            <p:tav tm="0">
                                              <p:val>
                                                <p:fltVal val="0"/>
                                              </p:val>
                                            </p:tav>
                                            <p:tav tm="100000">
                                              <p:val>
                                                <p:strVal val="#ppt_w"/>
                                              </p:val>
                                            </p:tav>
                                          </p:tavLst>
                                        </p:anim>
                                        <p:anim calcmode="lin" valueType="num">
                                          <p:cBhvr>
                                            <p:cTn id="35" dur="300" fill="hold"/>
                                            <p:tgtEl>
                                              <p:spTgt spid="13"/>
                                            </p:tgtEl>
                                            <p:attrNameLst>
                                              <p:attrName>ppt_h</p:attrName>
                                            </p:attrNameLst>
                                          </p:cBhvr>
                                          <p:tavLst>
                                            <p:tav tm="0">
                                              <p:val>
                                                <p:fltVal val="0"/>
                                              </p:val>
                                            </p:tav>
                                            <p:tav tm="100000">
                                              <p:val>
                                                <p:strVal val="#ppt_h"/>
                                              </p:val>
                                            </p:tav>
                                          </p:tavLst>
                                        </p:anim>
                                      </p:childTnLst>
                                    </p:cTn>
                                  </p:par>
                                </p:childTnLst>
                              </p:cTn>
                            </p:par>
                            <p:par>
                              <p:cTn id="36" fill="hold">
                                <p:stCondLst>
                                  <p:cond delay="4000"/>
                                </p:stCondLst>
                                <p:childTnLst>
                                  <p:par>
                                    <p:cTn id="37" presetID="2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300" fill="hold"/>
                                            <p:tgtEl>
                                              <p:spTgt spid="14"/>
                                            </p:tgtEl>
                                            <p:attrNameLst>
                                              <p:attrName>ppt_w</p:attrName>
                                            </p:attrNameLst>
                                          </p:cBhvr>
                                          <p:tavLst>
                                            <p:tav tm="0">
                                              <p:val>
                                                <p:fltVal val="0"/>
                                              </p:val>
                                            </p:tav>
                                            <p:tav tm="100000">
                                              <p:val>
                                                <p:strVal val="#ppt_w"/>
                                              </p:val>
                                            </p:tav>
                                          </p:tavLst>
                                        </p:anim>
                                        <p:anim calcmode="lin" valueType="num">
                                          <p:cBhvr>
                                            <p:cTn id="40" dur="300" fill="hold"/>
                                            <p:tgtEl>
                                              <p:spTgt spid="14"/>
                                            </p:tgtEl>
                                            <p:attrNameLst>
                                              <p:attrName>ppt_h</p:attrName>
                                            </p:attrNameLst>
                                          </p:cBhvr>
                                          <p:tavLst>
                                            <p:tav tm="0">
                                              <p:val>
                                                <p:fltVal val="0"/>
                                              </p:val>
                                            </p:tav>
                                            <p:tav tm="100000">
                                              <p:val>
                                                <p:strVal val="#ppt_h"/>
                                              </p:val>
                                            </p:tav>
                                          </p:tavLst>
                                        </p:anim>
                                      </p:childTnLst>
                                    </p:cTn>
                                  </p:par>
                                </p:childTnLst>
                              </p:cTn>
                            </p:par>
                            <p:par>
                              <p:cTn id="41" fill="hold">
                                <p:stCondLst>
                                  <p:cond delay="4500"/>
                                </p:stCondLst>
                                <p:childTnLst>
                                  <p:par>
                                    <p:cTn id="42" presetID="23" presetClass="entr" presetSubtype="16"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300" fill="hold"/>
                                            <p:tgtEl>
                                              <p:spTgt spid="15"/>
                                            </p:tgtEl>
                                            <p:attrNameLst>
                                              <p:attrName>ppt_w</p:attrName>
                                            </p:attrNameLst>
                                          </p:cBhvr>
                                          <p:tavLst>
                                            <p:tav tm="0">
                                              <p:val>
                                                <p:fltVal val="0"/>
                                              </p:val>
                                            </p:tav>
                                            <p:tav tm="100000">
                                              <p:val>
                                                <p:strVal val="#ppt_w"/>
                                              </p:val>
                                            </p:tav>
                                          </p:tavLst>
                                        </p:anim>
                                        <p:anim calcmode="lin" valueType="num">
                                          <p:cBhvr>
                                            <p:cTn id="45" dur="300" fill="hold"/>
                                            <p:tgtEl>
                                              <p:spTgt spid="15"/>
                                            </p:tgtEl>
                                            <p:attrNameLst>
                                              <p:attrName>ppt_h</p:attrName>
                                            </p:attrNameLst>
                                          </p:cBhvr>
                                          <p:tavLst>
                                            <p:tav tm="0">
                                              <p:val>
                                                <p:fltVal val="0"/>
                                              </p:val>
                                            </p:tav>
                                            <p:tav tm="100000">
                                              <p:val>
                                                <p:strVal val="#ppt_h"/>
                                              </p:val>
                                            </p:tav>
                                          </p:tavLst>
                                        </p:anim>
                                      </p:childTnLst>
                                    </p:cTn>
                                  </p:par>
                                </p:childTnLst>
                              </p:cTn>
                            </p:par>
                            <p:par>
                              <p:cTn id="46" fill="hold">
                                <p:stCondLst>
                                  <p:cond delay="5000"/>
                                </p:stCondLst>
                                <p:childTnLst>
                                  <p:par>
                                    <p:cTn id="47" presetID="10" presetClass="entr" presetSubtype="0" repeatCount="3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50"/>
                                            <p:tgtEl>
                                              <p:spTgt spid="16"/>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2" fill="hold" grpId="0" nodeType="withEffect">
                                      <p:stCondLst>
                                        <p:cond delay="70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300" fill="hold"/>
                                            <p:tgtEl>
                                              <p:spTgt spid="32"/>
                                            </p:tgtEl>
                                            <p:attrNameLst>
                                              <p:attrName>ppt_x</p:attrName>
                                            </p:attrNameLst>
                                          </p:cBhvr>
                                          <p:tavLst>
                                            <p:tav tm="0">
                                              <p:val>
                                                <p:strVal val="1+#ppt_w/2"/>
                                              </p:val>
                                            </p:tav>
                                            <p:tav tm="100000">
                                              <p:val>
                                                <p:strVal val="#ppt_x"/>
                                              </p:val>
                                            </p:tav>
                                          </p:tavLst>
                                        </p:anim>
                                        <p:anim calcmode="lin" valueType="num">
                                          <p:cBhvr additive="base">
                                            <p:cTn id="60" dur="300" fill="hold"/>
                                            <p:tgtEl>
                                              <p:spTgt spid="32"/>
                                            </p:tgtEl>
                                            <p:attrNameLst>
                                              <p:attrName>ppt_y</p:attrName>
                                            </p:attrNameLst>
                                          </p:cBhvr>
                                          <p:tavLst>
                                            <p:tav tm="0">
                                              <p:val>
                                                <p:strVal val="#ppt_y"/>
                                              </p:val>
                                            </p:tav>
                                            <p:tav tm="100000">
                                              <p:val>
                                                <p:strVal val="#ppt_y"/>
                                              </p:val>
                                            </p:tav>
                                          </p:tavLst>
                                        </p:anim>
                                      </p:childTnLst>
                                    </p:cTn>
                                  </p:par>
                                </p:childTnLst>
                              </p:cTn>
                            </p:par>
                            <p:par>
                              <p:cTn id="61" fill="hold">
                                <p:stCondLst>
                                  <p:cond delay="6000"/>
                                </p:stCondLst>
                                <p:childTnLst>
                                  <p:par>
                                    <p:cTn id="62" presetID="10" presetClass="entr" presetSubtype="0" repeatCount="300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50"/>
                                            <p:tgtEl>
                                              <p:spTgt spid="33"/>
                                            </p:tgtEl>
                                          </p:cBhvr>
                                        </p:animEffect>
                                      </p:childTnLst>
                                    </p:cTn>
                                  </p:par>
                                </p:childTnLst>
                              </p:cTn>
                            </p:par>
                            <p:par>
                              <p:cTn id="65" fill="hold">
                                <p:stCondLst>
                                  <p:cond delay="6500"/>
                                </p:stCondLst>
                                <p:childTnLst>
                                  <p:par>
                                    <p:cTn id="66" presetID="22" presetClass="entr" presetSubtype="8"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10"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2" presetClass="entr" presetSubtype="2" fill="hold" grpId="0" nodeType="withEffect">
                                      <p:stCondLst>
                                        <p:cond delay="70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300" fill="hold"/>
                                            <p:tgtEl>
                                              <p:spTgt spid="34"/>
                                            </p:tgtEl>
                                            <p:attrNameLst>
                                              <p:attrName>ppt_x</p:attrName>
                                            </p:attrNameLst>
                                          </p:cBhvr>
                                          <p:tavLst>
                                            <p:tav tm="0">
                                              <p:val>
                                                <p:strVal val="1+#ppt_w/2"/>
                                              </p:val>
                                            </p:tav>
                                            <p:tav tm="100000">
                                              <p:val>
                                                <p:strVal val="#ppt_x"/>
                                              </p:val>
                                            </p:tav>
                                          </p:tavLst>
                                        </p:anim>
                                        <p:anim calcmode="lin" valueType="num">
                                          <p:cBhvr additive="base">
                                            <p:cTn id="75" dur="300" fill="hold"/>
                                            <p:tgtEl>
                                              <p:spTgt spid="34"/>
                                            </p:tgtEl>
                                            <p:attrNameLst>
                                              <p:attrName>ppt_y</p:attrName>
                                            </p:attrNameLst>
                                          </p:cBhvr>
                                          <p:tavLst>
                                            <p:tav tm="0">
                                              <p:val>
                                                <p:strVal val="#ppt_y"/>
                                              </p:val>
                                            </p:tav>
                                            <p:tav tm="100000">
                                              <p:val>
                                                <p:strVal val="#ppt_y"/>
                                              </p:val>
                                            </p:tav>
                                          </p:tavLst>
                                        </p:anim>
                                      </p:childTnLst>
                                    </p:cTn>
                                  </p:par>
                                </p:childTnLst>
                              </p:cTn>
                            </p:par>
                            <p:par>
                              <p:cTn id="76" fill="hold">
                                <p:stCondLst>
                                  <p:cond delay="7000"/>
                                </p:stCondLst>
                                <p:childTnLst>
                                  <p:par>
                                    <p:cTn id="77" presetID="10" presetClass="entr" presetSubtype="0" repeatCount="3000" fill="hold" grpId="0" nodeType="after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150"/>
                                            <p:tgtEl>
                                              <p:spTgt spid="44"/>
                                            </p:tgtEl>
                                          </p:cBhvr>
                                        </p:animEffect>
                                      </p:childTnLst>
                                    </p:cTn>
                                  </p:par>
                                </p:childTnLst>
                              </p:cTn>
                            </p:par>
                            <p:par>
                              <p:cTn id="80" fill="hold">
                                <p:stCondLst>
                                  <p:cond delay="7500"/>
                                </p:stCondLst>
                                <p:childTnLst>
                                  <p:par>
                                    <p:cTn id="81" presetID="22" presetClass="entr" presetSubtype="8"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2" presetClass="entr" presetSubtype="2" fill="hold" grpId="0" nodeType="withEffect">
                                      <p:stCondLst>
                                        <p:cond delay="70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300" fill="hold"/>
                                            <p:tgtEl>
                                              <p:spTgt spid="45"/>
                                            </p:tgtEl>
                                            <p:attrNameLst>
                                              <p:attrName>ppt_x</p:attrName>
                                            </p:attrNameLst>
                                          </p:cBhvr>
                                          <p:tavLst>
                                            <p:tav tm="0">
                                              <p:val>
                                                <p:strVal val="1+#ppt_w/2"/>
                                              </p:val>
                                            </p:tav>
                                            <p:tav tm="100000">
                                              <p:val>
                                                <p:strVal val="#ppt_x"/>
                                              </p:val>
                                            </p:tav>
                                          </p:tavLst>
                                        </p:anim>
                                        <p:anim calcmode="lin" valueType="num">
                                          <p:cBhvr additive="base">
                                            <p:cTn id="90" dur="300" fill="hold"/>
                                            <p:tgtEl>
                                              <p:spTgt spid="45"/>
                                            </p:tgtEl>
                                            <p:attrNameLst>
                                              <p:attrName>ppt_y</p:attrName>
                                            </p:attrNameLst>
                                          </p:cBhvr>
                                          <p:tavLst>
                                            <p:tav tm="0">
                                              <p:val>
                                                <p:strVal val="#ppt_y"/>
                                              </p:val>
                                            </p:tav>
                                            <p:tav tm="100000">
                                              <p:val>
                                                <p:strVal val="#ppt_y"/>
                                              </p:val>
                                            </p:tav>
                                          </p:tavLst>
                                        </p:anim>
                                      </p:childTnLst>
                                    </p:cTn>
                                  </p:par>
                                </p:childTnLst>
                              </p:cTn>
                            </p:par>
                            <p:par>
                              <p:cTn id="91" fill="hold">
                                <p:stCondLst>
                                  <p:cond delay="8000"/>
                                </p:stCondLst>
                                <p:childTnLst>
                                  <p:par>
                                    <p:cTn id="92" presetID="10" presetClass="entr" presetSubtype="0" repeatCount="3000" fill="hold" grpId="0" nodeType="after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fade">
                                          <p:cBhvr>
                                            <p:cTn id="94" dur="150"/>
                                            <p:tgtEl>
                                              <p:spTgt spid="75"/>
                                            </p:tgtEl>
                                          </p:cBhvr>
                                        </p:animEffect>
                                      </p:childTnLst>
                                    </p:cTn>
                                  </p:par>
                                </p:childTnLst>
                              </p:cTn>
                            </p:par>
                            <p:par>
                              <p:cTn id="95" fill="hold">
                                <p:stCondLst>
                                  <p:cond delay="8500"/>
                                </p:stCondLst>
                                <p:childTnLst>
                                  <p:par>
                                    <p:cTn id="96" presetID="22" presetClass="entr" presetSubtype="8" fill="hold" nodeType="after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left)">
                                          <p:cBhvr>
                                            <p:cTn id="98" dur="500"/>
                                            <p:tgtEl>
                                              <p:spTgt spid="5"/>
                                            </p:tgtEl>
                                          </p:cBhvr>
                                        </p:animEffect>
                                      </p:childTnLst>
                                    </p:cTn>
                                  </p:par>
                                  <p:par>
                                    <p:cTn id="99" presetID="10" presetClass="entr" presetSubtype="0"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2" presetClass="entr" presetSubtype="2" fill="hold" grpId="0" nodeType="withEffect">
                                      <p:stCondLst>
                                        <p:cond delay="700"/>
                                      </p:stCondLst>
                                      <p:childTnLst>
                                        <p:set>
                                          <p:cBhvr>
                                            <p:cTn id="103" dur="1" fill="hold">
                                              <p:stCondLst>
                                                <p:cond delay="0"/>
                                              </p:stCondLst>
                                            </p:cTn>
                                            <p:tgtEl>
                                              <p:spTgt spid="76"/>
                                            </p:tgtEl>
                                            <p:attrNameLst>
                                              <p:attrName>style.visibility</p:attrName>
                                            </p:attrNameLst>
                                          </p:cBhvr>
                                          <p:to>
                                            <p:strVal val="visible"/>
                                          </p:to>
                                        </p:set>
                                        <p:anim calcmode="lin" valueType="num">
                                          <p:cBhvr additive="base">
                                            <p:cTn id="104" dur="300" fill="hold"/>
                                            <p:tgtEl>
                                              <p:spTgt spid="76"/>
                                            </p:tgtEl>
                                            <p:attrNameLst>
                                              <p:attrName>ppt_x</p:attrName>
                                            </p:attrNameLst>
                                          </p:cBhvr>
                                          <p:tavLst>
                                            <p:tav tm="0">
                                              <p:val>
                                                <p:strVal val="1+#ppt_w/2"/>
                                              </p:val>
                                            </p:tav>
                                            <p:tav tm="100000">
                                              <p:val>
                                                <p:strVal val="#ppt_x"/>
                                              </p:val>
                                            </p:tav>
                                          </p:tavLst>
                                        </p:anim>
                                        <p:anim calcmode="lin" valueType="num">
                                          <p:cBhvr additive="base">
                                            <p:cTn id="105" dur="3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14" grpId="0"/>
          <p:bldP spid="15" grpId="0"/>
          <p:bldP spid="16" grpId="0" animBg="1"/>
          <p:bldP spid="32" grpId="0"/>
          <p:bldP spid="33" grpId="0" animBg="1"/>
          <p:bldP spid="34" grpId="0"/>
          <p:bldP spid="44" grpId="0" animBg="1"/>
          <p:bldP spid="45" grpId="0"/>
          <p:bldP spid="75" grpId="0" animBg="1"/>
          <p:bldP spid="7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7653" y="1851670"/>
            <a:ext cx="1840030" cy="2016224"/>
            <a:chOff x="877653" y="1851670"/>
            <a:chExt cx="1840030" cy="2016224"/>
          </a:xfrm>
        </p:grpSpPr>
        <p:sp>
          <p:nvSpPr>
            <p:cNvPr id="3" name="Flowchart: Manual Input 11"/>
            <p:cNvSpPr/>
            <p:nvPr/>
          </p:nvSpPr>
          <p:spPr>
            <a:xfrm>
              <a:off x="877653" y="1851670"/>
              <a:ext cx="1840030" cy="1144329"/>
            </a:xfrm>
            <a:prstGeom prst="flowChartManualInput">
              <a:avLst/>
            </a:prstGeom>
            <a:solidFill>
              <a:schemeClr val="bg1">
                <a:lumMod val="75000"/>
              </a:schemeClr>
            </a:solidFill>
            <a:ln w="38100" cap="flat" cmpd="sng" algn="ctr">
              <a:no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chemeClr val="bg1">
                    <a:lumMod val="50000"/>
                  </a:schemeClr>
                </a:solidFill>
                <a:effectLst/>
                <a:uLnTx/>
                <a:uFillTx/>
                <a:latin typeface="Calibri" panose="020F0502020204030204"/>
                <a:ea typeface="微软雅黑" panose="020B0503020204020204" pitchFamily="34" charset="-122"/>
                <a:cs typeface="+mn-cs"/>
              </a:endParaRPr>
            </a:p>
          </p:txBody>
        </p:sp>
        <p:sp>
          <p:nvSpPr>
            <p:cNvPr id="4" name="KSO_Shape"/>
            <p:cNvSpPr/>
            <p:nvPr/>
          </p:nvSpPr>
          <p:spPr bwMode="auto">
            <a:xfrm>
              <a:off x="1440480" y="2223700"/>
              <a:ext cx="714375" cy="495300"/>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ysClr val="window" lastClr="FFFFFF"/>
            </a:solidFill>
            <a:ln>
              <a:noFill/>
            </a:ln>
            <a:effectLst>
              <a:outerShdw blurRad="50800" dist="38100" dir="5400000" algn="t"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chemeClr val="bg1">
                    <a:lumMod val="50000"/>
                  </a:schemeClr>
                </a:solidFill>
                <a:effectLst/>
                <a:uLnTx/>
                <a:uFillTx/>
              </a:endParaRPr>
            </a:p>
          </p:txBody>
        </p:sp>
        <p:grpSp>
          <p:nvGrpSpPr>
            <p:cNvPr id="5" name="组合 4"/>
            <p:cNvGrpSpPr/>
            <p:nvPr/>
          </p:nvGrpSpPr>
          <p:grpSpPr>
            <a:xfrm>
              <a:off x="971600" y="3130828"/>
              <a:ext cx="1584176" cy="737066"/>
              <a:chOff x="467544" y="2715766"/>
              <a:chExt cx="1584176" cy="737066"/>
            </a:xfrm>
          </p:grpSpPr>
          <p:sp>
            <p:nvSpPr>
              <p:cNvPr id="6"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698800" y="1851670"/>
            <a:ext cx="1887488" cy="2016224"/>
            <a:chOff x="2698800" y="1851670"/>
            <a:chExt cx="1887488" cy="2016224"/>
          </a:xfrm>
        </p:grpSpPr>
        <p:sp>
          <p:nvSpPr>
            <p:cNvPr id="9" name="Flowchart: Manual Input 11"/>
            <p:cNvSpPr/>
            <p:nvPr/>
          </p:nvSpPr>
          <p:spPr>
            <a:xfrm flipH="1">
              <a:off x="2746258" y="1851670"/>
              <a:ext cx="1840030" cy="1144329"/>
            </a:xfrm>
            <a:prstGeom prst="flowChartManualInput">
              <a:avLst/>
            </a:prstGeom>
            <a:solidFill>
              <a:srgbClr val="DF0024"/>
            </a:solidFill>
            <a:ln w="38100" cap="flat" cmpd="sng" algn="ctr">
              <a:no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chemeClr val="bg1">
                    <a:lumMod val="50000"/>
                  </a:schemeClr>
                </a:solidFill>
                <a:effectLst/>
                <a:uLnTx/>
                <a:uFillTx/>
                <a:latin typeface="Calibri" panose="020F0502020204030204"/>
                <a:ea typeface="微软雅黑" panose="020B0503020204020204" pitchFamily="34" charset="-122"/>
                <a:cs typeface="+mn-cs"/>
              </a:endParaRPr>
            </a:p>
          </p:txBody>
        </p:sp>
        <p:sp>
          <p:nvSpPr>
            <p:cNvPr id="10" name="KSO_Shape"/>
            <p:cNvSpPr/>
            <p:nvPr/>
          </p:nvSpPr>
          <p:spPr bwMode="auto">
            <a:xfrm>
              <a:off x="3280510" y="2181687"/>
              <a:ext cx="770537" cy="572765"/>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ysClr val="window" lastClr="FFFFFF"/>
            </a:solidFill>
            <a:ln>
              <a:noFill/>
            </a:ln>
          </p:spPr>
          <p:txBody>
            <a:bodyPr lIns="51435" tIns="25718" rIns="51435" bIns="405000"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chemeClr val="bg1">
                    <a:lumMod val="50000"/>
                  </a:schemeClr>
                </a:solidFill>
                <a:effectLst/>
                <a:uLnTx/>
                <a:uFillTx/>
              </a:endParaRPr>
            </a:p>
          </p:txBody>
        </p:sp>
        <p:grpSp>
          <p:nvGrpSpPr>
            <p:cNvPr id="11" name="组合 10"/>
            <p:cNvGrpSpPr/>
            <p:nvPr/>
          </p:nvGrpSpPr>
          <p:grpSpPr>
            <a:xfrm>
              <a:off x="2698800" y="3130828"/>
              <a:ext cx="1584176" cy="737066"/>
              <a:chOff x="467544" y="2715766"/>
              <a:chExt cx="1584176" cy="737066"/>
            </a:xfrm>
          </p:grpSpPr>
          <p:sp>
            <p:nvSpPr>
              <p:cNvPr id="12"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4" name="组合 13"/>
          <p:cNvGrpSpPr/>
          <p:nvPr/>
        </p:nvGrpSpPr>
        <p:grpSpPr>
          <a:xfrm>
            <a:off x="4614863" y="1851670"/>
            <a:ext cx="1840030" cy="2024691"/>
            <a:chOff x="4614863" y="1851670"/>
            <a:chExt cx="1840030" cy="2024691"/>
          </a:xfrm>
        </p:grpSpPr>
        <p:sp>
          <p:nvSpPr>
            <p:cNvPr id="15" name="Flowchart: Manual Input 11"/>
            <p:cNvSpPr/>
            <p:nvPr/>
          </p:nvSpPr>
          <p:spPr>
            <a:xfrm>
              <a:off x="4614863" y="1851670"/>
              <a:ext cx="1840030" cy="1144329"/>
            </a:xfrm>
            <a:prstGeom prst="flowChartManualInput">
              <a:avLst/>
            </a:pr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0" scaled="1"/>
              <a:tileRect/>
            </a:gradFill>
            <a:ln w="38100" cap="flat" cmpd="sng" algn="ctr">
              <a:no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chemeClr val="bg1">
                    <a:lumMod val="50000"/>
                  </a:schemeClr>
                </a:solidFill>
                <a:effectLst/>
                <a:uLnTx/>
                <a:uFillTx/>
                <a:latin typeface="Calibri" panose="020F0502020204030204"/>
                <a:ea typeface="微软雅黑" panose="020B0503020204020204" pitchFamily="34" charset="-122"/>
                <a:cs typeface="+mn-cs"/>
              </a:endParaRPr>
            </a:p>
          </p:txBody>
        </p:sp>
        <p:sp>
          <p:nvSpPr>
            <p:cNvPr id="16" name="KSO_Shape"/>
            <p:cNvSpPr/>
            <p:nvPr/>
          </p:nvSpPr>
          <p:spPr bwMode="auto">
            <a:xfrm>
              <a:off x="5231947" y="2151076"/>
              <a:ext cx="605820" cy="637705"/>
            </a:xfrm>
            <a:custGeom>
              <a:avLst/>
              <a:gdLst>
                <a:gd name="T0" fmla="*/ 220084 w 5831"/>
                <a:gd name="T1" fmla="*/ 628278 h 6140"/>
                <a:gd name="T2" fmla="*/ 273475 w 5831"/>
                <a:gd name="T3" fmla="*/ 882691 h 6140"/>
                <a:gd name="T4" fmla="*/ 273475 w 5831"/>
                <a:gd name="T5" fmla="*/ 0 h 6140"/>
                <a:gd name="T6" fmla="*/ 1186406 w 5831"/>
                <a:gd name="T7" fmla="*/ 0 h 6140"/>
                <a:gd name="T8" fmla="*/ 1206272 w 5831"/>
                <a:gd name="T9" fmla="*/ 4964 h 6140"/>
                <a:gd name="T10" fmla="*/ 1543072 w 5831"/>
                <a:gd name="T11" fmla="*/ 177779 h 6140"/>
                <a:gd name="T12" fmla="*/ 1543072 w 5831"/>
                <a:gd name="T13" fmla="*/ 882691 h 6140"/>
                <a:gd name="T14" fmla="*/ 1595532 w 5831"/>
                <a:gd name="T15" fmla="*/ 628278 h 6140"/>
                <a:gd name="T16" fmla="*/ 1768433 w 5831"/>
                <a:gd name="T17" fmla="*/ 628278 h 6140"/>
                <a:gd name="T18" fmla="*/ 1777435 w 5831"/>
                <a:gd name="T19" fmla="*/ 685366 h 6140"/>
                <a:gd name="T20" fmla="*/ 1785506 w 5831"/>
                <a:gd name="T21" fmla="*/ 742143 h 6140"/>
                <a:gd name="T22" fmla="*/ 1792335 w 5831"/>
                <a:gd name="T23" fmla="*/ 799231 h 6140"/>
                <a:gd name="T24" fmla="*/ 1798233 w 5831"/>
                <a:gd name="T25" fmla="*/ 856009 h 6140"/>
                <a:gd name="T26" fmla="*/ 1803200 w 5831"/>
                <a:gd name="T27" fmla="*/ 912787 h 6140"/>
                <a:gd name="T28" fmla="*/ 1806614 w 5831"/>
                <a:gd name="T29" fmla="*/ 969564 h 6140"/>
                <a:gd name="T30" fmla="*/ 1808787 w 5831"/>
                <a:gd name="T31" fmla="*/ 1026342 h 6140"/>
                <a:gd name="T32" fmla="*/ 1810029 w 5831"/>
                <a:gd name="T33" fmla="*/ 1083430 h 6140"/>
                <a:gd name="T34" fmla="*/ 1810029 w 5831"/>
                <a:gd name="T35" fmla="*/ 1140208 h 6140"/>
                <a:gd name="T36" fmla="*/ 1808167 w 5831"/>
                <a:gd name="T37" fmla="*/ 1196985 h 6140"/>
                <a:gd name="T38" fmla="*/ 1805373 w 5831"/>
                <a:gd name="T39" fmla="*/ 1254073 h 6140"/>
                <a:gd name="T40" fmla="*/ 1801027 w 5831"/>
                <a:gd name="T41" fmla="*/ 1310541 h 6140"/>
                <a:gd name="T42" fmla="*/ 1795129 w 5831"/>
                <a:gd name="T43" fmla="*/ 1367629 h 6140"/>
                <a:gd name="T44" fmla="*/ 1787679 w 5831"/>
                <a:gd name="T45" fmla="*/ 1424406 h 6140"/>
                <a:gd name="T46" fmla="*/ 1778677 w 5831"/>
                <a:gd name="T47" fmla="*/ 1481184 h 6140"/>
                <a:gd name="T48" fmla="*/ 1768433 w 5831"/>
                <a:gd name="T49" fmla="*/ 1538272 h 6140"/>
                <a:gd name="T50" fmla="*/ 1543072 w 5831"/>
                <a:gd name="T51" fmla="*/ 1905000 h 6140"/>
                <a:gd name="T52" fmla="*/ 273475 w 5831"/>
                <a:gd name="T53" fmla="*/ 1905000 h 6140"/>
                <a:gd name="T54" fmla="*/ 53081 w 5831"/>
                <a:gd name="T55" fmla="*/ 1538272 h 6140"/>
                <a:gd name="T56" fmla="*/ 46562 w 5831"/>
                <a:gd name="T57" fmla="*/ 1510038 h 6140"/>
                <a:gd name="T58" fmla="*/ 35077 w 5831"/>
                <a:gd name="T59" fmla="*/ 1454191 h 6140"/>
                <a:gd name="T60" fmla="*/ 25144 w 5831"/>
                <a:gd name="T61" fmla="*/ 1398034 h 6140"/>
                <a:gd name="T62" fmla="*/ 16762 w 5831"/>
                <a:gd name="T63" fmla="*/ 1341877 h 6140"/>
                <a:gd name="T64" fmla="*/ 10244 w 5831"/>
                <a:gd name="T65" fmla="*/ 1285410 h 6140"/>
                <a:gd name="T66" fmla="*/ 5277 w 5831"/>
                <a:gd name="T67" fmla="*/ 1228632 h 6140"/>
                <a:gd name="T68" fmla="*/ 1862 w 5831"/>
                <a:gd name="T69" fmla="*/ 1172475 h 6140"/>
                <a:gd name="T70" fmla="*/ 310 w 5831"/>
                <a:gd name="T71" fmla="*/ 1115697 h 6140"/>
                <a:gd name="T72" fmla="*/ 310 w 5831"/>
                <a:gd name="T73" fmla="*/ 1058609 h 6140"/>
                <a:gd name="T74" fmla="*/ 1862 w 5831"/>
                <a:gd name="T75" fmla="*/ 1001831 h 6140"/>
                <a:gd name="T76" fmla="*/ 4967 w 5831"/>
                <a:gd name="T77" fmla="*/ 944433 h 6140"/>
                <a:gd name="T78" fmla="*/ 9933 w 5831"/>
                <a:gd name="T79" fmla="*/ 887345 h 6140"/>
                <a:gd name="T80" fmla="*/ 16762 w 5831"/>
                <a:gd name="T81" fmla="*/ 829947 h 6140"/>
                <a:gd name="T82" fmla="*/ 25144 w 5831"/>
                <a:gd name="T83" fmla="*/ 772549 h 6140"/>
                <a:gd name="T84" fmla="*/ 34766 w 5831"/>
                <a:gd name="T85" fmla="*/ 715151 h 6140"/>
                <a:gd name="T86" fmla="*/ 46562 w 5831"/>
                <a:gd name="T87" fmla="*/ 657442 h 6140"/>
                <a:gd name="T88" fmla="*/ 53081 w 5831"/>
                <a:gd name="T89" fmla="*/ 628278 h 6140"/>
                <a:gd name="T90" fmla="*/ 398262 w 5831"/>
                <a:gd name="T91" fmla="*/ 1356459 h 6140"/>
                <a:gd name="T92" fmla="*/ 1418596 w 5831"/>
                <a:gd name="T93" fmla="*/ 1780896 h 6140"/>
                <a:gd name="T94" fmla="*/ 1418596 w 5831"/>
                <a:gd name="T95" fmla="*/ 1356459 h 6140"/>
                <a:gd name="T96" fmla="*/ 1424804 w 5831"/>
                <a:gd name="T97" fmla="*/ 882691 h 6140"/>
                <a:gd name="T98" fmla="*/ 1176472 w 5831"/>
                <a:gd name="T99" fmla="*/ 124104 h 6140"/>
                <a:gd name="T100" fmla="*/ 398262 w 5831"/>
                <a:gd name="T101" fmla="*/ 882691 h 6140"/>
                <a:gd name="T102" fmla="*/ 1395625 w 5831"/>
                <a:gd name="T103" fmla="*/ 1030065 h 6140"/>
                <a:gd name="T104" fmla="*/ 1457087 w 5831"/>
                <a:gd name="T105" fmla="*/ 1113525 h 6140"/>
                <a:gd name="T106" fmla="*/ 1595532 w 5831"/>
                <a:gd name="T107" fmla="*/ 1113525 h 6140"/>
                <a:gd name="T108" fmla="*/ 1543072 w 5831"/>
                <a:gd name="T109" fmla="*/ 1030065 h 6140"/>
                <a:gd name="T110" fmla="*/ 1395625 w 5831"/>
                <a:gd name="T111" fmla="*/ 1030065 h 61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1" h="6140">
                  <a:moveTo>
                    <a:pt x="171" y="2025"/>
                  </a:moveTo>
                  <a:lnTo>
                    <a:pt x="709" y="2025"/>
                  </a:lnTo>
                  <a:lnTo>
                    <a:pt x="709" y="2845"/>
                  </a:lnTo>
                  <a:lnTo>
                    <a:pt x="881" y="2845"/>
                  </a:lnTo>
                  <a:lnTo>
                    <a:pt x="881" y="138"/>
                  </a:lnTo>
                  <a:lnTo>
                    <a:pt x="881" y="0"/>
                  </a:lnTo>
                  <a:lnTo>
                    <a:pt x="1021" y="0"/>
                  </a:lnTo>
                  <a:lnTo>
                    <a:pt x="3822" y="0"/>
                  </a:lnTo>
                  <a:lnTo>
                    <a:pt x="3855" y="0"/>
                  </a:lnTo>
                  <a:lnTo>
                    <a:pt x="3886" y="16"/>
                  </a:lnTo>
                  <a:lnTo>
                    <a:pt x="4896" y="535"/>
                  </a:lnTo>
                  <a:lnTo>
                    <a:pt x="4971" y="573"/>
                  </a:lnTo>
                  <a:lnTo>
                    <a:pt x="4971" y="658"/>
                  </a:lnTo>
                  <a:lnTo>
                    <a:pt x="4971" y="2845"/>
                  </a:lnTo>
                  <a:lnTo>
                    <a:pt x="5140" y="2845"/>
                  </a:lnTo>
                  <a:lnTo>
                    <a:pt x="5140" y="2025"/>
                  </a:lnTo>
                  <a:lnTo>
                    <a:pt x="5697" y="2025"/>
                  </a:lnTo>
                  <a:lnTo>
                    <a:pt x="5712" y="2117"/>
                  </a:lnTo>
                  <a:lnTo>
                    <a:pt x="5726" y="2209"/>
                  </a:lnTo>
                  <a:lnTo>
                    <a:pt x="5739" y="2301"/>
                  </a:lnTo>
                  <a:lnTo>
                    <a:pt x="5752" y="2392"/>
                  </a:lnTo>
                  <a:lnTo>
                    <a:pt x="5764" y="2483"/>
                  </a:lnTo>
                  <a:lnTo>
                    <a:pt x="5774" y="2576"/>
                  </a:lnTo>
                  <a:lnTo>
                    <a:pt x="5784" y="2667"/>
                  </a:lnTo>
                  <a:lnTo>
                    <a:pt x="5793" y="2759"/>
                  </a:lnTo>
                  <a:lnTo>
                    <a:pt x="5802" y="2850"/>
                  </a:lnTo>
                  <a:lnTo>
                    <a:pt x="5809" y="2942"/>
                  </a:lnTo>
                  <a:lnTo>
                    <a:pt x="5815" y="3034"/>
                  </a:lnTo>
                  <a:lnTo>
                    <a:pt x="5820" y="3125"/>
                  </a:lnTo>
                  <a:lnTo>
                    <a:pt x="5824" y="3217"/>
                  </a:lnTo>
                  <a:lnTo>
                    <a:pt x="5827" y="3308"/>
                  </a:lnTo>
                  <a:lnTo>
                    <a:pt x="5830" y="3400"/>
                  </a:lnTo>
                  <a:lnTo>
                    <a:pt x="5831" y="3492"/>
                  </a:lnTo>
                  <a:lnTo>
                    <a:pt x="5831" y="3584"/>
                  </a:lnTo>
                  <a:lnTo>
                    <a:pt x="5831" y="3675"/>
                  </a:lnTo>
                  <a:lnTo>
                    <a:pt x="5829" y="3766"/>
                  </a:lnTo>
                  <a:lnTo>
                    <a:pt x="5825" y="3858"/>
                  </a:lnTo>
                  <a:lnTo>
                    <a:pt x="5821" y="3950"/>
                  </a:lnTo>
                  <a:lnTo>
                    <a:pt x="5816" y="4042"/>
                  </a:lnTo>
                  <a:lnTo>
                    <a:pt x="5810" y="4133"/>
                  </a:lnTo>
                  <a:lnTo>
                    <a:pt x="5802" y="4224"/>
                  </a:lnTo>
                  <a:lnTo>
                    <a:pt x="5793" y="4316"/>
                  </a:lnTo>
                  <a:lnTo>
                    <a:pt x="5783" y="4408"/>
                  </a:lnTo>
                  <a:lnTo>
                    <a:pt x="5772" y="4500"/>
                  </a:lnTo>
                  <a:lnTo>
                    <a:pt x="5759" y="4591"/>
                  </a:lnTo>
                  <a:lnTo>
                    <a:pt x="5745" y="4682"/>
                  </a:lnTo>
                  <a:lnTo>
                    <a:pt x="5730" y="4774"/>
                  </a:lnTo>
                  <a:lnTo>
                    <a:pt x="5714" y="4866"/>
                  </a:lnTo>
                  <a:lnTo>
                    <a:pt x="5697" y="4958"/>
                  </a:lnTo>
                  <a:lnTo>
                    <a:pt x="4971" y="4958"/>
                  </a:lnTo>
                  <a:lnTo>
                    <a:pt x="4971" y="6140"/>
                  </a:lnTo>
                  <a:lnTo>
                    <a:pt x="881" y="6140"/>
                  </a:lnTo>
                  <a:lnTo>
                    <a:pt x="881" y="4958"/>
                  </a:lnTo>
                  <a:lnTo>
                    <a:pt x="171" y="4958"/>
                  </a:lnTo>
                  <a:lnTo>
                    <a:pt x="150" y="4867"/>
                  </a:lnTo>
                  <a:lnTo>
                    <a:pt x="131" y="4777"/>
                  </a:lnTo>
                  <a:lnTo>
                    <a:pt x="113" y="4687"/>
                  </a:lnTo>
                  <a:lnTo>
                    <a:pt x="97" y="4597"/>
                  </a:lnTo>
                  <a:lnTo>
                    <a:pt x="81" y="4506"/>
                  </a:lnTo>
                  <a:lnTo>
                    <a:pt x="68" y="4415"/>
                  </a:lnTo>
                  <a:lnTo>
                    <a:pt x="54" y="4325"/>
                  </a:lnTo>
                  <a:lnTo>
                    <a:pt x="43" y="4233"/>
                  </a:lnTo>
                  <a:lnTo>
                    <a:pt x="33" y="4143"/>
                  </a:lnTo>
                  <a:lnTo>
                    <a:pt x="24" y="4052"/>
                  </a:lnTo>
                  <a:lnTo>
                    <a:pt x="17" y="3960"/>
                  </a:lnTo>
                  <a:lnTo>
                    <a:pt x="11" y="3870"/>
                  </a:lnTo>
                  <a:lnTo>
                    <a:pt x="6" y="3779"/>
                  </a:lnTo>
                  <a:lnTo>
                    <a:pt x="3" y="3687"/>
                  </a:lnTo>
                  <a:lnTo>
                    <a:pt x="1" y="3596"/>
                  </a:lnTo>
                  <a:lnTo>
                    <a:pt x="0" y="3504"/>
                  </a:lnTo>
                  <a:lnTo>
                    <a:pt x="1" y="3412"/>
                  </a:lnTo>
                  <a:lnTo>
                    <a:pt x="3" y="3320"/>
                  </a:lnTo>
                  <a:lnTo>
                    <a:pt x="6" y="3229"/>
                  </a:lnTo>
                  <a:lnTo>
                    <a:pt x="11" y="3137"/>
                  </a:lnTo>
                  <a:lnTo>
                    <a:pt x="16" y="3044"/>
                  </a:lnTo>
                  <a:lnTo>
                    <a:pt x="24" y="2953"/>
                  </a:lnTo>
                  <a:lnTo>
                    <a:pt x="32" y="2860"/>
                  </a:lnTo>
                  <a:lnTo>
                    <a:pt x="42" y="2768"/>
                  </a:lnTo>
                  <a:lnTo>
                    <a:pt x="54" y="2675"/>
                  </a:lnTo>
                  <a:lnTo>
                    <a:pt x="66" y="2583"/>
                  </a:lnTo>
                  <a:lnTo>
                    <a:pt x="81" y="2490"/>
                  </a:lnTo>
                  <a:lnTo>
                    <a:pt x="95" y="2398"/>
                  </a:lnTo>
                  <a:lnTo>
                    <a:pt x="112" y="2305"/>
                  </a:lnTo>
                  <a:lnTo>
                    <a:pt x="131" y="2212"/>
                  </a:lnTo>
                  <a:lnTo>
                    <a:pt x="150" y="2119"/>
                  </a:lnTo>
                  <a:lnTo>
                    <a:pt x="171" y="2025"/>
                  </a:lnTo>
                  <a:close/>
                  <a:moveTo>
                    <a:pt x="4570" y="4372"/>
                  </a:moveTo>
                  <a:lnTo>
                    <a:pt x="1283" y="4372"/>
                  </a:lnTo>
                  <a:lnTo>
                    <a:pt x="1283" y="5740"/>
                  </a:lnTo>
                  <a:lnTo>
                    <a:pt x="4570" y="5740"/>
                  </a:lnTo>
                  <a:lnTo>
                    <a:pt x="4570" y="4372"/>
                  </a:lnTo>
                  <a:close/>
                  <a:moveTo>
                    <a:pt x="1283" y="2845"/>
                  </a:moveTo>
                  <a:lnTo>
                    <a:pt x="4590" y="2845"/>
                  </a:lnTo>
                  <a:lnTo>
                    <a:pt x="4590" y="845"/>
                  </a:lnTo>
                  <a:lnTo>
                    <a:pt x="3790" y="400"/>
                  </a:lnTo>
                  <a:lnTo>
                    <a:pt x="1283" y="400"/>
                  </a:lnTo>
                  <a:lnTo>
                    <a:pt x="1283" y="2845"/>
                  </a:lnTo>
                  <a:close/>
                  <a:moveTo>
                    <a:pt x="4496" y="3320"/>
                  </a:moveTo>
                  <a:lnTo>
                    <a:pt x="4496" y="3589"/>
                  </a:lnTo>
                  <a:lnTo>
                    <a:pt x="4694" y="3589"/>
                  </a:lnTo>
                  <a:lnTo>
                    <a:pt x="4971" y="3589"/>
                  </a:lnTo>
                  <a:lnTo>
                    <a:pt x="5140" y="3589"/>
                  </a:lnTo>
                  <a:lnTo>
                    <a:pt x="5140" y="3320"/>
                  </a:lnTo>
                  <a:lnTo>
                    <a:pt x="4971" y="3320"/>
                  </a:lnTo>
                  <a:lnTo>
                    <a:pt x="4694" y="3320"/>
                  </a:lnTo>
                  <a:lnTo>
                    <a:pt x="4496" y="3320"/>
                  </a:lnTo>
                  <a:close/>
                </a:path>
              </a:pathLst>
            </a:custGeom>
            <a:solidFill>
              <a:sysClr val="window" lastClr="FFFFF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chemeClr val="bg1">
                    <a:lumMod val="50000"/>
                  </a:schemeClr>
                </a:solidFill>
                <a:effectLst/>
                <a:uLnTx/>
                <a:uFillTx/>
              </a:endParaRPr>
            </a:p>
          </p:txBody>
        </p:sp>
        <p:grpSp>
          <p:nvGrpSpPr>
            <p:cNvPr id="17" name="组合 16"/>
            <p:cNvGrpSpPr/>
            <p:nvPr/>
          </p:nvGrpSpPr>
          <p:grpSpPr>
            <a:xfrm>
              <a:off x="4629200" y="3139295"/>
              <a:ext cx="1584176" cy="737066"/>
              <a:chOff x="467544" y="2715766"/>
              <a:chExt cx="1584176" cy="737066"/>
            </a:xfrm>
          </p:grpSpPr>
          <p:sp>
            <p:nvSpPr>
              <p:cNvPr id="18"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组合 19"/>
          <p:cNvGrpSpPr/>
          <p:nvPr/>
        </p:nvGrpSpPr>
        <p:grpSpPr>
          <a:xfrm>
            <a:off x="6483467" y="1851670"/>
            <a:ext cx="1840030" cy="2007758"/>
            <a:chOff x="6483467" y="1851670"/>
            <a:chExt cx="1840030" cy="2007758"/>
          </a:xfrm>
        </p:grpSpPr>
        <p:sp>
          <p:nvSpPr>
            <p:cNvPr id="21" name="Flowchart: Manual Input 11"/>
            <p:cNvSpPr/>
            <p:nvPr/>
          </p:nvSpPr>
          <p:spPr>
            <a:xfrm flipH="1">
              <a:off x="6483467" y="1851670"/>
              <a:ext cx="1840030" cy="1144329"/>
            </a:xfrm>
            <a:prstGeom prst="flowChartManualInput">
              <a:avLst/>
            </a:prstGeom>
            <a:solidFill>
              <a:schemeClr val="bg1">
                <a:lumMod val="75000"/>
              </a:schemeClr>
            </a:solidFill>
            <a:ln w="38100" cap="flat" cmpd="sng" algn="ctr">
              <a:no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chemeClr val="bg1">
                    <a:lumMod val="50000"/>
                  </a:schemeClr>
                </a:solidFill>
                <a:effectLst/>
                <a:uLnTx/>
                <a:uFillTx/>
                <a:latin typeface="Calibri" panose="020F0502020204030204"/>
                <a:ea typeface="微软雅黑" panose="020B0503020204020204" pitchFamily="34" charset="-122"/>
                <a:cs typeface="+mn-cs"/>
              </a:endParaRPr>
            </a:p>
          </p:txBody>
        </p:sp>
        <p:sp>
          <p:nvSpPr>
            <p:cNvPr id="22" name="KSO_Shape"/>
            <p:cNvSpPr/>
            <p:nvPr/>
          </p:nvSpPr>
          <p:spPr bwMode="auto">
            <a:xfrm>
              <a:off x="6920938" y="2176003"/>
              <a:ext cx="965087" cy="587094"/>
            </a:xfrm>
            <a:custGeom>
              <a:avLst/>
              <a:gdLst>
                <a:gd name="T0" fmla="*/ 2147483646 w 6731"/>
                <a:gd name="T1" fmla="*/ 2147483646 h 4095"/>
                <a:gd name="T2" fmla="*/ 2147483646 w 6731"/>
                <a:gd name="T3" fmla="*/ 2147483646 h 4095"/>
                <a:gd name="T4" fmla="*/ 2147483646 w 6731"/>
                <a:gd name="T5" fmla="*/ 2147483646 h 4095"/>
                <a:gd name="T6" fmla="*/ 2147483646 w 6731"/>
                <a:gd name="T7" fmla="*/ 2147483646 h 4095"/>
                <a:gd name="T8" fmla="*/ 2147483646 w 6731"/>
                <a:gd name="T9" fmla="*/ 2147483646 h 4095"/>
                <a:gd name="T10" fmla="*/ 2147483646 w 6731"/>
                <a:gd name="T11" fmla="*/ 2147483646 h 4095"/>
                <a:gd name="T12" fmla="*/ 2147483646 w 6731"/>
                <a:gd name="T13" fmla="*/ 2147483646 h 4095"/>
                <a:gd name="T14" fmla="*/ 2147483646 w 6731"/>
                <a:gd name="T15" fmla="*/ 2147483646 h 4095"/>
                <a:gd name="T16" fmla="*/ 2147483646 w 6731"/>
                <a:gd name="T17" fmla="*/ 2147483646 h 4095"/>
                <a:gd name="T18" fmla="*/ 2147483646 w 6731"/>
                <a:gd name="T19" fmla="*/ 2147483646 h 4095"/>
                <a:gd name="T20" fmla="*/ 2147483646 w 6731"/>
                <a:gd name="T21" fmla="*/ 2147483646 h 4095"/>
                <a:gd name="T22" fmla="*/ 2147483646 w 6731"/>
                <a:gd name="T23" fmla="*/ 2147483646 h 4095"/>
                <a:gd name="T24" fmla="*/ 2147483646 w 6731"/>
                <a:gd name="T25" fmla="*/ 2147483646 h 4095"/>
                <a:gd name="T26" fmla="*/ 2147483646 w 6731"/>
                <a:gd name="T27" fmla="*/ 2147483646 h 4095"/>
                <a:gd name="T28" fmla="*/ 2147483646 w 6731"/>
                <a:gd name="T29" fmla="*/ 2147483646 h 4095"/>
                <a:gd name="T30" fmla="*/ 2147483646 w 6731"/>
                <a:gd name="T31" fmla="*/ 2147483646 h 4095"/>
                <a:gd name="T32" fmla="*/ 2147483646 w 6731"/>
                <a:gd name="T33" fmla="*/ 2147483646 h 4095"/>
                <a:gd name="T34" fmla="*/ 2147483646 w 6731"/>
                <a:gd name="T35" fmla="*/ 2147483646 h 4095"/>
                <a:gd name="T36" fmla="*/ 2147483646 w 6731"/>
                <a:gd name="T37" fmla="*/ 2147483646 h 4095"/>
                <a:gd name="T38" fmla="*/ 2147483646 w 6731"/>
                <a:gd name="T39" fmla="*/ 2147483646 h 4095"/>
                <a:gd name="T40" fmla="*/ 2147483646 w 6731"/>
                <a:gd name="T41" fmla="*/ 2147483646 h 4095"/>
                <a:gd name="T42" fmla="*/ 2147483646 w 6731"/>
                <a:gd name="T43" fmla="*/ 2147483646 h 4095"/>
                <a:gd name="T44" fmla="*/ 2147483646 w 6731"/>
                <a:gd name="T45" fmla="*/ 2147483646 h 4095"/>
                <a:gd name="T46" fmla="*/ 2147483646 w 6731"/>
                <a:gd name="T47" fmla="*/ 2147483646 h 4095"/>
                <a:gd name="T48" fmla="*/ 2147483646 w 6731"/>
                <a:gd name="T49" fmla="*/ 2147483646 h 4095"/>
                <a:gd name="T50" fmla="*/ 2147483646 w 6731"/>
                <a:gd name="T51" fmla="*/ 2147483646 h 4095"/>
                <a:gd name="T52" fmla="*/ 2147483646 w 6731"/>
                <a:gd name="T53" fmla="*/ 2147483646 h 4095"/>
                <a:gd name="T54" fmla="*/ 2147483646 w 6731"/>
                <a:gd name="T55" fmla="*/ 2147483646 h 4095"/>
                <a:gd name="T56" fmla="*/ 2147483646 w 6731"/>
                <a:gd name="T57" fmla="*/ 2147483646 h 4095"/>
                <a:gd name="T58" fmla="*/ 2147483646 w 6731"/>
                <a:gd name="T59" fmla="*/ 2147483646 h 4095"/>
                <a:gd name="T60" fmla="*/ 2147483646 w 6731"/>
                <a:gd name="T61" fmla="*/ 2147483646 h 4095"/>
                <a:gd name="T62" fmla="*/ 2147483646 w 6731"/>
                <a:gd name="T63" fmla="*/ 2147483646 h 4095"/>
                <a:gd name="T64" fmla="*/ 2147483646 w 6731"/>
                <a:gd name="T65" fmla="*/ 2147483646 h 4095"/>
                <a:gd name="T66" fmla="*/ 2147483646 w 6731"/>
                <a:gd name="T67" fmla="*/ 2147483646 h 4095"/>
                <a:gd name="T68" fmla="*/ 2147483646 w 6731"/>
                <a:gd name="T69" fmla="*/ 2147483646 h 4095"/>
                <a:gd name="T70" fmla="*/ 2147483646 w 6731"/>
                <a:gd name="T71" fmla="*/ 2147483646 h 4095"/>
                <a:gd name="T72" fmla="*/ 2147483646 w 6731"/>
                <a:gd name="T73" fmla="*/ 2147483646 h 4095"/>
                <a:gd name="T74" fmla="*/ 2147483646 w 6731"/>
                <a:gd name="T75" fmla="*/ 2147483646 h 4095"/>
                <a:gd name="T76" fmla="*/ 2147483646 w 6731"/>
                <a:gd name="T77" fmla="*/ 2147483646 h 4095"/>
                <a:gd name="T78" fmla="*/ 2147483646 w 6731"/>
                <a:gd name="T79" fmla="*/ 2147483646 h 4095"/>
                <a:gd name="T80" fmla="*/ 2147483646 w 6731"/>
                <a:gd name="T81" fmla="*/ 2147483646 h 4095"/>
                <a:gd name="T82" fmla="*/ 2147483646 w 6731"/>
                <a:gd name="T83" fmla="*/ 2147483646 h 4095"/>
                <a:gd name="T84" fmla="*/ 2147483646 w 6731"/>
                <a:gd name="T85" fmla="*/ 2147483646 h 4095"/>
                <a:gd name="T86" fmla="*/ 2147483646 w 6731"/>
                <a:gd name="T87" fmla="*/ 2147483646 h 4095"/>
                <a:gd name="T88" fmla="*/ 2147483646 w 6731"/>
                <a:gd name="T89" fmla="*/ 2147483646 h 4095"/>
                <a:gd name="T90" fmla="*/ 2147483646 w 6731"/>
                <a:gd name="T91" fmla="*/ 2147483646 h 4095"/>
                <a:gd name="T92" fmla="*/ 2147483646 w 6731"/>
                <a:gd name="T93" fmla="*/ 2147483646 h 4095"/>
                <a:gd name="T94" fmla="*/ 2147483646 w 6731"/>
                <a:gd name="T95" fmla="*/ 2147483646 h 4095"/>
                <a:gd name="T96" fmla="*/ 2147483646 w 6731"/>
                <a:gd name="T97" fmla="*/ 2147483646 h 4095"/>
                <a:gd name="T98" fmla="*/ 2147483646 w 6731"/>
                <a:gd name="T99" fmla="*/ 2147483646 h 4095"/>
                <a:gd name="T100" fmla="*/ 2147483646 w 6731"/>
                <a:gd name="T101" fmla="*/ 2147483646 h 4095"/>
                <a:gd name="T102" fmla="*/ 2147483646 w 6731"/>
                <a:gd name="T103" fmla="*/ 2147483646 h 4095"/>
                <a:gd name="T104" fmla="*/ 2147483646 w 6731"/>
                <a:gd name="T105" fmla="*/ 2147483646 h 4095"/>
                <a:gd name="T106" fmla="*/ 2147483646 w 6731"/>
                <a:gd name="T107" fmla="*/ 2147483646 h 4095"/>
                <a:gd name="T108" fmla="*/ 2147483646 w 6731"/>
                <a:gd name="T109" fmla="*/ 2147483646 h 4095"/>
                <a:gd name="T110" fmla="*/ 2147483646 w 6731"/>
                <a:gd name="T111" fmla="*/ 2147483646 h 4095"/>
                <a:gd name="T112" fmla="*/ 2147483646 w 6731"/>
                <a:gd name="T113" fmla="*/ 2147483646 h 4095"/>
                <a:gd name="T114" fmla="*/ 2147483646 w 6731"/>
                <a:gd name="T115" fmla="*/ 2147483646 h 4095"/>
                <a:gd name="T116" fmla="*/ 2147483646 w 6731"/>
                <a:gd name="T117" fmla="*/ 2147483646 h 4095"/>
                <a:gd name="T118" fmla="*/ 2147483646 w 6731"/>
                <a:gd name="T119" fmla="*/ 2147483646 h 4095"/>
                <a:gd name="T120" fmla="*/ 2147483646 w 6731"/>
                <a:gd name="T121" fmla="*/ 2147483646 h 4095"/>
                <a:gd name="T122" fmla="*/ 2147483646 w 6731"/>
                <a:gd name="T123" fmla="*/ 2147483646 h 409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731" h="4095">
                  <a:moveTo>
                    <a:pt x="0" y="0"/>
                  </a:moveTo>
                  <a:lnTo>
                    <a:pt x="1625" y="0"/>
                  </a:lnTo>
                  <a:lnTo>
                    <a:pt x="1625" y="4095"/>
                  </a:lnTo>
                  <a:lnTo>
                    <a:pt x="0" y="4095"/>
                  </a:lnTo>
                  <a:lnTo>
                    <a:pt x="0" y="0"/>
                  </a:lnTo>
                  <a:close/>
                  <a:moveTo>
                    <a:pt x="1868" y="4095"/>
                  </a:moveTo>
                  <a:lnTo>
                    <a:pt x="4851" y="4095"/>
                  </a:lnTo>
                  <a:lnTo>
                    <a:pt x="4851" y="3023"/>
                  </a:lnTo>
                  <a:lnTo>
                    <a:pt x="1868" y="3023"/>
                  </a:lnTo>
                  <a:lnTo>
                    <a:pt x="1868" y="4095"/>
                  </a:lnTo>
                  <a:close/>
                  <a:moveTo>
                    <a:pt x="1868" y="2790"/>
                  </a:moveTo>
                  <a:lnTo>
                    <a:pt x="4851" y="2790"/>
                  </a:lnTo>
                  <a:lnTo>
                    <a:pt x="4851" y="1718"/>
                  </a:lnTo>
                  <a:lnTo>
                    <a:pt x="1868" y="1718"/>
                  </a:lnTo>
                  <a:lnTo>
                    <a:pt x="1868" y="2790"/>
                  </a:lnTo>
                  <a:close/>
                  <a:moveTo>
                    <a:pt x="2508" y="3288"/>
                  </a:moveTo>
                  <a:lnTo>
                    <a:pt x="4054" y="3288"/>
                  </a:lnTo>
                  <a:lnTo>
                    <a:pt x="4054" y="3563"/>
                  </a:lnTo>
                  <a:lnTo>
                    <a:pt x="2508" y="3563"/>
                  </a:lnTo>
                  <a:lnTo>
                    <a:pt x="2508" y="3288"/>
                  </a:lnTo>
                  <a:close/>
                  <a:moveTo>
                    <a:pt x="2180" y="1962"/>
                  </a:moveTo>
                  <a:lnTo>
                    <a:pt x="3224" y="1962"/>
                  </a:lnTo>
                  <a:lnTo>
                    <a:pt x="3224" y="2571"/>
                  </a:lnTo>
                  <a:lnTo>
                    <a:pt x="2180" y="2571"/>
                  </a:lnTo>
                  <a:lnTo>
                    <a:pt x="2180" y="1962"/>
                  </a:lnTo>
                  <a:close/>
                  <a:moveTo>
                    <a:pt x="3647" y="1942"/>
                  </a:moveTo>
                  <a:lnTo>
                    <a:pt x="3647" y="1942"/>
                  </a:lnTo>
                  <a:lnTo>
                    <a:pt x="3666" y="1943"/>
                  </a:lnTo>
                  <a:lnTo>
                    <a:pt x="3687" y="1947"/>
                  </a:lnTo>
                  <a:lnTo>
                    <a:pt x="3706" y="1951"/>
                  </a:lnTo>
                  <a:lnTo>
                    <a:pt x="3724" y="1958"/>
                  </a:lnTo>
                  <a:lnTo>
                    <a:pt x="3742" y="1966"/>
                  </a:lnTo>
                  <a:lnTo>
                    <a:pt x="3758" y="1977"/>
                  </a:lnTo>
                  <a:lnTo>
                    <a:pt x="3774" y="1988"/>
                  </a:lnTo>
                  <a:lnTo>
                    <a:pt x="3788" y="2001"/>
                  </a:lnTo>
                  <a:lnTo>
                    <a:pt x="3801" y="2015"/>
                  </a:lnTo>
                  <a:lnTo>
                    <a:pt x="3813" y="2030"/>
                  </a:lnTo>
                  <a:lnTo>
                    <a:pt x="3823" y="2048"/>
                  </a:lnTo>
                  <a:lnTo>
                    <a:pt x="3831" y="2065"/>
                  </a:lnTo>
                  <a:lnTo>
                    <a:pt x="3838" y="2084"/>
                  </a:lnTo>
                  <a:lnTo>
                    <a:pt x="3843" y="2102"/>
                  </a:lnTo>
                  <a:lnTo>
                    <a:pt x="3846" y="2122"/>
                  </a:lnTo>
                  <a:lnTo>
                    <a:pt x="3847" y="2143"/>
                  </a:lnTo>
                  <a:lnTo>
                    <a:pt x="3846" y="2164"/>
                  </a:lnTo>
                  <a:lnTo>
                    <a:pt x="3843" y="2184"/>
                  </a:lnTo>
                  <a:lnTo>
                    <a:pt x="3838" y="2202"/>
                  </a:lnTo>
                  <a:lnTo>
                    <a:pt x="3831" y="2221"/>
                  </a:lnTo>
                  <a:lnTo>
                    <a:pt x="3823" y="2239"/>
                  </a:lnTo>
                  <a:lnTo>
                    <a:pt x="3813" y="2256"/>
                  </a:lnTo>
                  <a:lnTo>
                    <a:pt x="3801" y="2271"/>
                  </a:lnTo>
                  <a:lnTo>
                    <a:pt x="3788" y="2285"/>
                  </a:lnTo>
                  <a:lnTo>
                    <a:pt x="3774" y="2299"/>
                  </a:lnTo>
                  <a:lnTo>
                    <a:pt x="3758" y="2310"/>
                  </a:lnTo>
                  <a:lnTo>
                    <a:pt x="3742" y="2319"/>
                  </a:lnTo>
                  <a:lnTo>
                    <a:pt x="3724" y="2328"/>
                  </a:lnTo>
                  <a:lnTo>
                    <a:pt x="3706" y="2334"/>
                  </a:lnTo>
                  <a:lnTo>
                    <a:pt x="3687" y="2340"/>
                  </a:lnTo>
                  <a:lnTo>
                    <a:pt x="3666" y="2343"/>
                  </a:lnTo>
                  <a:lnTo>
                    <a:pt x="3647" y="2344"/>
                  </a:lnTo>
                  <a:lnTo>
                    <a:pt x="3626" y="2343"/>
                  </a:lnTo>
                  <a:lnTo>
                    <a:pt x="3606" y="2340"/>
                  </a:lnTo>
                  <a:lnTo>
                    <a:pt x="3586" y="2334"/>
                  </a:lnTo>
                  <a:lnTo>
                    <a:pt x="3568" y="2328"/>
                  </a:lnTo>
                  <a:lnTo>
                    <a:pt x="3550" y="2319"/>
                  </a:lnTo>
                  <a:lnTo>
                    <a:pt x="3534" y="2310"/>
                  </a:lnTo>
                  <a:lnTo>
                    <a:pt x="3519" y="2299"/>
                  </a:lnTo>
                  <a:lnTo>
                    <a:pt x="3504" y="2285"/>
                  </a:lnTo>
                  <a:lnTo>
                    <a:pt x="3491" y="2271"/>
                  </a:lnTo>
                  <a:lnTo>
                    <a:pt x="3479" y="2256"/>
                  </a:lnTo>
                  <a:lnTo>
                    <a:pt x="3469" y="2239"/>
                  </a:lnTo>
                  <a:lnTo>
                    <a:pt x="3461" y="2221"/>
                  </a:lnTo>
                  <a:lnTo>
                    <a:pt x="3454" y="2202"/>
                  </a:lnTo>
                  <a:lnTo>
                    <a:pt x="3449" y="2184"/>
                  </a:lnTo>
                  <a:lnTo>
                    <a:pt x="3446" y="2164"/>
                  </a:lnTo>
                  <a:lnTo>
                    <a:pt x="3446" y="2143"/>
                  </a:lnTo>
                  <a:lnTo>
                    <a:pt x="3446" y="2122"/>
                  </a:lnTo>
                  <a:lnTo>
                    <a:pt x="3449" y="2102"/>
                  </a:lnTo>
                  <a:lnTo>
                    <a:pt x="3454" y="2084"/>
                  </a:lnTo>
                  <a:lnTo>
                    <a:pt x="3461" y="2065"/>
                  </a:lnTo>
                  <a:lnTo>
                    <a:pt x="3469" y="2048"/>
                  </a:lnTo>
                  <a:lnTo>
                    <a:pt x="3479" y="2030"/>
                  </a:lnTo>
                  <a:lnTo>
                    <a:pt x="3491" y="2015"/>
                  </a:lnTo>
                  <a:lnTo>
                    <a:pt x="3504" y="2001"/>
                  </a:lnTo>
                  <a:lnTo>
                    <a:pt x="3519" y="1988"/>
                  </a:lnTo>
                  <a:lnTo>
                    <a:pt x="3534" y="1977"/>
                  </a:lnTo>
                  <a:lnTo>
                    <a:pt x="3550" y="1966"/>
                  </a:lnTo>
                  <a:lnTo>
                    <a:pt x="3568" y="1958"/>
                  </a:lnTo>
                  <a:lnTo>
                    <a:pt x="3586" y="1951"/>
                  </a:lnTo>
                  <a:lnTo>
                    <a:pt x="3606" y="1947"/>
                  </a:lnTo>
                  <a:lnTo>
                    <a:pt x="3626" y="1943"/>
                  </a:lnTo>
                  <a:lnTo>
                    <a:pt x="3647" y="1942"/>
                  </a:lnTo>
                  <a:close/>
                  <a:moveTo>
                    <a:pt x="4235" y="1942"/>
                  </a:moveTo>
                  <a:lnTo>
                    <a:pt x="4235" y="1942"/>
                  </a:lnTo>
                  <a:lnTo>
                    <a:pt x="4256" y="1943"/>
                  </a:lnTo>
                  <a:lnTo>
                    <a:pt x="4276" y="1947"/>
                  </a:lnTo>
                  <a:lnTo>
                    <a:pt x="4296" y="1951"/>
                  </a:lnTo>
                  <a:lnTo>
                    <a:pt x="4313" y="1958"/>
                  </a:lnTo>
                  <a:lnTo>
                    <a:pt x="4332" y="1966"/>
                  </a:lnTo>
                  <a:lnTo>
                    <a:pt x="4348" y="1977"/>
                  </a:lnTo>
                  <a:lnTo>
                    <a:pt x="4363" y="1988"/>
                  </a:lnTo>
                  <a:lnTo>
                    <a:pt x="4377" y="2001"/>
                  </a:lnTo>
                  <a:lnTo>
                    <a:pt x="4391" y="2015"/>
                  </a:lnTo>
                  <a:lnTo>
                    <a:pt x="4402" y="2030"/>
                  </a:lnTo>
                  <a:lnTo>
                    <a:pt x="4412" y="2048"/>
                  </a:lnTo>
                  <a:lnTo>
                    <a:pt x="4421" y="2065"/>
                  </a:lnTo>
                  <a:lnTo>
                    <a:pt x="4427" y="2084"/>
                  </a:lnTo>
                  <a:lnTo>
                    <a:pt x="4433" y="2102"/>
                  </a:lnTo>
                  <a:lnTo>
                    <a:pt x="4435" y="2122"/>
                  </a:lnTo>
                  <a:lnTo>
                    <a:pt x="4436" y="2143"/>
                  </a:lnTo>
                  <a:lnTo>
                    <a:pt x="4435" y="2164"/>
                  </a:lnTo>
                  <a:lnTo>
                    <a:pt x="4433" y="2184"/>
                  </a:lnTo>
                  <a:lnTo>
                    <a:pt x="4427" y="2202"/>
                  </a:lnTo>
                  <a:lnTo>
                    <a:pt x="4421" y="2221"/>
                  </a:lnTo>
                  <a:lnTo>
                    <a:pt x="4412" y="2239"/>
                  </a:lnTo>
                  <a:lnTo>
                    <a:pt x="4402" y="2256"/>
                  </a:lnTo>
                  <a:lnTo>
                    <a:pt x="4391" y="2271"/>
                  </a:lnTo>
                  <a:lnTo>
                    <a:pt x="4377" y="2285"/>
                  </a:lnTo>
                  <a:lnTo>
                    <a:pt x="4363" y="2299"/>
                  </a:lnTo>
                  <a:lnTo>
                    <a:pt x="4348" y="2310"/>
                  </a:lnTo>
                  <a:lnTo>
                    <a:pt x="4332" y="2319"/>
                  </a:lnTo>
                  <a:lnTo>
                    <a:pt x="4313" y="2328"/>
                  </a:lnTo>
                  <a:lnTo>
                    <a:pt x="4296" y="2334"/>
                  </a:lnTo>
                  <a:lnTo>
                    <a:pt x="4276" y="2340"/>
                  </a:lnTo>
                  <a:lnTo>
                    <a:pt x="4256" y="2343"/>
                  </a:lnTo>
                  <a:lnTo>
                    <a:pt x="4235" y="2344"/>
                  </a:lnTo>
                  <a:lnTo>
                    <a:pt x="4214" y="2343"/>
                  </a:lnTo>
                  <a:lnTo>
                    <a:pt x="4195" y="2340"/>
                  </a:lnTo>
                  <a:lnTo>
                    <a:pt x="4176" y="2334"/>
                  </a:lnTo>
                  <a:lnTo>
                    <a:pt x="4157" y="2328"/>
                  </a:lnTo>
                  <a:lnTo>
                    <a:pt x="4140" y="2319"/>
                  </a:lnTo>
                  <a:lnTo>
                    <a:pt x="4123" y="2310"/>
                  </a:lnTo>
                  <a:lnTo>
                    <a:pt x="4108" y="2299"/>
                  </a:lnTo>
                  <a:lnTo>
                    <a:pt x="4094" y="2285"/>
                  </a:lnTo>
                  <a:lnTo>
                    <a:pt x="4081" y="2271"/>
                  </a:lnTo>
                  <a:lnTo>
                    <a:pt x="4069" y="2256"/>
                  </a:lnTo>
                  <a:lnTo>
                    <a:pt x="4059" y="2239"/>
                  </a:lnTo>
                  <a:lnTo>
                    <a:pt x="4051" y="2221"/>
                  </a:lnTo>
                  <a:lnTo>
                    <a:pt x="4044" y="2202"/>
                  </a:lnTo>
                  <a:lnTo>
                    <a:pt x="4039" y="2184"/>
                  </a:lnTo>
                  <a:lnTo>
                    <a:pt x="4036" y="2164"/>
                  </a:lnTo>
                  <a:lnTo>
                    <a:pt x="4034" y="2143"/>
                  </a:lnTo>
                  <a:lnTo>
                    <a:pt x="4036" y="2122"/>
                  </a:lnTo>
                  <a:lnTo>
                    <a:pt x="4039" y="2102"/>
                  </a:lnTo>
                  <a:lnTo>
                    <a:pt x="4044" y="2084"/>
                  </a:lnTo>
                  <a:lnTo>
                    <a:pt x="4051" y="2065"/>
                  </a:lnTo>
                  <a:lnTo>
                    <a:pt x="4059" y="2048"/>
                  </a:lnTo>
                  <a:lnTo>
                    <a:pt x="4069" y="2030"/>
                  </a:lnTo>
                  <a:lnTo>
                    <a:pt x="4081" y="2015"/>
                  </a:lnTo>
                  <a:lnTo>
                    <a:pt x="4094" y="2001"/>
                  </a:lnTo>
                  <a:lnTo>
                    <a:pt x="4108" y="1988"/>
                  </a:lnTo>
                  <a:lnTo>
                    <a:pt x="4123" y="1977"/>
                  </a:lnTo>
                  <a:lnTo>
                    <a:pt x="4140" y="1966"/>
                  </a:lnTo>
                  <a:lnTo>
                    <a:pt x="4157" y="1958"/>
                  </a:lnTo>
                  <a:lnTo>
                    <a:pt x="4176" y="1951"/>
                  </a:lnTo>
                  <a:lnTo>
                    <a:pt x="4195" y="1947"/>
                  </a:lnTo>
                  <a:lnTo>
                    <a:pt x="4214" y="1943"/>
                  </a:lnTo>
                  <a:lnTo>
                    <a:pt x="4235" y="1942"/>
                  </a:lnTo>
                  <a:close/>
                  <a:moveTo>
                    <a:pt x="4168" y="3284"/>
                  </a:moveTo>
                  <a:lnTo>
                    <a:pt x="4453" y="3284"/>
                  </a:lnTo>
                  <a:lnTo>
                    <a:pt x="4453" y="3412"/>
                  </a:lnTo>
                  <a:lnTo>
                    <a:pt x="4168" y="3412"/>
                  </a:lnTo>
                  <a:lnTo>
                    <a:pt x="4168" y="3284"/>
                  </a:lnTo>
                  <a:close/>
                  <a:moveTo>
                    <a:pt x="2154" y="3797"/>
                  </a:moveTo>
                  <a:lnTo>
                    <a:pt x="2438" y="3797"/>
                  </a:lnTo>
                  <a:lnTo>
                    <a:pt x="2438" y="3924"/>
                  </a:lnTo>
                  <a:lnTo>
                    <a:pt x="2154" y="3924"/>
                  </a:lnTo>
                  <a:lnTo>
                    <a:pt x="2154" y="3797"/>
                  </a:lnTo>
                  <a:close/>
                  <a:moveTo>
                    <a:pt x="2531" y="3797"/>
                  </a:moveTo>
                  <a:lnTo>
                    <a:pt x="2815" y="3797"/>
                  </a:lnTo>
                  <a:lnTo>
                    <a:pt x="2815" y="3924"/>
                  </a:lnTo>
                  <a:lnTo>
                    <a:pt x="2531" y="3924"/>
                  </a:lnTo>
                  <a:lnTo>
                    <a:pt x="2531" y="3797"/>
                  </a:lnTo>
                  <a:close/>
                  <a:moveTo>
                    <a:pt x="2930" y="3797"/>
                  </a:moveTo>
                  <a:lnTo>
                    <a:pt x="3215" y="3797"/>
                  </a:lnTo>
                  <a:lnTo>
                    <a:pt x="3215" y="3924"/>
                  </a:lnTo>
                  <a:lnTo>
                    <a:pt x="2930" y="3924"/>
                  </a:lnTo>
                  <a:lnTo>
                    <a:pt x="2930" y="3797"/>
                  </a:lnTo>
                  <a:close/>
                  <a:moveTo>
                    <a:pt x="3308" y="3797"/>
                  </a:moveTo>
                  <a:lnTo>
                    <a:pt x="3593" y="3797"/>
                  </a:lnTo>
                  <a:lnTo>
                    <a:pt x="3593" y="3924"/>
                  </a:lnTo>
                  <a:lnTo>
                    <a:pt x="3308" y="3924"/>
                  </a:lnTo>
                  <a:lnTo>
                    <a:pt x="3308" y="3797"/>
                  </a:lnTo>
                  <a:close/>
                  <a:moveTo>
                    <a:pt x="3691" y="3797"/>
                  </a:moveTo>
                  <a:lnTo>
                    <a:pt x="3976" y="3797"/>
                  </a:lnTo>
                  <a:lnTo>
                    <a:pt x="3976" y="3924"/>
                  </a:lnTo>
                  <a:lnTo>
                    <a:pt x="3691" y="3924"/>
                  </a:lnTo>
                  <a:lnTo>
                    <a:pt x="3691" y="3797"/>
                  </a:lnTo>
                  <a:close/>
                  <a:moveTo>
                    <a:pt x="4069" y="3797"/>
                  </a:moveTo>
                  <a:lnTo>
                    <a:pt x="4354" y="3797"/>
                  </a:lnTo>
                  <a:lnTo>
                    <a:pt x="4354" y="3924"/>
                  </a:lnTo>
                  <a:lnTo>
                    <a:pt x="4069" y="3924"/>
                  </a:lnTo>
                  <a:lnTo>
                    <a:pt x="4069" y="3797"/>
                  </a:lnTo>
                  <a:close/>
                  <a:moveTo>
                    <a:pt x="5107" y="0"/>
                  </a:moveTo>
                  <a:lnTo>
                    <a:pt x="6731" y="0"/>
                  </a:lnTo>
                  <a:lnTo>
                    <a:pt x="6731" y="4095"/>
                  </a:lnTo>
                  <a:lnTo>
                    <a:pt x="5107" y="4095"/>
                  </a:lnTo>
                  <a:lnTo>
                    <a:pt x="5107" y="0"/>
                  </a:lnTo>
                  <a:close/>
                  <a:moveTo>
                    <a:pt x="5913" y="378"/>
                  </a:moveTo>
                  <a:lnTo>
                    <a:pt x="5913" y="378"/>
                  </a:lnTo>
                  <a:lnTo>
                    <a:pt x="5897" y="378"/>
                  </a:lnTo>
                  <a:lnTo>
                    <a:pt x="5880" y="379"/>
                  </a:lnTo>
                  <a:lnTo>
                    <a:pt x="5864" y="382"/>
                  </a:lnTo>
                  <a:lnTo>
                    <a:pt x="5849" y="384"/>
                  </a:lnTo>
                  <a:lnTo>
                    <a:pt x="5834" y="387"/>
                  </a:lnTo>
                  <a:lnTo>
                    <a:pt x="5819" y="392"/>
                  </a:lnTo>
                  <a:lnTo>
                    <a:pt x="5804" y="397"/>
                  </a:lnTo>
                  <a:lnTo>
                    <a:pt x="5790" y="402"/>
                  </a:lnTo>
                  <a:lnTo>
                    <a:pt x="5775" y="409"/>
                  </a:lnTo>
                  <a:lnTo>
                    <a:pt x="5762" y="416"/>
                  </a:lnTo>
                  <a:lnTo>
                    <a:pt x="5748" y="423"/>
                  </a:lnTo>
                  <a:lnTo>
                    <a:pt x="5735" y="431"/>
                  </a:lnTo>
                  <a:lnTo>
                    <a:pt x="5722" y="441"/>
                  </a:lnTo>
                  <a:lnTo>
                    <a:pt x="5711" y="450"/>
                  </a:lnTo>
                  <a:lnTo>
                    <a:pt x="5699" y="461"/>
                  </a:lnTo>
                  <a:lnTo>
                    <a:pt x="5689" y="471"/>
                  </a:lnTo>
                  <a:lnTo>
                    <a:pt x="5678" y="481"/>
                  </a:lnTo>
                  <a:lnTo>
                    <a:pt x="5668" y="493"/>
                  </a:lnTo>
                  <a:lnTo>
                    <a:pt x="5659" y="506"/>
                  </a:lnTo>
                  <a:lnTo>
                    <a:pt x="5649" y="517"/>
                  </a:lnTo>
                  <a:lnTo>
                    <a:pt x="5641" y="530"/>
                  </a:lnTo>
                  <a:lnTo>
                    <a:pt x="5633" y="544"/>
                  </a:lnTo>
                  <a:lnTo>
                    <a:pt x="5626" y="558"/>
                  </a:lnTo>
                  <a:lnTo>
                    <a:pt x="5620" y="572"/>
                  </a:lnTo>
                  <a:lnTo>
                    <a:pt x="5614" y="586"/>
                  </a:lnTo>
                  <a:lnTo>
                    <a:pt x="5610" y="601"/>
                  </a:lnTo>
                  <a:lnTo>
                    <a:pt x="5605" y="616"/>
                  </a:lnTo>
                  <a:lnTo>
                    <a:pt x="5602" y="631"/>
                  </a:lnTo>
                  <a:lnTo>
                    <a:pt x="5598" y="647"/>
                  </a:lnTo>
                  <a:lnTo>
                    <a:pt x="5597" y="663"/>
                  </a:lnTo>
                  <a:lnTo>
                    <a:pt x="5596" y="679"/>
                  </a:lnTo>
                  <a:lnTo>
                    <a:pt x="5595" y="695"/>
                  </a:lnTo>
                  <a:lnTo>
                    <a:pt x="5596" y="711"/>
                  </a:lnTo>
                  <a:lnTo>
                    <a:pt x="5597" y="728"/>
                  </a:lnTo>
                  <a:lnTo>
                    <a:pt x="5598" y="744"/>
                  </a:lnTo>
                  <a:lnTo>
                    <a:pt x="5602" y="760"/>
                  </a:lnTo>
                  <a:lnTo>
                    <a:pt x="5605" y="775"/>
                  </a:lnTo>
                  <a:lnTo>
                    <a:pt x="5610" y="790"/>
                  </a:lnTo>
                  <a:lnTo>
                    <a:pt x="5614" y="804"/>
                  </a:lnTo>
                  <a:lnTo>
                    <a:pt x="5620" y="819"/>
                  </a:lnTo>
                  <a:lnTo>
                    <a:pt x="5626" y="833"/>
                  </a:lnTo>
                  <a:lnTo>
                    <a:pt x="5633" y="847"/>
                  </a:lnTo>
                  <a:lnTo>
                    <a:pt x="5641" y="860"/>
                  </a:lnTo>
                  <a:lnTo>
                    <a:pt x="5649" y="873"/>
                  </a:lnTo>
                  <a:lnTo>
                    <a:pt x="5659" y="885"/>
                  </a:lnTo>
                  <a:lnTo>
                    <a:pt x="5668" y="897"/>
                  </a:lnTo>
                  <a:lnTo>
                    <a:pt x="5678" y="909"/>
                  </a:lnTo>
                  <a:lnTo>
                    <a:pt x="5689" y="920"/>
                  </a:lnTo>
                  <a:lnTo>
                    <a:pt x="5699" y="931"/>
                  </a:lnTo>
                  <a:lnTo>
                    <a:pt x="5711" y="941"/>
                  </a:lnTo>
                  <a:lnTo>
                    <a:pt x="5722" y="950"/>
                  </a:lnTo>
                  <a:lnTo>
                    <a:pt x="5735" y="959"/>
                  </a:lnTo>
                  <a:lnTo>
                    <a:pt x="5748" y="967"/>
                  </a:lnTo>
                  <a:lnTo>
                    <a:pt x="5762" y="975"/>
                  </a:lnTo>
                  <a:lnTo>
                    <a:pt x="5775" y="982"/>
                  </a:lnTo>
                  <a:lnTo>
                    <a:pt x="5790" y="989"/>
                  </a:lnTo>
                  <a:lnTo>
                    <a:pt x="5804" y="993"/>
                  </a:lnTo>
                  <a:lnTo>
                    <a:pt x="5819" y="999"/>
                  </a:lnTo>
                  <a:lnTo>
                    <a:pt x="5834" y="1003"/>
                  </a:lnTo>
                  <a:lnTo>
                    <a:pt x="5849" y="1006"/>
                  </a:lnTo>
                  <a:lnTo>
                    <a:pt x="5864" y="1010"/>
                  </a:lnTo>
                  <a:lnTo>
                    <a:pt x="5880" y="1012"/>
                  </a:lnTo>
                  <a:lnTo>
                    <a:pt x="5897" y="1013"/>
                  </a:lnTo>
                  <a:lnTo>
                    <a:pt x="5913" y="1013"/>
                  </a:lnTo>
                  <a:lnTo>
                    <a:pt x="5929" y="1013"/>
                  </a:lnTo>
                  <a:lnTo>
                    <a:pt x="5945" y="1012"/>
                  </a:lnTo>
                  <a:lnTo>
                    <a:pt x="5962" y="1010"/>
                  </a:lnTo>
                  <a:lnTo>
                    <a:pt x="5977" y="1006"/>
                  </a:lnTo>
                  <a:lnTo>
                    <a:pt x="5993" y="1003"/>
                  </a:lnTo>
                  <a:lnTo>
                    <a:pt x="6008" y="999"/>
                  </a:lnTo>
                  <a:lnTo>
                    <a:pt x="6022" y="993"/>
                  </a:lnTo>
                  <a:lnTo>
                    <a:pt x="6037" y="989"/>
                  </a:lnTo>
                  <a:lnTo>
                    <a:pt x="6051" y="982"/>
                  </a:lnTo>
                  <a:lnTo>
                    <a:pt x="6065" y="975"/>
                  </a:lnTo>
                  <a:lnTo>
                    <a:pt x="6078" y="967"/>
                  </a:lnTo>
                  <a:lnTo>
                    <a:pt x="6090" y="959"/>
                  </a:lnTo>
                  <a:lnTo>
                    <a:pt x="6103" y="950"/>
                  </a:lnTo>
                  <a:lnTo>
                    <a:pt x="6115" y="941"/>
                  </a:lnTo>
                  <a:lnTo>
                    <a:pt x="6126" y="931"/>
                  </a:lnTo>
                  <a:lnTo>
                    <a:pt x="6138" y="920"/>
                  </a:lnTo>
                  <a:lnTo>
                    <a:pt x="6148" y="909"/>
                  </a:lnTo>
                  <a:lnTo>
                    <a:pt x="6158" y="897"/>
                  </a:lnTo>
                  <a:lnTo>
                    <a:pt x="6167" y="885"/>
                  </a:lnTo>
                  <a:lnTo>
                    <a:pt x="6176" y="873"/>
                  </a:lnTo>
                  <a:lnTo>
                    <a:pt x="6184" y="860"/>
                  </a:lnTo>
                  <a:lnTo>
                    <a:pt x="6193" y="847"/>
                  </a:lnTo>
                  <a:lnTo>
                    <a:pt x="6200" y="833"/>
                  </a:lnTo>
                  <a:lnTo>
                    <a:pt x="6205" y="819"/>
                  </a:lnTo>
                  <a:lnTo>
                    <a:pt x="6211" y="804"/>
                  </a:lnTo>
                  <a:lnTo>
                    <a:pt x="6217" y="790"/>
                  </a:lnTo>
                  <a:lnTo>
                    <a:pt x="6220" y="775"/>
                  </a:lnTo>
                  <a:lnTo>
                    <a:pt x="6224" y="760"/>
                  </a:lnTo>
                  <a:lnTo>
                    <a:pt x="6227" y="744"/>
                  </a:lnTo>
                  <a:lnTo>
                    <a:pt x="6229" y="728"/>
                  </a:lnTo>
                  <a:lnTo>
                    <a:pt x="6231" y="711"/>
                  </a:lnTo>
                  <a:lnTo>
                    <a:pt x="6231" y="695"/>
                  </a:lnTo>
                  <a:lnTo>
                    <a:pt x="6231" y="679"/>
                  </a:lnTo>
                  <a:lnTo>
                    <a:pt x="6229" y="663"/>
                  </a:lnTo>
                  <a:lnTo>
                    <a:pt x="6227" y="647"/>
                  </a:lnTo>
                  <a:lnTo>
                    <a:pt x="6224" y="631"/>
                  </a:lnTo>
                  <a:lnTo>
                    <a:pt x="6220" y="616"/>
                  </a:lnTo>
                  <a:lnTo>
                    <a:pt x="6217" y="601"/>
                  </a:lnTo>
                  <a:lnTo>
                    <a:pt x="6211" y="586"/>
                  </a:lnTo>
                  <a:lnTo>
                    <a:pt x="6205" y="572"/>
                  </a:lnTo>
                  <a:lnTo>
                    <a:pt x="6200" y="558"/>
                  </a:lnTo>
                  <a:lnTo>
                    <a:pt x="6193" y="544"/>
                  </a:lnTo>
                  <a:lnTo>
                    <a:pt x="6184" y="530"/>
                  </a:lnTo>
                  <a:lnTo>
                    <a:pt x="6176" y="517"/>
                  </a:lnTo>
                  <a:lnTo>
                    <a:pt x="6167" y="506"/>
                  </a:lnTo>
                  <a:lnTo>
                    <a:pt x="6158" y="493"/>
                  </a:lnTo>
                  <a:lnTo>
                    <a:pt x="6148" y="481"/>
                  </a:lnTo>
                  <a:lnTo>
                    <a:pt x="6138" y="471"/>
                  </a:lnTo>
                  <a:lnTo>
                    <a:pt x="6126" y="461"/>
                  </a:lnTo>
                  <a:lnTo>
                    <a:pt x="6115" y="450"/>
                  </a:lnTo>
                  <a:lnTo>
                    <a:pt x="6103" y="441"/>
                  </a:lnTo>
                  <a:lnTo>
                    <a:pt x="6090" y="431"/>
                  </a:lnTo>
                  <a:lnTo>
                    <a:pt x="6078" y="423"/>
                  </a:lnTo>
                  <a:lnTo>
                    <a:pt x="6065" y="416"/>
                  </a:lnTo>
                  <a:lnTo>
                    <a:pt x="6051" y="409"/>
                  </a:lnTo>
                  <a:lnTo>
                    <a:pt x="6037" y="402"/>
                  </a:lnTo>
                  <a:lnTo>
                    <a:pt x="6022" y="397"/>
                  </a:lnTo>
                  <a:lnTo>
                    <a:pt x="6008" y="392"/>
                  </a:lnTo>
                  <a:lnTo>
                    <a:pt x="5993" y="387"/>
                  </a:lnTo>
                  <a:lnTo>
                    <a:pt x="5977" y="384"/>
                  </a:lnTo>
                  <a:lnTo>
                    <a:pt x="5962" y="382"/>
                  </a:lnTo>
                  <a:lnTo>
                    <a:pt x="5945" y="379"/>
                  </a:lnTo>
                  <a:lnTo>
                    <a:pt x="5929" y="378"/>
                  </a:lnTo>
                  <a:lnTo>
                    <a:pt x="5913" y="378"/>
                  </a:lnTo>
                  <a:close/>
                  <a:moveTo>
                    <a:pt x="5920" y="1222"/>
                  </a:moveTo>
                  <a:lnTo>
                    <a:pt x="5920" y="1222"/>
                  </a:lnTo>
                  <a:lnTo>
                    <a:pt x="5887" y="1223"/>
                  </a:lnTo>
                  <a:lnTo>
                    <a:pt x="5855" y="1226"/>
                  </a:lnTo>
                  <a:lnTo>
                    <a:pt x="5822" y="1229"/>
                  </a:lnTo>
                  <a:lnTo>
                    <a:pt x="5791" y="1235"/>
                  </a:lnTo>
                  <a:lnTo>
                    <a:pt x="5761" y="1242"/>
                  </a:lnTo>
                  <a:lnTo>
                    <a:pt x="5731" y="1251"/>
                  </a:lnTo>
                  <a:lnTo>
                    <a:pt x="5700" y="1260"/>
                  </a:lnTo>
                  <a:lnTo>
                    <a:pt x="5672" y="1272"/>
                  </a:lnTo>
                  <a:lnTo>
                    <a:pt x="5643" y="1285"/>
                  </a:lnTo>
                  <a:lnTo>
                    <a:pt x="5617" y="1299"/>
                  </a:lnTo>
                  <a:lnTo>
                    <a:pt x="5590" y="1314"/>
                  </a:lnTo>
                  <a:lnTo>
                    <a:pt x="5565" y="1330"/>
                  </a:lnTo>
                  <a:lnTo>
                    <a:pt x="5539" y="1349"/>
                  </a:lnTo>
                  <a:lnTo>
                    <a:pt x="5515" y="1367"/>
                  </a:lnTo>
                  <a:lnTo>
                    <a:pt x="5493" y="1387"/>
                  </a:lnTo>
                  <a:lnTo>
                    <a:pt x="5470" y="1408"/>
                  </a:lnTo>
                  <a:lnTo>
                    <a:pt x="5448" y="1430"/>
                  </a:lnTo>
                  <a:lnTo>
                    <a:pt x="5429" y="1453"/>
                  </a:lnTo>
                  <a:lnTo>
                    <a:pt x="5410" y="1478"/>
                  </a:lnTo>
                  <a:lnTo>
                    <a:pt x="5393" y="1502"/>
                  </a:lnTo>
                  <a:lnTo>
                    <a:pt x="5375" y="1529"/>
                  </a:lnTo>
                  <a:lnTo>
                    <a:pt x="5360" y="1555"/>
                  </a:lnTo>
                  <a:lnTo>
                    <a:pt x="5346" y="1582"/>
                  </a:lnTo>
                  <a:lnTo>
                    <a:pt x="5333" y="1610"/>
                  </a:lnTo>
                  <a:lnTo>
                    <a:pt x="5322" y="1639"/>
                  </a:lnTo>
                  <a:lnTo>
                    <a:pt x="5313" y="1669"/>
                  </a:lnTo>
                  <a:lnTo>
                    <a:pt x="5303" y="1699"/>
                  </a:lnTo>
                  <a:lnTo>
                    <a:pt x="5296" y="1730"/>
                  </a:lnTo>
                  <a:lnTo>
                    <a:pt x="5291" y="1761"/>
                  </a:lnTo>
                  <a:lnTo>
                    <a:pt x="5287" y="1792"/>
                  </a:lnTo>
                  <a:lnTo>
                    <a:pt x="5285" y="1825"/>
                  </a:lnTo>
                  <a:lnTo>
                    <a:pt x="5284" y="1857"/>
                  </a:lnTo>
                  <a:lnTo>
                    <a:pt x="5285" y="1891"/>
                  </a:lnTo>
                  <a:lnTo>
                    <a:pt x="5287" y="1922"/>
                  </a:lnTo>
                  <a:lnTo>
                    <a:pt x="5291" y="1955"/>
                  </a:lnTo>
                  <a:lnTo>
                    <a:pt x="5296" y="1986"/>
                  </a:lnTo>
                  <a:lnTo>
                    <a:pt x="5303" y="2016"/>
                  </a:lnTo>
                  <a:lnTo>
                    <a:pt x="5313" y="2047"/>
                  </a:lnTo>
                  <a:lnTo>
                    <a:pt x="5322" y="2077"/>
                  </a:lnTo>
                  <a:lnTo>
                    <a:pt x="5333" y="2106"/>
                  </a:lnTo>
                  <a:lnTo>
                    <a:pt x="5346" y="2134"/>
                  </a:lnTo>
                  <a:lnTo>
                    <a:pt x="5360" y="2160"/>
                  </a:lnTo>
                  <a:lnTo>
                    <a:pt x="5375" y="2187"/>
                  </a:lnTo>
                  <a:lnTo>
                    <a:pt x="5393" y="2214"/>
                  </a:lnTo>
                  <a:lnTo>
                    <a:pt x="5410" y="2238"/>
                  </a:lnTo>
                  <a:lnTo>
                    <a:pt x="5429" y="2263"/>
                  </a:lnTo>
                  <a:lnTo>
                    <a:pt x="5448" y="2286"/>
                  </a:lnTo>
                  <a:lnTo>
                    <a:pt x="5470" y="2308"/>
                  </a:lnTo>
                  <a:lnTo>
                    <a:pt x="5493" y="2329"/>
                  </a:lnTo>
                  <a:lnTo>
                    <a:pt x="5515" y="2348"/>
                  </a:lnTo>
                  <a:lnTo>
                    <a:pt x="5539" y="2367"/>
                  </a:lnTo>
                  <a:lnTo>
                    <a:pt x="5565" y="2384"/>
                  </a:lnTo>
                  <a:lnTo>
                    <a:pt x="5590" y="2402"/>
                  </a:lnTo>
                  <a:lnTo>
                    <a:pt x="5617" y="2417"/>
                  </a:lnTo>
                  <a:lnTo>
                    <a:pt x="5643" y="2431"/>
                  </a:lnTo>
                  <a:lnTo>
                    <a:pt x="5672" y="2444"/>
                  </a:lnTo>
                  <a:lnTo>
                    <a:pt x="5700" y="2455"/>
                  </a:lnTo>
                  <a:lnTo>
                    <a:pt x="5731" y="2465"/>
                  </a:lnTo>
                  <a:lnTo>
                    <a:pt x="5761" y="2474"/>
                  </a:lnTo>
                  <a:lnTo>
                    <a:pt x="5791" y="2481"/>
                  </a:lnTo>
                  <a:lnTo>
                    <a:pt x="5822" y="2487"/>
                  </a:lnTo>
                  <a:lnTo>
                    <a:pt x="5855" y="2490"/>
                  </a:lnTo>
                  <a:lnTo>
                    <a:pt x="5887" y="2492"/>
                  </a:lnTo>
                  <a:lnTo>
                    <a:pt x="5920" y="2494"/>
                  </a:lnTo>
                  <a:lnTo>
                    <a:pt x="5952" y="2492"/>
                  </a:lnTo>
                  <a:lnTo>
                    <a:pt x="5985" y="2490"/>
                  </a:lnTo>
                  <a:lnTo>
                    <a:pt x="6016" y="2487"/>
                  </a:lnTo>
                  <a:lnTo>
                    <a:pt x="6047" y="2481"/>
                  </a:lnTo>
                  <a:lnTo>
                    <a:pt x="6079" y="2474"/>
                  </a:lnTo>
                  <a:lnTo>
                    <a:pt x="6109" y="2465"/>
                  </a:lnTo>
                  <a:lnTo>
                    <a:pt x="6138" y="2455"/>
                  </a:lnTo>
                  <a:lnTo>
                    <a:pt x="6167" y="2444"/>
                  </a:lnTo>
                  <a:lnTo>
                    <a:pt x="6195" y="2431"/>
                  </a:lnTo>
                  <a:lnTo>
                    <a:pt x="6223" y="2417"/>
                  </a:lnTo>
                  <a:lnTo>
                    <a:pt x="6249" y="2402"/>
                  </a:lnTo>
                  <a:lnTo>
                    <a:pt x="6275" y="2384"/>
                  </a:lnTo>
                  <a:lnTo>
                    <a:pt x="6299" y="2367"/>
                  </a:lnTo>
                  <a:lnTo>
                    <a:pt x="6324" y="2348"/>
                  </a:lnTo>
                  <a:lnTo>
                    <a:pt x="6347" y="2329"/>
                  </a:lnTo>
                  <a:lnTo>
                    <a:pt x="6369" y="2308"/>
                  </a:lnTo>
                  <a:lnTo>
                    <a:pt x="6390" y="2286"/>
                  </a:lnTo>
                  <a:lnTo>
                    <a:pt x="6410" y="2263"/>
                  </a:lnTo>
                  <a:lnTo>
                    <a:pt x="6428" y="2238"/>
                  </a:lnTo>
                  <a:lnTo>
                    <a:pt x="6447" y="2214"/>
                  </a:lnTo>
                  <a:lnTo>
                    <a:pt x="6463" y="2187"/>
                  </a:lnTo>
                  <a:lnTo>
                    <a:pt x="6478" y="2160"/>
                  </a:lnTo>
                  <a:lnTo>
                    <a:pt x="6492" y="2134"/>
                  </a:lnTo>
                  <a:lnTo>
                    <a:pt x="6505" y="2106"/>
                  </a:lnTo>
                  <a:lnTo>
                    <a:pt x="6516" y="2077"/>
                  </a:lnTo>
                  <a:lnTo>
                    <a:pt x="6527" y="2047"/>
                  </a:lnTo>
                  <a:lnTo>
                    <a:pt x="6535" y="2016"/>
                  </a:lnTo>
                  <a:lnTo>
                    <a:pt x="6542" y="1986"/>
                  </a:lnTo>
                  <a:lnTo>
                    <a:pt x="6548" y="1955"/>
                  </a:lnTo>
                  <a:lnTo>
                    <a:pt x="6551" y="1922"/>
                  </a:lnTo>
                  <a:lnTo>
                    <a:pt x="6555" y="1891"/>
                  </a:lnTo>
                  <a:lnTo>
                    <a:pt x="6555" y="1857"/>
                  </a:lnTo>
                  <a:lnTo>
                    <a:pt x="6555" y="1825"/>
                  </a:lnTo>
                  <a:lnTo>
                    <a:pt x="6551" y="1792"/>
                  </a:lnTo>
                  <a:lnTo>
                    <a:pt x="6548" y="1761"/>
                  </a:lnTo>
                  <a:lnTo>
                    <a:pt x="6542" y="1730"/>
                  </a:lnTo>
                  <a:lnTo>
                    <a:pt x="6535" y="1699"/>
                  </a:lnTo>
                  <a:lnTo>
                    <a:pt x="6527" y="1669"/>
                  </a:lnTo>
                  <a:lnTo>
                    <a:pt x="6516" y="1639"/>
                  </a:lnTo>
                  <a:lnTo>
                    <a:pt x="6505" y="1610"/>
                  </a:lnTo>
                  <a:lnTo>
                    <a:pt x="6492" y="1582"/>
                  </a:lnTo>
                  <a:lnTo>
                    <a:pt x="6478" y="1555"/>
                  </a:lnTo>
                  <a:lnTo>
                    <a:pt x="6463" y="1529"/>
                  </a:lnTo>
                  <a:lnTo>
                    <a:pt x="6447" y="1502"/>
                  </a:lnTo>
                  <a:lnTo>
                    <a:pt x="6428" y="1478"/>
                  </a:lnTo>
                  <a:lnTo>
                    <a:pt x="6410" y="1453"/>
                  </a:lnTo>
                  <a:lnTo>
                    <a:pt x="6390" y="1430"/>
                  </a:lnTo>
                  <a:lnTo>
                    <a:pt x="6369" y="1408"/>
                  </a:lnTo>
                  <a:lnTo>
                    <a:pt x="6347" y="1387"/>
                  </a:lnTo>
                  <a:lnTo>
                    <a:pt x="6324" y="1367"/>
                  </a:lnTo>
                  <a:lnTo>
                    <a:pt x="6299" y="1349"/>
                  </a:lnTo>
                  <a:lnTo>
                    <a:pt x="6275" y="1330"/>
                  </a:lnTo>
                  <a:lnTo>
                    <a:pt x="6249" y="1314"/>
                  </a:lnTo>
                  <a:lnTo>
                    <a:pt x="6223" y="1299"/>
                  </a:lnTo>
                  <a:lnTo>
                    <a:pt x="6195" y="1285"/>
                  </a:lnTo>
                  <a:lnTo>
                    <a:pt x="6167" y="1272"/>
                  </a:lnTo>
                  <a:lnTo>
                    <a:pt x="6138" y="1260"/>
                  </a:lnTo>
                  <a:lnTo>
                    <a:pt x="6109" y="1251"/>
                  </a:lnTo>
                  <a:lnTo>
                    <a:pt x="6079" y="1242"/>
                  </a:lnTo>
                  <a:lnTo>
                    <a:pt x="6047" y="1235"/>
                  </a:lnTo>
                  <a:lnTo>
                    <a:pt x="6016" y="1229"/>
                  </a:lnTo>
                  <a:lnTo>
                    <a:pt x="5985" y="1226"/>
                  </a:lnTo>
                  <a:lnTo>
                    <a:pt x="5952" y="1223"/>
                  </a:lnTo>
                  <a:lnTo>
                    <a:pt x="5920" y="1222"/>
                  </a:lnTo>
                  <a:close/>
                  <a:moveTo>
                    <a:pt x="6131" y="1646"/>
                  </a:moveTo>
                  <a:lnTo>
                    <a:pt x="6131" y="1646"/>
                  </a:lnTo>
                  <a:lnTo>
                    <a:pt x="6110" y="1627"/>
                  </a:lnTo>
                  <a:lnTo>
                    <a:pt x="6087" y="1610"/>
                  </a:lnTo>
                  <a:lnTo>
                    <a:pt x="6074" y="1602"/>
                  </a:lnTo>
                  <a:lnTo>
                    <a:pt x="6063" y="1595"/>
                  </a:lnTo>
                  <a:lnTo>
                    <a:pt x="6049" y="1588"/>
                  </a:lnTo>
                  <a:lnTo>
                    <a:pt x="6036" y="1582"/>
                  </a:lnTo>
                  <a:lnTo>
                    <a:pt x="6022" y="1576"/>
                  </a:lnTo>
                  <a:lnTo>
                    <a:pt x="6008" y="1572"/>
                  </a:lnTo>
                  <a:lnTo>
                    <a:pt x="5994" y="1568"/>
                  </a:lnTo>
                  <a:lnTo>
                    <a:pt x="5980" y="1565"/>
                  </a:lnTo>
                  <a:lnTo>
                    <a:pt x="5965" y="1562"/>
                  </a:lnTo>
                  <a:lnTo>
                    <a:pt x="5950" y="1560"/>
                  </a:lnTo>
                  <a:lnTo>
                    <a:pt x="5935" y="1559"/>
                  </a:lnTo>
                  <a:lnTo>
                    <a:pt x="5920" y="1559"/>
                  </a:lnTo>
                  <a:lnTo>
                    <a:pt x="5904" y="1559"/>
                  </a:lnTo>
                  <a:lnTo>
                    <a:pt x="5888" y="1560"/>
                  </a:lnTo>
                  <a:lnTo>
                    <a:pt x="5873" y="1562"/>
                  </a:lnTo>
                  <a:lnTo>
                    <a:pt x="5859" y="1565"/>
                  </a:lnTo>
                  <a:lnTo>
                    <a:pt x="5844" y="1568"/>
                  </a:lnTo>
                  <a:lnTo>
                    <a:pt x="5830" y="1572"/>
                  </a:lnTo>
                  <a:lnTo>
                    <a:pt x="5816" y="1576"/>
                  </a:lnTo>
                  <a:lnTo>
                    <a:pt x="5803" y="1582"/>
                  </a:lnTo>
                  <a:lnTo>
                    <a:pt x="5790" y="1588"/>
                  </a:lnTo>
                  <a:lnTo>
                    <a:pt x="5777" y="1595"/>
                  </a:lnTo>
                  <a:lnTo>
                    <a:pt x="5764" y="1602"/>
                  </a:lnTo>
                  <a:lnTo>
                    <a:pt x="5753" y="1610"/>
                  </a:lnTo>
                  <a:lnTo>
                    <a:pt x="5729" y="1627"/>
                  </a:lnTo>
                  <a:lnTo>
                    <a:pt x="5708" y="1646"/>
                  </a:lnTo>
                  <a:lnTo>
                    <a:pt x="5689" y="1667"/>
                  </a:lnTo>
                  <a:lnTo>
                    <a:pt x="5671" y="1690"/>
                  </a:lnTo>
                  <a:lnTo>
                    <a:pt x="5663" y="1703"/>
                  </a:lnTo>
                  <a:lnTo>
                    <a:pt x="5656" y="1716"/>
                  </a:lnTo>
                  <a:lnTo>
                    <a:pt x="5649" y="1728"/>
                  </a:lnTo>
                  <a:lnTo>
                    <a:pt x="5643" y="1741"/>
                  </a:lnTo>
                  <a:lnTo>
                    <a:pt x="5639" y="1755"/>
                  </a:lnTo>
                  <a:lnTo>
                    <a:pt x="5634" y="1769"/>
                  </a:lnTo>
                  <a:lnTo>
                    <a:pt x="5630" y="1783"/>
                  </a:lnTo>
                  <a:lnTo>
                    <a:pt x="5626" y="1797"/>
                  </a:lnTo>
                  <a:lnTo>
                    <a:pt x="5624" y="1812"/>
                  </a:lnTo>
                  <a:lnTo>
                    <a:pt x="5621" y="1827"/>
                  </a:lnTo>
                  <a:lnTo>
                    <a:pt x="5620" y="1842"/>
                  </a:lnTo>
                  <a:lnTo>
                    <a:pt x="5620" y="1857"/>
                  </a:lnTo>
                  <a:lnTo>
                    <a:pt x="5620" y="1874"/>
                  </a:lnTo>
                  <a:lnTo>
                    <a:pt x="5621" y="1889"/>
                  </a:lnTo>
                  <a:lnTo>
                    <a:pt x="5624" y="1904"/>
                  </a:lnTo>
                  <a:lnTo>
                    <a:pt x="5626" y="1918"/>
                  </a:lnTo>
                  <a:lnTo>
                    <a:pt x="5630" y="1933"/>
                  </a:lnTo>
                  <a:lnTo>
                    <a:pt x="5634" y="1947"/>
                  </a:lnTo>
                  <a:lnTo>
                    <a:pt x="5639" y="1961"/>
                  </a:lnTo>
                  <a:lnTo>
                    <a:pt x="5643" y="1975"/>
                  </a:lnTo>
                  <a:lnTo>
                    <a:pt x="5649" y="1987"/>
                  </a:lnTo>
                  <a:lnTo>
                    <a:pt x="5656" y="2000"/>
                  </a:lnTo>
                  <a:lnTo>
                    <a:pt x="5663" y="2013"/>
                  </a:lnTo>
                  <a:lnTo>
                    <a:pt x="5671" y="2026"/>
                  </a:lnTo>
                  <a:lnTo>
                    <a:pt x="5689" y="2048"/>
                  </a:lnTo>
                  <a:lnTo>
                    <a:pt x="5708" y="2070"/>
                  </a:lnTo>
                  <a:lnTo>
                    <a:pt x="5729" y="2088"/>
                  </a:lnTo>
                  <a:lnTo>
                    <a:pt x="5753" y="2106"/>
                  </a:lnTo>
                  <a:lnTo>
                    <a:pt x="5764" y="2114"/>
                  </a:lnTo>
                  <a:lnTo>
                    <a:pt x="5777" y="2121"/>
                  </a:lnTo>
                  <a:lnTo>
                    <a:pt x="5790" y="2128"/>
                  </a:lnTo>
                  <a:lnTo>
                    <a:pt x="5803" y="2134"/>
                  </a:lnTo>
                  <a:lnTo>
                    <a:pt x="5816" y="2138"/>
                  </a:lnTo>
                  <a:lnTo>
                    <a:pt x="5830" y="2144"/>
                  </a:lnTo>
                  <a:lnTo>
                    <a:pt x="5844" y="2148"/>
                  </a:lnTo>
                  <a:lnTo>
                    <a:pt x="5859" y="2151"/>
                  </a:lnTo>
                  <a:lnTo>
                    <a:pt x="5873" y="2153"/>
                  </a:lnTo>
                  <a:lnTo>
                    <a:pt x="5888" y="2156"/>
                  </a:lnTo>
                  <a:lnTo>
                    <a:pt x="5904" y="2157"/>
                  </a:lnTo>
                  <a:lnTo>
                    <a:pt x="5920" y="2157"/>
                  </a:lnTo>
                  <a:lnTo>
                    <a:pt x="5935" y="2157"/>
                  </a:lnTo>
                  <a:lnTo>
                    <a:pt x="5950" y="2156"/>
                  </a:lnTo>
                  <a:lnTo>
                    <a:pt x="5965" y="2153"/>
                  </a:lnTo>
                  <a:lnTo>
                    <a:pt x="5980" y="2151"/>
                  </a:lnTo>
                  <a:lnTo>
                    <a:pt x="5994" y="2148"/>
                  </a:lnTo>
                  <a:lnTo>
                    <a:pt x="6008" y="2144"/>
                  </a:lnTo>
                  <a:lnTo>
                    <a:pt x="6022" y="2138"/>
                  </a:lnTo>
                  <a:lnTo>
                    <a:pt x="6036" y="2134"/>
                  </a:lnTo>
                  <a:lnTo>
                    <a:pt x="6049" y="2128"/>
                  </a:lnTo>
                  <a:lnTo>
                    <a:pt x="6063" y="2121"/>
                  </a:lnTo>
                  <a:lnTo>
                    <a:pt x="6074" y="2114"/>
                  </a:lnTo>
                  <a:lnTo>
                    <a:pt x="6087" y="2106"/>
                  </a:lnTo>
                  <a:lnTo>
                    <a:pt x="6110" y="2088"/>
                  </a:lnTo>
                  <a:lnTo>
                    <a:pt x="6131" y="2070"/>
                  </a:lnTo>
                  <a:lnTo>
                    <a:pt x="6151" y="2048"/>
                  </a:lnTo>
                  <a:lnTo>
                    <a:pt x="6167" y="2026"/>
                  </a:lnTo>
                  <a:lnTo>
                    <a:pt x="6175" y="2013"/>
                  </a:lnTo>
                  <a:lnTo>
                    <a:pt x="6182" y="2000"/>
                  </a:lnTo>
                  <a:lnTo>
                    <a:pt x="6189" y="1987"/>
                  </a:lnTo>
                  <a:lnTo>
                    <a:pt x="6195" y="1975"/>
                  </a:lnTo>
                  <a:lnTo>
                    <a:pt x="6201" y="1961"/>
                  </a:lnTo>
                  <a:lnTo>
                    <a:pt x="6205" y="1947"/>
                  </a:lnTo>
                  <a:lnTo>
                    <a:pt x="6209" y="1933"/>
                  </a:lnTo>
                  <a:lnTo>
                    <a:pt x="6212" y="1918"/>
                  </a:lnTo>
                  <a:lnTo>
                    <a:pt x="6215" y="1904"/>
                  </a:lnTo>
                  <a:lnTo>
                    <a:pt x="6217" y="1889"/>
                  </a:lnTo>
                  <a:lnTo>
                    <a:pt x="6218" y="1874"/>
                  </a:lnTo>
                  <a:lnTo>
                    <a:pt x="6218" y="1857"/>
                  </a:lnTo>
                  <a:lnTo>
                    <a:pt x="6218" y="1842"/>
                  </a:lnTo>
                  <a:lnTo>
                    <a:pt x="6217" y="1827"/>
                  </a:lnTo>
                  <a:lnTo>
                    <a:pt x="6215" y="1812"/>
                  </a:lnTo>
                  <a:lnTo>
                    <a:pt x="6212" y="1797"/>
                  </a:lnTo>
                  <a:lnTo>
                    <a:pt x="6209" y="1783"/>
                  </a:lnTo>
                  <a:lnTo>
                    <a:pt x="6205" y="1769"/>
                  </a:lnTo>
                  <a:lnTo>
                    <a:pt x="6201" y="1755"/>
                  </a:lnTo>
                  <a:lnTo>
                    <a:pt x="6195" y="1741"/>
                  </a:lnTo>
                  <a:lnTo>
                    <a:pt x="6189" y="1728"/>
                  </a:lnTo>
                  <a:lnTo>
                    <a:pt x="6182" y="1716"/>
                  </a:lnTo>
                  <a:lnTo>
                    <a:pt x="6175" y="1703"/>
                  </a:lnTo>
                  <a:lnTo>
                    <a:pt x="6167" y="1690"/>
                  </a:lnTo>
                  <a:lnTo>
                    <a:pt x="6151" y="1667"/>
                  </a:lnTo>
                  <a:lnTo>
                    <a:pt x="6131" y="1646"/>
                  </a:lnTo>
                  <a:close/>
                  <a:moveTo>
                    <a:pt x="5920" y="2625"/>
                  </a:moveTo>
                  <a:lnTo>
                    <a:pt x="5920" y="2625"/>
                  </a:lnTo>
                  <a:lnTo>
                    <a:pt x="5887" y="2625"/>
                  </a:lnTo>
                  <a:lnTo>
                    <a:pt x="5855" y="2628"/>
                  </a:lnTo>
                  <a:lnTo>
                    <a:pt x="5822" y="2632"/>
                  </a:lnTo>
                  <a:lnTo>
                    <a:pt x="5791" y="2638"/>
                  </a:lnTo>
                  <a:lnTo>
                    <a:pt x="5761" y="2645"/>
                  </a:lnTo>
                  <a:lnTo>
                    <a:pt x="5731" y="2653"/>
                  </a:lnTo>
                  <a:lnTo>
                    <a:pt x="5700" y="2663"/>
                  </a:lnTo>
                  <a:lnTo>
                    <a:pt x="5672" y="2675"/>
                  </a:lnTo>
                  <a:lnTo>
                    <a:pt x="5643" y="2687"/>
                  </a:lnTo>
                  <a:lnTo>
                    <a:pt x="5617" y="2701"/>
                  </a:lnTo>
                  <a:lnTo>
                    <a:pt x="5590" y="2716"/>
                  </a:lnTo>
                  <a:lnTo>
                    <a:pt x="5565" y="2733"/>
                  </a:lnTo>
                  <a:lnTo>
                    <a:pt x="5539" y="2751"/>
                  </a:lnTo>
                  <a:lnTo>
                    <a:pt x="5515" y="2770"/>
                  </a:lnTo>
                  <a:lnTo>
                    <a:pt x="5493" y="2790"/>
                  </a:lnTo>
                  <a:lnTo>
                    <a:pt x="5470" y="2811"/>
                  </a:lnTo>
                  <a:lnTo>
                    <a:pt x="5448" y="2833"/>
                  </a:lnTo>
                  <a:lnTo>
                    <a:pt x="5429" y="2856"/>
                  </a:lnTo>
                  <a:lnTo>
                    <a:pt x="5410" y="2880"/>
                  </a:lnTo>
                  <a:lnTo>
                    <a:pt x="5393" y="2905"/>
                  </a:lnTo>
                  <a:lnTo>
                    <a:pt x="5375" y="2930"/>
                  </a:lnTo>
                  <a:lnTo>
                    <a:pt x="5360" y="2957"/>
                  </a:lnTo>
                  <a:lnTo>
                    <a:pt x="5346" y="2985"/>
                  </a:lnTo>
                  <a:lnTo>
                    <a:pt x="5333" y="3013"/>
                  </a:lnTo>
                  <a:lnTo>
                    <a:pt x="5322" y="3042"/>
                  </a:lnTo>
                  <a:lnTo>
                    <a:pt x="5313" y="3071"/>
                  </a:lnTo>
                  <a:lnTo>
                    <a:pt x="5303" y="3101"/>
                  </a:lnTo>
                  <a:lnTo>
                    <a:pt x="5296" y="3132"/>
                  </a:lnTo>
                  <a:lnTo>
                    <a:pt x="5291" y="3164"/>
                  </a:lnTo>
                  <a:lnTo>
                    <a:pt x="5287" y="3195"/>
                  </a:lnTo>
                  <a:lnTo>
                    <a:pt x="5285" y="3227"/>
                  </a:lnTo>
                  <a:lnTo>
                    <a:pt x="5284" y="3260"/>
                  </a:lnTo>
                  <a:lnTo>
                    <a:pt x="5285" y="3292"/>
                  </a:lnTo>
                  <a:lnTo>
                    <a:pt x="5287" y="3325"/>
                  </a:lnTo>
                  <a:lnTo>
                    <a:pt x="5291" y="3357"/>
                  </a:lnTo>
                  <a:lnTo>
                    <a:pt x="5296" y="3389"/>
                  </a:lnTo>
                  <a:lnTo>
                    <a:pt x="5303" y="3419"/>
                  </a:lnTo>
                  <a:lnTo>
                    <a:pt x="5313" y="3449"/>
                  </a:lnTo>
                  <a:lnTo>
                    <a:pt x="5322" y="3478"/>
                  </a:lnTo>
                  <a:lnTo>
                    <a:pt x="5333" y="3507"/>
                  </a:lnTo>
                  <a:lnTo>
                    <a:pt x="5346" y="3536"/>
                  </a:lnTo>
                  <a:lnTo>
                    <a:pt x="5360" y="3563"/>
                  </a:lnTo>
                  <a:lnTo>
                    <a:pt x="5375" y="3590"/>
                  </a:lnTo>
                  <a:lnTo>
                    <a:pt x="5393" y="3615"/>
                  </a:lnTo>
                  <a:lnTo>
                    <a:pt x="5410" y="3641"/>
                  </a:lnTo>
                  <a:lnTo>
                    <a:pt x="5429" y="3664"/>
                  </a:lnTo>
                  <a:lnTo>
                    <a:pt x="5448" y="3687"/>
                  </a:lnTo>
                  <a:lnTo>
                    <a:pt x="5470" y="3709"/>
                  </a:lnTo>
                  <a:lnTo>
                    <a:pt x="5493" y="3731"/>
                  </a:lnTo>
                  <a:lnTo>
                    <a:pt x="5515" y="3751"/>
                  </a:lnTo>
                  <a:lnTo>
                    <a:pt x="5539" y="3770"/>
                  </a:lnTo>
                  <a:lnTo>
                    <a:pt x="5565" y="3787"/>
                  </a:lnTo>
                  <a:lnTo>
                    <a:pt x="5590" y="3803"/>
                  </a:lnTo>
                  <a:lnTo>
                    <a:pt x="5617" y="3820"/>
                  </a:lnTo>
                  <a:lnTo>
                    <a:pt x="5643" y="3833"/>
                  </a:lnTo>
                  <a:lnTo>
                    <a:pt x="5672" y="3846"/>
                  </a:lnTo>
                  <a:lnTo>
                    <a:pt x="5700" y="3857"/>
                  </a:lnTo>
                  <a:lnTo>
                    <a:pt x="5731" y="3867"/>
                  </a:lnTo>
                  <a:lnTo>
                    <a:pt x="5761" y="3875"/>
                  </a:lnTo>
                  <a:lnTo>
                    <a:pt x="5791" y="3883"/>
                  </a:lnTo>
                  <a:lnTo>
                    <a:pt x="5822" y="3888"/>
                  </a:lnTo>
                  <a:lnTo>
                    <a:pt x="5855" y="3893"/>
                  </a:lnTo>
                  <a:lnTo>
                    <a:pt x="5887" y="3895"/>
                  </a:lnTo>
                  <a:lnTo>
                    <a:pt x="5920" y="3896"/>
                  </a:lnTo>
                  <a:lnTo>
                    <a:pt x="5952" y="3895"/>
                  </a:lnTo>
                  <a:lnTo>
                    <a:pt x="5985" y="3893"/>
                  </a:lnTo>
                  <a:lnTo>
                    <a:pt x="6016" y="3888"/>
                  </a:lnTo>
                  <a:lnTo>
                    <a:pt x="6047" y="3883"/>
                  </a:lnTo>
                  <a:lnTo>
                    <a:pt x="6079" y="3875"/>
                  </a:lnTo>
                  <a:lnTo>
                    <a:pt x="6109" y="3867"/>
                  </a:lnTo>
                  <a:lnTo>
                    <a:pt x="6138" y="3857"/>
                  </a:lnTo>
                  <a:lnTo>
                    <a:pt x="6167" y="3846"/>
                  </a:lnTo>
                  <a:lnTo>
                    <a:pt x="6195" y="3833"/>
                  </a:lnTo>
                  <a:lnTo>
                    <a:pt x="6223" y="3820"/>
                  </a:lnTo>
                  <a:lnTo>
                    <a:pt x="6249" y="3803"/>
                  </a:lnTo>
                  <a:lnTo>
                    <a:pt x="6275" y="3787"/>
                  </a:lnTo>
                  <a:lnTo>
                    <a:pt x="6299" y="3770"/>
                  </a:lnTo>
                  <a:lnTo>
                    <a:pt x="6324" y="3751"/>
                  </a:lnTo>
                  <a:lnTo>
                    <a:pt x="6347" y="3731"/>
                  </a:lnTo>
                  <a:lnTo>
                    <a:pt x="6369" y="3709"/>
                  </a:lnTo>
                  <a:lnTo>
                    <a:pt x="6390" y="3687"/>
                  </a:lnTo>
                  <a:lnTo>
                    <a:pt x="6410" y="3664"/>
                  </a:lnTo>
                  <a:lnTo>
                    <a:pt x="6428" y="3641"/>
                  </a:lnTo>
                  <a:lnTo>
                    <a:pt x="6447" y="3615"/>
                  </a:lnTo>
                  <a:lnTo>
                    <a:pt x="6463" y="3590"/>
                  </a:lnTo>
                  <a:lnTo>
                    <a:pt x="6478" y="3563"/>
                  </a:lnTo>
                  <a:lnTo>
                    <a:pt x="6492" y="3536"/>
                  </a:lnTo>
                  <a:lnTo>
                    <a:pt x="6505" y="3507"/>
                  </a:lnTo>
                  <a:lnTo>
                    <a:pt x="6516" y="3478"/>
                  </a:lnTo>
                  <a:lnTo>
                    <a:pt x="6527" y="3449"/>
                  </a:lnTo>
                  <a:lnTo>
                    <a:pt x="6535" y="3419"/>
                  </a:lnTo>
                  <a:lnTo>
                    <a:pt x="6542" y="3389"/>
                  </a:lnTo>
                  <a:lnTo>
                    <a:pt x="6548" y="3357"/>
                  </a:lnTo>
                  <a:lnTo>
                    <a:pt x="6551" y="3325"/>
                  </a:lnTo>
                  <a:lnTo>
                    <a:pt x="6555" y="3292"/>
                  </a:lnTo>
                  <a:lnTo>
                    <a:pt x="6555" y="3260"/>
                  </a:lnTo>
                  <a:lnTo>
                    <a:pt x="6555" y="3227"/>
                  </a:lnTo>
                  <a:lnTo>
                    <a:pt x="6551" y="3195"/>
                  </a:lnTo>
                  <a:lnTo>
                    <a:pt x="6548" y="3164"/>
                  </a:lnTo>
                  <a:lnTo>
                    <a:pt x="6542" y="3132"/>
                  </a:lnTo>
                  <a:lnTo>
                    <a:pt x="6535" y="3101"/>
                  </a:lnTo>
                  <a:lnTo>
                    <a:pt x="6527" y="3071"/>
                  </a:lnTo>
                  <a:lnTo>
                    <a:pt x="6516" y="3042"/>
                  </a:lnTo>
                  <a:lnTo>
                    <a:pt x="6505" y="3013"/>
                  </a:lnTo>
                  <a:lnTo>
                    <a:pt x="6492" y="2985"/>
                  </a:lnTo>
                  <a:lnTo>
                    <a:pt x="6478" y="2957"/>
                  </a:lnTo>
                  <a:lnTo>
                    <a:pt x="6463" y="2930"/>
                  </a:lnTo>
                  <a:lnTo>
                    <a:pt x="6447" y="2905"/>
                  </a:lnTo>
                  <a:lnTo>
                    <a:pt x="6428" y="2880"/>
                  </a:lnTo>
                  <a:lnTo>
                    <a:pt x="6410" y="2856"/>
                  </a:lnTo>
                  <a:lnTo>
                    <a:pt x="6390" y="2833"/>
                  </a:lnTo>
                  <a:lnTo>
                    <a:pt x="6369" y="2811"/>
                  </a:lnTo>
                  <a:lnTo>
                    <a:pt x="6347" y="2790"/>
                  </a:lnTo>
                  <a:lnTo>
                    <a:pt x="6324" y="2770"/>
                  </a:lnTo>
                  <a:lnTo>
                    <a:pt x="6299" y="2751"/>
                  </a:lnTo>
                  <a:lnTo>
                    <a:pt x="6275" y="2733"/>
                  </a:lnTo>
                  <a:lnTo>
                    <a:pt x="6249" y="2716"/>
                  </a:lnTo>
                  <a:lnTo>
                    <a:pt x="6223" y="2701"/>
                  </a:lnTo>
                  <a:lnTo>
                    <a:pt x="6195" y="2687"/>
                  </a:lnTo>
                  <a:lnTo>
                    <a:pt x="6167" y="2675"/>
                  </a:lnTo>
                  <a:lnTo>
                    <a:pt x="6138" y="2663"/>
                  </a:lnTo>
                  <a:lnTo>
                    <a:pt x="6109" y="2653"/>
                  </a:lnTo>
                  <a:lnTo>
                    <a:pt x="6079" y="2645"/>
                  </a:lnTo>
                  <a:lnTo>
                    <a:pt x="6047" y="2638"/>
                  </a:lnTo>
                  <a:lnTo>
                    <a:pt x="6016" y="2632"/>
                  </a:lnTo>
                  <a:lnTo>
                    <a:pt x="5985" y="2628"/>
                  </a:lnTo>
                  <a:lnTo>
                    <a:pt x="5952" y="2625"/>
                  </a:lnTo>
                  <a:lnTo>
                    <a:pt x="5920" y="2625"/>
                  </a:lnTo>
                  <a:close/>
                  <a:moveTo>
                    <a:pt x="6131" y="3049"/>
                  </a:moveTo>
                  <a:lnTo>
                    <a:pt x="6131" y="3049"/>
                  </a:lnTo>
                  <a:lnTo>
                    <a:pt x="6110" y="3029"/>
                  </a:lnTo>
                  <a:lnTo>
                    <a:pt x="6087" y="3013"/>
                  </a:lnTo>
                  <a:lnTo>
                    <a:pt x="6074" y="3004"/>
                  </a:lnTo>
                  <a:lnTo>
                    <a:pt x="6063" y="2997"/>
                  </a:lnTo>
                  <a:lnTo>
                    <a:pt x="6049" y="2991"/>
                  </a:lnTo>
                  <a:lnTo>
                    <a:pt x="6036" y="2985"/>
                  </a:lnTo>
                  <a:lnTo>
                    <a:pt x="6022" y="2979"/>
                  </a:lnTo>
                  <a:lnTo>
                    <a:pt x="6008" y="2974"/>
                  </a:lnTo>
                  <a:lnTo>
                    <a:pt x="5994" y="2971"/>
                  </a:lnTo>
                  <a:lnTo>
                    <a:pt x="5980" y="2967"/>
                  </a:lnTo>
                  <a:lnTo>
                    <a:pt x="5965" y="2964"/>
                  </a:lnTo>
                  <a:lnTo>
                    <a:pt x="5950" y="2963"/>
                  </a:lnTo>
                  <a:lnTo>
                    <a:pt x="5935" y="2961"/>
                  </a:lnTo>
                  <a:lnTo>
                    <a:pt x="5920" y="2961"/>
                  </a:lnTo>
                  <a:lnTo>
                    <a:pt x="5904" y="2961"/>
                  </a:lnTo>
                  <a:lnTo>
                    <a:pt x="5888" y="2963"/>
                  </a:lnTo>
                  <a:lnTo>
                    <a:pt x="5873" y="2964"/>
                  </a:lnTo>
                  <a:lnTo>
                    <a:pt x="5859" y="2967"/>
                  </a:lnTo>
                  <a:lnTo>
                    <a:pt x="5844" y="2971"/>
                  </a:lnTo>
                  <a:lnTo>
                    <a:pt x="5830" y="2974"/>
                  </a:lnTo>
                  <a:lnTo>
                    <a:pt x="5816" y="2979"/>
                  </a:lnTo>
                  <a:lnTo>
                    <a:pt x="5803" y="2985"/>
                  </a:lnTo>
                  <a:lnTo>
                    <a:pt x="5790" y="2991"/>
                  </a:lnTo>
                  <a:lnTo>
                    <a:pt x="5777" y="2997"/>
                  </a:lnTo>
                  <a:lnTo>
                    <a:pt x="5764" y="3004"/>
                  </a:lnTo>
                  <a:lnTo>
                    <a:pt x="5753" y="3013"/>
                  </a:lnTo>
                  <a:lnTo>
                    <a:pt x="5729" y="3029"/>
                  </a:lnTo>
                  <a:lnTo>
                    <a:pt x="5708" y="3049"/>
                  </a:lnTo>
                  <a:lnTo>
                    <a:pt x="5689" y="3069"/>
                  </a:lnTo>
                  <a:lnTo>
                    <a:pt x="5671" y="3093"/>
                  </a:lnTo>
                  <a:lnTo>
                    <a:pt x="5663" y="3105"/>
                  </a:lnTo>
                  <a:lnTo>
                    <a:pt x="5656" y="3117"/>
                  </a:lnTo>
                  <a:lnTo>
                    <a:pt x="5649" y="3130"/>
                  </a:lnTo>
                  <a:lnTo>
                    <a:pt x="5643" y="3144"/>
                  </a:lnTo>
                  <a:lnTo>
                    <a:pt x="5639" y="3158"/>
                  </a:lnTo>
                  <a:lnTo>
                    <a:pt x="5634" y="3172"/>
                  </a:lnTo>
                  <a:lnTo>
                    <a:pt x="5630" y="3186"/>
                  </a:lnTo>
                  <a:lnTo>
                    <a:pt x="5626" y="3200"/>
                  </a:lnTo>
                  <a:lnTo>
                    <a:pt x="5624" y="3215"/>
                  </a:lnTo>
                  <a:lnTo>
                    <a:pt x="5621" y="3230"/>
                  </a:lnTo>
                  <a:lnTo>
                    <a:pt x="5620" y="3245"/>
                  </a:lnTo>
                  <a:lnTo>
                    <a:pt x="5620" y="3260"/>
                  </a:lnTo>
                  <a:lnTo>
                    <a:pt x="5620" y="3275"/>
                  </a:lnTo>
                  <a:lnTo>
                    <a:pt x="5621" y="3291"/>
                  </a:lnTo>
                  <a:lnTo>
                    <a:pt x="5624" y="3305"/>
                  </a:lnTo>
                  <a:lnTo>
                    <a:pt x="5626" y="3320"/>
                  </a:lnTo>
                  <a:lnTo>
                    <a:pt x="5630" y="3335"/>
                  </a:lnTo>
                  <a:lnTo>
                    <a:pt x="5634" y="3349"/>
                  </a:lnTo>
                  <a:lnTo>
                    <a:pt x="5639" y="3363"/>
                  </a:lnTo>
                  <a:lnTo>
                    <a:pt x="5643" y="3377"/>
                  </a:lnTo>
                  <a:lnTo>
                    <a:pt x="5649" y="3390"/>
                  </a:lnTo>
                  <a:lnTo>
                    <a:pt x="5656" y="3403"/>
                  </a:lnTo>
                  <a:lnTo>
                    <a:pt x="5663" y="3415"/>
                  </a:lnTo>
                  <a:lnTo>
                    <a:pt x="5671" y="3427"/>
                  </a:lnTo>
                  <a:lnTo>
                    <a:pt x="5689" y="3450"/>
                  </a:lnTo>
                  <a:lnTo>
                    <a:pt x="5708" y="3471"/>
                  </a:lnTo>
                  <a:lnTo>
                    <a:pt x="5729" y="3491"/>
                  </a:lnTo>
                  <a:lnTo>
                    <a:pt x="5753" y="3508"/>
                  </a:lnTo>
                  <a:lnTo>
                    <a:pt x="5764" y="3516"/>
                  </a:lnTo>
                  <a:lnTo>
                    <a:pt x="5777" y="3523"/>
                  </a:lnTo>
                  <a:lnTo>
                    <a:pt x="5790" y="3529"/>
                  </a:lnTo>
                  <a:lnTo>
                    <a:pt x="5803" y="3536"/>
                  </a:lnTo>
                  <a:lnTo>
                    <a:pt x="5816" y="3541"/>
                  </a:lnTo>
                  <a:lnTo>
                    <a:pt x="5830" y="3546"/>
                  </a:lnTo>
                  <a:lnTo>
                    <a:pt x="5844" y="3550"/>
                  </a:lnTo>
                  <a:lnTo>
                    <a:pt x="5859" y="3554"/>
                  </a:lnTo>
                  <a:lnTo>
                    <a:pt x="5873" y="3556"/>
                  </a:lnTo>
                  <a:lnTo>
                    <a:pt x="5888" y="3558"/>
                  </a:lnTo>
                  <a:lnTo>
                    <a:pt x="5904" y="3559"/>
                  </a:lnTo>
                  <a:lnTo>
                    <a:pt x="5920" y="3559"/>
                  </a:lnTo>
                  <a:lnTo>
                    <a:pt x="5935" y="3559"/>
                  </a:lnTo>
                  <a:lnTo>
                    <a:pt x="5950" y="3558"/>
                  </a:lnTo>
                  <a:lnTo>
                    <a:pt x="5965" y="3556"/>
                  </a:lnTo>
                  <a:lnTo>
                    <a:pt x="5980" y="3554"/>
                  </a:lnTo>
                  <a:lnTo>
                    <a:pt x="5994" y="3550"/>
                  </a:lnTo>
                  <a:lnTo>
                    <a:pt x="6008" y="3546"/>
                  </a:lnTo>
                  <a:lnTo>
                    <a:pt x="6022" y="3541"/>
                  </a:lnTo>
                  <a:lnTo>
                    <a:pt x="6036" y="3536"/>
                  </a:lnTo>
                  <a:lnTo>
                    <a:pt x="6049" y="3529"/>
                  </a:lnTo>
                  <a:lnTo>
                    <a:pt x="6063" y="3523"/>
                  </a:lnTo>
                  <a:lnTo>
                    <a:pt x="6074" y="3516"/>
                  </a:lnTo>
                  <a:lnTo>
                    <a:pt x="6087" y="3508"/>
                  </a:lnTo>
                  <a:lnTo>
                    <a:pt x="6110" y="3491"/>
                  </a:lnTo>
                  <a:lnTo>
                    <a:pt x="6131" y="3471"/>
                  </a:lnTo>
                  <a:lnTo>
                    <a:pt x="6151" y="3450"/>
                  </a:lnTo>
                  <a:lnTo>
                    <a:pt x="6167" y="3427"/>
                  </a:lnTo>
                  <a:lnTo>
                    <a:pt x="6175" y="3415"/>
                  </a:lnTo>
                  <a:lnTo>
                    <a:pt x="6182" y="3403"/>
                  </a:lnTo>
                  <a:lnTo>
                    <a:pt x="6189" y="3390"/>
                  </a:lnTo>
                  <a:lnTo>
                    <a:pt x="6195" y="3377"/>
                  </a:lnTo>
                  <a:lnTo>
                    <a:pt x="6201" y="3363"/>
                  </a:lnTo>
                  <a:lnTo>
                    <a:pt x="6205" y="3349"/>
                  </a:lnTo>
                  <a:lnTo>
                    <a:pt x="6209" y="3335"/>
                  </a:lnTo>
                  <a:lnTo>
                    <a:pt x="6212" y="3320"/>
                  </a:lnTo>
                  <a:lnTo>
                    <a:pt x="6215" y="3305"/>
                  </a:lnTo>
                  <a:lnTo>
                    <a:pt x="6217" y="3291"/>
                  </a:lnTo>
                  <a:lnTo>
                    <a:pt x="6218" y="3275"/>
                  </a:lnTo>
                  <a:lnTo>
                    <a:pt x="6218" y="3260"/>
                  </a:lnTo>
                  <a:lnTo>
                    <a:pt x="6218" y="3245"/>
                  </a:lnTo>
                  <a:lnTo>
                    <a:pt x="6217" y="3230"/>
                  </a:lnTo>
                  <a:lnTo>
                    <a:pt x="6215" y="3215"/>
                  </a:lnTo>
                  <a:lnTo>
                    <a:pt x="6212" y="3200"/>
                  </a:lnTo>
                  <a:lnTo>
                    <a:pt x="6209" y="3186"/>
                  </a:lnTo>
                  <a:lnTo>
                    <a:pt x="6205" y="3172"/>
                  </a:lnTo>
                  <a:lnTo>
                    <a:pt x="6201" y="3158"/>
                  </a:lnTo>
                  <a:lnTo>
                    <a:pt x="6195" y="3144"/>
                  </a:lnTo>
                  <a:lnTo>
                    <a:pt x="6189" y="3130"/>
                  </a:lnTo>
                  <a:lnTo>
                    <a:pt x="6182" y="3117"/>
                  </a:lnTo>
                  <a:lnTo>
                    <a:pt x="6175" y="3105"/>
                  </a:lnTo>
                  <a:lnTo>
                    <a:pt x="6167" y="3093"/>
                  </a:lnTo>
                  <a:lnTo>
                    <a:pt x="6151" y="3069"/>
                  </a:lnTo>
                  <a:lnTo>
                    <a:pt x="6131" y="3049"/>
                  </a:lnTo>
                  <a:close/>
                  <a:moveTo>
                    <a:pt x="6018" y="589"/>
                  </a:moveTo>
                  <a:lnTo>
                    <a:pt x="6018" y="589"/>
                  </a:lnTo>
                  <a:lnTo>
                    <a:pt x="6008" y="580"/>
                  </a:lnTo>
                  <a:lnTo>
                    <a:pt x="5996" y="571"/>
                  </a:lnTo>
                  <a:lnTo>
                    <a:pt x="5985" y="564"/>
                  </a:lnTo>
                  <a:lnTo>
                    <a:pt x="5971" y="558"/>
                  </a:lnTo>
                  <a:lnTo>
                    <a:pt x="5957" y="552"/>
                  </a:lnTo>
                  <a:lnTo>
                    <a:pt x="5943" y="549"/>
                  </a:lnTo>
                  <a:lnTo>
                    <a:pt x="5928" y="546"/>
                  </a:lnTo>
                  <a:lnTo>
                    <a:pt x="5913" y="545"/>
                  </a:lnTo>
                  <a:lnTo>
                    <a:pt x="5898" y="546"/>
                  </a:lnTo>
                  <a:lnTo>
                    <a:pt x="5883" y="549"/>
                  </a:lnTo>
                  <a:lnTo>
                    <a:pt x="5869" y="552"/>
                  </a:lnTo>
                  <a:lnTo>
                    <a:pt x="5855" y="558"/>
                  </a:lnTo>
                  <a:lnTo>
                    <a:pt x="5842" y="564"/>
                  </a:lnTo>
                  <a:lnTo>
                    <a:pt x="5829" y="571"/>
                  </a:lnTo>
                  <a:lnTo>
                    <a:pt x="5818" y="580"/>
                  </a:lnTo>
                  <a:lnTo>
                    <a:pt x="5807" y="589"/>
                  </a:lnTo>
                  <a:lnTo>
                    <a:pt x="5798" y="600"/>
                  </a:lnTo>
                  <a:lnTo>
                    <a:pt x="5789" y="611"/>
                  </a:lnTo>
                  <a:lnTo>
                    <a:pt x="5782" y="624"/>
                  </a:lnTo>
                  <a:lnTo>
                    <a:pt x="5775" y="637"/>
                  </a:lnTo>
                  <a:lnTo>
                    <a:pt x="5770" y="651"/>
                  </a:lnTo>
                  <a:lnTo>
                    <a:pt x="5767" y="665"/>
                  </a:lnTo>
                  <a:lnTo>
                    <a:pt x="5764" y="680"/>
                  </a:lnTo>
                  <a:lnTo>
                    <a:pt x="5763" y="695"/>
                  </a:lnTo>
                  <a:lnTo>
                    <a:pt x="5764" y="710"/>
                  </a:lnTo>
                  <a:lnTo>
                    <a:pt x="5767" y="725"/>
                  </a:lnTo>
                  <a:lnTo>
                    <a:pt x="5770" y="740"/>
                  </a:lnTo>
                  <a:lnTo>
                    <a:pt x="5775" y="753"/>
                  </a:lnTo>
                  <a:lnTo>
                    <a:pt x="5782" y="767"/>
                  </a:lnTo>
                  <a:lnTo>
                    <a:pt x="5789" y="779"/>
                  </a:lnTo>
                  <a:lnTo>
                    <a:pt x="5798" y="790"/>
                  </a:lnTo>
                  <a:lnTo>
                    <a:pt x="5807" y="801"/>
                  </a:lnTo>
                  <a:lnTo>
                    <a:pt x="5818" y="811"/>
                  </a:lnTo>
                  <a:lnTo>
                    <a:pt x="5829" y="819"/>
                  </a:lnTo>
                  <a:lnTo>
                    <a:pt x="5842" y="827"/>
                  </a:lnTo>
                  <a:lnTo>
                    <a:pt x="5855" y="833"/>
                  </a:lnTo>
                  <a:lnTo>
                    <a:pt x="5869" y="838"/>
                  </a:lnTo>
                  <a:lnTo>
                    <a:pt x="5883" y="843"/>
                  </a:lnTo>
                  <a:lnTo>
                    <a:pt x="5898" y="845"/>
                  </a:lnTo>
                  <a:lnTo>
                    <a:pt x="5913" y="845"/>
                  </a:lnTo>
                  <a:lnTo>
                    <a:pt x="5928" y="845"/>
                  </a:lnTo>
                  <a:lnTo>
                    <a:pt x="5943" y="843"/>
                  </a:lnTo>
                  <a:lnTo>
                    <a:pt x="5957" y="838"/>
                  </a:lnTo>
                  <a:lnTo>
                    <a:pt x="5971" y="833"/>
                  </a:lnTo>
                  <a:lnTo>
                    <a:pt x="5985" y="827"/>
                  </a:lnTo>
                  <a:lnTo>
                    <a:pt x="5996" y="819"/>
                  </a:lnTo>
                  <a:lnTo>
                    <a:pt x="6008" y="811"/>
                  </a:lnTo>
                  <a:lnTo>
                    <a:pt x="6018" y="801"/>
                  </a:lnTo>
                  <a:lnTo>
                    <a:pt x="6029" y="790"/>
                  </a:lnTo>
                  <a:lnTo>
                    <a:pt x="6037" y="779"/>
                  </a:lnTo>
                  <a:lnTo>
                    <a:pt x="6044" y="767"/>
                  </a:lnTo>
                  <a:lnTo>
                    <a:pt x="6051" y="753"/>
                  </a:lnTo>
                  <a:lnTo>
                    <a:pt x="6056" y="740"/>
                  </a:lnTo>
                  <a:lnTo>
                    <a:pt x="6059" y="725"/>
                  </a:lnTo>
                  <a:lnTo>
                    <a:pt x="6061" y="710"/>
                  </a:lnTo>
                  <a:lnTo>
                    <a:pt x="6063" y="695"/>
                  </a:lnTo>
                  <a:lnTo>
                    <a:pt x="6061" y="680"/>
                  </a:lnTo>
                  <a:lnTo>
                    <a:pt x="6059" y="665"/>
                  </a:lnTo>
                  <a:lnTo>
                    <a:pt x="6056" y="651"/>
                  </a:lnTo>
                  <a:lnTo>
                    <a:pt x="6051" y="637"/>
                  </a:lnTo>
                  <a:lnTo>
                    <a:pt x="6044" y="624"/>
                  </a:lnTo>
                  <a:lnTo>
                    <a:pt x="6037" y="611"/>
                  </a:lnTo>
                  <a:lnTo>
                    <a:pt x="6029" y="600"/>
                  </a:lnTo>
                  <a:lnTo>
                    <a:pt x="6018" y="589"/>
                  </a:lnTo>
                  <a:close/>
                  <a:moveTo>
                    <a:pt x="807" y="378"/>
                  </a:moveTo>
                  <a:lnTo>
                    <a:pt x="807" y="378"/>
                  </a:lnTo>
                  <a:lnTo>
                    <a:pt x="791" y="378"/>
                  </a:lnTo>
                  <a:lnTo>
                    <a:pt x="774" y="379"/>
                  </a:lnTo>
                  <a:lnTo>
                    <a:pt x="758" y="382"/>
                  </a:lnTo>
                  <a:lnTo>
                    <a:pt x="742" y="384"/>
                  </a:lnTo>
                  <a:lnTo>
                    <a:pt x="727" y="387"/>
                  </a:lnTo>
                  <a:lnTo>
                    <a:pt x="712" y="392"/>
                  </a:lnTo>
                  <a:lnTo>
                    <a:pt x="697" y="397"/>
                  </a:lnTo>
                  <a:lnTo>
                    <a:pt x="683" y="402"/>
                  </a:lnTo>
                  <a:lnTo>
                    <a:pt x="669" y="409"/>
                  </a:lnTo>
                  <a:lnTo>
                    <a:pt x="655" y="416"/>
                  </a:lnTo>
                  <a:lnTo>
                    <a:pt x="642" y="423"/>
                  </a:lnTo>
                  <a:lnTo>
                    <a:pt x="629" y="431"/>
                  </a:lnTo>
                  <a:lnTo>
                    <a:pt x="617" y="441"/>
                  </a:lnTo>
                  <a:lnTo>
                    <a:pt x="604" y="450"/>
                  </a:lnTo>
                  <a:lnTo>
                    <a:pt x="593" y="461"/>
                  </a:lnTo>
                  <a:lnTo>
                    <a:pt x="582" y="471"/>
                  </a:lnTo>
                  <a:lnTo>
                    <a:pt x="571" y="481"/>
                  </a:lnTo>
                  <a:lnTo>
                    <a:pt x="561" y="493"/>
                  </a:lnTo>
                  <a:lnTo>
                    <a:pt x="552" y="506"/>
                  </a:lnTo>
                  <a:lnTo>
                    <a:pt x="543" y="517"/>
                  </a:lnTo>
                  <a:lnTo>
                    <a:pt x="534" y="530"/>
                  </a:lnTo>
                  <a:lnTo>
                    <a:pt x="527" y="544"/>
                  </a:lnTo>
                  <a:lnTo>
                    <a:pt x="520" y="558"/>
                  </a:lnTo>
                  <a:lnTo>
                    <a:pt x="513" y="572"/>
                  </a:lnTo>
                  <a:lnTo>
                    <a:pt x="507" y="586"/>
                  </a:lnTo>
                  <a:lnTo>
                    <a:pt x="503" y="601"/>
                  </a:lnTo>
                  <a:lnTo>
                    <a:pt x="498" y="616"/>
                  </a:lnTo>
                  <a:lnTo>
                    <a:pt x="495" y="631"/>
                  </a:lnTo>
                  <a:lnTo>
                    <a:pt x="492" y="647"/>
                  </a:lnTo>
                  <a:lnTo>
                    <a:pt x="490" y="663"/>
                  </a:lnTo>
                  <a:lnTo>
                    <a:pt x="489" y="679"/>
                  </a:lnTo>
                  <a:lnTo>
                    <a:pt x="489" y="695"/>
                  </a:lnTo>
                  <a:lnTo>
                    <a:pt x="489" y="711"/>
                  </a:lnTo>
                  <a:lnTo>
                    <a:pt x="490" y="728"/>
                  </a:lnTo>
                  <a:lnTo>
                    <a:pt x="492" y="744"/>
                  </a:lnTo>
                  <a:lnTo>
                    <a:pt x="495" y="760"/>
                  </a:lnTo>
                  <a:lnTo>
                    <a:pt x="498" y="775"/>
                  </a:lnTo>
                  <a:lnTo>
                    <a:pt x="503" y="790"/>
                  </a:lnTo>
                  <a:lnTo>
                    <a:pt x="507" y="804"/>
                  </a:lnTo>
                  <a:lnTo>
                    <a:pt x="513" y="819"/>
                  </a:lnTo>
                  <a:lnTo>
                    <a:pt x="520" y="833"/>
                  </a:lnTo>
                  <a:lnTo>
                    <a:pt x="527" y="847"/>
                  </a:lnTo>
                  <a:lnTo>
                    <a:pt x="534" y="860"/>
                  </a:lnTo>
                  <a:lnTo>
                    <a:pt x="543" y="873"/>
                  </a:lnTo>
                  <a:lnTo>
                    <a:pt x="552" y="885"/>
                  </a:lnTo>
                  <a:lnTo>
                    <a:pt x="561" y="897"/>
                  </a:lnTo>
                  <a:lnTo>
                    <a:pt x="571" y="909"/>
                  </a:lnTo>
                  <a:lnTo>
                    <a:pt x="582" y="920"/>
                  </a:lnTo>
                  <a:lnTo>
                    <a:pt x="593" y="931"/>
                  </a:lnTo>
                  <a:lnTo>
                    <a:pt x="604" y="941"/>
                  </a:lnTo>
                  <a:lnTo>
                    <a:pt x="617" y="950"/>
                  </a:lnTo>
                  <a:lnTo>
                    <a:pt x="629" y="959"/>
                  </a:lnTo>
                  <a:lnTo>
                    <a:pt x="642" y="967"/>
                  </a:lnTo>
                  <a:lnTo>
                    <a:pt x="655" y="975"/>
                  </a:lnTo>
                  <a:lnTo>
                    <a:pt x="669" y="982"/>
                  </a:lnTo>
                  <a:lnTo>
                    <a:pt x="683" y="989"/>
                  </a:lnTo>
                  <a:lnTo>
                    <a:pt x="697" y="993"/>
                  </a:lnTo>
                  <a:lnTo>
                    <a:pt x="712" y="999"/>
                  </a:lnTo>
                  <a:lnTo>
                    <a:pt x="727" y="1003"/>
                  </a:lnTo>
                  <a:lnTo>
                    <a:pt x="742" y="1006"/>
                  </a:lnTo>
                  <a:lnTo>
                    <a:pt x="758" y="1010"/>
                  </a:lnTo>
                  <a:lnTo>
                    <a:pt x="774" y="1012"/>
                  </a:lnTo>
                  <a:lnTo>
                    <a:pt x="791" y="1013"/>
                  </a:lnTo>
                  <a:lnTo>
                    <a:pt x="807" y="1013"/>
                  </a:lnTo>
                  <a:lnTo>
                    <a:pt x="823" y="1013"/>
                  </a:lnTo>
                  <a:lnTo>
                    <a:pt x="839" y="1012"/>
                  </a:lnTo>
                  <a:lnTo>
                    <a:pt x="855" y="1010"/>
                  </a:lnTo>
                  <a:lnTo>
                    <a:pt x="871" y="1006"/>
                  </a:lnTo>
                  <a:lnTo>
                    <a:pt x="886" y="1003"/>
                  </a:lnTo>
                  <a:lnTo>
                    <a:pt x="901" y="999"/>
                  </a:lnTo>
                  <a:lnTo>
                    <a:pt x="916" y="993"/>
                  </a:lnTo>
                  <a:lnTo>
                    <a:pt x="930" y="989"/>
                  </a:lnTo>
                  <a:lnTo>
                    <a:pt x="944" y="982"/>
                  </a:lnTo>
                  <a:lnTo>
                    <a:pt x="958" y="975"/>
                  </a:lnTo>
                  <a:lnTo>
                    <a:pt x="971" y="967"/>
                  </a:lnTo>
                  <a:lnTo>
                    <a:pt x="985" y="959"/>
                  </a:lnTo>
                  <a:lnTo>
                    <a:pt x="996" y="950"/>
                  </a:lnTo>
                  <a:lnTo>
                    <a:pt x="1009" y="941"/>
                  </a:lnTo>
                  <a:lnTo>
                    <a:pt x="1021" y="931"/>
                  </a:lnTo>
                  <a:lnTo>
                    <a:pt x="1031" y="920"/>
                  </a:lnTo>
                  <a:lnTo>
                    <a:pt x="1041" y="909"/>
                  </a:lnTo>
                  <a:lnTo>
                    <a:pt x="1052" y="897"/>
                  </a:lnTo>
                  <a:lnTo>
                    <a:pt x="1061" y="885"/>
                  </a:lnTo>
                  <a:lnTo>
                    <a:pt x="1071" y="873"/>
                  </a:lnTo>
                  <a:lnTo>
                    <a:pt x="1079" y="860"/>
                  </a:lnTo>
                  <a:lnTo>
                    <a:pt x="1086" y="847"/>
                  </a:lnTo>
                  <a:lnTo>
                    <a:pt x="1093" y="833"/>
                  </a:lnTo>
                  <a:lnTo>
                    <a:pt x="1100" y="819"/>
                  </a:lnTo>
                  <a:lnTo>
                    <a:pt x="1105" y="804"/>
                  </a:lnTo>
                  <a:lnTo>
                    <a:pt x="1110" y="790"/>
                  </a:lnTo>
                  <a:lnTo>
                    <a:pt x="1115" y="775"/>
                  </a:lnTo>
                  <a:lnTo>
                    <a:pt x="1118" y="760"/>
                  </a:lnTo>
                  <a:lnTo>
                    <a:pt x="1120" y="744"/>
                  </a:lnTo>
                  <a:lnTo>
                    <a:pt x="1123" y="728"/>
                  </a:lnTo>
                  <a:lnTo>
                    <a:pt x="1124" y="711"/>
                  </a:lnTo>
                  <a:lnTo>
                    <a:pt x="1124" y="695"/>
                  </a:lnTo>
                  <a:lnTo>
                    <a:pt x="1124" y="679"/>
                  </a:lnTo>
                  <a:lnTo>
                    <a:pt x="1123" y="663"/>
                  </a:lnTo>
                  <a:lnTo>
                    <a:pt x="1120" y="647"/>
                  </a:lnTo>
                  <a:lnTo>
                    <a:pt x="1118" y="631"/>
                  </a:lnTo>
                  <a:lnTo>
                    <a:pt x="1115" y="616"/>
                  </a:lnTo>
                  <a:lnTo>
                    <a:pt x="1110" y="601"/>
                  </a:lnTo>
                  <a:lnTo>
                    <a:pt x="1105" y="586"/>
                  </a:lnTo>
                  <a:lnTo>
                    <a:pt x="1100" y="572"/>
                  </a:lnTo>
                  <a:lnTo>
                    <a:pt x="1093" y="558"/>
                  </a:lnTo>
                  <a:lnTo>
                    <a:pt x="1086" y="544"/>
                  </a:lnTo>
                  <a:lnTo>
                    <a:pt x="1079" y="530"/>
                  </a:lnTo>
                  <a:lnTo>
                    <a:pt x="1071" y="517"/>
                  </a:lnTo>
                  <a:lnTo>
                    <a:pt x="1061" y="506"/>
                  </a:lnTo>
                  <a:lnTo>
                    <a:pt x="1052" y="493"/>
                  </a:lnTo>
                  <a:lnTo>
                    <a:pt x="1041" y="481"/>
                  </a:lnTo>
                  <a:lnTo>
                    <a:pt x="1031" y="471"/>
                  </a:lnTo>
                  <a:lnTo>
                    <a:pt x="1021" y="461"/>
                  </a:lnTo>
                  <a:lnTo>
                    <a:pt x="1009" y="450"/>
                  </a:lnTo>
                  <a:lnTo>
                    <a:pt x="996" y="441"/>
                  </a:lnTo>
                  <a:lnTo>
                    <a:pt x="985" y="431"/>
                  </a:lnTo>
                  <a:lnTo>
                    <a:pt x="971" y="423"/>
                  </a:lnTo>
                  <a:lnTo>
                    <a:pt x="958" y="416"/>
                  </a:lnTo>
                  <a:lnTo>
                    <a:pt x="944" y="409"/>
                  </a:lnTo>
                  <a:lnTo>
                    <a:pt x="930" y="402"/>
                  </a:lnTo>
                  <a:lnTo>
                    <a:pt x="916" y="397"/>
                  </a:lnTo>
                  <a:lnTo>
                    <a:pt x="901" y="392"/>
                  </a:lnTo>
                  <a:lnTo>
                    <a:pt x="886" y="387"/>
                  </a:lnTo>
                  <a:lnTo>
                    <a:pt x="871" y="384"/>
                  </a:lnTo>
                  <a:lnTo>
                    <a:pt x="855" y="382"/>
                  </a:lnTo>
                  <a:lnTo>
                    <a:pt x="839" y="379"/>
                  </a:lnTo>
                  <a:lnTo>
                    <a:pt x="823" y="378"/>
                  </a:lnTo>
                  <a:lnTo>
                    <a:pt x="807" y="378"/>
                  </a:lnTo>
                  <a:close/>
                  <a:moveTo>
                    <a:pt x="813" y="1222"/>
                  </a:moveTo>
                  <a:lnTo>
                    <a:pt x="813" y="1222"/>
                  </a:lnTo>
                  <a:lnTo>
                    <a:pt x="780" y="1223"/>
                  </a:lnTo>
                  <a:lnTo>
                    <a:pt x="748" y="1226"/>
                  </a:lnTo>
                  <a:lnTo>
                    <a:pt x="716" y="1229"/>
                  </a:lnTo>
                  <a:lnTo>
                    <a:pt x="685" y="1235"/>
                  </a:lnTo>
                  <a:lnTo>
                    <a:pt x="654" y="1242"/>
                  </a:lnTo>
                  <a:lnTo>
                    <a:pt x="624" y="1251"/>
                  </a:lnTo>
                  <a:lnTo>
                    <a:pt x="595" y="1260"/>
                  </a:lnTo>
                  <a:lnTo>
                    <a:pt x="565" y="1272"/>
                  </a:lnTo>
                  <a:lnTo>
                    <a:pt x="538" y="1285"/>
                  </a:lnTo>
                  <a:lnTo>
                    <a:pt x="510" y="1299"/>
                  </a:lnTo>
                  <a:lnTo>
                    <a:pt x="483" y="1314"/>
                  </a:lnTo>
                  <a:lnTo>
                    <a:pt x="458" y="1330"/>
                  </a:lnTo>
                  <a:lnTo>
                    <a:pt x="433" y="1349"/>
                  </a:lnTo>
                  <a:lnTo>
                    <a:pt x="409" y="1367"/>
                  </a:lnTo>
                  <a:lnTo>
                    <a:pt x="386" y="1387"/>
                  </a:lnTo>
                  <a:lnTo>
                    <a:pt x="363" y="1408"/>
                  </a:lnTo>
                  <a:lnTo>
                    <a:pt x="343" y="1430"/>
                  </a:lnTo>
                  <a:lnTo>
                    <a:pt x="323" y="1453"/>
                  </a:lnTo>
                  <a:lnTo>
                    <a:pt x="303" y="1478"/>
                  </a:lnTo>
                  <a:lnTo>
                    <a:pt x="286" y="1502"/>
                  </a:lnTo>
                  <a:lnTo>
                    <a:pt x="269" y="1529"/>
                  </a:lnTo>
                  <a:lnTo>
                    <a:pt x="254" y="1555"/>
                  </a:lnTo>
                  <a:lnTo>
                    <a:pt x="240" y="1582"/>
                  </a:lnTo>
                  <a:lnTo>
                    <a:pt x="228" y="1610"/>
                  </a:lnTo>
                  <a:lnTo>
                    <a:pt x="216" y="1639"/>
                  </a:lnTo>
                  <a:lnTo>
                    <a:pt x="206" y="1669"/>
                  </a:lnTo>
                  <a:lnTo>
                    <a:pt x="197" y="1699"/>
                  </a:lnTo>
                  <a:lnTo>
                    <a:pt x="191" y="1730"/>
                  </a:lnTo>
                  <a:lnTo>
                    <a:pt x="185" y="1761"/>
                  </a:lnTo>
                  <a:lnTo>
                    <a:pt x="180" y="1792"/>
                  </a:lnTo>
                  <a:lnTo>
                    <a:pt x="178" y="1825"/>
                  </a:lnTo>
                  <a:lnTo>
                    <a:pt x="178" y="1857"/>
                  </a:lnTo>
                  <a:lnTo>
                    <a:pt x="178" y="1891"/>
                  </a:lnTo>
                  <a:lnTo>
                    <a:pt x="180" y="1922"/>
                  </a:lnTo>
                  <a:lnTo>
                    <a:pt x="185" y="1955"/>
                  </a:lnTo>
                  <a:lnTo>
                    <a:pt x="191" y="1986"/>
                  </a:lnTo>
                  <a:lnTo>
                    <a:pt x="197" y="2016"/>
                  </a:lnTo>
                  <a:lnTo>
                    <a:pt x="206" y="2047"/>
                  </a:lnTo>
                  <a:lnTo>
                    <a:pt x="216" y="2077"/>
                  </a:lnTo>
                  <a:lnTo>
                    <a:pt x="228" y="2106"/>
                  </a:lnTo>
                  <a:lnTo>
                    <a:pt x="240" y="2134"/>
                  </a:lnTo>
                  <a:lnTo>
                    <a:pt x="254" y="2160"/>
                  </a:lnTo>
                  <a:lnTo>
                    <a:pt x="269" y="2187"/>
                  </a:lnTo>
                  <a:lnTo>
                    <a:pt x="286" y="2214"/>
                  </a:lnTo>
                  <a:lnTo>
                    <a:pt x="303" y="2238"/>
                  </a:lnTo>
                  <a:lnTo>
                    <a:pt x="323" y="2263"/>
                  </a:lnTo>
                  <a:lnTo>
                    <a:pt x="343" y="2286"/>
                  </a:lnTo>
                  <a:lnTo>
                    <a:pt x="363" y="2308"/>
                  </a:lnTo>
                  <a:lnTo>
                    <a:pt x="386" y="2329"/>
                  </a:lnTo>
                  <a:lnTo>
                    <a:pt x="409" y="2348"/>
                  </a:lnTo>
                  <a:lnTo>
                    <a:pt x="433" y="2367"/>
                  </a:lnTo>
                  <a:lnTo>
                    <a:pt x="458" y="2384"/>
                  </a:lnTo>
                  <a:lnTo>
                    <a:pt x="483" y="2402"/>
                  </a:lnTo>
                  <a:lnTo>
                    <a:pt x="510" y="2417"/>
                  </a:lnTo>
                  <a:lnTo>
                    <a:pt x="538" y="2431"/>
                  </a:lnTo>
                  <a:lnTo>
                    <a:pt x="565" y="2444"/>
                  </a:lnTo>
                  <a:lnTo>
                    <a:pt x="595" y="2455"/>
                  </a:lnTo>
                  <a:lnTo>
                    <a:pt x="624" y="2465"/>
                  </a:lnTo>
                  <a:lnTo>
                    <a:pt x="654" y="2474"/>
                  </a:lnTo>
                  <a:lnTo>
                    <a:pt x="685" y="2481"/>
                  </a:lnTo>
                  <a:lnTo>
                    <a:pt x="716" y="2487"/>
                  </a:lnTo>
                  <a:lnTo>
                    <a:pt x="748" y="2490"/>
                  </a:lnTo>
                  <a:lnTo>
                    <a:pt x="780" y="2492"/>
                  </a:lnTo>
                  <a:lnTo>
                    <a:pt x="813" y="2494"/>
                  </a:lnTo>
                  <a:lnTo>
                    <a:pt x="845" y="2492"/>
                  </a:lnTo>
                  <a:lnTo>
                    <a:pt x="878" y="2490"/>
                  </a:lnTo>
                  <a:lnTo>
                    <a:pt x="910" y="2487"/>
                  </a:lnTo>
                  <a:lnTo>
                    <a:pt x="942" y="2481"/>
                  </a:lnTo>
                  <a:lnTo>
                    <a:pt x="972" y="2474"/>
                  </a:lnTo>
                  <a:lnTo>
                    <a:pt x="1002" y="2465"/>
                  </a:lnTo>
                  <a:lnTo>
                    <a:pt x="1031" y="2455"/>
                  </a:lnTo>
                  <a:lnTo>
                    <a:pt x="1060" y="2444"/>
                  </a:lnTo>
                  <a:lnTo>
                    <a:pt x="1089" y="2431"/>
                  </a:lnTo>
                  <a:lnTo>
                    <a:pt x="1116" y="2417"/>
                  </a:lnTo>
                  <a:lnTo>
                    <a:pt x="1142" y="2402"/>
                  </a:lnTo>
                  <a:lnTo>
                    <a:pt x="1168" y="2384"/>
                  </a:lnTo>
                  <a:lnTo>
                    <a:pt x="1194" y="2367"/>
                  </a:lnTo>
                  <a:lnTo>
                    <a:pt x="1217" y="2348"/>
                  </a:lnTo>
                  <a:lnTo>
                    <a:pt x="1240" y="2329"/>
                  </a:lnTo>
                  <a:lnTo>
                    <a:pt x="1262" y="2308"/>
                  </a:lnTo>
                  <a:lnTo>
                    <a:pt x="1283" y="2286"/>
                  </a:lnTo>
                  <a:lnTo>
                    <a:pt x="1304" y="2263"/>
                  </a:lnTo>
                  <a:lnTo>
                    <a:pt x="1322" y="2238"/>
                  </a:lnTo>
                  <a:lnTo>
                    <a:pt x="1340" y="2214"/>
                  </a:lnTo>
                  <a:lnTo>
                    <a:pt x="1356" y="2187"/>
                  </a:lnTo>
                  <a:lnTo>
                    <a:pt x="1372" y="2160"/>
                  </a:lnTo>
                  <a:lnTo>
                    <a:pt x="1386" y="2134"/>
                  </a:lnTo>
                  <a:lnTo>
                    <a:pt x="1399" y="2106"/>
                  </a:lnTo>
                  <a:lnTo>
                    <a:pt x="1410" y="2077"/>
                  </a:lnTo>
                  <a:lnTo>
                    <a:pt x="1420" y="2047"/>
                  </a:lnTo>
                  <a:lnTo>
                    <a:pt x="1428" y="2016"/>
                  </a:lnTo>
                  <a:lnTo>
                    <a:pt x="1436" y="1986"/>
                  </a:lnTo>
                  <a:lnTo>
                    <a:pt x="1441" y="1955"/>
                  </a:lnTo>
                  <a:lnTo>
                    <a:pt x="1445" y="1922"/>
                  </a:lnTo>
                  <a:lnTo>
                    <a:pt x="1448" y="1891"/>
                  </a:lnTo>
                  <a:lnTo>
                    <a:pt x="1449" y="1857"/>
                  </a:lnTo>
                  <a:lnTo>
                    <a:pt x="1448" y="1825"/>
                  </a:lnTo>
                  <a:lnTo>
                    <a:pt x="1445" y="1792"/>
                  </a:lnTo>
                  <a:lnTo>
                    <a:pt x="1441" y="1761"/>
                  </a:lnTo>
                  <a:lnTo>
                    <a:pt x="1436" y="1730"/>
                  </a:lnTo>
                  <a:lnTo>
                    <a:pt x="1428" y="1699"/>
                  </a:lnTo>
                  <a:lnTo>
                    <a:pt x="1420" y="1669"/>
                  </a:lnTo>
                  <a:lnTo>
                    <a:pt x="1410" y="1639"/>
                  </a:lnTo>
                  <a:lnTo>
                    <a:pt x="1399" y="1610"/>
                  </a:lnTo>
                  <a:lnTo>
                    <a:pt x="1386" y="1582"/>
                  </a:lnTo>
                  <a:lnTo>
                    <a:pt x="1372" y="1555"/>
                  </a:lnTo>
                  <a:lnTo>
                    <a:pt x="1356" y="1529"/>
                  </a:lnTo>
                  <a:lnTo>
                    <a:pt x="1340" y="1502"/>
                  </a:lnTo>
                  <a:lnTo>
                    <a:pt x="1322" y="1478"/>
                  </a:lnTo>
                  <a:lnTo>
                    <a:pt x="1304" y="1453"/>
                  </a:lnTo>
                  <a:lnTo>
                    <a:pt x="1283" y="1430"/>
                  </a:lnTo>
                  <a:lnTo>
                    <a:pt x="1262" y="1408"/>
                  </a:lnTo>
                  <a:lnTo>
                    <a:pt x="1240" y="1387"/>
                  </a:lnTo>
                  <a:lnTo>
                    <a:pt x="1217" y="1367"/>
                  </a:lnTo>
                  <a:lnTo>
                    <a:pt x="1194" y="1349"/>
                  </a:lnTo>
                  <a:lnTo>
                    <a:pt x="1168" y="1330"/>
                  </a:lnTo>
                  <a:lnTo>
                    <a:pt x="1142" y="1314"/>
                  </a:lnTo>
                  <a:lnTo>
                    <a:pt x="1116" y="1299"/>
                  </a:lnTo>
                  <a:lnTo>
                    <a:pt x="1089" y="1285"/>
                  </a:lnTo>
                  <a:lnTo>
                    <a:pt x="1060" y="1272"/>
                  </a:lnTo>
                  <a:lnTo>
                    <a:pt x="1031" y="1260"/>
                  </a:lnTo>
                  <a:lnTo>
                    <a:pt x="1002" y="1251"/>
                  </a:lnTo>
                  <a:lnTo>
                    <a:pt x="972" y="1242"/>
                  </a:lnTo>
                  <a:lnTo>
                    <a:pt x="942" y="1235"/>
                  </a:lnTo>
                  <a:lnTo>
                    <a:pt x="910" y="1229"/>
                  </a:lnTo>
                  <a:lnTo>
                    <a:pt x="878" y="1226"/>
                  </a:lnTo>
                  <a:lnTo>
                    <a:pt x="845" y="1223"/>
                  </a:lnTo>
                  <a:lnTo>
                    <a:pt x="813" y="1222"/>
                  </a:lnTo>
                  <a:close/>
                  <a:moveTo>
                    <a:pt x="1024" y="1646"/>
                  </a:moveTo>
                  <a:lnTo>
                    <a:pt x="1024" y="1646"/>
                  </a:lnTo>
                  <a:lnTo>
                    <a:pt x="1003" y="1627"/>
                  </a:lnTo>
                  <a:lnTo>
                    <a:pt x="980" y="1610"/>
                  </a:lnTo>
                  <a:lnTo>
                    <a:pt x="968" y="1602"/>
                  </a:lnTo>
                  <a:lnTo>
                    <a:pt x="956" y="1595"/>
                  </a:lnTo>
                  <a:lnTo>
                    <a:pt x="943" y="1588"/>
                  </a:lnTo>
                  <a:lnTo>
                    <a:pt x="929" y="1582"/>
                  </a:lnTo>
                  <a:lnTo>
                    <a:pt x="916" y="1576"/>
                  </a:lnTo>
                  <a:lnTo>
                    <a:pt x="902" y="1572"/>
                  </a:lnTo>
                  <a:lnTo>
                    <a:pt x="888" y="1568"/>
                  </a:lnTo>
                  <a:lnTo>
                    <a:pt x="873" y="1565"/>
                  </a:lnTo>
                  <a:lnTo>
                    <a:pt x="858" y="1562"/>
                  </a:lnTo>
                  <a:lnTo>
                    <a:pt x="844" y="1560"/>
                  </a:lnTo>
                  <a:lnTo>
                    <a:pt x="828" y="1559"/>
                  </a:lnTo>
                  <a:lnTo>
                    <a:pt x="813" y="1559"/>
                  </a:lnTo>
                  <a:lnTo>
                    <a:pt x="798" y="1559"/>
                  </a:lnTo>
                  <a:lnTo>
                    <a:pt x="783" y="1560"/>
                  </a:lnTo>
                  <a:lnTo>
                    <a:pt x="768" y="1562"/>
                  </a:lnTo>
                  <a:lnTo>
                    <a:pt x="752" y="1565"/>
                  </a:lnTo>
                  <a:lnTo>
                    <a:pt x="738" y="1568"/>
                  </a:lnTo>
                  <a:lnTo>
                    <a:pt x="725" y="1572"/>
                  </a:lnTo>
                  <a:lnTo>
                    <a:pt x="711" y="1576"/>
                  </a:lnTo>
                  <a:lnTo>
                    <a:pt x="697" y="1582"/>
                  </a:lnTo>
                  <a:lnTo>
                    <a:pt x="683" y="1588"/>
                  </a:lnTo>
                  <a:lnTo>
                    <a:pt x="670" y="1595"/>
                  </a:lnTo>
                  <a:lnTo>
                    <a:pt x="658" y="1602"/>
                  </a:lnTo>
                  <a:lnTo>
                    <a:pt x="646" y="1610"/>
                  </a:lnTo>
                  <a:lnTo>
                    <a:pt x="622" y="1627"/>
                  </a:lnTo>
                  <a:lnTo>
                    <a:pt x="601" y="1646"/>
                  </a:lnTo>
                  <a:lnTo>
                    <a:pt x="582" y="1667"/>
                  </a:lnTo>
                  <a:lnTo>
                    <a:pt x="564" y="1690"/>
                  </a:lnTo>
                  <a:lnTo>
                    <a:pt x="557" y="1703"/>
                  </a:lnTo>
                  <a:lnTo>
                    <a:pt x="550" y="1716"/>
                  </a:lnTo>
                  <a:lnTo>
                    <a:pt x="543" y="1728"/>
                  </a:lnTo>
                  <a:lnTo>
                    <a:pt x="538" y="1741"/>
                  </a:lnTo>
                  <a:lnTo>
                    <a:pt x="532" y="1755"/>
                  </a:lnTo>
                  <a:lnTo>
                    <a:pt x="527" y="1769"/>
                  </a:lnTo>
                  <a:lnTo>
                    <a:pt x="524" y="1783"/>
                  </a:lnTo>
                  <a:lnTo>
                    <a:pt x="520" y="1797"/>
                  </a:lnTo>
                  <a:lnTo>
                    <a:pt x="517" y="1812"/>
                  </a:lnTo>
                  <a:lnTo>
                    <a:pt x="516" y="1827"/>
                  </a:lnTo>
                  <a:lnTo>
                    <a:pt x="514" y="1842"/>
                  </a:lnTo>
                  <a:lnTo>
                    <a:pt x="513" y="1857"/>
                  </a:lnTo>
                  <a:lnTo>
                    <a:pt x="514" y="1874"/>
                  </a:lnTo>
                  <a:lnTo>
                    <a:pt x="516" y="1889"/>
                  </a:lnTo>
                  <a:lnTo>
                    <a:pt x="517" y="1904"/>
                  </a:lnTo>
                  <a:lnTo>
                    <a:pt x="520" y="1918"/>
                  </a:lnTo>
                  <a:lnTo>
                    <a:pt x="524" y="1933"/>
                  </a:lnTo>
                  <a:lnTo>
                    <a:pt x="527" y="1947"/>
                  </a:lnTo>
                  <a:lnTo>
                    <a:pt x="532" y="1961"/>
                  </a:lnTo>
                  <a:lnTo>
                    <a:pt x="538" y="1975"/>
                  </a:lnTo>
                  <a:lnTo>
                    <a:pt x="543" y="1987"/>
                  </a:lnTo>
                  <a:lnTo>
                    <a:pt x="550" y="2000"/>
                  </a:lnTo>
                  <a:lnTo>
                    <a:pt x="557" y="2013"/>
                  </a:lnTo>
                  <a:lnTo>
                    <a:pt x="564" y="2026"/>
                  </a:lnTo>
                  <a:lnTo>
                    <a:pt x="582" y="2048"/>
                  </a:lnTo>
                  <a:lnTo>
                    <a:pt x="601" y="2070"/>
                  </a:lnTo>
                  <a:lnTo>
                    <a:pt x="622" y="2088"/>
                  </a:lnTo>
                  <a:lnTo>
                    <a:pt x="646" y="2106"/>
                  </a:lnTo>
                  <a:lnTo>
                    <a:pt x="670" y="2121"/>
                  </a:lnTo>
                  <a:lnTo>
                    <a:pt x="683" y="2128"/>
                  </a:lnTo>
                  <a:lnTo>
                    <a:pt x="697" y="2134"/>
                  </a:lnTo>
                  <a:lnTo>
                    <a:pt x="711" y="2138"/>
                  </a:lnTo>
                  <a:lnTo>
                    <a:pt x="725" y="2144"/>
                  </a:lnTo>
                  <a:lnTo>
                    <a:pt x="738" y="2148"/>
                  </a:lnTo>
                  <a:lnTo>
                    <a:pt x="752" y="2151"/>
                  </a:lnTo>
                  <a:lnTo>
                    <a:pt x="768" y="2153"/>
                  </a:lnTo>
                  <a:lnTo>
                    <a:pt x="783" y="2156"/>
                  </a:lnTo>
                  <a:lnTo>
                    <a:pt x="798" y="2157"/>
                  </a:lnTo>
                  <a:lnTo>
                    <a:pt x="813" y="2157"/>
                  </a:lnTo>
                  <a:lnTo>
                    <a:pt x="828" y="2157"/>
                  </a:lnTo>
                  <a:lnTo>
                    <a:pt x="844" y="2156"/>
                  </a:lnTo>
                  <a:lnTo>
                    <a:pt x="858" y="2153"/>
                  </a:lnTo>
                  <a:lnTo>
                    <a:pt x="873" y="2151"/>
                  </a:lnTo>
                  <a:lnTo>
                    <a:pt x="888" y="2148"/>
                  </a:lnTo>
                  <a:lnTo>
                    <a:pt x="902" y="2144"/>
                  </a:lnTo>
                  <a:lnTo>
                    <a:pt x="916" y="2138"/>
                  </a:lnTo>
                  <a:lnTo>
                    <a:pt x="929" y="2134"/>
                  </a:lnTo>
                  <a:lnTo>
                    <a:pt x="943" y="2128"/>
                  </a:lnTo>
                  <a:lnTo>
                    <a:pt x="956" y="2121"/>
                  </a:lnTo>
                  <a:lnTo>
                    <a:pt x="968" y="2114"/>
                  </a:lnTo>
                  <a:lnTo>
                    <a:pt x="980" y="2106"/>
                  </a:lnTo>
                  <a:lnTo>
                    <a:pt x="1003" y="2088"/>
                  </a:lnTo>
                  <a:lnTo>
                    <a:pt x="1024" y="2070"/>
                  </a:lnTo>
                  <a:lnTo>
                    <a:pt x="1044" y="2048"/>
                  </a:lnTo>
                  <a:lnTo>
                    <a:pt x="1061" y="2026"/>
                  </a:lnTo>
                  <a:lnTo>
                    <a:pt x="1068" y="2013"/>
                  </a:lnTo>
                  <a:lnTo>
                    <a:pt x="1076" y="2000"/>
                  </a:lnTo>
                  <a:lnTo>
                    <a:pt x="1082" y="1987"/>
                  </a:lnTo>
                  <a:lnTo>
                    <a:pt x="1089" y="1975"/>
                  </a:lnTo>
                  <a:lnTo>
                    <a:pt x="1094" y="1961"/>
                  </a:lnTo>
                  <a:lnTo>
                    <a:pt x="1098" y="1947"/>
                  </a:lnTo>
                  <a:lnTo>
                    <a:pt x="1103" y="1933"/>
                  </a:lnTo>
                  <a:lnTo>
                    <a:pt x="1106" y="1918"/>
                  </a:lnTo>
                  <a:lnTo>
                    <a:pt x="1109" y="1904"/>
                  </a:lnTo>
                  <a:lnTo>
                    <a:pt x="1110" y="1889"/>
                  </a:lnTo>
                  <a:lnTo>
                    <a:pt x="1111" y="1874"/>
                  </a:lnTo>
                  <a:lnTo>
                    <a:pt x="1112" y="1857"/>
                  </a:lnTo>
                  <a:lnTo>
                    <a:pt x="1111" y="1842"/>
                  </a:lnTo>
                  <a:lnTo>
                    <a:pt x="1110" y="1827"/>
                  </a:lnTo>
                  <a:lnTo>
                    <a:pt x="1109" y="1812"/>
                  </a:lnTo>
                  <a:lnTo>
                    <a:pt x="1106" y="1797"/>
                  </a:lnTo>
                  <a:lnTo>
                    <a:pt x="1103" y="1783"/>
                  </a:lnTo>
                  <a:lnTo>
                    <a:pt x="1098" y="1769"/>
                  </a:lnTo>
                  <a:lnTo>
                    <a:pt x="1094" y="1755"/>
                  </a:lnTo>
                  <a:lnTo>
                    <a:pt x="1089" y="1741"/>
                  </a:lnTo>
                  <a:lnTo>
                    <a:pt x="1082" y="1728"/>
                  </a:lnTo>
                  <a:lnTo>
                    <a:pt x="1076" y="1716"/>
                  </a:lnTo>
                  <a:lnTo>
                    <a:pt x="1068" y="1703"/>
                  </a:lnTo>
                  <a:lnTo>
                    <a:pt x="1061" y="1690"/>
                  </a:lnTo>
                  <a:lnTo>
                    <a:pt x="1044" y="1667"/>
                  </a:lnTo>
                  <a:lnTo>
                    <a:pt x="1024" y="1646"/>
                  </a:lnTo>
                  <a:close/>
                  <a:moveTo>
                    <a:pt x="813" y="2625"/>
                  </a:moveTo>
                  <a:lnTo>
                    <a:pt x="813" y="2625"/>
                  </a:lnTo>
                  <a:lnTo>
                    <a:pt x="780" y="2625"/>
                  </a:lnTo>
                  <a:lnTo>
                    <a:pt x="748" y="2628"/>
                  </a:lnTo>
                  <a:lnTo>
                    <a:pt x="716" y="2632"/>
                  </a:lnTo>
                  <a:lnTo>
                    <a:pt x="685" y="2638"/>
                  </a:lnTo>
                  <a:lnTo>
                    <a:pt x="654" y="2645"/>
                  </a:lnTo>
                  <a:lnTo>
                    <a:pt x="624" y="2653"/>
                  </a:lnTo>
                  <a:lnTo>
                    <a:pt x="595" y="2663"/>
                  </a:lnTo>
                  <a:lnTo>
                    <a:pt x="565" y="2675"/>
                  </a:lnTo>
                  <a:lnTo>
                    <a:pt x="538" y="2687"/>
                  </a:lnTo>
                  <a:lnTo>
                    <a:pt x="510" y="2701"/>
                  </a:lnTo>
                  <a:lnTo>
                    <a:pt x="483" y="2716"/>
                  </a:lnTo>
                  <a:lnTo>
                    <a:pt x="458" y="2733"/>
                  </a:lnTo>
                  <a:lnTo>
                    <a:pt x="433" y="2751"/>
                  </a:lnTo>
                  <a:lnTo>
                    <a:pt x="409" y="2770"/>
                  </a:lnTo>
                  <a:lnTo>
                    <a:pt x="386" y="2790"/>
                  </a:lnTo>
                  <a:lnTo>
                    <a:pt x="363" y="2811"/>
                  </a:lnTo>
                  <a:lnTo>
                    <a:pt x="343" y="2833"/>
                  </a:lnTo>
                  <a:lnTo>
                    <a:pt x="323" y="2856"/>
                  </a:lnTo>
                  <a:lnTo>
                    <a:pt x="303" y="2880"/>
                  </a:lnTo>
                  <a:lnTo>
                    <a:pt x="286" y="2905"/>
                  </a:lnTo>
                  <a:lnTo>
                    <a:pt x="269" y="2930"/>
                  </a:lnTo>
                  <a:lnTo>
                    <a:pt x="254" y="2957"/>
                  </a:lnTo>
                  <a:lnTo>
                    <a:pt x="240" y="2985"/>
                  </a:lnTo>
                  <a:lnTo>
                    <a:pt x="228" y="3013"/>
                  </a:lnTo>
                  <a:lnTo>
                    <a:pt x="216" y="3042"/>
                  </a:lnTo>
                  <a:lnTo>
                    <a:pt x="206" y="3071"/>
                  </a:lnTo>
                  <a:lnTo>
                    <a:pt x="197" y="3101"/>
                  </a:lnTo>
                  <a:lnTo>
                    <a:pt x="191" y="3132"/>
                  </a:lnTo>
                  <a:lnTo>
                    <a:pt x="185" y="3164"/>
                  </a:lnTo>
                  <a:lnTo>
                    <a:pt x="180" y="3195"/>
                  </a:lnTo>
                  <a:lnTo>
                    <a:pt x="178" y="3227"/>
                  </a:lnTo>
                  <a:lnTo>
                    <a:pt x="178" y="3260"/>
                  </a:lnTo>
                  <a:lnTo>
                    <a:pt x="178" y="3292"/>
                  </a:lnTo>
                  <a:lnTo>
                    <a:pt x="180" y="3325"/>
                  </a:lnTo>
                  <a:lnTo>
                    <a:pt x="185" y="3357"/>
                  </a:lnTo>
                  <a:lnTo>
                    <a:pt x="191" y="3389"/>
                  </a:lnTo>
                  <a:lnTo>
                    <a:pt x="197" y="3419"/>
                  </a:lnTo>
                  <a:lnTo>
                    <a:pt x="206" y="3449"/>
                  </a:lnTo>
                  <a:lnTo>
                    <a:pt x="216" y="3478"/>
                  </a:lnTo>
                  <a:lnTo>
                    <a:pt x="228" y="3507"/>
                  </a:lnTo>
                  <a:lnTo>
                    <a:pt x="240" y="3536"/>
                  </a:lnTo>
                  <a:lnTo>
                    <a:pt x="254" y="3563"/>
                  </a:lnTo>
                  <a:lnTo>
                    <a:pt x="269" y="3590"/>
                  </a:lnTo>
                  <a:lnTo>
                    <a:pt x="286" y="3615"/>
                  </a:lnTo>
                  <a:lnTo>
                    <a:pt x="303" y="3641"/>
                  </a:lnTo>
                  <a:lnTo>
                    <a:pt x="323" y="3664"/>
                  </a:lnTo>
                  <a:lnTo>
                    <a:pt x="343" y="3687"/>
                  </a:lnTo>
                  <a:lnTo>
                    <a:pt x="363" y="3709"/>
                  </a:lnTo>
                  <a:lnTo>
                    <a:pt x="386" y="3731"/>
                  </a:lnTo>
                  <a:lnTo>
                    <a:pt x="409" y="3751"/>
                  </a:lnTo>
                  <a:lnTo>
                    <a:pt x="433" y="3770"/>
                  </a:lnTo>
                  <a:lnTo>
                    <a:pt x="458" y="3787"/>
                  </a:lnTo>
                  <a:lnTo>
                    <a:pt x="483" y="3803"/>
                  </a:lnTo>
                  <a:lnTo>
                    <a:pt x="510" y="3820"/>
                  </a:lnTo>
                  <a:lnTo>
                    <a:pt x="538" y="3833"/>
                  </a:lnTo>
                  <a:lnTo>
                    <a:pt x="565" y="3846"/>
                  </a:lnTo>
                  <a:lnTo>
                    <a:pt x="595" y="3857"/>
                  </a:lnTo>
                  <a:lnTo>
                    <a:pt x="624" y="3867"/>
                  </a:lnTo>
                  <a:lnTo>
                    <a:pt x="654" y="3875"/>
                  </a:lnTo>
                  <a:lnTo>
                    <a:pt x="685" y="3883"/>
                  </a:lnTo>
                  <a:lnTo>
                    <a:pt x="716" y="3888"/>
                  </a:lnTo>
                  <a:lnTo>
                    <a:pt x="748" y="3893"/>
                  </a:lnTo>
                  <a:lnTo>
                    <a:pt x="780" y="3895"/>
                  </a:lnTo>
                  <a:lnTo>
                    <a:pt x="813" y="3896"/>
                  </a:lnTo>
                  <a:lnTo>
                    <a:pt x="845" y="3895"/>
                  </a:lnTo>
                  <a:lnTo>
                    <a:pt x="878" y="3893"/>
                  </a:lnTo>
                  <a:lnTo>
                    <a:pt x="910" y="3888"/>
                  </a:lnTo>
                  <a:lnTo>
                    <a:pt x="942" y="3883"/>
                  </a:lnTo>
                  <a:lnTo>
                    <a:pt x="972" y="3875"/>
                  </a:lnTo>
                  <a:lnTo>
                    <a:pt x="1002" y="3867"/>
                  </a:lnTo>
                  <a:lnTo>
                    <a:pt x="1031" y="3857"/>
                  </a:lnTo>
                  <a:lnTo>
                    <a:pt x="1060" y="3846"/>
                  </a:lnTo>
                  <a:lnTo>
                    <a:pt x="1089" y="3833"/>
                  </a:lnTo>
                  <a:lnTo>
                    <a:pt x="1116" y="3820"/>
                  </a:lnTo>
                  <a:lnTo>
                    <a:pt x="1142" y="3803"/>
                  </a:lnTo>
                  <a:lnTo>
                    <a:pt x="1168" y="3787"/>
                  </a:lnTo>
                  <a:lnTo>
                    <a:pt x="1194" y="3770"/>
                  </a:lnTo>
                  <a:lnTo>
                    <a:pt x="1217" y="3751"/>
                  </a:lnTo>
                  <a:lnTo>
                    <a:pt x="1240" y="3731"/>
                  </a:lnTo>
                  <a:lnTo>
                    <a:pt x="1262" y="3709"/>
                  </a:lnTo>
                  <a:lnTo>
                    <a:pt x="1283" y="3687"/>
                  </a:lnTo>
                  <a:lnTo>
                    <a:pt x="1304" y="3664"/>
                  </a:lnTo>
                  <a:lnTo>
                    <a:pt x="1322" y="3641"/>
                  </a:lnTo>
                  <a:lnTo>
                    <a:pt x="1340" y="3615"/>
                  </a:lnTo>
                  <a:lnTo>
                    <a:pt x="1356" y="3590"/>
                  </a:lnTo>
                  <a:lnTo>
                    <a:pt x="1372" y="3563"/>
                  </a:lnTo>
                  <a:lnTo>
                    <a:pt x="1386" y="3536"/>
                  </a:lnTo>
                  <a:lnTo>
                    <a:pt x="1399" y="3507"/>
                  </a:lnTo>
                  <a:lnTo>
                    <a:pt x="1410" y="3478"/>
                  </a:lnTo>
                  <a:lnTo>
                    <a:pt x="1420" y="3449"/>
                  </a:lnTo>
                  <a:lnTo>
                    <a:pt x="1428" y="3419"/>
                  </a:lnTo>
                  <a:lnTo>
                    <a:pt x="1436" y="3389"/>
                  </a:lnTo>
                  <a:lnTo>
                    <a:pt x="1441" y="3357"/>
                  </a:lnTo>
                  <a:lnTo>
                    <a:pt x="1445" y="3325"/>
                  </a:lnTo>
                  <a:lnTo>
                    <a:pt x="1448" y="3292"/>
                  </a:lnTo>
                  <a:lnTo>
                    <a:pt x="1449" y="3260"/>
                  </a:lnTo>
                  <a:lnTo>
                    <a:pt x="1448" y="3227"/>
                  </a:lnTo>
                  <a:lnTo>
                    <a:pt x="1445" y="3195"/>
                  </a:lnTo>
                  <a:lnTo>
                    <a:pt x="1441" y="3164"/>
                  </a:lnTo>
                  <a:lnTo>
                    <a:pt x="1436" y="3132"/>
                  </a:lnTo>
                  <a:lnTo>
                    <a:pt x="1428" y="3101"/>
                  </a:lnTo>
                  <a:lnTo>
                    <a:pt x="1420" y="3071"/>
                  </a:lnTo>
                  <a:lnTo>
                    <a:pt x="1410" y="3042"/>
                  </a:lnTo>
                  <a:lnTo>
                    <a:pt x="1399" y="3013"/>
                  </a:lnTo>
                  <a:lnTo>
                    <a:pt x="1386" y="2985"/>
                  </a:lnTo>
                  <a:lnTo>
                    <a:pt x="1372" y="2957"/>
                  </a:lnTo>
                  <a:lnTo>
                    <a:pt x="1356" y="2930"/>
                  </a:lnTo>
                  <a:lnTo>
                    <a:pt x="1340" y="2905"/>
                  </a:lnTo>
                  <a:lnTo>
                    <a:pt x="1322" y="2880"/>
                  </a:lnTo>
                  <a:lnTo>
                    <a:pt x="1304" y="2856"/>
                  </a:lnTo>
                  <a:lnTo>
                    <a:pt x="1283" y="2833"/>
                  </a:lnTo>
                  <a:lnTo>
                    <a:pt x="1262" y="2811"/>
                  </a:lnTo>
                  <a:lnTo>
                    <a:pt x="1240" y="2790"/>
                  </a:lnTo>
                  <a:lnTo>
                    <a:pt x="1217" y="2770"/>
                  </a:lnTo>
                  <a:lnTo>
                    <a:pt x="1194" y="2751"/>
                  </a:lnTo>
                  <a:lnTo>
                    <a:pt x="1168" y="2733"/>
                  </a:lnTo>
                  <a:lnTo>
                    <a:pt x="1142" y="2716"/>
                  </a:lnTo>
                  <a:lnTo>
                    <a:pt x="1116" y="2701"/>
                  </a:lnTo>
                  <a:lnTo>
                    <a:pt x="1089" y="2687"/>
                  </a:lnTo>
                  <a:lnTo>
                    <a:pt x="1060" y="2675"/>
                  </a:lnTo>
                  <a:lnTo>
                    <a:pt x="1031" y="2663"/>
                  </a:lnTo>
                  <a:lnTo>
                    <a:pt x="1002" y="2653"/>
                  </a:lnTo>
                  <a:lnTo>
                    <a:pt x="972" y="2645"/>
                  </a:lnTo>
                  <a:lnTo>
                    <a:pt x="942" y="2638"/>
                  </a:lnTo>
                  <a:lnTo>
                    <a:pt x="910" y="2632"/>
                  </a:lnTo>
                  <a:lnTo>
                    <a:pt x="878" y="2628"/>
                  </a:lnTo>
                  <a:lnTo>
                    <a:pt x="845" y="2625"/>
                  </a:lnTo>
                  <a:lnTo>
                    <a:pt x="813" y="2625"/>
                  </a:lnTo>
                  <a:close/>
                  <a:moveTo>
                    <a:pt x="1024" y="3049"/>
                  </a:moveTo>
                  <a:lnTo>
                    <a:pt x="1024" y="3049"/>
                  </a:lnTo>
                  <a:lnTo>
                    <a:pt x="1003" y="3029"/>
                  </a:lnTo>
                  <a:lnTo>
                    <a:pt x="980" y="3013"/>
                  </a:lnTo>
                  <a:lnTo>
                    <a:pt x="968" y="3004"/>
                  </a:lnTo>
                  <a:lnTo>
                    <a:pt x="956" y="2997"/>
                  </a:lnTo>
                  <a:lnTo>
                    <a:pt x="943" y="2991"/>
                  </a:lnTo>
                  <a:lnTo>
                    <a:pt x="929" y="2985"/>
                  </a:lnTo>
                  <a:lnTo>
                    <a:pt x="916" y="2979"/>
                  </a:lnTo>
                  <a:lnTo>
                    <a:pt x="902" y="2974"/>
                  </a:lnTo>
                  <a:lnTo>
                    <a:pt x="888" y="2971"/>
                  </a:lnTo>
                  <a:lnTo>
                    <a:pt x="873" y="2967"/>
                  </a:lnTo>
                  <a:lnTo>
                    <a:pt x="858" y="2964"/>
                  </a:lnTo>
                  <a:lnTo>
                    <a:pt x="844" y="2963"/>
                  </a:lnTo>
                  <a:lnTo>
                    <a:pt x="828" y="2961"/>
                  </a:lnTo>
                  <a:lnTo>
                    <a:pt x="813" y="2961"/>
                  </a:lnTo>
                  <a:lnTo>
                    <a:pt x="798" y="2961"/>
                  </a:lnTo>
                  <a:lnTo>
                    <a:pt x="783" y="2963"/>
                  </a:lnTo>
                  <a:lnTo>
                    <a:pt x="768" y="2964"/>
                  </a:lnTo>
                  <a:lnTo>
                    <a:pt x="752" y="2967"/>
                  </a:lnTo>
                  <a:lnTo>
                    <a:pt x="738" y="2971"/>
                  </a:lnTo>
                  <a:lnTo>
                    <a:pt x="725" y="2974"/>
                  </a:lnTo>
                  <a:lnTo>
                    <a:pt x="711" y="2979"/>
                  </a:lnTo>
                  <a:lnTo>
                    <a:pt x="697" y="2985"/>
                  </a:lnTo>
                  <a:lnTo>
                    <a:pt x="683" y="2991"/>
                  </a:lnTo>
                  <a:lnTo>
                    <a:pt x="670" y="2997"/>
                  </a:lnTo>
                  <a:lnTo>
                    <a:pt x="658" y="3004"/>
                  </a:lnTo>
                  <a:lnTo>
                    <a:pt x="646" y="3013"/>
                  </a:lnTo>
                  <a:lnTo>
                    <a:pt x="622" y="3029"/>
                  </a:lnTo>
                  <a:lnTo>
                    <a:pt x="601" y="3049"/>
                  </a:lnTo>
                  <a:lnTo>
                    <a:pt x="582" y="3069"/>
                  </a:lnTo>
                  <a:lnTo>
                    <a:pt x="564" y="3093"/>
                  </a:lnTo>
                  <a:lnTo>
                    <a:pt x="557" y="3105"/>
                  </a:lnTo>
                  <a:lnTo>
                    <a:pt x="550" y="3117"/>
                  </a:lnTo>
                  <a:lnTo>
                    <a:pt x="543" y="3130"/>
                  </a:lnTo>
                  <a:lnTo>
                    <a:pt x="538" y="3144"/>
                  </a:lnTo>
                  <a:lnTo>
                    <a:pt x="532" y="3158"/>
                  </a:lnTo>
                  <a:lnTo>
                    <a:pt x="527" y="3172"/>
                  </a:lnTo>
                  <a:lnTo>
                    <a:pt x="524" y="3186"/>
                  </a:lnTo>
                  <a:lnTo>
                    <a:pt x="520" y="3200"/>
                  </a:lnTo>
                  <a:lnTo>
                    <a:pt x="517" y="3215"/>
                  </a:lnTo>
                  <a:lnTo>
                    <a:pt x="516" y="3230"/>
                  </a:lnTo>
                  <a:lnTo>
                    <a:pt x="514" y="3245"/>
                  </a:lnTo>
                  <a:lnTo>
                    <a:pt x="513" y="3260"/>
                  </a:lnTo>
                  <a:lnTo>
                    <a:pt x="514" y="3275"/>
                  </a:lnTo>
                  <a:lnTo>
                    <a:pt x="516" y="3291"/>
                  </a:lnTo>
                  <a:lnTo>
                    <a:pt x="517" y="3305"/>
                  </a:lnTo>
                  <a:lnTo>
                    <a:pt x="520" y="3320"/>
                  </a:lnTo>
                  <a:lnTo>
                    <a:pt x="524" y="3335"/>
                  </a:lnTo>
                  <a:lnTo>
                    <a:pt x="527" y="3349"/>
                  </a:lnTo>
                  <a:lnTo>
                    <a:pt x="532" y="3363"/>
                  </a:lnTo>
                  <a:lnTo>
                    <a:pt x="538" y="3377"/>
                  </a:lnTo>
                  <a:lnTo>
                    <a:pt x="543" y="3390"/>
                  </a:lnTo>
                  <a:lnTo>
                    <a:pt x="550" y="3403"/>
                  </a:lnTo>
                  <a:lnTo>
                    <a:pt x="557" y="3415"/>
                  </a:lnTo>
                  <a:lnTo>
                    <a:pt x="564" y="3427"/>
                  </a:lnTo>
                  <a:lnTo>
                    <a:pt x="582" y="3450"/>
                  </a:lnTo>
                  <a:lnTo>
                    <a:pt x="601" y="3471"/>
                  </a:lnTo>
                  <a:lnTo>
                    <a:pt x="622" y="3491"/>
                  </a:lnTo>
                  <a:lnTo>
                    <a:pt x="646" y="3508"/>
                  </a:lnTo>
                  <a:lnTo>
                    <a:pt x="658" y="3516"/>
                  </a:lnTo>
                  <a:lnTo>
                    <a:pt x="670" y="3523"/>
                  </a:lnTo>
                  <a:lnTo>
                    <a:pt x="683" y="3529"/>
                  </a:lnTo>
                  <a:lnTo>
                    <a:pt x="697" y="3536"/>
                  </a:lnTo>
                  <a:lnTo>
                    <a:pt x="711" y="3541"/>
                  </a:lnTo>
                  <a:lnTo>
                    <a:pt x="725" y="3546"/>
                  </a:lnTo>
                  <a:lnTo>
                    <a:pt x="738" y="3550"/>
                  </a:lnTo>
                  <a:lnTo>
                    <a:pt x="752" y="3554"/>
                  </a:lnTo>
                  <a:lnTo>
                    <a:pt x="768" y="3556"/>
                  </a:lnTo>
                  <a:lnTo>
                    <a:pt x="783" y="3558"/>
                  </a:lnTo>
                  <a:lnTo>
                    <a:pt x="798" y="3559"/>
                  </a:lnTo>
                  <a:lnTo>
                    <a:pt x="813" y="3559"/>
                  </a:lnTo>
                  <a:lnTo>
                    <a:pt x="828" y="3559"/>
                  </a:lnTo>
                  <a:lnTo>
                    <a:pt x="844" y="3558"/>
                  </a:lnTo>
                  <a:lnTo>
                    <a:pt x="858" y="3556"/>
                  </a:lnTo>
                  <a:lnTo>
                    <a:pt x="873" y="3554"/>
                  </a:lnTo>
                  <a:lnTo>
                    <a:pt x="888" y="3550"/>
                  </a:lnTo>
                  <a:lnTo>
                    <a:pt x="902" y="3546"/>
                  </a:lnTo>
                  <a:lnTo>
                    <a:pt x="916" y="3541"/>
                  </a:lnTo>
                  <a:lnTo>
                    <a:pt x="929" y="3536"/>
                  </a:lnTo>
                  <a:lnTo>
                    <a:pt x="943" y="3529"/>
                  </a:lnTo>
                  <a:lnTo>
                    <a:pt x="956" y="3523"/>
                  </a:lnTo>
                  <a:lnTo>
                    <a:pt x="968" y="3516"/>
                  </a:lnTo>
                  <a:lnTo>
                    <a:pt x="980" y="3508"/>
                  </a:lnTo>
                  <a:lnTo>
                    <a:pt x="1003" y="3491"/>
                  </a:lnTo>
                  <a:lnTo>
                    <a:pt x="1024" y="3471"/>
                  </a:lnTo>
                  <a:lnTo>
                    <a:pt x="1044" y="3450"/>
                  </a:lnTo>
                  <a:lnTo>
                    <a:pt x="1061" y="3427"/>
                  </a:lnTo>
                  <a:lnTo>
                    <a:pt x="1068" y="3415"/>
                  </a:lnTo>
                  <a:lnTo>
                    <a:pt x="1076" y="3403"/>
                  </a:lnTo>
                  <a:lnTo>
                    <a:pt x="1082" y="3390"/>
                  </a:lnTo>
                  <a:lnTo>
                    <a:pt x="1089" y="3377"/>
                  </a:lnTo>
                  <a:lnTo>
                    <a:pt x="1094" y="3363"/>
                  </a:lnTo>
                  <a:lnTo>
                    <a:pt x="1098" y="3349"/>
                  </a:lnTo>
                  <a:lnTo>
                    <a:pt x="1103" y="3335"/>
                  </a:lnTo>
                  <a:lnTo>
                    <a:pt x="1106" y="3320"/>
                  </a:lnTo>
                  <a:lnTo>
                    <a:pt x="1109" y="3305"/>
                  </a:lnTo>
                  <a:lnTo>
                    <a:pt x="1110" y="3291"/>
                  </a:lnTo>
                  <a:lnTo>
                    <a:pt x="1111" y="3275"/>
                  </a:lnTo>
                  <a:lnTo>
                    <a:pt x="1112" y="3260"/>
                  </a:lnTo>
                  <a:lnTo>
                    <a:pt x="1111" y="3245"/>
                  </a:lnTo>
                  <a:lnTo>
                    <a:pt x="1110" y="3230"/>
                  </a:lnTo>
                  <a:lnTo>
                    <a:pt x="1109" y="3215"/>
                  </a:lnTo>
                  <a:lnTo>
                    <a:pt x="1106" y="3200"/>
                  </a:lnTo>
                  <a:lnTo>
                    <a:pt x="1103" y="3186"/>
                  </a:lnTo>
                  <a:lnTo>
                    <a:pt x="1098" y="3172"/>
                  </a:lnTo>
                  <a:lnTo>
                    <a:pt x="1094" y="3158"/>
                  </a:lnTo>
                  <a:lnTo>
                    <a:pt x="1089" y="3144"/>
                  </a:lnTo>
                  <a:lnTo>
                    <a:pt x="1082" y="3130"/>
                  </a:lnTo>
                  <a:lnTo>
                    <a:pt x="1076" y="3117"/>
                  </a:lnTo>
                  <a:lnTo>
                    <a:pt x="1068" y="3105"/>
                  </a:lnTo>
                  <a:lnTo>
                    <a:pt x="1061" y="3093"/>
                  </a:lnTo>
                  <a:lnTo>
                    <a:pt x="1044" y="3069"/>
                  </a:lnTo>
                  <a:lnTo>
                    <a:pt x="1024" y="3049"/>
                  </a:lnTo>
                  <a:close/>
                  <a:moveTo>
                    <a:pt x="913" y="589"/>
                  </a:moveTo>
                  <a:lnTo>
                    <a:pt x="913" y="589"/>
                  </a:lnTo>
                  <a:lnTo>
                    <a:pt x="902" y="580"/>
                  </a:lnTo>
                  <a:lnTo>
                    <a:pt x="891" y="571"/>
                  </a:lnTo>
                  <a:lnTo>
                    <a:pt x="878" y="564"/>
                  </a:lnTo>
                  <a:lnTo>
                    <a:pt x="865" y="558"/>
                  </a:lnTo>
                  <a:lnTo>
                    <a:pt x="851" y="552"/>
                  </a:lnTo>
                  <a:lnTo>
                    <a:pt x="837" y="549"/>
                  </a:lnTo>
                  <a:lnTo>
                    <a:pt x="822" y="546"/>
                  </a:lnTo>
                  <a:lnTo>
                    <a:pt x="807" y="545"/>
                  </a:lnTo>
                  <a:lnTo>
                    <a:pt x="791" y="546"/>
                  </a:lnTo>
                  <a:lnTo>
                    <a:pt x="777" y="549"/>
                  </a:lnTo>
                  <a:lnTo>
                    <a:pt x="762" y="552"/>
                  </a:lnTo>
                  <a:lnTo>
                    <a:pt x="748" y="558"/>
                  </a:lnTo>
                  <a:lnTo>
                    <a:pt x="735" y="564"/>
                  </a:lnTo>
                  <a:lnTo>
                    <a:pt x="722" y="571"/>
                  </a:lnTo>
                  <a:lnTo>
                    <a:pt x="712" y="580"/>
                  </a:lnTo>
                  <a:lnTo>
                    <a:pt x="700" y="589"/>
                  </a:lnTo>
                  <a:lnTo>
                    <a:pt x="691" y="600"/>
                  </a:lnTo>
                  <a:lnTo>
                    <a:pt x="683" y="611"/>
                  </a:lnTo>
                  <a:lnTo>
                    <a:pt x="675" y="624"/>
                  </a:lnTo>
                  <a:lnTo>
                    <a:pt x="669" y="637"/>
                  </a:lnTo>
                  <a:lnTo>
                    <a:pt x="664" y="651"/>
                  </a:lnTo>
                  <a:lnTo>
                    <a:pt x="660" y="665"/>
                  </a:lnTo>
                  <a:lnTo>
                    <a:pt x="657" y="680"/>
                  </a:lnTo>
                  <a:lnTo>
                    <a:pt x="657" y="695"/>
                  </a:lnTo>
                  <a:lnTo>
                    <a:pt x="657" y="710"/>
                  </a:lnTo>
                  <a:lnTo>
                    <a:pt x="660" y="725"/>
                  </a:lnTo>
                  <a:lnTo>
                    <a:pt x="664" y="740"/>
                  </a:lnTo>
                  <a:lnTo>
                    <a:pt x="669" y="753"/>
                  </a:lnTo>
                  <a:lnTo>
                    <a:pt x="675" y="767"/>
                  </a:lnTo>
                  <a:lnTo>
                    <a:pt x="683" y="779"/>
                  </a:lnTo>
                  <a:lnTo>
                    <a:pt x="691" y="790"/>
                  </a:lnTo>
                  <a:lnTo>
                    <a:pt x="700" y="801"/>
                  </a:lnTo>
                  <a:lnTo>
                    <a:pt x="712" y="811"/>
                  </a:lnTo>
                  <a:lnTo>
                    <a:pt x="722" y="819"/>
                  </a:lnTo>
                  <a:lnTo>
                    <a:pt x="735" y="827"/>
                  </a:lnTo>
                  <a:lnTo>
                    <a:pt x="748" y="833"/>
                  </a:lnTo>
                  <a:lnTo>
                    <a:pt x="762" y="838"/>
                  </a:lnTo>
                  <a:lnTo>
                    <a:pt x="777" y="843"/>
                  </a:lnTo>
                  <a:lnTo>
                    <a:pt x="791" y="845"/>
                  </a:lnTo>
                  <a:lnTo>
                    <a:pt x="807" y="845"/>
                  </a:lnTo>
                  <a:lnTo>
                    <a:pt x="822" y="845"/>
                  </a:lnTo>
                  <a:lnTo>
                    <a:pt x="837" y="843"/>
                  </a:lnTo>
                  <a:lnTo>
                    <a:pt x="851" y="838"/>
                  </a:lnTo>
                  <a:lnTo>
                    <a:pt x="865" y="833"/>
                  </a:lnTo>
                  <a:lnTo>
                    <a:pt x="878" y="827"/>
                  </a:lnTo>
                  <a:lnTo>
                    <a:pt x="891" y="819"/>
                  </a:lnTo>
                  <a:lnTo>
                    <a:pt x="902" y="811"/>
                  </a:lnTo>
                  <a:lnTo>
                    <a:pt x="913" y="801"/>
                  </a:lnTo>
                  <a:lnTo>
                    <a:pt x="922" y="790"/>
                  </a:lnTo>
                  <a:lnTo>
                    <a:pt x="930" y="779"/>
                  </a:lnTo>
                  <a:lnTo>
                    <a:pt x="938" y="767"/>
                  </a:lnTo>
                  <a:lnTo>
                    <a:pt x="944" y="753"/>
                  </a:lnTo>
                  <a:lnTo>
                    <a:pt x="950" y="740"/>
                  </a:lnTo>
                  <a:lnTo>
                    <a:pt x="953" y="725"/>
                  </a:lnTo>
                  <a:lnTo>
                    <a:pt x="956" y="710"/>
                  </a:lnTo>
                  <a:lnTo>
                    <a:pt x="956" y="695"/>
                  </a:lnTo>
                  <a:lnTo>
                    <a:pt x="956" y="680"/>
                  </a:lnTo>
                  <a:lnTo>
                    <a:pt x="953" y="665"/>
                  </a:lnTo>
                  <a:lnTo>
                    <a:pt x="950" y="651"/>
                  </a:lnTo>
                  <a:lnTo>
                    <a:pt x="944" y="637"/>
                  </a:lnTo>
                  <a:lnTo>
                    <a:pt x="938" y="624"/>
                  </a:lnTo>
                  <a:lnTo>
                    <a:pt x="930" y="611"/>
                  </a:lnTo>
                  <a:lnTo>
                    <a:pt x="922" y="600"/>
                  </a:lnTo>
                  <a:lnTo>
                    <a:pt x="913" y="589"/>
                  </a:lnTo>
                  <a:close/>
                </a:path>
              </a:pathLst>
            </a:custGeom>
            <a:solidFill>
              <a:sysClr val="window" lastClr="FFFFFF"/>
            </a:solidFill>
            <a:ln>
              <a:noFill/>
            </a:ln>
            <a:effectLst>
              <a:outerShdw blurRad="50800" dist="38100" dir="5400000" algn="t"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chemeClr val="bg1">
                    <a:lumMod val="50000"/>
                  </a:schemeClr>
                </a:solidFill>
                <a:effectLst/>
                <a:uLnTx/>
                <a:uFillTx/>
              </a:endParaRPr>
            </a:p>
          </p:txBody>
        </p:sp>
        <p:grpSp>
          <p:nvGrpSpPr>
            <p:cNvPr id="23" name="组合 22"/>
            <p:cNvGrpSpPr/>
            <p:nvPr/>
          </p:nvGrpSpPr>
          <p:grpSpPr>
            <a:xfrm>
              <a:off x="6508800" y="3122362"/>
              <a:ext cx="1584176" cy="737066"/>
              <a:chOff x="467544" y="2715766"/>
              <a:chExt cx="1584176" cy="737066"/>
            </a:xfrm>
          </p:grpSpPr>
          <p:sp>
            <p:nvSpPr>
              <p:cNvPr id="24" name="文本框 59"/>
              <p:cNvSpPr txBox="1"/>
              <p:nvPr/>
            </p:nvSpPr>
            <p:spPr>
              <a:xfrm>
                <a:off x="467544" y="2715766"/>
                <a:ext cx="1569470" cy="276999"/>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文本框 8"/>
              <p:cNvSpPr txBox="1"/>
              <p:nvPr/>
            </p:nvSpPr>
            <p:spPr>
              <a:xfrm>
                <a:off x="469824" y="3075806"/>
                <a:ext cx="1581896"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sp>
        <p:nvSpPr>
          <p:cNvPr id="26" name="灯片编号占位符 25"/>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27" name="TextBox 26"/>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8"/>
          <p:cNvSpPr>
            <a:spLocks noEditPoints="1"/>
          </p:cNvSpPr>
          <p:nvPr/>
        </p:nvSpPr>
        <p:spPr bwMode="auto">
          <a:xfrm>
            <a:off x="3562739" y="2096388"/>
            <a:ext cx="2011757" cy="2011757"/>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rgbClr val="C00000"/>
          </a:solidFill>
          <a:ln w="19050">
            <a:solidFill>
              <a:srgbClr val="DF0024"/>
            </a:solidFill>
          </a:ln>
        </p:spPr>
        <p:txBody>
          <a:bodyPr vert="horz" wrap="square" lIns="68580" tIns="34290" rIns="68580" bIns="34290" numCol="1" anchor="t" anchorCtr="0" compatLnSpc="1"/>
          <a:lstStyle/>
          <a:p>
            <a:endParaRPr lang="zh-CN" altLang="en-US" sz="1000">
              <a:solidFill>
                <a:schemeClr val="bg1">
                  <a:lumMod val="65000"/>
                </a:schemeClr>
              </a:solidFill>
            </a:endParaRPr>
          </a:p>
        </p:txBody>
      </p:sp>
      <p:grpSp>
        <p:nvGrpSpPr>
          <p:cNvPr id="3" name="组合 2"/>
          <p:cNvGrpSpPr/>
          <p:nvPr/>
        </p:nvGrpSpPr>
        <p:grpSpPr>
          <a:xfrm>
            <a:off x="4189515" y="1238070"/>
            <a:ext cx="735079" cy="747433"/>
            <a:chOff x="4189515" y="1131590"/>
            <a:chExt cx="735079" cy="747433"/>
          </a:xfrm>
          <a:solidFill>
            <a:schemeClr val="bg1">
              <a:lumMod val="50000"/>
            </a:schemeClr>
          </a:solidFill>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89515" y="1131590"/>
              <a:ext cx="735079" cy="747433"/>
            </a:xfrm>
            <a:prstGeom prst="rect">
              <a:avLst/>
            </a:prstGeom>
            <a:noFill/>
            <a:effectLst>
              <a:outerShdw blurRad="50800" dist="38100" dir="8100000" algn="tr" rotWithShape="0">
                <a:prstClr val="black">
                  <a:alpha val="40000"/>
                </a:prstClr>
              </a:outerShdw>
            </a:effectLst>
          </p:spPr>
        </p:pic>
        <p:grpSp>
          <p:nvGrpSpPr>
            <p:cNvPr id="5" name="组合 4"/>
            <p:cNvGrpSpPr/>
            <p:nvPr/>
          </p:nvGrpSpPr>
          <p:grpSpPr>
            <a:xfrm>
              <a:off x="4420811" y="1404138"/>
              <a:ext cx="294404" cy="163289"/>
              <a:chOff x="2282826" y="1428750"/>
              <a:chExt cx="581025" cy="322262"/>
            </a:xfrm>
            <a:grpFill/>
          </p:grpSpPr>
          <p:sp>
            <p:nvSpPr>
              <p:cNvPr id="6" name="Freeform 58"/>
              <p:cNvSpPr>
                <a:spLocks noEditPoints="1"/>
              </p:cNvSpPr>
              <p:nvPr/>
            </p:nvSpPr>
            <p:spPr bwMode="auto">
              <a:xfrm>
                <a:off x="2282826" y="1431925"/>
                <a:ext cx="173038" cy="311150"/>
              </a:xfrm>
              <a:custGeom>
                <a:avLst/>
                <a:gdLst>
                  <a:gd name="T0" fmla="*/ 36 w 46"/>
                  <a:gd name="T1" fmla="*/ 0 h 82"/>
                  <a:gd name="T2" fmla="*/ 10 w 46"/>
                  <a:gd name="T3" fmla="*/ 0 h 82"/>
                  <a:gd name="T4" fmla="*/ 0 w 46"/>
                  <a:gd name="T5" fmla="*/ 9 h 82"/>
                  <a:gd name="T6" fmla="*/ 0 w 46"/>
                  <a:gd name="T7" fmla="*/ 73 h 82"/>
                  <a:gd name="T8" fmla="*/ 10 w 46"/>
                  <a:gd name="T9" fmla="*/ 82 h 82"/>
                  <a:gd name="T10" fmla="*/ 36 w 46"/>
                  <a:gd name="T11" fmla="*/ 82 h 82"/>
                  <a:gd name="T12" fmla="*/ 46 w 46"/>
                  <a:gd name="T13" fmla="*/ 73 h 82"/>
                  <a:gd name="T14" fmla="*/ 46 w 46"/>
                  <a:gd name="T15" fmla="*/ 9 h 82"/>
                  <a:gd name="T16" fmla="*/ 36 w 46"/>
                  <a:gd name="T17" fmla="*/ 0 h 82"/>
                  <a:gd name="T18" fmla="*/ 24 w 46"/>
                  <a:gd name="T19" fmla="*/ 71 h 82"/>
                  <a:gd name="T20" fmla="*/ 23 w 46"/>
                  <a:gd name="T21" fmla="*/ 71 h 82"/>
                  <a:gd name="T22" fmla="*/ 19 w 46"/>
                  <a:gd name="T23" fmla="*/ 67 h 82"/>
                  <a:gd name="T24" fmla="*/ 23 w 46"/>
                  <a:gd name="T25" fmla="*/ 63 h 82"/>
                  <a:gd name="T26" fmla="*/ 24 w 46"/>
                  <a:gd name="T27" fmla="*/ 63 h 82"/>
                  <a:gd name="T28" fmla="*/ 28 w 46"/>
                  <a:gd name="T29" fmla="*/ 67 h 82"/>
                  <a:gd name="T30" fmla="*/ 24 w 46"/>
                  <a:gd name="T31" fmla="*/ 71 h 82"/>
                  <a:gd name="T32" fmla="*/ 36 w 46"/>
                  <a:gd name="T33" fmla="*/ 26 h 82"/>
                  <a:gd name="T34" fmla="*/ 10 w 46"/>
                  <a:gd name="T35" fmla="*/ 26 h 82"/>
                  <a:gd name="T36" fmla="*/ 7 w 46"/>
                  <a:gd name="T37" fmla="*/ 23 h 82"/>
                  <a:gd name="T38" fmla="*/ 10 w 46"/>
                  <a:gd name="T39" fmla="*/ 20 h 82"/>
                  <a:gd name="T40" fmla="*/ 36 w 46"/>
                  <a:gd name="T41" fmla="*/ 20 h 82"/>
                  <a:gd name="T42" fmla="*/ 39 w 46"/>
                  <a:gd name="T43" fmla="*/ 23 h 82"/>
                  <a:gd name="T44" fmla="*/ 36 w 46"/>
                  <a:gd name="T45" fmla="*/ 26 h 82"/>
                  <a:gd name="T46" fmla="*/ 36 w 46"/>
                  <a:gd name="T47" fmla="*/ 16 h 82"/>
                  <a:gd name="T48" fmla="*/ 10 w 46"/>
                  <a:gd name="T49" fmla="*/ 16 h 82"/>
                  <a:gd name="T50" fmla="*/ 7 w 46"/>
                  <a:gd name="T51" fmla="*/ 13 h 82"/>
                  <a:gd name="T52" fmla="*/ 10 w 46"/>
                  <a:gd name="T53" fmla="*/ 10 h 82"/>
                  <a:gd name="T54" fmla="*/ 36 w 46"/>
                  <a:gd name="T55" fmla="*/ 10 h 82"/>
                  <a:gd name="T56" fmla="*/ 39 w 46"/>
                  <a:gd name="T57" fmla="*/ 13 h 82"/>
                  <a:gd name="T58" fmla="*/ 36 w 46"/>
                  <a:gd name="T59" fmla="*/ 1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82">
                    <a:moveTo>
                      <a:pt x="36" y="0"/>
                    </a:moveTo>
                    <a:cubicBezTo>
                      <a:pt x="10" y="0"/>
                      <a:pt x="10" y="0"/>
                      <a:pt x="10" y="0"/>
                    </a:cubicBezTo>
                    <a:cubicBezTo>
                      <a:pt x="5" y="0"/>
                      <a:pt x="0" y="4"/>
                      <a:pt x="0" y="9"/>
                    </a:cubicBezTo>
                    <a:cubicBezTo>
                      <a:pt x="0" y="73"/>
                      <a:pt x="0" y="73"/>
                      <a:pt x="0" y="73"/>
                    </a:cubicBezTo>
                    <a:cubicBezTo>
                      <a:pt x="0" y="78"/>
                      <a:pt x="5" y="82"/>
                      <a:pt x="10" y="82"/>
                    </a:cubicBezTo>
                    <a:cubicBezTo>
                      <a:pt x="36" y="82"/>
                      <a:pt x="36" y="82"/>
                      <a:pt x="36" y="82"/>
                    </a:cubicBezTo>
                    <a:cubicBezTo>
                      <a:pt x="41" y="82"/>
                      <a:pt x="46" y="78"/>
                      <a:pt x="46" y="73"/>
                    </a:cubicBezTo>
                    <a:cubicBezTo>
                      <a:pt x="46" y="9"/>
                      <a:pt x="46" y="9"/>
                      <a:pt x="46" y="9"/>
                    </a:cubicBezTo>
                    <a:cubicBezTo>
                      <a:pt x="46" y="4"/>
                      <a:pt x="41" y="0"/>
                      <a:pt x="36" y="0"/>
                    </a:cubicBezTo>
                    <a:close/>
                    <a:moveTo>
                      <a:pt x="24" y="71"/>
                    </a:moveTo>
                    <a:cubicBezTo>
                      <a:pt x="23" y="71"/>
                      <a:pt x="23" y="71"/>
                      <a:pt x="23" y="71"/>
                    </a:cubicBezTo>
                    <a:cubicBezTo>
                      <a:pt x="21" y="71"/>
                      <a:pt x="19" y="69"/>
                      <a:pt x="19" y="67"/>
                    </a:cubicBezTo>
                    <a:cubicBezTo>
                      <a:pt x="19" y="65"/>
                      <a:pt x="21" y="63"/>
                      <a:pt x="23" y="63"/>
                    </a:cubicBezTo>
                    <a:cubicBezTo>
                      <a:pt x="24" y="63"/>
                      <a:pt x="24" y="63"/>
                      <a:pt x="24" y="63"/>
                    </a:cubicBezTo>
                    <a:cubicBezTo>
                      <a:pt x="26" y="63"/>
                      <a:pt x="28" y="65"/>
                      <a:pt x="28" y="67"/>
                    </a:cubicBezTo>
                    <a:cubicBezTo>
                      <a:pt x="28" y="69"/>
                      <a:pt x="26" y="71"/>
                      <a:pt x="24" y="71"/>
                    </a:cubicBezTo>
                    <a:close/>
                    <a:moveTo>
                      <a:pt x="36" y="26"/>
                    </a:moveTo>
                    <a:cubicBezTo>
                      <a:pt x="10" y="26"/>
                      <a:pt x="10" y="26"/>
                      <a:pt x="10" y="26"/>
                    </a:cubicBezTo>
                    <a:cubicBezTo>
                      <a:pt x="8" y="26"/>
                      <a:pt x="7" y="25"/>
                      <a:pt x="7" y="23"/>
                    </a:cubicBezTo>
                    <a:cubicBezTo>
                      <a:pt x="7" y="21"/>
                      <a:pt x="8" y="20"/>
                      <a:pt x="10" y="20"/>
                    </a:cubicBezTo>
                    <a:cubicBezTo>
                      <a:pt x="36" y="20"/>
                      <a:pt x="36" y="20"/>
                      <a:pt x="36" y="20"/>
                    </a:cubicBezTo>
                    <a:cubicBezTo>
                      <a:pt x="37" y="20"/>
                      <a:pt x="39" y="21"/>
                      <a:pt x="39" y="23"/>
                    </a:cubicBezTo>
                    <a:cubicBezTo>
                      <a:pt x="39" y="25"/>
                      <a:pt x="37" y="26"/>
                      <a:pt x="36" y="26"/>
                    </a:cubicBezTo>
                    <a:close/>
                    <a:moveTo>
                      <a:pt x="36" y="16"/>
                    </a:moveTo>
                    <a:cubicBezTo>
                      <a:pt x="10" y="16"/>
                      <a:pt x="10" y="16"/>
                      <a:pt x="10" y="16"/>
                    </a:cubicBezTo>
                    <a:cubicBezTo>
                      <a:pt x="8" y="16"/>
                      <a:pt x="7" y="15"/>
                      <a:pt x="7" y="13"/>
                    </a:cubicBezTo>
                    <a:cubicBezTo>
                      <a:pt x="7" y="11"/>
                      <a:pt x="8" y="10"/>
                      <a:pt x="10" y="10"/>
                    </a:cubicBezTo>
                    <a:cubicBezTo>
                      <a:pt x="36" y="10"/>
                      <a:pt x="36" y="10"/>
                      <a:pt x="36" y="10"/>
                    </a:cubicBezTo>
                    <a:cubicBezTo>
                      <a:pt x="37" y="10"/>
                      <a:pt x="39" y="11"/>
                      <a:pt x="39" y="13"/>
                    </a:cubicBezTo>
                    <a:cubicBezTo>
                      <a:pt x="39" y="15"/>
                      <a:pt x="37"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7" name="Freeform 59"/>
              <p:cNvSpPr>
                <a:spLocks noEditPoints="1"/>
              </p:cNvSpPr>
              <p:nvPr/>
            </p:nvSpPr>
            <p:spPr bwMode="auto">
              <a:xfrm>
                <a:off x="2478088" y="1428750"/>
                <a:ext cx="385763" cy="261937"/>
              </a:xfrm>
              <a:custGeom>
                <a:avLst/>
                <a:gdLst>
                  <a:gd name="T0" fmla="*/ 90 w 102"/>
                  <a:gd name="T1" fmla="*/ 0 h 69"/>
                  <a:gd name="T2" fmla="*/ 12 w 102"/>
                  <a:gd name="T3" fmla="*/ 0 h 69"/>
                  <a:gd name="T4" fmla="*/ 0 w 102"/>
                  <a:gd name="T5" fmla="*/ 12 h 69"/>
                  <a:gd name="T6" fmla="*/ 0 w 102"/>
                  <a:gd name="T7" fmla="*/ 56 h 69"/>
                  <a:gd name="T8" fmla="*/ 12 w 102"/>
                  <a:gd name="T9" fmla="*/ 69 h 69"/>
                  <a:gd name="T10" fmla="*/ 90 w 102"/>
                  <a:gd name="T11" fmla="*/ 69 h 69"/>
                  <a:gd name="T12" fmla="*/ 102 w 102"/>
                  <a:gd name="T13" fmla="*/ 56 h 69"/>
                  <a:gd name="T14" fmla="*/ 102 w 102"/>
                  <a:gd name="T15" fmla="*/ 12 h 69"/>
                  <a:gd name="T16" fmla="*/ 90 w 102"/>
                  <a:gd name="T17" fmla="*/ 0 h 69"/>
                  <a:gd name="T18" fmla="*/ 98 w 102"/>
                  <a:gd name="T19" fmla="*/ 56 h 69"/>
                  <a:gd name="T20" fmla="*/ 90 w 102"/>
                  <a:gd name="T21" fmla="*/ 64 h 69"/>
                  <a:gd name="T22" fmla="*/ 12 w 102"/>
                  <a:gd name="T23" fmla="*/ 64 h 69"/>
                  <a:gd name="T24" fmla="*/ 5 w 102"/>
                  <a:gd name="T25" fmla="*/ 56 h 69"/>
                  <a:gd name="T26" fmla="*/ 5 w 102"/>
                  <a:gd name="T27" fmla="*/ 12 h 69"/>
                  <a:gd name="T28" fmla="*/ 12 w 102"/>
                  <a:gd name="T29" fmla="*/ 5 h 69"/>
                  <a:gd name="T30" fmla="*/ 90 w 102"/>
                  <a:gd name="T31" fmla="*/ 5 h 69"/>
                  <a:gd name="T32" fmla="*/ 98 w 102"/>
                  <a:gd name="T33" fmla="*/ 12 h 69"/>
                  <a:gd name="T34" fmla="*/ 98 w 102"/>
                  <a:gd name="T3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69">
                    <a:moveTo>
                      <a:pt x="90" y="0"/>
                    </a:moveTo>
                    <a:cubicBezTo>
                      <a:pt x="12" y="0"/>
                      <a:pt x="12" y="0"/>
                      <a:pt x="12" y="0"/>
                    </a:cubicBezTo>
                    <a:cubicBezTo>
                      <a:pt x="5" y="0"/>
                      <a:pt x="0" y="6"/>
                      <a:pt x="0" y="12"/>
                    </a:cubicBezTo>
                    <a:cubicBezTo>
                      <a:pt x="0" y="56"/>
                      <a:pt x="0" y="56"/>
                      <a:pt x="0" y="56"/>
                    </a:cubicBezTo>
                    <a:cubicBezTo>
                      <a:pt x="0" y="63"/>
                      <a:pt x="5" y="69"/>
                      <a:pt x="12" y="69"/>
                    </a:cubicBezTo>
                    <a:cubicBezTo>
                      <a:pt x="90" y="69"/>
                      <a:pt x="90" y="69"/>
                      <a:pt x="90" y="69"/>
                    </a:cubicBezTo>
                    <a:cubicBezTo>
                      <a:pt x="97" y="69"/>
                      <a:pt x="102" y="63"/>
                      <a:pt x="102" y="56"/>
                    </a:cubicBezTo>
                    <a:cubicBezTo>
                      <a:pt x="102" y="12"/>
                      <a:pt x="102" y="12"/>
                      <a:pt x="102" y="12"/>
                    </a:cubicBezTo>
                    <a:cubicBezTo>
                      <a:pt x="102" y="6"/>
                      <a:pt x="97" y="0"/>
                      <a:pt x="90" y="0"/>
                    </a:cubicBezTo>
                    <a:close/>
                    <a:moveTo>
                      <a:pt x="98" y="56"/>
                    </a:moveTo>
                    <a:cubicBezTo>
                      <a:pt x="98" y="60"/>
                      <a:pt x="94" y="64"/>
                      <a:pt x="90" y="64"/>
                    </a:cubicBezTo>
                    <a:cubicBezTo>
                      <a:pt x="12" y="64"/>
                      <a:pt x="12" y="64"/>
                      <a:pt x="12" y="64"/>
                    </a:cubicBezTo>
                    <a:cubicBezTo>
                      <a:pt x="8" y="64"/>
                      <a:pt x="5" y="60"/>
                      <a:pt x="5" y="56"/>
                    </a:cubicBezTo>
                    <a:cubicBezTo>
                      <a:pt x="5" y="12"/>
                      <a:pt x="5" y="12"/>
                      <a:pt x="5" y="12"/>
                    </a:cubicBezTo>
                    <a:cubicBezTo>
                      <a:pt x="5" y="8"/>
                      <a:pt x="8" y="5"/>
                      <a:pt x="12" y="5"/>
                    </a:cubicBezTo>
                    <a:cubicBezTo>
                      <a:pt x="90" y="5"/>
                      <a:pt x="90" y="5"/>
                      <a:pt x="90" y="5"/>
                    </a:cubicBezTo>
                    <a:cubicBezTo>
                      <a:pt x="94" y="5"/>
                      <a:pt x="98" y="8"/>
                      <a:pt x="98" y="12"/>
                    </a:cubicBezTo>
                    <a:lnTo>
                      <a:pt x="9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8" name="Freeform 60"/>
              <p:cNvSpPr/>
              <p:nvPr/>
            </p:nvSpPr>
            <p:spPr bwMode="auto">
              <a:xfrm>
                <a:off x="2633663" y="1701800"/>
                <a:ext cx="68263" cy="49212"/>
              </a:xfrm>
              <a:custGeom>
                <a:avLst/>
                <a:gdLst>
                  <a:gd name="T0" fmla="*/ 12 w 18"/>
                  <a:gd name="T1" fmla="*/ 0 h 13"/>
                  <a:gd name="T2" fmla="*/ 7 w 18"/>
                  <a:gd name="T3" fmla="*/ 0 h 13"/>
                  <a:gd name="T4" fmla="*/ 0 w 18"/>
                  <a:gd name="T5" fmla="*/ 7 h 13"/>
                  <a:gd name="T6" fmla="*/ 7 w 18"/>
                  <a:gd name="T7" fmla="*/ 13 h 13"/>
                  <a:gd name="T8" fmla="*/ 12 w 18"/>
                  <a:gd name="T9" fmla="*/ 13 h 13"/>
                  <a:gd name="T10" fmla="*/ 18 w 18"/>
                  <a:gd name="T11" fmla="*/ 7 h 13"/>
                  <a:gd name="T12" fmla="*/ 12 w 1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2" y="0"/>
                    </a:moveTo>
                    <a:cubicBezTo>
                      <a:pt x="7" y="0"/>
                      <a:pt x="7" y="0"/>
                      <a:pt x="7" y="0"/>
                    </a:cubicBezTo>
                    <a:cubicBezTo>
                      <a:pt x="3" y="0"/>
                      <a:pt x="0" y="3"/>
                      <a:pt x="0" y="7"/>
                    </a:cubicBezTo>
                    <a:cubicBezTo>
                      <a:pt x="0" y="10"/>
                      <a:pt x="3" y="13"/>
                      <a:pt x="7" y="13"/>
                    </a:cubicBezTo>
                    <a:cubicBezTo>
                      <a:pt x="12" y="13"/>
                      <a:pt x="12" y="13"/>
                      <a:pt x="12" y="13"/>
                    </a:cubicBezTo>
                    <a:cubicBezTo>
                      <a:pt x="15" y="13"/>
                      <a:pt x="18" y="10"/>
                      <a:pt x="18" y="7"/>
                    </a:cubicBezTo>
                    <a:cubicBezTo>
                      <a:pt x="18" y="3"/>
                      <a:pt x="15"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grpSp>
      </p:grpSp>
      <p:grpSp>
        <p:nvGrpSpPr>
          <p:cNvPr id="9" name="组合 8"/>
          <p:cNvGrpSpPr/>
          <p:nvPr/>
        </p:nvGrpSpPr>
        <p:grpSpPr>
          <a:xfrm>
            <a:off x="3145881" y="1814134"/>
            <a:ext cx="735079" cy="747433"/>
            <a:chOff x="3145881" y="1707654"/>
            <a:chExt cx="735079" cy="747433"/>
          </a:xfrm>
          <a:solidFill>
            <a:schemeClr val="bg1">
              <a:lumMod val="50000"/>
            </a:schemeClr>
          </a:solidFill>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45881" y="1707654"/>
              <a:ext cx="735079" cy="747433"/>
            </a:xfrm>
            <a:prstGeom prst="rect">
              <a:avLst/>
            </a:prstGeom>
            <a:noFill/>
            <a:ln>
              <a:noFill/>
            </a:ln>
            <a:effectLst>
              <a:outerShdw blurRad="50800" dist="38100" dir="8100000" algn="tr" rotWithShape="0">
                <a:prstClr val="black">
                  <a:alpha val="40000"/>
                </a:prstClr>
              </a:outerShdw>
            </a:effectLst>
          </p:spPr>
        </p:pic>
        <p:grpSp>
          <p:nvGrpSpPr>
            <p:cNvPr id="11" name="组合 10"/>
            <p:cNvGrpSpPr/>
            <p:nvPr/>
          </p:nvGrpSpPr>
          <p:grpSpPr>
            <a:xfrm>
              <a:off x="3396338" y="1946069"/>
              <a:ext cx="217987" cy="221205"/>
              <a:chOff x="2946401" y="1379538"/>
              <a:chExt cx="430212" cy="436562"/>
            </a:xfrm>
            <a:grpFill/>
          </p:grpSpPr>
          <p:sp>
            <p:nvSpPr>
              <p:cNvPr id="12" name="Freeform 61"/>
              <p:cNvSpPr/>
              <p:nvPr/>
            </p:nvSpPr>
            <p:spPr bwMode="auto">
              <a:xfrm>
                <a:off x="3097213" y="1450975"/>
                <a:ext cx="279400" cy="327025"/>
              </a:xfrm>
              <a:custGeom>
                <a:avLst/>
                <a:gdLst>
                  <a:gd name="T0" fmla="*/ 53 w 74"/>
                  <a:gd name="T1" fmla="*/ 0 h 86"/>
                  <a:gd name="T2" fmla="*/ 20 w 74"/>
                  <a:gd name="T3" fmla="*/ 0 h 86"/>
                  <a:gd name="T4" fmla="*/ 0 w 74"/>
                  <a:gd name="T5" fmla="*/ 20 h 86"/>
                  <a:gd name="T6" fmla="*/ 0 w 74"/>
                  <a:gd name="T7" fmla="*/ 36 h 86"/>
                  <a:gd name="T8" fmla="*/ 20 w 74"/>
                  <a:gd name="T9" fmla="*/ 56 h 86"/>
                  <a:gd name="T10" fmla="*/ 46 w 74"/>
                  <a:gd name="T11" fmla="*/ 56 h 86"/>
                  <a:gd name="T12" fmla="*/ 62 w 74"/>
                  <a:gd name="T13" fmla="*/ 86 h 86"/>
                  <a:gd name="T14" fmla="*/ 57 w 74"/>
                  <a:gd name="T15" fmla="*/ 56 h 86"/>
                  <a:gd name="T16" fmla="*/ 74 w 74"/>
                  <a:gd name="T17" fmla="*/ 36 h 86"/>
                  <a:gd name="T18" fmla="*/ 74 w 74"/>
                  <a:gd name="T19" fmla="*/ 20 h 86"/>
                  <a:gd name="T20" fmla="*/ 53 w 74"/>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86">
                    <a:moveTo>
                      <a:pt x="53" y="0"/>
                    </a:moveTo>
                    <a:cubicBezTo>
                      <a:pt x="20" y="0"/>
                      <a:pt x="20" y="0"/>
                      <a:pt x="20" y="0"/>
                    </a:cubicBezTo>
                    <a:cubicBezTo>
                      <a:pt x="9" y="0"/>
                      <a:pt x="0" y="9"/>
                      <a:pt x="0" y="20"/>
                    </a:cubicBezTo>
                    <a:cubicBezTo>
                      <a:pt x="0" y="36"/>
                      <a:pt x="0" y="36"/>
                      <a:pt x="0" y="36"/>
                    </a:cubicBezTo>
                    <a:cubicBezTo>
                      <a:pt x="0" y="47"/>
                      <a:pt x="9" y="56"/>
                      <a:pt x="20" y="56"/>
                    </a:cubicBezTo>
                    <a:cubicBezTo>
                      <a:pt x="46" y="56"/>
                      <a:pt x="46" y="56"/>
                      <a:pt x="46" y="56"/>
                    </a:cubicBezTo>
                    <a:cubicBezTo>
                      <a:pt x="47" y="63"/>
                      <a:pt x="50" y="83"/>
                      <a:pt x="62" y="86"/>
                    </a:cubicBezTo>
                    <a:cubicBezTo>
                      <a:pt x="62" y="86"/>
                      <a:pt x="55" y="66"/>
                      <a:pt x="57" y="56"/>
                    </a:cubicBezTo>
                    <a:cubicBezTo>
                      <a:pt x="66" y="54"/>
                      <a:pt x="74" y="46"/>
                      <a:pt x="74" y="36"/>
                    </a:cubicBezTo>
                    <a:cubicBezTo>
                      <a:pt x="74" y="20"/>
                      <a:pt x="74" y="20"/>
                      <a:pt x="74" y="20"/>
                    </a:cubicBezTo>
                    <a:cubicBezTo>
                      <a:pt x="74" y="9"/>
                      <a:pt x="6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13" name="Freeform 62"/>
              <p:cNvSpPr/>
              <p:nvPr/>
            </p:nvSpPr>
            <p:spPr bwMode="auto">
              <a:xfrm>
                <a:off x="2946401" y="1379538"/>
                <a:ext cx="369888" cy="436562"/>
              </a:xfrm>
              <a:custGeom>
                <a:avLst/>
                <a:gdLst>
                  <a:gd name="T0" fmla="*/ 36 w 98"/>
                  <a:gd name="T1" fmla="*/ 55 h 115"/>
                  <a:gd name="T2" fmla="*/ 36 w 98"/>
                  <a:gd name="T3" fmla="*/ 38 h 115"/>
                  <a:gd name="T4" fmla="*/ 59 w 98"/>
                  <a:gd name="T5" fmla="*/ 15 h 115"/>
                  <a:gd name="T6" fmla="*/ 95 w 98"/>
                  <a:gd name="T7" fmla="*/ 15 h 115"/>
                  <a:gd name="T8" fmla="*/ 98 w 98"/>
                  <a:gd name="T9" fmla="*/ 16 h 115"/>
                  <a:gd name="T10" fmla="*/ 78 w 98"/>
                  <a:gd name="T11" fmla="*/ 0 h 115"/>
                  <a:gd name="T12" fmla="*/ 21 w 98"/>
                  <a:gd name="T13" fmla="*/ 0 h 115"/>
                  <a:gd name="T14" fmla="*/ 0 w 98"/>
                  <a:gd name="T15" fmla="*/ 20 h 115"/>
                  <a:gd name="T16" fmla="*/ 0 w 98"/>
                  <a:gd name="T17" fmla="*/ 55 h 115"/>
                  <a:gd name="T18" fmla="*/ 21 w 98"/>
                  <a:gd name="T19" fmla="*/ 76 h 115"/>
                  <a:gd name="T20" fmla="*/ 30 w 98"/>
                  <a:gd name="T21" fmla="*/ 76 h 115"/>
                  <a:gd name="T22" fmla="*/ 11 w 98"/>
                  <a:gd name="T23" fmla="*/ 110 h 115"/>
                  <a:gd name="T24" fmla="*/ 50 w 98"/>
                  <a:gd name="T25" fmla="*/ 76 h 115"/>
                  <a:gd name="T26" fmla="*/ 36 w 98"/>
                  <a:gd name="T27"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5">
                    <a:moveTo>
                      <a:pt x="36" y="55"/>
                    </a:moveTo>
                    <a:cubicBezTo>
                      <a:pt x="36" y="38"/>
                      <a:pt x="36" y="38"/>
                      <a:pt x="36" y="38"/>
                    </a:cubicBezTo>
                    <a:cubicBezTo>
                      <a:pt x="36" y="25"/>
                      <a:pt x="46" y="15"/>
                      <a:pt x="59" y="15"/>
                    </a:cubicBezTo>
                    <a:cubicBezTo>
                      <a:pt x="95" y="15"/>
                      <a:pt x="95" y="15"/>
                      <a:pt x="95" y="15"/>
                    </a:cubicBezTo>
                    <a:cubicBezTo>
                      <a:pt x="96" y="15"/>
                      <a:pt x="97" y="16"/>
                      <a:pt x="98" y="16"/>
                    </a:cubicBezTo>
                    <a:cubicBezTo>
                      <a:pt x="96" y="7"/>
                      <a:pt x="88" y="0"/>
                      <a:pt x="78" y="0"/>
                    </a:cubicBezTo>
                    <a:cubicBezTo>
                      <a:pt x="21" y="0"/>
                      <a:pt x="21" y="0"/>
                      <a:pt x="21" y="0"/>
                    </a:cubicBezTo>
                    <a:cubicBezTo>
                      <a:pt x="9" y="0"/>
                      <a:pt x="0" y="9"/>
                      <a:pt x="0" y="20"/>
                    </a:cubicBezTo>
                    <a:cubicBezTo>
                      <a:pt x="0" y="55"/>
                      <a:pt x="0" y="55"/>
                      <a:pt x="0" y="55"/>
                    </a:cubicBezTo>
                    <a:cubicBezTo>
                      <a:pt x="0" y="67"/>
                      <a:pt x="9" y="76"/>
                      <a:pt x="21" y="76"/>
                    </a:cubicBezTo>
                    <a:cubicBezTo>
                      <a:pt x="30" y="76"/>
                      <a:pt x="30" y="76"/>
                      <a:pt x="30" y="76"/>
                    </a:cubicBezTo>
                    <a:cubicBezTo>
                      <a:pt x="29" y="85"/>
                      <a:pt x="26" y="106"/>
                      <a:pt x="11" y="110"/>
                    </a:cubicBezTo>
                    <a:cubicBezTo>
                      <a:pt x="11" y="110"/>
                      <a:pt x="40" y="115"/>
                      <a:pt x="50" y="76"/>
                    </a:cubicBezTo>
                    <a:cubicBezTo>
                      <a:pt x="42" y="73"/>
                      <a:pt x="36" y="65"/>
                      <a:pt x="36"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grpSp>
      </p:grpSp>
      <p:grpSp>
        <p:nvGrpSpPr>
          <p:cNvPr id="14" name="组合 13"/>
          <p:cNvGrpSpPr/>
          <p:nvPr/>
        </p:nvGrpSpPr>
        <p:grpSpPr>
          <a:xfrm>
            <a:off x="5339593" y="1886142"/>
            <a:ext cx="735079" cy="747433"/>
            <a:chOff x="5339593" y="1779662"/>
            <a:chExt cx="735079" cy="747433"/>
          </a:xfrm>
          <a:solidFill>
            <a:schemeClr val="bg1">
              <a:lumMod val="50000"/>
            </a:schemeClr>
          </a:solidFill>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39593" y="1779662"/>
              <a:ext cx="735079" cy="747433"/>
            </a:xfrm>
            <a:prstGeom prst="rect">
              <a:avLst/>
            </a:prstGeom>
            <a:noFill/>
            <a:ln>
              <a:noFill/>
            </a:ln>
            <a:effectLst>
              <a:outerShdw blurRad="50800" dist="38100" dir="8100000" algn="tr" rotWithShape="0">
                <a:prstClr val="black">
                  <a:alpha val="40000"/>
                </a:prstClr>
              </a:outerShdw>
            </a:effectLst>
          </p:spPr>
        </p:pic>
        <p:grpSp>
          <p:nvGrpSpPr>
            <p:cNvPr id="16" name="组合 15"/>
            <p:cNvGrpSpPr/>
            <p:nvPr/>
          </p:nvGrpSpPr>
          <p:grpSpPr>
            <a:xfrm>
              <a:off x="5624299" y="1989908"/>
              <a:ext cx="250967" cy="188225"/>
              <a:chOff x="1716088" y="1390650"/>
              <a:chExt cx="495300" cy="371475"/>
            </a:xfrm>
            <a:grpFill/>
          </p:grpSpPr>
          <p:sp>
            <p:nvSpPr>
              <p:cNvPr id="17" name="Freeform 63"/>
              <p:cNvSpPr>
                <a:spLocks noEditPoints="1"/>
              </p:cNvSpPr>
              <p:nvPr/>
            </p:nvSpPr>
            <p:spPr bwMode="auto">
              <a:xfrm>
                <a:off x="1716088" y="1390650"/>
                <a:ext cx="106363" cy="368300"/>
              </a:xfrm>
              <a:custGeom>
                <a:avLst/>
                <a:gdLst>
                  <a:gd name="T0" fmla="*/ 27 w 28"/>
                  <a:gd name="T1" fmla="*/ 0 h 97"/>
                  <a:gd name="T2" fmla="*/ 1 w 28"/>
                  <a:gd name="T3" fmla="*/ 0 h 97"/>
                  <a:gd name="T4" fmla="*/ 0 w 28"/>
                  <a:gd name="T5" fmla="*/ 1 h 97"/>
                  <a:gd name="T6" fmla="*/ 0 w 28"/>
                  <a:gd name="T7" fmla="*/ 96 h 97"/>
                  <a:gd name="T8" fmla="*/ 1 w 28"/>
                  <a:gd name="T9" fmla="*/ 97 h 97"/>
                  <a:gd name="T10" fmla="*/ 27 w 28"/>
                  <a:gd name="T11" fmla="*/ 97 h 97"/>
                  <a:gd name="T12" fmla="*/ 28 w 28"/>
                  <a:gd name="T13" fmla="*/ 96 h 97"/>
                  <a:gd name="T14" fmla="*/ 28 w 28"/>
                  <a:gd name="T15" fmla="*/ 1 h 97"/>
                  <a:gd name="T16" fmla="*/ 27 w 28"/>
                  <a:gd name="T17" fmla="*/ 0 h 97"/>
                  <a:gd name="T18" fmla="*/ 14 w 28"/>
                  <a:gd name="T19" fmla="*/ 94 h 97"/>
                  <a:gd name="T20" fmla="*/ 7 w 28"/>
                  <a:gd name="T21" fmla="*/ 87 h 97"/>
                  <a:gd name="T22" fmla="*/ 14 w 28"/>
                  <a:gd name="T23" fmla="*/ 80 h 97"/>
                  <a:gd name="T24" fmla="*/ 21 w 28"/>
                  <a:gd name="T25" fmla="*/ 87 h 97"/>
                  <a:gd name="T26" fmla="*/ 14 w 28"/>
                  <a:gd name="T27" fmla="*/ 94 h 97"/>
                  <a:gd name="T28" fmla="*/ 24 w 28"/>
                  <a:gd name="T29" fmla="*/ 54 h 97"/>
                  <a:gd name="T30" fmla="*/ 23 w 28"/>
                  <a:gd name="T31" fmla="*/ 55 h 97"/>
                  <a:gd name="T32" fmla="*/ 5 w 28"/>
                  <a:gd name="T33" fmla="*/ 55 h 97"/>
                  <a:gd name="T34" fmla="*/ 4 w 28"/>
                  <a:gd name="T35" fmla="*/ 54 h 97"/>
                  <a:gd name="T36" fmla="*/ 4 w 28"/>
                  <a:gd name="T37" fmla="*/ 6 h 97"/>
                  <a:gd name="T38" fmla="*/ 5 w 28"/>
                  <a:gd name="T39" fmla="*/ 5 h 97"/>
                  <a:gd name="T40" fmla="*/ 23 w 28"/>
                  <a:gd name="T41" fmla="*/ 5 h 97"/>
                  <a:gd name="T42" fmla="*/ 24 w 28"/>
                  <a:gd name="T43" fmla="*/ 6 h 97"/>
                  <a:gd name="T44" fmla="*/ 24 w 28"/>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8" y="97"/>
                      <a:pt x="28" y="96"/>
                    </a:cubicBezTo>
                    <a:cubicBezTo>
                      <a:pt x="28" y="1"/>
                      <a:pt x="28" y="1"/>
                      <a:pt x="28" y="1"/>
                    </a:cubicBezTo>
                    <a:cubicBezTo>
                      <a:pt x="28"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18" name="Freeform 64"/>
              <p:cNvSpPr/>
              <p:nvPr/>
            </p:nvSpPr>
            <p:spPr bwMode="auto">
              <a:xfrm>
                <a:off x="1743076" y="1436688"/>
                <a:ext cx="55563"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19" name="Freeform 65"/>
              <p:cNvSpPr/>
              <p:nvPr/>
            </p:nvSpPr>
            <p:spPr bwMode="auto">
              <a:xfrm>
                <a:off x="1743076" y="1455738"/>
                <a:ext cx="55563" cy="14287"/>
              </a:xfrm>
              <a:custGeom>
                <a:avLst/>
                <a:gdLst>
                  <a:gd name="T0" fmla="*/ 15 w 15"/>
                  <a:gd name="T1" fmla="*/ 3 h 4"/>
                  <a:gd name="T2" fmla="*/ 14 w 15"/>
                  <a:gd name="T3" fmla="*/ 4 h 4"/>
                  <a:gd name="T4" fmla="*/ 1 w 15"/>
                  <a:gd name="T5" fmla="*/ 4 h 4"/>
                  <a:gd name="T6" fmla="*/ 0 w 15"/>
                  <a:gd name="T7" fmla="*/ 3 h 4"/>
                  <a:gd name="T8" fmla="*/ 0 w 15"/>
                  <a:gd name="T9" fmla="*/ 1 h 4"/>
                  <a:gd name="T10" fmla="*/ 1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1" y="4"/>
                      <a:pt x="1" y="4"/>
                      <a:pt x="1" y="4"/>
                    </a:cubicBezTo>
                    <a:cubicBezTo>
                      <a:pt x="0" y="4"/>
                      <a:pt x="0" y="3"/>
                      <a:pt x="0" y="3"/>
                    </a:cubicBezTo>
                    <a:cubicBezTo>
                      <a:pt x="0" y="1"/>
                      <a:pt x="0" y="1"/>
                      <a:pt x="0" y="1"/>
                    </a:cubicBezTo>
                    <a:cubicBezTo>
                      <a:pt x="0" y="0"/>
                      <a:pt x="0" y="0"/>
                      <a:pt x="1"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20" name="Freeform 66"/>
              <p:cNvSpPr>
                <a:spLocks noEditPoints="1"/>
              </p:cNvSpPr>
              <p:nvPr/>
            </p:nvSpPr>
            <p:spPr bwMode="auto">
              <a:xfrm>
                <a:off x="1841501" y="1390650"/>
                <a:ext cx="101600" cy="368300"/>
              </a:xfrm>
              <a:custGeom>
                <a:avLst/>
                <a:gdLst>
                  <a:gd name="T0" fmla="*/ 27 w 27"/>
                  <a:gd name="T1" fmla="*/ 0 h 97"/>
                  <a:gd name="T2" fmla="*/ 1 w 27"/>
                  <a:gd name="T3" fmla="*/ 0 h 97"/>
                  <a:gd name="T4" fmla="*/ 0 w 27"/>
                  <a:gd name="T5" fmla="*/ 1 h 97"/>
                  <a:gd name="T6" fmla="*/ 0 w 27"/>
                  <a:gd name="T7" fmla="*/ 96 h 97"/>
                  <a:gd name="T8" fmla="*/ 1 w 27"/>
                  <a:gd name="T9" fmla="*/ 97 h 97"/>
                  <a:gd name="T10" fmla="*/ 27 w 27"/>
                  <a:gd name="T11" fmla="*/ 97 h 97"/>
                  <a:gd name="T12" fmla="*/ 27 w 27"/>
                  <a:gd name="T13" fmla="*/ 96 h 97"/>
                  <a:gd name="T14" fmla="*/ 27 w 27"/>
                  <a:gd name="T15" fmla="*/ 1 h 97"/>
                  <a:gd name="T16" fmla="*/ 27 w 27"/>
                  <a:gd name="T17" fmla="*/ 0 h 97"/>
                  <a:gd name="T18" fmla="*/ 14 w 27"/>
                  <a:gd name="T19" fmla="*/ 94 h 97"/>
                  <a:gd name="T20" fmla="*/ 7 w 27"/>
                  <a:gd name="T21" fmla="*/ 87 h 97"/>
                  <a:gd name="T22" fmla="*/ 14 w 27"/>
                  <a:gd name="T23" fmla="*/ 80 h 97"/>
                  <a:gd name="T24" fmla="*/ 21 w 27"/>
                  <a:gd name="T25" fmla="*/ 87 h 97"/>
                  <a:gd name="T26" fmla="*/ 14 w 27"/>
                  <a:gd name="T27" fmla="*/ 94 h 97"/>
                  <a:gd name="T28" fmla="*/ 24 w 27"/>
                  <a:gd name="T29" fmla="*/ 54 h 97"/>
                  <a:gd name="T30" fmla="*/ 23 w 27"/>
                  <a:gd name="T31" fmla="*/ 55 h 97"/>
                  <a:gd name="T32" fmla="*/ 5 w 27"/>
                  <a:gd name="T33" fmla="*/ 55 h 97"/>
                  <a:gd name="T34" fmla="*/ 4 w 27"/>
                  <a:gd name="T35" fmla="*/ 54 h 97"/>
                  <a:gd name="T36" fmla="*/ 4 w 27"/>
                  <a:gd name="T37" fmla="*/ 6 h 97"/>
                  <a:gd name="T38" fmla="*/ 5 w 27"/>
                  <a:gd name="T39" fmla="*/ 5 h 97"/>
                  <a:gd name="T40" fmla="*/ 23 w 27"/>
                  <a:gd name="T41" fmla="*/ 5 h 97"/>
                  <a:gd name="T42" fmla="*/ 24 w 27"/>
                  <a:gd name="T43" fmla="*/ 6 h 97"/>
                  <a:gd name="T44" fmla="*/ 24 w 27"/>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7" y="97"/>
                      <a:pt x="27" y="96"/>
                    </a:cubicBezTo>
                    <a:cubicBezTo>
                      <a:pt x="27" y="1"/>
                      <a:pt x="27" y="1"/>
                      <a:pt x="27" y="1"/>
                    </a:cubicBezTo>
                    <a:cubicBezTo>
                      <a:pt x="27"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21" name="Freeform 67"/>
              <p:cNvSpPr/>
              <p:nvPr/>
            </p:nvSpPr>
            <p:spPr bwMode="auto">
              <a:xfrm>
                <a:off x="1866901" y="1436688"/>
                <a:ext cx="53975" cy="14287"/>
              </a:xfrm>
              <a:custGeom>
                <a:avLst/>
                <a:gdLst>
                  <a:gd name="T0" fmla="*/ 14 w 14"/>
                  <a:gd name="T1" fmla="*/ 3 h 4"/>
                  <a:gd name="T2" fmla="*/ 14 w 14"/>
                  <a:gd name="T3" fmla="*/ 4 h 4"/>
                  <a:gd name="T4" fmla="*/ 0 w 14"/>
                  <a:gd name="T5" fmla="*/ 4 h 4"/>
                  <a:gd name="T6" fmla="*/ 0 w 14"/>
                  <a:gd name="T7" fmla="*/ 3 h 4"/>
                  <a:gd name="T8" fmla="*/ 0 w 14"/>
                  <a:gd name="T9" fmla="*/ 1 h 4"/>
                  <a:gd name="T10" fmla="*/ 0 w 14"/>
                  <a:gd name="T11" fmla="*/ 0 h 4"/>
                  <a:gd name="T12" fmla="*/ 14 w 14"/>
                  <a:gd name="T13" fmla="*/ 0 h 4"/>
                  <a:gd name="T14" fmla="*/ 14 w 14"/>
                  <a:gd name="T15" fmla="*/ 1 h 4"/>
                  <a:gd name="T16" fmla="*/ 14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3"/>
                    </a:moveTo>
                    <a:cubicBezTo>
                      <a:pt x="14"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4" y="0"/>
                      <a:pt x="14" y="1"/>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22" name="Freeform 68"/>
              <p:cNvSpPr/>
              <p:nvPr/>
            </p:nvSpPr>
            <p:spPr bwMode="auto">
              <a:xfrm>
                <a:off x="1866901" y="1455738"/>
                <a:ext cx="57150"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23" name="Freeform 69"/>
              <p:cNvSpPr>
                <a:spLocks noEditPoints="1"/>
              </p:cNvSpPr>
              <p:nvPr/>
            </p:nvSpPr>
            <p:spPr bwMode="auto">
              <a:xfrm>
                <a:off x="1954213" y="1390650"/>
                <a:ext cx="257175" cy="371475"/>
              </a:xfrm>
              <a:custGeom>
                <a:avLst/>
                <a:gdLst>
                  <a:gd name="T0" fmla="*/ 23 w 68"/>
                  <a:gd name="T1" fmla="*/ 0 h 98"/>
                  <a:gd name="T2" fmla="*/ 0 w 68"/>
                  <a:gd name="T3" fmla="*/ 12 h 98"/>
                  <a:gd name="T4" fmla="*/ 0 w 68"/>
                  <a:gd name="T5" fmla="*/ 13 h 98"/>
                  <a:gd name="T6" fmla="*/ 44 w 68"/>
                  <a:gd name="T7" fmla="*/ 97 h 98"/>
                  <a:gd name="T8" fmla="*/ 45 w 68"/>
                  <a:gd name="T9" fmla="*/ 98 h 98"/>
                  <a:gd name="T10" fmla="*/ 67 w 68"/>
                  <a:gd name="T11" fmla="*/ 86 h 98"/>
                  <a:gd name="T12" fmla="*/ 68 w 68"/>
                  <a:gd name="T13" fmla="*/ 85 h 98"/>
                  <a:gd name="T14" fmla="*/ 24 w 68"/>
                  <a:gd name="T15" fmla="*/ 0 h 98"/>
                  <a:gd name="T16" fmla="*/ 23 w 68"/>
                  <a:gd name="T17" fmla="*/ 0 h 98"/>
                  <a:gd name="T18" fmla="*/ 54 w 68"/>
                  <a:gd name="T19" fmla="*/ 89 h 98"/>
                  <a:gd name="T20" fmla="*/ 45 w 68"/>
                  <a:gd name="T21" fmla="*/ 86 h 98"/>
                  <a:gd name="T22" fmla="*/ 48 w 68"/>
                  <a:gd name="T23" fmla="*/ 77 h 98"/>
                  <a:gd name="T24" fmla="*/ 57 w 68"/>
                  <a:gd name="T25" fmla="*/ 80 h 98"/>
                  <a:gd name="T26" fmla="*/ 54 w 68"/>
                  <a:gd name="T27" fmla="*/ 89 h 98"/>
                  <a:gd name="T28" fmla="*/ 45 w 68"/>
                  <a:gd name="T29" fmla="*/ 49 h 98"/>
                  <a:gd name="T30" fmla="*/ 45 w 68"/>
                  <a:gd name="T31" fmla="*/ 50 h 98"/>
                  <a:gd name="T32" fmla="*/ 29 w 68"/>
                  <a:gd name="T33" fmla="*/ 59 h 98"/>
                  <a:gd name="T34" fmla="*/ 28 w 68"/>
                  <a:gd name="T35" fmla="*/ 58 h 98"/>
                  <a:gd name="T36" fmla="*/ 6 w 68"/>
                  <a:gd name="T37" fmla="*/ 15 h 98"/>
                  <a:gd name="T38" fmla="*/ 6 w 68"/>
                  <a:gd name="T39" fmla="*/ 14 h 98"/>
                  <a:gd name="T40" fmla="*/ 22 w 68"/>
                  <a:gd name="T41" fmla="*/ 6 h 98"/>
                  <a:gd name="T42" fmla="*/ 23 w 68"/>
                  <a:gd name="T43" fmla="*/ 6 h 98"/>
                  <a:gd name="T44" fmla="*/ 45 w 68"/>
                  <a:gd name="T45"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98">
                    <a:moveTo>
                      <a:pt x="23" y="0"/>
                    </a:moveTo>
                    <a:cubicBezTo>
                      <a:pt x="0" y="12"/>
                      <a:pt x="0" y="12"/>
                      <a:pt x="0" y="12"/>
                    </a:cubicBezTo>
                    <a:cubicBezTo>
                      <a:pt x="0" y="12"/>
                      <a:pt x="0" y="12"/>
                      <a:pt x="0" y="13"/>
                    </a:cubicBezTo>
                    <a:cubicBezTo>
                      <a:pt x="44" y="97"/>
                      <a:pt x="44" y="97"/>
                      <a:pt x="44" y="97"/>
                    </a:cubicBezTo>
                    <a:cubicBezTo>
                      <a:pt x="44" y="98"/>
                      <a:pt x="44" y="98"/>
                      <a:pt x="45" y="98"/>
                    </a:cubicBezTo>
                    <a:cubicBezTo>
                      <a:pt x="67" y="86"/>
                      <a:pt x="67" y="86"/>
                      <a:pt x="67" y="86"/>
                    </a:cubicBezTo>
                    <a:cubicBezTo>
                      <a:pt x="68" y="86"/>
                      <a:pt x="68" y="85"/>
                      <a:pt x="68" y="85"/>
                    </a:cubicBezTo>
                    <a:cubicBezTo>
                      <a:pt x="24" y="0"/>
                      <a:pt x="24" y="0"/>
                      <a:pt x="24" y="0"/>
                    </a:cubicBezTo>
                    <a:cubicBezTo>
                      <a:pt x="24" y="0"/>
                      <a:pt x="23" y="0"/>
                      <a:pt x="23" y="0"/>
                    </a:cubicBezTo>
                    <a:close/>
                    <a:moveTo>
                      <a:pt x="54" y="89"/>
                    </a:moveTo>
                    <a:cubicBezTo>
                      <a:pt x="51" y="90"/>
                      <a:pt x="47" y="89"/>
                      <a:pt x="45" y="86"/>
                    </a:cubicBezTo>
                    <a:cubicBezTo>
                      <a:pt x="44" y="83"/>
                      <a:pt x="45" y="79"/>
                      <a:pt x="48" y="77"/>
                    </a:cubicBezTo>
                    <a:cubicBezTo>
                      <a:pt x="52" y="75"/>
                      <a:pt x="56" y="76"/>
                      <a:pt x="57" y="80"/>
                    </a:cubicBezTo>
                    <a:cubicBezTo>
                      <a:pt x="59" y="83"/>
                      <a:pt x="58" y="87"/>
                      <a:pt x="54" y="89"/>
                    </a:cubicBezTo>
                    <a:close/>
                    <a:moveTo>
                      <a:pt x="45" y="49"/>
                    </a:moveTo>
                    <a:cubicBezTo>
                      <a:pt x="46" y="50"/>
                      <a:pt x="45" y="50"/>
                      <a:pt x="45" y="50"/>
                    </a:cubicBezTo>
                    <a:cubicBezTo>
                      <a:pt x="29" y="59"/>
                      <a:pt x="29" y="59"/>
                      <a:pt x="29" y="59"/>
                    </a:cubicBezTo>
                    <a:cubicBezTo>
                      <a:pt x="29" y="59"/>
                      <a:pt x="28" y="59"/>
                      <a:pt x="28" y="58"/>
                    </a:cubicBezTo>
                    <a:cubicBezTo>
                      <a:pt x="6" y="15"/>
                      <a:pt x="6" y="15"/>
                      <a:pt x="6" y="15"/>
                    </a:cubicBezTo>
                    <a:cubicBezTo>
                      <a:pt x="6" y="15"/>
                      <a:pt x="6" y="14"/>
                      <a:pt x="6" y="14"/>
                    </a:cubicBezTo>
                    <a:cubicBezTo>
                      <a:pt x="22" y="6"/>
                      <a:pt x="22" y="6"/>
                      <a:pt x="22" y="6"/>
                    </a:cubicBezTo>
                    <a:cubicBezTo>
                      <a:pt x="22" y="6"/>
                      <a:pt x="23" y="6"/>
                      <a:pt x="23" y="6"/>
                    </a:cubicBezTo>
                    <a:lnTo>
                      <a:pt x="4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24" name="Freeform 70"/>
              <p:cNvSpPr/>
              <p:nvPr/>
            </p:nvSpPr>
            <p:spPr bwMode="auto">
              <a:xfrm>
                <a:off x="1995488" y="1439863"/>
                <a:ext cx="52388" cy="38100"/>
              </a:xfrm>
              <a:custGeom>
                <a:avLst/>
                <a:gdLst>
                  <a:gd name="T0" fmla="*/ 14 w 14"/>
                  <a:gd name="T1" fmla="*/ 2 h 10"/>
                  <a:gd name="T2" fmla="*/ 14 w 14"/>
                  <a:gd name="T3" fmla="*/ 3 h 10"/>
                  <a:gd name="T4" fmla="*/ 2 w 14"/>
                  <a:gd name="T5" fmla="*/ 9 h 10"/>
                  <a:gd name="T6" fmla="*/ 1 w 14"/>
                  <a:gd name="T7" fmla="*/ 9 h 10"/>
                  <a:gd name="T8" fmla="*/ 0 w 14"/>
                  <a:gd name="T9" fmla="*/ 7 h 10"/>
                  <a:gd name="T10" fmla="*/ 0 w 14"/>
                  <a:gd name="T11" fmla="*/ 6 h 10"/>
                  <a:gd name="T12" fmla="*/ 12 w 14"/>
                  <a:gd name="T13" fmla="*/ 0 h 10"/>
                  <a:gd name="T14" fmla="*/ 13 w 14"/>
                  <a:gd name="T15" fmla="*/ 0 h 10"/>
                  <a:gd name="T16" fmla="*/ 14 w 14"/>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14" y="2"/>
                    </a:moveTo>
                    <a:cubicBezTo>
                      <a:pt x="14" y="3"/>
                      <a:pt x="14" y="3"/>
                      <a:pt x="14" y="3"/>
                    </a:cubicBezTo>
                    <a:cubicBezTo>
                      <a:pt x="2" y="9"/>
                      <a:pt x="2" y="9"/>
                      <a:pt x="2" y="9"/>
                    </a:cubicBezTo>
                    <a:cubicBezTo>
                      <a:pt x="1" y="10"/>
                      <a:pt x="1" y="9"/>
                      <a:pt x="1" y="9"/>
                    </a:cubicBezTo>
                    <a:cubicBezTo>
                      <a:pt x="0" y="7"/>
                      <a:pt x="0" y="7"/>
                      <a:pt x="0" y="7"/>
                    </a:cubicBezTo>
                    <a:cubicBezTo>
                      <a:pt x="0" y="7"/>
                      <a:pt x="0" y="6"/>
                      <a:pt x="0" y="6"/>
                    </a:cubicBezTo>
                    <a:cubicBezTo>
                      <a:pt x="12" y="0"/>
                      <a:pt x="12" y="0"/>
                      <a:pt x="12" y="0"/>
                    </a:cubicBezTo>
                    <a:cubicBezTo>
                      <a:pt x="12" y="0"/>
                      <a:pt x="13" y="0"/>
                      <a:pt x="13"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25" name="Freeform 71"/>
              <p:cNvSpPr/>
              <p:nvPr/>
            </p:nvSpPr>
            <p:spPr bwMode="auto">
              <a:xfrm>
                <a:off x="2003426" y="1455738"/>
                <a:ext cx="57150" cy="38100"/>
              </a:xfrm>
              <a:custGeom>
                <a:avLst/>
                <a:gdLst>
                  <a:gd name="T0" fmla="*/ 14 w 15"/>
                  <a:gd name="T1" fmla="*/ 3 h 10"/>
                  <a:gd name="T2" fmla="*/ 14 w 15"/>
                  <a:gd name="T3" fmla="*/ 4 h 10"/>
                  <a:gd name="T4" fmla="*/ 2 w 15"/>
                  <a:gd name="T5" fmla="*/ 10 h 10"/>
                  <a:gd name="T6" fmla="*/ 1 w 15"/>
                  <a:gd name="T7" fmla="*/ 9 h 10"/>
                  <a:gd name="T8" fmla="*/ 0 w 15"/>
                  <a:gd name="T9" fmla="*/ 8 h 10"/>
                  <a:gd name="T10" fmla="*/ 1 w 15"/>
                  <a:gd name="T11" fmla="*/ 6 h 10"/>
                  <a:gd name="T12" fmla="*/ 12 w 15"/>
                  <a:gd name="T13" fmla="*/ 0 h 10"/>
                  <a:gd name="T14" fmla="*/ 13 w 15"/>
                  <a:gd name="T15" fmla="*/ 1 h 10"/>
                  <a:gd name="T16" fmla="*/ 14 w 1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14" y="3"/>
                    </a:moveTo>
                    <a:cubicBezTo>
                      <a:pt x="15" y="3"/>
                      <a:pt x="14" y="3"/>
                      <a:pt x="14" y="4"/>
                    </a:cubicBezTo>
                    <a:cubicBezTo>
                      <a:pt x="2" y="10"/>
                      <a:pt x="2" y="10"/>
                      <a:pt x="2" y="10"/>
                    </a:cubicBezTo>
                    <a:cubicBezTo>
                      <a:pt x="2" y="10"/>
                      <a:pt x="1" y="10"/>
                      <a:pt x="1" y="9"/>
                    </a:cubicBezTo>
                    <a:cubicBezTo>
                      <a:pt x="0" y="8"/>
                      <a:pt x="0" y="8"/>
                      <a:pt x="0" y="8"/>
                    </a:cubicBezTo>
                    <a:cubicBezTo>
                      <a:pt x="0" y="7"/>
                      <a:pt x="0" y="7"/>
                      <a:pt x="1" y="6"/>
                    </a:cubicBezTo>
                    <a:cubicBezTo>
                      <a:pt x="12" y="0"/>
                      <a:pt x="12" y="0"/>
                      <a:pt x="12" y="0"/>
                    </a:cubicBezTo>
                    <a:cubicBezTo>
                      <a:pt x="13" y="0"/>
                      <a:pt x="13" y="0"/>
                      <a:pt x="13" y="1"/>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grpSp>
      </p:grpSp>
      <p:grpSp>
        <p:nvGrpSpPr>
          <p:cNvPr id="26" name="组合 25"/>
          <p:cNvGrpSpPr/>
          <p:nvPr/>
        </p:nvGrpSpPr>
        <p:grpSpPr>
          <a:xfrm>
            <a:off x="2857463" y="2894254"/>
            <a:ext cx="735079" cy="747433"/>
            <a:chOff x="2857463" y="2787774"/>
            <a:chExt cx="735079" cy="747433"/>
          </a:xfrm>
          <a:solidFill>
            <a:schemeClr val="bg1">
              <a:lumMod val="50000"/>
            </a:schemeClr>
          </a:solidFill>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57463" y="2787774"/>
              <a:ext cx="735079" cy="747433"/>
            </a:xfrm>
            <a:prstGeom prst="rect">
              <a:avLst/>
            </a:prstGeom>
            <a:noFill/>
            <a:ln>
              <a:noFill/>
            </a:ln>
            <a:effectLst>
              <a:outerShdw blurRad="50800" dist="38100" dir="8100000" algn="tr" rotWithShape="0">
                <a:prstClr val="black">
                  <a:alpha val="40000"/>
                </a:prstClr>
              </a:outerShdw>
            </a:effectLst>
          </p:spPr>
        </p:pic>
        <p:grpSp>
          <p:nvGrpSpPr>
            <p:cNvPr id="28" name="组合 27"/>
            <p:cNvGrpSpPr/>
            <p:nvPr/>
          </p:nvGrpSpPr>
          <p:grpSpPr>
            <a:xfrm>
              <a:off x="3125366" y="3024736"/>
              <a:ext cx="193052" cy="238097"/>
              <a:chOff x="1674813" y="1797050"/>
              <a:chExt cx="381001" cy="469900"/>
            </a:xfrm>
            <a:grpFill/>
          </p:grpSpPr>
          <p:sp>
            <p:nvSpPr>
              <p:cNvPr id="29" name="Freeform 72"/>
              <p:cNvSpPr>
                <a:spLocks noEditPoints="1"/>
              </p:cNvSpPr>
              <p:nvPr/>
            </p:nvSpPr>
            <p:spPr bwMode="auto">
              <a:xfrm>
                <a:off x="1674813" y="1978025"/>
                <a:ext cx="90488" cy="288925"/>
              </a:xfrm>
              <a:custGeom>
                <a:avLst/>
                <a:gdLst>
                  <a:gd name="T0" fmla="*/ 2 w 24"/>
                  <a:gd name="T1" fmla="*/ 0 h 76"/>
                  <a:gd name="T2" fmla="*/ 0 w 24"/>
                  <a:gd name="T3" fmla="*/ 75 h 76"/>
                  <a:gd name="T4" fmla="*/ 2 w 24"/>
                  <a:gd name="T5" fmla="*/ 76 h 76"/>
                  <a:gd name="T6" fmla="*/ 8 w 24"/>
                  <a:gd name="T7" fmla="*/ 66 h 76"/>
                  <a:gd name="T8" fmla="*/ 22 w 24"/>
                  <a:gd name="T9" fmla="*/ 76 h 76"/>
                  <a:gd name="T10" fmla="*/ 24 w 24"/>
                  <a:gd name="T11" fmla="*/ 1 h 76"/>
                  <a:gd name="T12" fmla="*/ 11 w 24"/>
                  <a:gd name="T13" fmla="*/ 60 h 76"/>
                  <a:gd name="T14" fmla="*/ 3 w 24"/>
                  <a:gd name="T15" fmla="*/ 55 h 76"/>
                  <a:gd name="T16" fmla="*/ 11 w 24"/>
                  <a:gd name="T17" fmla="*/ 60 h 76"/>
                  <a:gd name="T18" fmla="*/ 3 w 24"/>
                  <a:gd name="T19" fmla="*/ 51 h 76"/>
                  <a:gd name="T20" fmla="*/ 11 w 24"/>
                  <a:gd name="T21" fmla="*/ 46 h 76"/>
                  <a:gd name="T22" fmla="*/ 11 w 24"/>
                  <a:gd name="T23" fmla="*/ 43 h 76"/>
                  <a:gd name="T24" fmla="*/ 3 w 24"/>
                  <a:gd name="T25" fmla="*/ 38 h 76"/>
                  <a:gd name="T26" fmla="*/ 11 w 24"/>
                  <a:gd name="T27" fmla="*/ 43 h 76"/>
                  <a:gd name="T28" fmla="*/ 3 w 24"/>
                  <a:gd name="T29" fmla="*/ 34 h 76"/>
                  <a:gd name="T30" fmla="*/ 11 w 24"/>
                  <a:gd name="T31" fmla="*/ 29 h 76"/>
                  <a:gd name="T32" fmla="*/ 11 w 24"/>
                  <a:gd name="T33" fmla="*/ 26 h 76"/>
                  <a:gd name="T34" fmla="*/ 3 w 24"/>
                  <a:gd name="T35" fmla="*/ 21 h 76"/>
                  <a:gd name="T36" fmla="*/ 11 w 24"/>
                  <a:gd name="T37" fmla="*/ 26 h 76"/>
                  <a:gd name="T38" fmla="*/ 3 w 24"/>
                  <a:gd name="T39" fmla="*/ 17 h 76"/>
                  <a:gd name="T40" fmla="*/ 11 w 24"/>
                  <a:gd name="T41" fmla="*/ 12 h 76"/>
                  <a:gd name="T42" fmla="*/ 11 w 24"/>
                  <a:gd name="T43" fmla="*/ 9 h 76"/>
                  <a:gd name="T44" fmla="*/ 3 w 24"/>
                  <a:gd name="T45" fmla="*/ 3 h 76"/>
                  <a:gd name="T46" fmla="*/ 11 w 24"/>
                  <a:gd name="T47" fmla="*/ 9 h 76"/>
                  <a:gd name="T48" fmla="*/ 13 w 24"/>
                  <a:gd name="T49" fmla="*/ 60 h 76"/>
                  <a:gd name="T50" fmla="*/ 21 w 24"/>
                  <a:gd name="T51" fmla="*/ 55 h 76"/>
                  <a:gd name="T52" fmla="*/ 21 w 24"/>
                  <a:gd name="T53" fmla="*/ 51 h 76"/>
                  <a:gd name="T54" fmla="*/ 13 w 24"/>
                  <a:gd name="T55" fmla="*/ 46 h 76"/>
                  <a:gd name="T56" fmla="*/ 21 w 24"/>
                  <a:gd name="T57" fmla="*/ 51 h 76"/>
                  <a:gd name="T58" fmla="*/ 13 w 24"/>
                  <a:gd name="T59" fmla="*/ 43 h 76"/>
                  <a:gd name="T60" fmla="*/ 21 w 24"/>
                  <a:gd name="T61" fmla="*/ 38 h 76"/>
                  <a:gd name="T62" fmla="*/ 21 w 24"/>
                  <a:gd name="T63" fmla="*/ 34 h 76"/>
                  <a:gd name="T64" fmla="*/ 13 w 24"/>
                  <a:gd name="T65" fmla="*/ 29 h 76"/>
                  <a:gd name="T66" fmla="*/ 21 w 24"/>
                  <a:gd name="T67" fmla="*/ 34 h 76"/>
                  <a:gd name="T68" fmla="*/ 13 w 24"/>
                  <a:gd name="T69" fmla="*/ 26 h 76"/>
                  <a:gd name="T70" fmla="*/ 21 w 24"/>
                  <a:gd name="T71" fmla="*/ 21 h 76"/>
                  <a:gd name="T72" fmla="*/ 21 w 24"/>
                  <a:gd name="T73" fmla="*/ 17 h 76"/>
                  <a:gd name="T74" fmla="*/ 13 w 24"/>
                  <a:gd name="T75" fmla="*/ 12 h 76"/>
                  <a:gd name="T76" fmla="*/ 21 w 24"/>
                  <a:gd name="T77" fmla="*/ 17 h 76"/>
                  <a:gd name="T78" fmla="*/ 13 w 24"/>
                  <a:gd name="T79" fmla="*/ 9 h 76"/>
                  <a:gd name="T80" fmla="*/ 21 w 24"/>
                  <a:gd name="T81"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 h="76">
                    <a:moveTo>
                      <a:pt x="22" y="0"/>
                    </a:moveTo>
                    <a:cubicBezTo>
                      <a:pt x="2" y="0"/>
                      <a:pt x="2" y="0"/>
                      <a:pt x="2" y="0"/>
                    </a:cubicBezTo>
                    <a:cubicBezTo>
                      <a:pt x="1" y="0"/>
                      <a:pt x="0" y="1"/>
                      <a:pt x="0" y="1"/>
                    </a:cubicBezTo>
                    <a:cubicBezTo>
                      <a:pt x="0" y="75"/>
                      <a:pt x="0" y="75"/>
                      <a:pt x="0" y="75"/>
                    </a:cubicBezTo>
                    <a:cubicBezTo>
                      <a:pt x="0" y="75"/>
                      <a:pt x="1" y="76"/>
                      <a:pt x="2" y="76"/>
                    </a:cubicBezTo>
                    <a:cubicBezTo>
                      <a:pt x="2" y="76"/>
                      <a:pt x="2" y="76"/>
                      <a:pt x="2" y="76"/>
                    </a:cubicBezTo>
                    <a:cubicBezTo>
                      <a:pt x="2" y="66"/>
                      <a:pt x="2" y="66"/>
                      <a:pt x="2" y="66"/>
                    </a:cubicBezTo>
                    <a:cubicBezTo>
                      <a:pt x="8" y="66"/>
                      <a:pt x="8" y="66"/>
                      <a:pt x="8" y="66"/>
                    </a:cubicBezTo>
                    <a:cubicBezTo>
                      <a:pt x="8" y="76"/>
                      <a:pt x="8" y="76"/>
                      <a:pt x="8" y="76"/>
                    </a:cubicBezTo>
                    <a:cubicBezTo>
                      <a:pt x="22" y="76"/>
                      <a:pt x="22" y="76"/>
                      <a:pt x="22" y="76"/>
                    </a:cubicBezTo>
                    <a:cubicBezTo>
                      <a:pt x="23" y="76"/>
                      <a:pt x="24" y="75"/>
                      <a:pt x="24" y="75"/>
                    </a:cubicBezTo>
                    <a:cubicBezTo>
                      <a:pt x="24" y="1"/>
                      <a:pt x="24" y="1"/>
                      <a:pt x="24" y="1"/>
                    </a:cubicBezTo>
                    <a:cubicBezTo>
                      <a:pt x="24" y="1"/>
                      <a:pt x="23" y="0"/>
                      <a:pt x="22" y="0"/>
                    </a:cubicBezTo>
                    <a:close/>
                    <a:moveTo>
                      <a:pt x="11" y="60"/>
                    </a:moveTo>
                    <a:cubicBezTo>
                      <a:pt x="3" y="60"/>
                      <a:pt x="3" y="60"/>
                      <a:pt x="3" y="60"/>
                    </a:cubicBezTo>
                    <a:cubicBezTo>
                      <a:pt x="3" y="55"/>
                      <a:pt x="3" y="55"/>
                      <a:pt x="3" y="55"/>
                    </a:cubicBezTo>
                    <a:cubicBezTo>
                      <a:pt x="11" y="55"/>
                      <a:pt x="11" y="55"/>
                      <a:pt x="11" y="55"/>
                    </a:cubicBezTo>
                    <a:lnTo>
                      <a:pt x="11" y="60"/>
                    </a:lnTo>
                    <a:close/>
                    <a:moveTo>
                      <a:pt x="11" y="51"/>
                    </a:moveTo>
                    <a:cubicBezTo>
                      <a:pt x="3" y="51"/>
                      <a:pt x="3" y="51"/>
                      <a:pt x="3" y="51"/>
                    </a:cubicBezTo>
                    <a:cubicBezTo>
                      <a:pt x="3" y="46"/>
                      <a:pt x="3" y="46"/>
                      <a:pt x="3" y="46"/>
                    </a:cubicBezTo>
                    <a:cubicBezTo>
                      <a:pt x="11" y="46"/>
                      <a:pt x="11" y="46"/>
                      <a:pt x="11" y="46"/>
                    </a:cubicBezTo>
                    <a:lnTo>
                      <a:pt x="11" y="51"/>
                    </a:lnTo>
                    <a:close/>
                    <a:moveTo>
                      <a:pt x="11" y="43"/>
                    </a:moveTo>
                    <a:cubicBezTo>
                      <a:pt x="3" y="43"/>
                      <a:pt x="3" y="43"/>
                      <a:pt x="3" y="43"/>
                    </a:cubicBezTo>
                    <a:cubicBezTo>
                      <a:pt x="3" y="38"/>
                      <a:pt x="3" y="38"/>
                      <a:pt x="3" y="38"/>
                    </a:cubicBezTo>
                    <a:cubicBezTo>
                      <a:pt x="11" y="38"/>
                      <a:pt x="11" y="38"/>
                      <a:pt x="11" y="38"/>
                    </a:cubicBezTo>
                    <a:lnTo>
                      <a:pt x="11" y="43"/>
                    </a:lnTo>
                    <a:close/>
                    <a:moveTo>
                      <a:pt x="11" y="34"/>
                    </a:moveTo>
                    <a:cubicBezTo>
                      <a:pt x="3" y="34"/>
                      <a:pt x="3" y="34"/>
                      <a:pt x="3" y="34"/>
                    </a:cubicBezTo>
                    <a:cubicBezTo>
                      <a:pt x="3" y="29"/>
                      <a:pt x="3" y="29"/>
                      <a:pt x="3" y="29"/>
                    </a:cubicBezTo>
                    <a:cubicBezTo>
                      <a:pt x="11" y="29"/>
                      <a:pt x="11" y="29"/>
                      <a:pt x="11" y="29"/>
                    </a:cubicBezTo>
                    <a:lnTo>
                      <a:pt x="11" y="34"/>
                    </a:lnTo>
                    <a:close/>
                    <a:moveTo>
                      <a:pt x="11" y="26"/>
                    </a:moveTo>
                    <a:cubicBezTo>
                      <a:pt x="3" y="26"/>
                      <a:pt x="3" y="26"/>
                      <a:pt x="3" y="26"/>
                    </a:cubicBezTo>
                    <a:cubicBezTo>
                      <a:pt x="3" y="21"/>
                      <a:pt x="3" y="21"/>
                      <a:pt x="3" y="21"/>
                    </a:cubicBezTo>
                    <a:cubicBezTo>
                      <a:pt x="11" y="21"/>
                      <a:pt x="11" y="21"/>
                      <a:pt x="11" y="21"/>
                    </a:cubicBezTo>
                    <a:lnTo>
                      <a:pt x="11" y="26"/>
                    </a:lnTo>
                    <a:close/>
                    <a:moveTo>
                      <a:pt x="11" y="17"/>
                    </a:moveTo>
                    <a:cubicBezTo>
                      <a:pt x="3" y="17"/>
                      <a:pt x="3" y="17"/>
                      <a:pt x="3" y="17"/>
                    </a:cubicBezTo>
                    <a:cubicBezTo>
                      <a:pt x="3" y="12"/>
                      <a:pt x="3" y="12"/>
                      <a:pt x="3" y="12"/>
                    </a:cubicBezTo>
                    <a:cubicBezTo>
                      <a:pt x="11" y="12"/>
                      <a:pt x="11" y="12"/>
                      <a:pt x="11" y="12"/>
                    </a:cubicBezTo>
                    <a:lnTo>
                      <a:pt x="11" y="17"/>
                    </a:lnTo>
                    <a:close/>
                    <a:moveTo>
                      <a:pt x="11" y="9"/>
                    </a:moveTo>
                    <a:cubicBezTo>
                      <a:pt x="3" y="9"/>
                      <a:pt x="3" y="9"/>
                      <a:pt x="3" y="9"/>
                    </a:cubicBezTo>
                    <a:cubicBezTo>
                      <a:pt x="3" y="3"/>
                      <a:pt x="3" y="3"/>
                      <a:pt x="3" y="3"/>
                    </a:cubicBezTo>
                    <a:cubicBezTo>
                      <a:pt x="11" y="3"/>
                      <a:pt x="11" y="3"/>
                      <a:pt x="11" y="3"/>
                    </a:cubicBezTo>
                    <a:lnTo>
                      <a:pt x="11" y="9"/>
                    </a:lnTo>
                    <a:close/>
                    <a:moveTo>
                      <a:pt x="21" y="60"/>
                    </a:moveTo>
                    <a:cubicBezTo>
                      <a:pt x="13" y="60"/>
                      <a:pt x="13" y="60"/>
                      <a:pt x="13" y="60"/>
                    </a:cubicBezTo>
                    <a:cubicBezTo>
                      <a:pt x="13" y="55"/>
                      <a:pt x="13" y="55"/>
                      <a:pt x="13" y="55"/>
                    </a:cubicBezTo>
                    <a:cubicBezTo>
                      <a:pt x="21" y="55"/>
                      <a:pt x="21" y="55"/>
                      <a:pt x="21" y="55"/>
                    </a:cubicBezTo>
                    <a:lnTo>
                      <a:pt x="21" y="60"/>
                    </a:lnTo>
                    <a:close/>
                    <a:moveTo>
                      <a:pt x="21" y="51"/>
                    </a:moveTo>
                    <a:cubicBezTo>
                      <a:pt x="13" y="51"/>
                      <a:pt x="13" y="51"/>
                      <a:pt x="13" y="51"/>
                    </a:cubicBezTo>
                    <a:cubicBezTo>
                      <a:pt x="13" y="46"/>
                      <a:pt x="13" y="46"/>
                      <a:pt x="13" y="46"/>
                    </a:cubicBezTo>
                    <a:cubicBezTo>
                      <a:pt x="21" y="46"/>
                      <a:pt x="21" y="46"/>
                      <a:pt x="21" y="46"/>
                    </a:cubicBezTo>
                    <a:lnTo>
                      <a:pt x="21" y="51"/>
                    </a:lnTo>
                    <a:close/>
                    <a:moveTo>
                      <a:pt x="21" y="43"/>
                    </a:moveTo>
                    <a:cubicBezTo>
                      <a:pt x="13" y="43"/>
                      <a:pt x="13" y="43"/>
                      <a:pt x="13" y="43"/>
                    </a:cubicBezTo>
                    <a:cubicBezTo>
                      <a:pt x="13" y="38"/>
                      <a:pt x="13" y="38"/>
                      <a:pt x="13" y="38"/>
                    </a:cubicBezTo>
                    <a:cubicBezTo>
                      <a:pt x="21" y="38"/>
                      <a:pt x="21" y="38"/>
                      <a:pt x="21" y="38"/>
                    </a:cubicBezTo>
                    <a:lnTo>
                      <a:pt x="21" y="43"/>
                    </a:lnTo>
                    <a:close/>
                    <a:moveTo>
                      <a:pt x="21" y="34"/>
                    </a:moveTo>
                    <a:cubicBezTo>
                      <a:pt x="13" y="34"/>
                      <a:pt x="13" y="34"/>
                      <a:pt x="13" y="34"/>
                    </a:cubicBezTo>
                    <a:cubicBezTo>
                      <a:pt x="13" y="29"/>
                      <a:pt x="13" y="29"/>
                      <a:pt x="13" y="29"/>
                    </a:cubicBezTo>
                    <a:cubicBezTo>
                      <a:pt x="21" y="29"/>
                      <a:pt x="21" y="29"/>
                      <a:pt x="21" y="29"/>
                    </a:cubicBezTo>
                    <a:lnTo>
                      <a:pt x="21" y="34"/>
                    </a:lnTo>
                    <a:close/>
                    <a:moveTo>
                      <a:pt x="21" y="26"/>
                    </a:moveTo>
                    <a:cubicBezTo>
                      <a:pt x="13" y="26"/>
                      <a:pt x="13" y="26"/>
                      <a:pt x="13" y="26"/>
                    </a:cubicBezTo>
                    <a:cubicBezTo>
                      <a:pt x="13" y="21"/>
                      <a:pt x="13" y="21"/>
                      <a:pt x="13" y="21"/>
                    </a:cubicBezTo>
                    <a:cubicBezTo>
                      <a:pt x="21" y="21"/>
                      <a:pt x="21" y="21"/>
                      <a:pt x="21" y="21"/>
                    </a:cubicBezTo>
                    <a:lnTo>
                      <a:pt x="21" y="26"/>
                    </a:lnTo>
                    <a:close/>
                    <a:moveTo>
                      <a:pt x="21" y="17"/>
                    </a:moveTo>
                    <a:cubicBezTo>
                      <a:pt x="13" y="17"/>
                      <a:pt x="13" y="17"/>
                      <a:pt x="13" y="17"/>
                    </a:cubicBezTo>
                    <a:cubicBezTo>
                      <a:pt x="13" y="12"/>
                      <a:pt x="13" y="12"/>
                      <a:pt x="13" y="12"/>
                    </a:cubicBezTo>
                    <a:cubicBezTo>
                      <a:pt x="21" y="12"/>
                      <a:pt x="21" y="12"/>
                      <a:pt x="21" y="12"/>
                    </a:cubicBezTo>
                    <a:lnTo>
                      <a:pt x="21" y="17"/>
                    </a:lnTo>
                    <a:close/>
                    <a:moveTo>
                      <a:pt x="21" y="9"/>
                    </a:moveTo>
                    <a:cubicBezTo>
                      <a:pt x="13" y="9"/>
                      <a:pt x="13" y="9"/>
                      <a:pt x="13" y="9"/>
                    </a:cubicBezTo>
                    <a:cubicBezTo>
                      <a:pt x="13" y="3"/>
                      <a:pt x="13" y="3"/>
                      <a:pt x="13" y="3"/>
                    </a:cubicBezTo>
                    <a:cubicBezTo>
                      <a:pt x="21" y="3"/>
                      <a:pt x="21" y="3"/>
                      <a:pt x="21" y="3"/>
                    </a:cubicBez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30" name="Freeform 73"/>
              <p:cNvSpPr>
                <a:spLocks noEditPoints="1"/>
              </p:cNvSpPr>
              <p:nvPr/>
            </p:nvSpPr>
            <p:spPr bwMode="auto">
              <a:xfrm>
                <a:off x="1927226" y="2100263"/>
                <a:ext cx="128588" cy="166687"/>
              </a:xfrm>
              <a:custGeom>
                <a:avLst/>
                <a:gdLst>
                  <a:gd name="T0" fmla="*/ 33 w 34"/>
                  <a:gd name="T1" fmla="*/ 0 h 44"/>
                  <a:gd name="T2" fmla="*/ 1 w 34"/>
                  <a:gd name="T3" fmla="*/ 0 h 44"/>
                  <a:gd name="T4" fmla="*/ 0 w 34"/>
                  <a:gd name="T5" fmla="*/ 1 h 44"/>
                  <a:gd name="T6" fmla="*/ 0 w 34"/>
                  <a:gd name="T7" fmla="*/ 43 h 44"/>
                  <a:gd name="T8" fmla="*/ 1 w 34"/>
                  <a:gd name="T9" fmla="*/ 44 h 44"/>
                  <a:gd name="T10" fmla="*/ 33 w 34"/>
                  <a:gd name="T11" fmla="*/ 44 h 44"/>
                  <a:gd name="T12" fmla="*/ 34 w 34"/>
                  <a:gd name="T13" fmla="*/ 43 h 44"/>
                  <a:gd name="T14" fmla="*/ 34 w 34"/>
                  <a:gd name="T15" fmla="*/ 1 h 44"/>
                  <a:gd name="T16" fmla="*/ 33 w 34"/>
                  <a:gd name="T17" fmla="*/ 0 h 44"/>
                  <a:gd name="T18" fmla="*/ 15 w 34"/>
                  <a:gd name="T19" fmla="*/ 37 h 44"/>
                  <a:gd name="T20" fmla="*/ 2 w 34"/>
                  <a:gd name="T21" fmla="*/ 37 h 44"/>
                  <a:gd name="T22" fmla="*/ 2 w 34"/>
                  <a:gd name="T23" fmla="*/ 32 h 44"/>
                  <a:gd name="T24" fmla="*/ 15 w 34"/>
                  <a:gd name="T25" fmla="*/ 32 h 44"/>
                  <a:gd name="T26" fmla="*/ 15 w 34"/>
                  <a:gd name="T27" fmla="*/ 37 h 44"/>
                  <a:gd name="T28" fmla="*/ 15 w 34"/>
                  <a:gd name="T29" fmla="*/ 28 h 44"/>
                  <a:gd name="T30" fmla="*/ 2 w 34"/>
                  <a:gd name="T31" fmla="*/ 28 h 44"/>
                  <a:gd name="T32" fmla="*/ 2 w 34"/>
                  <a:gd name="T33" fmla="*/ 22 h 44"/>
                  <a:gd name="T34" fmla="*/ 15 w 34"/>
                  <a:gd name="T35" fmla="*/ 22 h 44"/>
                  <a:gd name="T36" fmla="*/ 15 w 34"/>
                  <a:gd name="T37" fmla="*/ 28 h 44"/>
                  <a:gd name="T38" fmla="*/ 15 w 34"/>
                  <a:gd name="T39" fmla="*/ 18 h 44"/>
                  <a:gd name="T40" fmla="*/ 2 w 34"/>
                  <a:gd name="T41" fmla="*/ 18 h 44"/>
                  <a:gd name="T42" fmla="*/ 2 w 34"/>
                  <a:gd name="T43" fmla="*/ 13 h 44"/>
                  <a:gd name="T44" fmla="*/ 15 w 34"/>
                  <a:gd name="T45" fmla="*/ 13 h 44"/>
                  <a:gd name="T46" fmla="*/ 15 w 34"/>
                  <a:gd name="T47" fmla="*/ 18 h 44"/>
                  <a:gd name="T48" fmla="*/ 15 w 34"/>
                  <a:gd name="T49" fmla="*/ 9 h 44"/>
                  <a:gd name="T50" fmla="*/ 2 w 34"/>
                  <a:gd name="T51" fmla="*/ 9 h 44"/>
                  <a:gd name="T52" fmla="*/ 2 w 34"/>
                  <a:gd name="T53" fmla="*/ 3 h 44"/>
                  <a:gd name="T54" fmla="*/ 15 w 34"/>
                  <a:gd name="T55" fmla="*/ 3 h 44"/>
                  <a:gd name="T56" fmla="*/ 15 w 34"/>
                  <a:gd name="T57" fmla="*/ 9 h 44"/>
                  <a:gd name="T58" fmla="*/ 32 w 34"/>
                  <a:gd name="T59" fmla="*/ 37 h 44"/>
                  <a:gd name="T60" fmla="*/ 19 w 34"/>
                  <a:gd name="T61" fmla="*/ 37 h 44"/>
                  <a:gd name="T62" fmla="*/ 19 w 34"/>
                  <a:gd name="T63" fmla="*/ 32 h 44"/>
                  <a:gd name="T64" fmla="*/ 32 w 34"/>
                  <a:gd name="T65" fmla="*/ 32 h 44"/>
                  <a:gd name="T66" fmla="*/ 32 w 34"/>
                  <a:gd name="T67" fmla="*/ 37 h 44"/>
                  <a:gd name="T68" fmla="*/ 32 w 34"/>
                  <a:gd name="T69" fmla="*/ 28 h 44"/>
                  <a:gd name="T70" fmla="*/ 19 w 34"/>
                  <a:gd name="T71" fmla="*/ 28 h 44"/>
                  <a:gd name="T72" fmla="*/ 19 w 34"/>
                  <a:gd name="T73" fmla="*/ 22 h 44"/>
                  <a:gd name="T74" fmla="*/ 32 w 34"/>
                  <a:gd name="T75" fmla="*/ 22 h 44"/>
                  <a:gd name="T76" fmla="*/ 32 w 34"/>
                  <a:gd name="T77" fmla="*/ 28 h 44"/>
                  <a:gd name="T78" fmla="*/ 32 w 34"/>
                  <a:gd name="T79" fmla="*/ 18 h 44"/>
                  <a:gd name="T80" fmla="*/ 19 w 34"/>
                  <a:gd name="T81" fmla="*/ 18 h 44"/>
                  <a:gd name="T82" fmla="*/ 19 w 34"/>
                  <a:gd name="T83" fmla="*/ 13 h 44"/>
                  <a:gd name="T84" fmla="*/ 32 w 34"/>
                  <a:gd name="T85" fmla="*/ 13 h 44"/>
                  <a:gd name="T86" fmla="*/ 32 w 34"/>
                  <a:gd name="T87" fmla="*/ 18 h 44"/>
                  <a:gd name="T88" fmla="*/ 32 w 34"/>
                  <a:gd name="T89" fmla="*/ 9 h 44"/>
                  <a:gd name="T90" fmla="*/ 19 w 34"/>
                  <a:gd name="T91" fmla="*/ 9 h 44"/>
                  <a:gd name="T92" fmla="*/ 19 w 34"/>
                  <a:gd name="T93" fmla="*/ 3 h 44"/>
                  <a:gd name="T94" fmla="*/ 32 w 34"/>
                  <a:gd name="T95" fmla="*/ 3 h 44"/>
                  <a:gd name="T96" fmla="*/ 32 w 34"/>
                  <a:gd name="T9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 h="44">
                    <a:moveTo>
                      <a:pt x="33" y="0"/>
                    </a:moveTo>
                    <a:cubicBezTo>
                      <a:pt x="1" y="0"/>
                      <a:pt x="1" y="0"/>
                      <a:pt x="1" y="0"/>
                    </a:cubicBezTo>
                    <a:cubicBezTo>
                      <a:pt x="1" y="0"/>
                      <a:pt x="0" y="1"/>
                      <a:pt x="0" y="1"/>
                    </a:cubicBezTo>
                    <a:cubicBezTo>
                      <a:pt x="0" y="43"/>
                      <a:pt x="0" y="43"/>
                      <a:pt x="0" y="43"/>
                    </a:cubicBezTo>
                    <a:cubicBezTo>
                      <a:pt x="0" y="44"/>
                      <a:pt x="1" y="44"/>
                      <a:pt x="1" y="44"/>
                    </a:cubicBezTo>
                    <a:cubicBezTo>
                      <a:pt x="33" y="44"/>
                      <a:pt x="33" y="44"/>
                      <a:pt x="33" y="44"/>
                    </a:cubicBezTo>
                    <a:cubicBezTo>
                      <a:pt x="33" y="44"/>
                      <a:pt x="34" y="44"/>
                      <a:pt x="34" y="43"/>
                    </a:cubicBezTo>
                    <a:cubicBezTo>
                      <a:pt x="34" y="1"/>
                      <a:pt x="34" y="1"/>
                      <a:pt x="34" y="1"/>
                    </a:cubicBezTo>
                    <a:cubicBezTo>
                      <a:pt x="34" y="1"/>
                      <a:pt x="33" y="0"/>
                      <a:pt x="33" y="0"/>
                    </a:cubicBezTo>
                    <a:close/>
                    <a:moveTo>
                      <a:pt x="15" y="37"/>
                    </a:moveTo>
                    <a:cubicBezTo>
                      <a:pt x="2" y="37"/>
                      <a:pt x="2" y="37"/>
                      <a:pt x="2" y="37"/>
                    </a:cubicBezTo>
                    <a:cubicBezTo>
                      <a:pt x="2" y="32"/>
                      <a:pt x="2" y="32"/>
                      <a:pt x="2" y="32"/>
                    </a:cubicBezTo>
                    <a:cubicBezTo>
                      <a:pt x="15" y="32"/>
                      <a:pt x="15" y="32"/>
                      <a:pt x="15" y="32"/>
                    </a:cubicBezTo>
                    <a:lnTo>
                      <a:pt x="15" y="37"/>
                    </a:lnTo>
                    <a:close/>
                    <a:moveTo>
                      <a:pt x="15" y="28"/>
                    </a:moveTo>
                    <a:cubicBezTo>
                      <a:pt x="2" y="28"/>
                      <a:pt x="2" y="28"/>
                      <a:pt x="2" y="28"/>
                    </a:cubicBezTo>
                    <a:cubicBezTo>
                      <a:pt x="2" y="22"/>
                      <a:pt x="2" y="22"/>
                      <a:pt x="2" y="22"/>
                    </a:cubicBezTo>
                    <a:cubicBezTo>
                      <a:pt x="15" y="22"/>
                      <a:pt x="15" y="22"/>
                      <a:pt x="15" y="22"/>
                    </a:cubicBezTo>
                    <a:lnTo>
                      <a:pt x="15" y="28"/>
                    </a:lnTo>
                    <a:close/>
                    <a:moveTo>
                      <a:pt x="15" y="18"/>
                    </a:moveTo>
                    <a:cubicBezTo>
                      <a:pt x="2" y="18"/>
                      <a:pt x="2" y="18"/>
                      <a:pt x="2" y="18"/>
                    </a:cubicBezTo>
                    <a:cubicBezTo>
                      <a:pt x="2" y="13"/>
                      <a:pt x="2" y="13"/>
                      <a:pt x="2" y="13"/>
                    </a:cubicBezTo>
                    <a:cubicBezTo>
                      <a:pt x="15" y="13"/>
                      <a:pt x="15" y="13"/>
                      <a:pt x="15" y="13"/>
                    </a:cubicBezTo>
                    <a:lnTo>
                      <a:pt x="15" y="18"/>
                    </a:lnTo>
                    <a:close/>
                    <a:moveTo>
                      <a:pt x="15" y="9"/>
                    </a:moveTo>
                    <a:cubicBezTo>
                      <a:pt x="2" y="9"/>
                      <a:pt x="2" y="9"/>
                      <a:pt x="2" y="9"/>
                    </a:cubicBezTo>
                    <a:cubicBezTo>
                      <a:pt x="2" y="3"/>
                      <a:pt x="2" y="3"/>
                      <a:pt x="2" y="3"/>
                    </a:cubicBezTo>
                    <a:cubicBezTo>
                      <a:pt x="15" y="3"/>
                      <a:pt x="15" y="3"/>
                      <a:pt x="15" y="3"/>
                    </a:cubicBezTo>
                    <a:lnTo>
                      <a:pt x="15" y="9"/>
                    </a:lnTo>
                    <a:close/>
                    <a:moveTo>
                      <a:pt x="32" y="37"/>
                    </a:moveTo>
                    <a:cubicBezTo>
                      <a:pt x="19" y="37"/>
                      <a:pt x="19" y="37"/>
                      <a:pt x="19" y="37"/>
                    </a:cubicBezTo>
                    <a:cubicBezTo>
                      <a:pt x="19" y="32"/>
                      <a:pt x="19" y="32"/>
                      <a:pt x="19" y="32"/>
                    </a:cubicBezTo>
                    <a:cubicBezTo>
                      <a:pt x="32" y="32"/>
                      <a:pt x="32" y="32"/>
                      <a:pt x="32" y="32"/>
                    </a:cubicBezTo>
                    <a:lnTo>
                      <a:pt x="32" y="37"/>
                    </a:lnTo>
                    <a:close/>
                    <a:moveTo>
                      <a:pt x="32" y="28"/>
                    </a:moveTo>
                    <a:cubicBezTo>
                      <a:pt x="19" y="28"/>
                      <a:pt x="19" y="28"/>
                      <a:pt x="19" y="28"/>
                    </a:cubicBezTo>
                    <a:cubicBezTo>
                      <a:pt x="19" y="22"/>
                      <a:pt x="19" y="22"/>
                      <a:pt x="19" y="22"/>
                    </a:cubicBezTo>
                    <a:cubicBezTo>
                      <a:pt x="32" y="22"/>
                      <a:pt x="32" y="22"/>
                      <a:pt x="32" y="22"/>
                    </a:cubicBezTo>
                    <a:lnTo>
                      <a:pt x="32" y="28"/>
                    </a:lnTo>
                    <a:close/>
                    <a:moveTo>
                      <a:pt x="32" y="18"/>
                    </a:moveTo>
                    <a:cubicBezTo>
                      <a:pt x="19" y="18"/>
                      <a:pt x="19" y="18"/>
                      <a:pt x="19" y="18"/>
                    </a:cubicBezTo>
                    <a:cubicBezTo>
                      <a:pt x="19" y="13"/>
                      <a:pt x="19" y="13"/>
                      <a:pt x="19" y="13"/>
                    </a:cubicBezTo>
                    <a:cubicBezTo>
                      <a:pt x="32" y="13"/>
                      <a:pt x="32" y="13"/>
                      <a:pt x="32" y="13"/>
                    </a:cubicBezTo>
                    <a:lnTo>
                      <a:pt x="32" y="18"/>
                    </a:lnTo>
                    <a:close/>
                    <a:moveTo>
                      <a:pt x="32" y="9"/>
                    </a:moveTo>
                    <a:cubicBezTo>
                      <a:pt x="19" y="9"/>
                      <a:pt x="19" y="9"/>
                      <a:pt x="19" y="9"/>
                    </a:cubicBezTo>
                    <a:cubicBezTo>
                      <a:pt x="19" y="3"/>
                      <a:pt x="19" y="3"/>
                      <a:pt x="19" y="3"/>
                    </a:cubicBezTo>
                    <a:cubicBezTo>
                      <a:pt x="32" y="3"/>
                      <a:pt x="32" y="3"/>
                      <a:pt x="32" y="3"/>
                    </a:cubicBezTo>
                    <a:lnTo>
                      <a:pt x="3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31" name="Freeform 74"/>
              <p:cNvSpPr>
                <a:spLocks noEditPoints="1"/>
              </p:cNvSpPr>
              <p:nvPr/>
            </p:nvSpPr>
            <p:spPr bwMode="auto">
              <a:xfrm>
                <a:off x="1781176" y="1797050"/>
                <a:ext cx="131763" cy="469900"/>
              </a:xfrm>
              <a:custGeom>
                <a:avLst/>
                <a:gdLst>
                  <a:gd name="T0" fmla="*/ 23 w 35"/>
                  <a:gd name="T1" fmla="*/ 11 h 124"/>
                  <a:gd name="T2" fmla="*/ 22 w 35"/>
                  <a:gd name="T3" fmla="*/ 0 h 124"/>
                  <a:gd name="T4" fmla="*/ 21 w 35"/>
                  <a:gd name="T5" fmla="*/ 11 h 124"/>
                  <a:gd name="T6" fmla="*/ 8 w 35"/>
                  <a:gd name="T7" fmla="*/ 9 h 124"/>
                  <a:gd name="T8" fmla="*/ 4 w 35"/>
                  <a:gd name="T9" fmla="*/ 7 h 124"/>
                  <a:gd name="T10" fmla="*/ 3 w 35"/>
                  <a:gd name="T11" fmla="*/ 11 h 124"/>
                  <a:gd name="T12" fmla="*/ 0 w 35"/>
                  <a:gd name="T13" fmla="*/ 13 h 124"/>
                  <a:gd name="T14" fmla="*/ 2 w 35"/>
                  <a:gd name="T15" fmla="*/ 124 h 124"/>
                  <a:gd name="T16" fmla="*/ 3 w 35"/>
                  <a:gd name="T17" fmla="*/ 109 h 124"/>
                  <a:gd name="T18" fmla="*/ 12 w 35"/>
                  <a:gd name="T19" fmla="*/ 124 h 124"/>
                  <a:gd name="T20" fmla="*/ 35 w 35"/>
                  <a:gd name="T21" fmla="*/ 122 h 124"/>
                  <a:gd name="T22" fmla="*/ 32 w 35"/>
                  <a:gd name="T23" fmla="*/ 11 h 124"/>
                  <a:gd name="T24" fmla="*/ 4 w 35"/>
                  <a:gd name="T25" fmla="*/ 100 h 124"/>
                  <a:gd name="T26" fmla="*/ 16 w 35"/>
                  <a:gd name="T27" fmla="*/ 93 h 124"/>
                  <a:gd name="T28" fmla="*/ 16 w 35"/>
                  <a:gd name="T29" fmla="*/ 87 h 124"/>
                  <a:gd name="T30" fmla="*/ 4 w 35"/>
                  <a:gd name="T31" fmla="*/ 80 h 124"/>
                  <a:gd name="T32" fmla="*/ 16 w 35"/>
                  <a:gd name="T33" fmla="*/ 87 h 124"/>
                  <a:gd name="T34" fmla="*/ 4 w 35"/>
                  <a:gd name="T35" fmla="*/ 75 h 124"/>
                  <a:gd name="T36" fmla="*/ 16 w 35"/>
                  <a:gd name="T37" fmla="*/ 67 h 124"/>
                  <a:gd name="T38" fmla="*/ 16 w 35"/>
                  <a:gd name="T39" fmla="*/ 62 h 124"/>
                  <a:gd name="T40" fmla="*/ 4 w 35"/>
                  <a:gd name="T41" fmla="*/ 54 h 124"/>
                  <a:gd name="T42" fmla="*/ 16 w 35"/>
                  <a:gd name="T43" fmla="*/ 62 h 124"/>
                  <a:gd name="T44" fmla="*/ 4 w 35"/>
                  <a:gd name="T45" fmla="*/ 49 h 124"/>
                  <a:gd name="T46" fmla="*/ 16 w 35"/>
                  <a:gd name="T47" fmla="*/ 41 h 124"/>
                  <a:gd name="T48" fmla="*/ 16 w 35"/>
                  <a:gd name="T49" fmla="*/ 36 h 124"/>
                  <a:gd name="T50" fmla="*/ 4 w 35"/>
                  <a:gd name="T51" fmla="*/ 29 h 124"/>
                  <a:gd name="T52" fmla="*/ 16 w 35"/>
                  <a:gd name="T53" fmla="*/ 36 h 124"/>
                  <a:gd name="T54" fmla="*/ 4 w 35"/>
                  <a:gd name="T55" fmla="*/ 24 h 124"/>
                  <a:gd name="T56" fmla="*/ 16 w 35"/>
                  <a:gd name="T57" fmla="*/ 16 h 124"/>
                  <a:gd name="T58" fmla="*/ 30 w 35"/>
                  <a:gd name="T59" fmla="*/ 100 h 124"/>
                  <a:gd name="T60" fmla="*/ 18 w 35"/>
                  <a:gd name="T61" fmla="*/ 93 h 124"/>
                  <a:gd name="T62" fmla="*/ 30 w 35"/>
                  <a:gd name="T63" fmla="*/ 100 h 124"/>
                  <a:gd name="T64" fmla="*/ 18 w 35"/>
                  <a:gd name="T65" fmla="*/ 87 h 124"/>
                  <a:gd name="T66" fmla="*/ 30 w 35"/>
                  <a:gd name="T67" fmla="*/ 80 h 124"/>
                  <a:gd name="T68" fmla="*/ 30 w 35"/>
                  <a:gd name="T69" fmla="*/ 75 h 124"/>
                  <a:gd name="T70" fmla="*/ 18 w 35"/>
                  <a:gd name="T71" fmla="*/ 67 h 124"/>
                  <a:gd name="T72" fmla="*/ 30 w 35"/>
                  <a:gd name="T73" fmla="*/ 75 h 124"/>
                  <a:gd name="T74" fmla="*/ 18 w 35"/>
                  <a:gd name="T75" fmla="*/ 62 h 124"/>
                  <a:gd name="T76" fmla="*/ 30 w 35"/>
                  <a:gd name="T77" fmla="*/ 54 h 124"/>
                  <a:gd name="T78" fmla="*/ 30 w 35"/>
                  <a:gd name="T79" fmla="*/ 49 h 124"/>
                  <a:gd name="T80" fmla="*/ 18 w 35"/>
                  <a:gd name="T81" fmla="*/ 41 h 124"/>
                  <a:gd name="T82" fmla="*/ 30 w 35"/>
                  <a:gd name="T83" fmla="*/ 49 h 124"/>
                  <a:gd name="T84" fmla="*/ 18 w 35"/>
                  <a:gd name="T85" fmla="*/ 36 h 124"/>
                  <a:gd name="T86" fmla="*/ 30 w 35"/>
                  <a:gd name="T87" fmla="*/ 29 h 124"/>
                  <a:gd name="T88" fmla="*/ 30 w 35"/>
                  <a:gd name="T89" fmla="*/ 24 h 124"/>
                  <a:gd name="T90" fmla="*/ 18 w 35"/>
                  <a:gd name="T91" fmla="*/ 16 h 124"/>
                  <a:gd name="T92" fmla="*/ 30 w 35"/>
                  <a:gd name="T93" fmla="*/ 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124">
                    <a:moveTo>
                      <a:pt x="32" y="11"/>
                    </a:moveTo>
                    <a:cubicBezTo>
                      <a:pt x="23" y="11"/>
                      <a:pt x="23" y="11"/>
                      <a:pt x="23" y="11"/>
                    </a:cubicBezTo>
                    <a:cubicBezTo>
                      <a:pt x="23" y="1"/>
                      <a:pt x="23" y="1"/>
                      <a:pt x="23" y="1"/>
                    </a:cubicBezTo>
                    <a:cubicBezTo>
                      <a:pt x="23" y="1"/>
                      <a:pt x="22" y="0"/>
                      <a:pt x="22" y="0"/>
                    </a:cubicBezTo>
                    <a:cubicBezTo>
                      <a:pt x="21" y="0"/>
                      <a:pt x="21" y="1"/>
                      <a:pt x="21" y="1"/>
                    </a:cubicBezTo>
                    <a:cubicBezTo>
                      <a:pt x="21" y="11"/>
                      <a:pt x="21" y="11"/>
                      <a:pt x="21" y="11"/>
                    </a:cubicBezTo>
                    <a:cubicBezTo>
                      <a:pt x="8" y="11"/>
                      <a:pt x="8" y="11"/>
                      <a:pt x="8" y="11"/>
                    </a:cubicBezTo>
                    <a:cubicBezTo>
                      <a:pt x="8" y="9"/>
                      <a:pt x="8" y="9"/>
                      <a:pt x="8" y="9"/>
                    </a:cubicBezTo>
                    <a:cubicBezTo>
                      <a:pt x="8" y="8"/>
                      <a:pt x="7" y="7"/>
                      <a:pt x="6" y="7"/>
                    </a:cubicBezTo>
                    <a:cubicBezTo>
                      <a:pt x="4" y="7"/>
                      <a:pt x="4" y="7"/>
                      <a:pt x="4" y="7"/>
                    </a:cubicBezTo>
                    <a:cubicBezTo>
                      <a:pt x="3" y="7"/>
                      <a:pt x="3" y="8"/>
                      <a:pt x="3" y="9"/>
                    </a:cubicBezTo>
                    <a:cubicBezTo>
                      <a:pt x="3" y="11"/>
                      <a:pt x="3" y="11"/>
                      <a:pt x="3" y="11"/>
                    </a:cubicBezTo>
                    <a:cubicBezTo>
                      <a:pt x="2" y="11"/>
                      <a:pt x="2" y="11"/>
                      <a:pt x="2" y="11"/>
                    </a:cubicBezTo>
                    <a:cubicBezTo>
                      <a:pt x="1" y="11"/>
                      <a:pt x="0" y="12"/>
                      <a:pt x="0" y="13"/>
                    </a:cubicBezTo>
                    <a:cubicBezTo>
                      <a:pt x="0" y="122"/>
                      <a:pt x="0" y="122"/>
                      <a:pt x="0" y="122"/>
                    </a:cubicBezTo>
                    <a:cubicBezTo>
                      <a:pt x="0" y="123"/>
                      <a:pt x="1" y="124"/>
                      <a:pt x="2" y="124"/>
                    </a:cubicBezTo>
                    <a:cubicBezTo>
                      <a:pt x="3" y="124"/>
                      <a:pt x="3" y="124"/>
                      <a:pt x="3" y="124"/>
                    </a:cubicBezTo>
                    <a:cubicBezTo>
                      <a:pt x="3" y="109"/>
                      <a:pt x="3" y="109"/>
                      <a:pt x="3" y="109"/>
                    </a:cubicBezTo>
                    <a:cubicBezTo>
                      <a:pt x="12" y="109"/>
                      <a:pt x="12" y="109"/>
                      <a:pt x="12" y="109"/>
                    </a:cubicBezTo>
                    <a:cubicBezTo>
                      <a:pt x="12" y="124"/>
                      <a:pt x="12" y="124"/>
                      <a:pt x="12" y="124"/>
                    </a:cubicBezTo>
                    <a:cubicBezTo>
                      <a:pt x="32" y="124"/>
                      <a:pt x="32" y="124"/>
                      <a:pt x="32" y="124"/>
                    </a:cubicBezTo>
                    <a:cubicBezTo>
                      <a:pt x="34" y="124"/>
                      <a:pt x="35" y="123"/>
                      <a:pt x="35" y="122"/>
                    </a:cubicBezTo>
                    <a:cubicBezTo>
                      <a:pt x="35" y="13"/>
                      <a:pt x="35" y="13"/>
                      <a:pt x="35" y="13"/>
                    </a:cubicBezTo>
                    <a:cubicBezTo>
                      <a:pt x="35" y="12"/>
                      <a:pt x="34" y="11"/>
                      <a:pt x="32" y="11"/>
                    </a:cubicBezTo>
                    <a:close/>
                    <a:moveTo>
                      <a:pt x="16" y="100"/>
                    </a:moveTo>
                    <a:cubicBezTo>
                      <a:pt x="4" y="100"/>
                      <a:pt x="4" y="100"/>
                      <a:pt x="4" y="100"/>
                    </a:cubicBezTo>
                    <a:cubicBezTo>
                      <a:pt x="4" y="93"/>
                      <a:pt x="4" y="93"/>
                      <a:pt x="4" y="93"/>
                    </a:cubicBezTo>
                    <a:cubicBezTo>
                      <a:pt x="16" y="93"/>
                      <a:pt x="16" y="93"/>
                      <a:pt x="16" y="93"/>
                    </a:cubicBezTo>
                    <a:lnTo>
                      <a:pt x="16" y="100"/>
                    </a:lnTo>
                    <a:close/>
                    <a:moveTo>
                      <a:pt x="16" y="87"/>
                    </a:moveTo>
                    <a:cubicBezTo>
                      <a:pt x="4" y="87"/>
                      <a:pt x="4" y="87"/>
                      <a:pt x="4" y="87"/>
                    </a:cubicBezTo>
                    <a:cubicBezTo>
                      <a:pt x="4" y="80"/>
                      <a:pt x="4" y="80"/>
                      <a:pt x="4" y="80"/>
                    </a:cubicBezTo>
                    <a:cubicBezTo>
                      <a:pt x="16" y="80"/>
                      <a:pt x="16" y="80"/>
                      <a:pt x="16" y="80"/>
                    </a:cubicBezTo>
                    <a:lnTo>
                      <a:pt x="16" y="87"/>
                    </a:lnTo>
                    <a:close/>
                    <a:moveTo>
                      <a:pt x="16" y="75"/>
                    </a:moveTo>
                    <a:cubicBezTo>
                      <a:pt x="4" y="75"/>
                      <a:pt x="4" y="75"/>
                      <a:pt x="4" y="75"/>
                    </a:cubicBezTo>
                    <a:cubicBezTo>
                      <a:pt x="4" y="67"/>
                      <a:pt x="4" y="67"/>
                      <a:pt x="4" y="67"/>
                    </a:cubicBezTo>
                    <a:cubicBezTo>
                      <a:pt x="16" y="67"/>
                      <a:pt x="16" y="67"/>
                      <a:pt x="16" y="67"/>
                    </a:cubicBezTo>
                    <a:lnTo>
                      <a:pt x="16" y="75"/>
                    </a:lnTo>
                    <a:close/>
                    <a:moveTo>
                      <a:pt x="16" y="62"/>
                    </a:moveTo>
                    <a:cubicBezTo>
                      <a:pt x="4" y="62"/>
                      <a:pt x="4" y="62"/>
                      <a:pt x="4" y="62"/>
                    </a:cubicBezTo>
                    <a:cubicBezTo>
                      <a:pt x="4" y="54"/>
                      <a:pt x="4" y="54"/>
                      <a:pt x="4" y="54"/>
                    </a:cubicBezTo>
                    <a:cubicBezTo>
                      <a:pt x="16" y="54"/>
                      <a:pt x="16" y="54"/>
                      <a:pt x="16" y="54"/>
                    </a:cubicBezTo>
                    <a:lnTo>
                      <a:pt x="16" y="62"/>
                    </a:lnTo>
                    <a:close/>
                    <a:moveTo>
                      <a:pt x="16" y="49"/>
                    </a:moveTo>
                    <a:cubicBezTo>
                      <a:pt x="4" y="49"/>
                      <a:pt x="4" y="49"/>
                      <a:pt x="4" y="49"/>
                    </a:cubicBezTo>
                    <a:cubicBezTo>
                      <a:pt x="4" y="41"/>
                      <a:pt x="4" y="41"/>
                      <a:pt x="4" y="41"/>
                    </a:cubicBezTo>
                    <a:cubicBezTo>
                      <a:pt x="16" y="41"/>
                      <a:pt x="16" y="41"/>
                      <a:pt x="16" y="41"/>
                    </a:cubicBezTo>
                    <a:lnTo>
                      <a:pt x="16" y="49"/>
                    </a:lnTo>
                    <a:close/>
                    <a:moveTo>
                      <a:pt x="16" y="36"/>
                    </a:moveTo>
                    <a:cubicBezTo>
                      <a:pt x="4" y="36"/>
                      <a:pt x="4" y="36"/>
                      <a:pt x="4" y="36"/>
                    </a:cubicBezTo>
                    <a:cubicBezTo>
                      <a:pt x="4" y="29"/>
                      <a:pt x="4" y="29"/>
                      <a:pt x="4" y="29"/>
                    </a:cubicBezTo>
                    <a:cubicBezTo>
                      <a:pt x="16" y="29"/>
                      <a:pt x="16" y="29"/>
                      <a:pt x="16" y="29"/>
                    </a:cubicBezTo>
                    <a:lnTo>
                      <a:pt x="16" y="36"/>
                    </a:lnTo>
                    <a:close/>
                    <a:moveTo>
                      <a:pt x="16" y="24"/>
                    </a:moveTo>
                    <a:cubicBezTo>
                      <a:pt x="4" y="24"/>
                      <a:pt x="4" y="24"/>
                      <a:pt x="4" y="24"/>
                    </a:cubicBezTo>
                    <a:cubicBezTo>
                      <a:pt x="4" y="16"/>
                      <a:pt x="4" y="16"/>
                      <a:pt x="4" y="16"/>
                    </a:cubicBezTo>
                    <a:cubicBezTo>
                      <a:pt x="16" y="16"/>
                      <a:pt x="16" y="16"/>
                      <a:pt x="16" y="16"/>
                    </a:cubicBezTo>
                    <a:lnTo>
                      <a:pt x="16" y="24"/>
                    </a:lnTo>
                    <a:close/>
                    <a:moveTo>
                      <a:pt x="30" y="100"/>
                    </a:moveTo>
                    <a:cubicBezTo>
                      <a:pt x="18" y="100"/>
                      <a:pt x="18" y="100"/>
                      <a:pt x="18" y="100"/>
                    </a:cubicBezTo>
                    <a:cubicBezTo>
                      <a:pt x="18" y="93"/>
                      <a:pt x="18" y="93"/>
                      <a:pt x="18" y="93"/>
                    </a:cubicBezTo>
                    <a:cubicBezTo>
                      <a:pt x="30" y="93"/>
                      <a:pt x="30" y="93"/>
                      <a:pt x="30" y="93"/>
                    </a:cubicBezTo>
                    <a:lnTo>
                      <a:pt x="30" y="100"/>
                    </a:lnTo>
                    <a:close/>
                    <a:moveTo>
                      <a:pt x="30" y="87"/>
                    </a:moveTo>
                    <a:cubicBezTo>
                      <a:pt x="18" y="87"/>
                      <a:pt x="18" y="87"/>
                      <a:pt x="18" y="87"/>
                    </a:cubicBezTo>
                    <a:cubicBezTo>
                      <a:pt x="18" y="80"/>
                      <a:pt x="18" y="80"/>
                      <a:pt x="18" y="80"/>
                    </a:cubicBezTo>
                    <a:cubicBezTo>
                      <a:pt x="30" y="80"/>
                      <a:pt x="30" y="80"/>
                      <a:pt x="30" y="80"/>
                    </a:cubicBezTo>
                    <a:lnTo>
                      <a:pt x="30" y="87"/>
                    </a:lnTo>
                    <a:close/>
                    <a:moveTo>
                      <a:pt x="30" y="75"/>
                    </a:moveTo>
                    <a:cubicBezTo>
                      <a:pt x="18" y="75"/>
                      <a:pt x="18" y="75"/>
                      <a:pt x="18" y="75"/>
                    </a:cubicBezTo>
                    <a:cubicBezTo>
                      <a:pt x="18" y="67"/>
                      <a:pt x="18" y="67"/>
                      <a:pt x="18" y="67"/>
                    </a:cubicBezTo>
                    <a:cubicBezTo>
                      <a:pt x="30" y="67"/>
                      <a:pt x="30" y="67"/>
                      <a:pt x="30" y="67"/>
                    </a:cubicBezTo>
                    <a:lnTo>
                      <a:pt x="30" y="75"/>
                    </a:lnTo>
                    <a:close/>
                    <a:moveTo>
                      <a:pt x="30" y="62"/>
                    </a:moveTo>
                    <a:cubicBezTo>
                      <a:pt x="18" y="62"/>
                      <a:pt x="18" y="62"/>
                      <a:pt x="18" y="62"/>
                    </a:cubicBezTo>
                    <a:cubicBezTo>
                      <a:pt x="18" y="54"/>
                      <a:pt x="18" y="54"/>
                      <a:pt x="18" y="54"/>
                    </a:cubicBezTo>
                    <a:cubicBezTo>
                      <a:pt x="30" y="54"/>
                      <a:pt x="30" y="54"/>
                      <a:pt x="30" y="54"/>
                    </a:cubicBezTo>
                    <a:lnTo>
                      <a:pt x="30" y="62"/>
                    </a:lnTo>
                    <a:close/>
                    <a:moveTo>
                      <a:pt x="30" y="49"/>
                    </a:moveTo>
                    <a:cubicBezTo>
                      <a:pt x="18" y="49"/>
                      <a:pt x="18" y="49"/>
                      <a:pt x="18" y="49"/>
                    </a:cubicBezTo>
                    <a:cubicBezTo>
                      <a:pt x="18" y="41"/>
                      <a:pt x="18" y="41"/>
                      <a:pt x="18" y="41"/>
                    </a:cubicBezTo>
                    <a:cubicBezTo>
                      <a:pt x="30" y="41"/>
                      <a:pt x="30" y="41"/>
                      <a:pt x="30" y="41"/>
                    </a:cubicBezTo>
                    <a:lnTo>
                      <a:pt x="30" y="49"/>
                    </a:lnTo>
                    <a:close/>
                    <a:moveTo>
                      <a:pt x="30" y="36"/>
                    </a:moveTo>
                    <a:cubicBezTo>
                      <a:pt x="18" y="36"/>
                      <a:pt x="18" y="36"/>
                      <a:pt x="18" y="36"/>
                    </a:cubicBezTo>
                    <a:cubicBezTo>
                      <a:pt x="18" y="29"/>
                      <a:pt x="18" y="29"/>
                      <a:pt x="18" y="29"/>
                    </a:cubicBezTo>
                    <a:cubicBezTo>
                      <a:pt x="30" y="29"/>
                      <a:pt x="30" y="29"/>
                      <a:pt x="30" y="29"/>
                    </a:cubicBezTo>
                    <a:lnTo>
                      <a:pt x="30" y="36"/>
                    </a:lnTo>
                    <a:close/>
                    <a:moveTo>
                      <a:pt x="30" y="24"/>
                    </a:moveTo>
                    <a:cubicBezTo>
                      <a:pt x="18" y="24"/>
                      <a:pt x="18" y="24"/>
                      <a:pt x="18" y="24"/>
                    </a:cubicBezTo>
                    <a:cubicBezTo>
                      <a:pt x="18" y="16"/>
                      <a:pt x="18" y="16"/>
                      <a:pt x="18" y="16"/>
                    </a:cubicBezTo>
                    <a:cubicBezTo>
                      <a:pt x="30" y="16"/>
                      <a:pt x="30" y="16"/>
                      <a:pt x="30" y="16"/>
                    </a:cubicBezTo>
                    <a:lnTo>
                      <a:pt x="3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32" name="Freeform 75"/>
              <p:cNvSpPr/>
              <p:nvPr/>
            </p:nvSpPr>
            <p:spPr bwMode="auto">
              <a:xfrm>
                <a:off x="1927226" y="2035175"/>
                <a:ext cx="128588" cy="60325"/>
              </a:xfrm>
              <a:custGeom>
                <a:avLst/>
                <a:gdLst>
                  <a:gd name="T0" fmla="*/ 33 w 34"/>
                  <a:gd name="T1" fmla="*/ 15 h 16"/>
                  <a:gd name="T2" fmla="*/ 28 w 34"/>
                  <a:gd name="T3" fmla="*/ 10 h 16"/>
                  <a:gd name="T4" fmla="*/ 28 w 34"/>
                  <a:gd name="T5" fmla="*/ 3 h 16"/>
                  <a:gd name="T6" fmla="*/ 26 w 34"/>
                  <a:gd name="T7" fmla="*/ 2 h 16"/>
                  <a:gd name="T8" fmla="*/ 24 w 34"/>
                  <a:gd name="T9" fmla="*/ 2 h 16"/>
                  <a:gd name="T10" fmla="*/ 22 w 34"/>
                  <a:gd name="T11" fmla="*/ 3 h 16"/>
                  <a:gd name="T12" fmla="*/ 22 w 34"/>
                  <a:gd name="T13" fmla="*/ 5 h 16"/>
                  <a:gd name="T14" fmla="*/ 18 w 34"/>
                  <a:gd name="T15" fmla="*/ 0 h 16"/>
                  <a:gd name="T16" fmla="*/ 16 w 34"/>
                  <a:gd name="T17" fmla="*/ 0 h 16"/>
                  <a:gd name="T18" fmla="*/ 1 w 34"/>
                  <a:gd name="T19" fmla="*/ 15 h 16"/>
                  <a:gd name="T20" fmla="*/ 1 w 34"/>
                  <a:gd name="T21" fmla="*/ 16 h 16"/>
                  <a:gd name="T22" fmla="*/ 33 w 34"/>
                  <a:gd name="T23" fmla="*/ 16 h 16"/>
                  <a:gd name="T24" fmla="*/ 33 w 34"/>
                  <a:gd name="T25"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6">
                    <a:moveTo>
                      <a:pt x="33" y="15"/>
                    </a:moveTo>
                    <a:cubicBezTo>
                      <a:pt x="28" y="10"/>
                      <a:pt x="28" y="10"/>
                      <a:pt x="28" y="10"/>
                    </a:cubicBezTo>
                    <a:cubicBezTo>
                      <a:pt x="28" y="3"/>
                      <a:pt x="28" y="3"/>
                      <a:pt x="28" y="3"/>
                    </a:cubicBezTo>
                    <a:cubicBezTo>
                      <a:pt x="28" y="2"/>
                      <a:pt x="27" y="2"/>
                      <a:pt x="26" y="2"/>
                    </a:cubicBezTo>
                    <a:cubicBezTo>
                      <a:pt x="24" y="2"/>
                      <a:pt x="24" y="2"/>
                      <a:pt x="24" y="2"/>
                    </a:cubicBezTo>
                    <a:cubicBezTo>
                      <a:pt x="23" y="2"/>
                      <a:pt x="22" y="2"/>
                      <a:pt x="22" y="3"/>
                    </a:cubicBezTo>
                    <a:cubicBezTo>
                      <a:pt x="22" y="5"/>
                      <a:pt x="22" y="5"/>
                      <a:pt x="22" y="5"/>
                    </a:cubicBezTo>
                    <a:cubicBezTo>
                      <a:pt x="18" y="0"/>
                      <a:pt x="18" y="0"/>
                      <a:pt x="18" y="0"/>
                    </a:cubicBezTo>
                    <a:cubicBezTo>
                      <a:pt x="17" y="0"/>
                      <a:pt x="17" y="0"/>
                      <a:pt x="16" y="0"/>
                    </a:cubicBezTo>
                    <a:cubicBezTo>
                      <a:pt x="1" y="15"/>
                      <a:pt x="1" y="15"/>
                      <a:pt x="1" y="15"/>
                    </a:cubicBezTo>
                    <a:cubicBezTo>
                      <a:pt x="0" y="16"/>
                      <a:pt x="0" y="16"/>
                      <a:pt x="1" y="16"/>
                    </a:cubicBezTo>
                    <a:cubicBezTo>
                      <a:pt x="33" y="16"/>
                      <a:pt x="33" y="16"/>
                      <a:pt x="33" y="16"/>
                    </a:cubicBezTo>
                    <a:cubicBezTo>
                      <a:pt x="34" y="16"/>
                      <a:pt x="34" y="16"/>
                      <a:pt x="3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grpSp>
      </p:grpSp>
      <p:grpSp>
        <p:nvGrpSpPr>
          <p:cNvPr id="33" name="组合 32"/>
          <p:cNvGrpSpPr/>
          <p:nvPr/>
        </p:nvGrpSpPr>
        <p:grpSpPr>
          <a:xfrm>
            <a:off x="5560538" y="2894254"/>
            <a:ext cx="735079" cy="747433"/>
            <a:chOff x="5560538" y="2787774"/>
            <a:chExt cx="735079" cy="747433"/>
          </a:xfrm>
          <a:solidFill>
            <a:schemeClr val="bg1">
              <a:lumMod val="50000"/>
            </a:schemeClr>
          </a:solidFill>
          <a:effectLst/>
        </p:grpSpPr>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60538" y="2787774"/>
              <a:ext cx="735079" cy="747433"/>
            </a:xfrm>
            <a:prstGeom prst="rect">
              <a:avLst/>
            </a:prstGeom>
            <a:noFill/>
            <a:effectLst>
              <a:outerShdw blurRad="50800" dist="38100" dir="8100000" algn="tr" rotWithShape="0">
                <a:prstClr val="black">
                  <a:alpha val="40000"/>
                </a:prstClr>
              </a:outerShdw>
            </a:effectLst>
          </p:spPr>
        </p:pic>
        <p:grpSp>
          <p:nvGrpSpPr>
            <p:cNvPr id="35" name="组合 34"/>
            <p:cNvGrpSpPr/>
            <p:nvPr/>
          </p:nvGrpSpPr>
          <p:grpSpPr>
            <a:xfrm>
              <a:off x="5800527" y="3063109"/>
              <a:ext cx="213965" cy="203508"/>
              <a:chOff x="2921001" y="1944688"/>
              <a:chExt cx="422275" cy="401637"/>
            </a:xfrm>
            <a:grpFill/>
          </p:grpSpPr>
          <p:sp>
            <p:nvSpPr>
              <p:cNvPr id="36" name="Oval 81"/>
              <p:cNvSpPr>
                <a:spLocks noChangeArrowheads="1"/>
              </p:cNvSpPr>
              <p:nvPr/>
            </p:nvSpPr>
            <p:spPr bwMode="auto">
              <a:xfrm>
                <a:off x="3082926" y="2281238"/>
                <a:ext cx="63500" cy="650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37" name="Oval 82"/>
              <p:cNvSpPr>
                <a:spLocks noChangeArrowheads="1"/>
              </p:cNvSpPr>
              <p:nvPr/>
            </p:nvSpPr>
            <p:spPr bwMode="auto">
              <a:xfrm>
                <a:off x="3244851" y="2281238"/>
                <a:ext cx="63500" cy="650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38" name="Oval 83"/>
              <p:cNvSpPr>
                <a:spLocks noChangeArrowheads="1"/>
              </p:cNvSpPr>
              <p:nvPr/>
            </p:nvSpPr>
            <p:spPr bwMode="auto">
              <a:xfrm>
                <a:off x="3101976" y="2092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39" name="Oval 84"/>
              <p:cNvSpPr>
                <a:spLocks noChangeArrowheads="1"/>
              </p:cNvSpPr>
              <p:nvPr/>
            </p:nvSpPr>
            <p:spPr bwMode="auto">
              <a:xfrm>
                <a:off x="3241676" y="2092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40" name="Oval 85"/>
              <p:cNvSpPr>
                <a:spLocks noChangeArrowheads="1"/>
              </p:cNvSpPr>
              <p:nvPr/>
            </p:nvSpPr>
            <p:spPr bwMode="auto">
              <a:xfrm>
                <a:off x="3138488" y="2160588"/>
                <a:ext cx="42863"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41" name="Oval 86"/>
              <p:cNvSpPr>
                <a:spLocks noChangeArrowheads="1"/>
              </p:cNvSpPr>
              <p:nvPr/>
            </p:nvSpPr>
            <p:spPr bwMode="auto">
              <a:xfrm>
                <a:off x="3206751" y="2160588"/>
                <a:ext cx="41275"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42" name="Freeform 87"/>
              <p:cNvSpPr/>
              <p:nvPr/>
            </p:nvSpPr>
            <p:spPr bwMode="auto">
              <a:xfrm>
                <a:off x="2921001" y="2012950"/>
                <a:ext cx="422275" cy="246062"/>
              </a:xfrm>
              <a:custGeom>
                <a:avLst/>
                <a:gdLst>
                  <a:gd name="T0" fmla="*/ 111 w 112"/>
                  <a:gd name="T1" fmla="*/ 24 h 65"/>
                  <a:gd name="T2" fmla="*/ 112 w 112"/>
                  <a:gd name="T3" fmla="*/ 25 h 65"/>
                  <a:gd name="T4" fmla="*/ 98 w 112"/>
                  <a:gd name="T5" fmla="*/ 64 h 65"/>
                  <a:gd name="T6" fmla="*/ 98 w 112"/>
                  <a:gd name="T7" fmla="*/ 65 h 65"/>
                  <a:gd name="T8" fmla="*/ 47 w 112"/>
                  <a:gd name="T9" fmla="*/ 65 h 65"/>
                  <a:gd name="T10" fmla="*/ 47 w 112"/>
                  <a:gd name="T11" fmla="*/ 64 h 65"/>
                  <a:gd name="T12" fmla="*/ 25 w 112"/>
                  <a:gd name="T13" fmla="*/ 9 h 65"/>
                  <a:gd name="T14" fmla="*/ 24 w 112"/>
                  <a:gd name="T15" fmla="*/ 9 h 65"/>
                  <a:gd name="T16" fmla="*/ 2 w 112"/>
                  <a:gd name="T17" fmla="*/ 9 h 65"/>
                  <a:gd name="T18" fmla="*/ 0 w 112"/>
                  <a:gd name="T19" fmla="*/ 8 h 65"/>
                  <a:gd name="T20" fmla="*/ 1 w 112"/>
                  <a:gd name="T21" fmla="*/ 0 h 65"/>
                  <a:gd name="T22" fmla="*/ 2 w 112"/>
                  <a:gd name="T23" fmla="*/ 0 h 65"/>
                  <a:gd name="T24" fmla="*/ 30 w 112"/>
                  <a:gd name="T25" fmla="*/ 0 h 65"/>
                  <a:gd name="T26" fmla="*/ 31 w 112"/>
                  <a:gd name="T27" fmla="*/ 0 h 65"/>
                  <a:gd name="T28" fmla="*/ 53 w 112"/>
                  <a:gd name="T29" fmla="*/ 55 h 65"/>
                  <a:gd name="T30" fmla="*/ 54 w 112"/>
                  <a:gd name="T31" fmla="*/ 56 h 65"/>
                  <a:gd name="T32" fmla="*/ 91 w 112"/>
                  <a:gd name="T33" fmla="*/ 56 h 65"/>
                  <a:gd name="T34" fmla="*/ 92 w 112"/>
                  <a:gd name="T35" fmla="*/ 55 h 65"/>
                  <a:gd name="T36" fmla="*/ 103 w 112"/>
                  <a:gd name="T37" fmla="*/ 22 h 65"/>
                  <a:gd name="T38" fmla="*/ 104 w 112"/>
                  <a:gd name="T39" fmla="*/ 21 h 65"/>
                  <a:gd name="T40" fmla="*/ 111 w 112"/>
                  <a:gd name="T4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65">
                    <a:moveTo>
                      <a:pt x="111" y="24"/>
                    </a:moveTo>
                    <a:cubicBezTo>
                      <a:pt x="112" y="24"/>
                      <a:pt x="112" y="24"/>
                      <a:pt x="112" y="25"/>
                    </a:cubicBezTo>
                    <a:cubicBezTo>
                      <a:pt x="98" y="64"/>
                      <a:pt x="98" y="64"/>
                      <a:pt x="98" y="64"/>
                    </a:cubicBezTo>
                    <a:cubicBezTo>
                      <a:pt x="98" y="64"/>
                      <a:pt x="98" y="65"/>
                      <a:pt x="98" y="65"/>
                    </a:cubicBezTo>
                    <a:cubicBezTo>
                      <a:pt x="47" y="65"/>
                      <a:pt x="47" y="65"/>
                      <a:pt x="47" y="65"/>
                    </a:cubicBezTo>
                    <a:cubicBezTo>
                      <a:pt x="47" y="65"/>
                      <a:pt x="47" y="64"/>
                      <a:pt x="47" y="64"/>
                    </a:cubicBezTo>
                    <a:cubicBezTo>
                      <a:pt x="25" y="9"/>
                      <a:pt x="25" y="9"/>
                      <a:pt x="25" y="9"/>
                    </a:cubicBezTo>
                    <a:cubicBezTo>
                      <a:pt x="24" y="9"/>
                      <a:pt x="24" y="9"/>
                      <a:pt x="24" y="9"/>
                    </a:cubicBezTo>
                    <a:cubicBezTo>
                      <a:pt x="2" y="9"/>
                      <a:pt x="2" y="9"/>
                      <a:pt x="2" y="9"/>
                    </a:cubicBezTo>
                    <a:cubicBezTo>
                      <a:pt x="1" y="9"/>
                      <a:pt x="1" y="9"/>
                      <a:pt x="0" y="8"/>
                    </a:cubicBezTo>
                    <a:cubicBezTo>
                      <a:pt x="1" y="0"/>
                      <a:pt x="1" y="0"/>
                      <a:pt x="1" y="0"/>
                    </a:cubicBezTo>
                    <a:cubicBezTo>
                      <a:pt x="1" y="0"/>
                      <a:pt x="1" y="0"/>
                      <a:pt x="2" y="0"/>
                    </a:cubicBezTo>
                    <a:cubicBezTo>
                      <a:pt x="30" y="0"/>
                      <a:pt x="30" y="0"/>
                      <a:pt x="30" y="0"/>
                    </a:cubicBezTo>
                    <a:cubicBezTo>
                      <a:pt x="30" y="0"/>
                      <a:pt x="31" y="0"/>
                      <a:pt x="31" y="0"/>
                    </a:cubicBezTo>
                    <a:cubicBezTo>
                      <a:pt x="53" y="55"/>
                      <a:pt x="53" y="55"/>
                      <a:pt x="53" y="55"/>
                    </a:cubicBezTo>
                    <a:cubicBezTo>
                      <a:pt x="53" y="55"/>
                      <a:pt x="53" y="56"/>
                      <a:pt x="54" y="56"/>
                    </a:cubicBezTo>
                    <a:cubicBezTo>
                      <a:pt x="91" y="56"/>
                      <a:pt x="91" y="56"/>
                      <a:pt x="91" y="56"/>
                    </a:cubicBezTo>
                    <a:cubicBezTo>
                      <a:pt x="91" y="56"/>
                      <a:pt x="92" y="55"/>
                      <a:pt x="92" y="55"/>
                    </a:cubicBezTo>
                    <a:cubicBezTo>
                      <a:pt x="103" y="22"/>
                      <a:pt x="103" y="22"/>
                      <a:pt x="103" y="22"/>
                    </a:cubicBezTo>
                    <a:cubicBezTo>
                      <a:pt x="103" y="21"/>
                      <a:pt x="104" y="21"/>
                      <a:pt x="104" y="21"/>
                    </a:cubicBezTo>
                    <a:lnTo>
                      <a:pt x="1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43" name="Freeform 88"/>
              <p:cNvSpPr/>
              <p:nvPr/>
            </p:nvSpPr>
            <p:spPr bwMode="auto">
              <a:xfrm>
                <a:off x="3151188" y="1944688"/>
                <a:ext cx="85725" cy="204787"/>
              </a:xfrm>
              <a:custGeom>
                <a:avLst/>
                <a:gdLst>
                  <a:gd name="T0" fmla="*/ 8 w 23"/>
                  <a:gd name="T1" fmla="*/ 54 h 54"/>
                  <a:gd name="T2" fmla="*/ 7 w 23"/>
                  <a:gd name="T3" fmla="*/ 53 h 54"/>
                  <a:gd name="T4" fmla="*/ 7 w 23"/>
                  <a:gd name="T5" fmla="*/ 19 h 54"/>
                  <a:gd name="T6" fmla="*/ 7 w 23"/>
                  <a:gd name="T7" fmla="*/ 19 h 54"/>
                  <a:gd name="T8" fmla="*/ 1 w 23"/>
                  <a:gd name="T9" fmla="*/ 19 h 54"/>
                  <a:gd name="T10" fmla="*/ 1 w 23"/>
                  <a:gd name="T11" fmla="*/ 18 h 54"/>
                  <a:gd name="T12" fmla="*/ 11 w 23"/>
                  <a:gd name="T13" fmla="*/ 1 h 54"/>
                  <a:gd name="T14" fmla="*/ 12 w 23"/>
                  <a:gd name="T15" fmla="*/ 1 h 54"/>
                  <a:gd name="T16" fmla="*/ 23 w 23"/>
                  <a:gd name="T17" fmla="*/ 18 h 54"/>
                  <a:gd name="T18" fmla="*/ 22 w 23"/>
                  <a:gd name="T19" fmla="*/ 19 h 54"/>
                  <a:gd name="T20" fmla="*/ 17 w 23"/>
                  <a:gd name="T21" fmla="*/ 19 h 54"/>
                  <a:gd name="T22" fmla="*/ 16 w 23"/>
                  <a:gd name="T23" fmla="*/ 19 h 54"/>
                  <a:gd name="T24" fmla="*/ 16 w 23"/>
                  <a:gd name="T25" fmla="*/ 53 h 54"/>
                  <a:gd name="T26" fmla="*/ 16 w 23"/>
                  <a:gd name="T27" fmla="*/ 54 h 54"/>
                  <a:gd name="T28" fmla="*/ 8 w 23"/>
                  <a:gd name="T2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4">
                    <a:moveTo>
                      <a:pt x="8" y="54"/>
                    </a:moveTo>
                    <a:cubicBezTo>
                      <a:pt x="7" y="54"/>
                      <a:pt x="7" y="54"/>
                      <a:pt x="7" y="53"/>
                    </a:cubicBezTo>
                    <a:cubicBezTo>
                      <a:pt x="7" y="19"/>
                      <a:pt x="7" y="19"/>
                      <a:pt x="7" y="19"/>
                    </a:cubicBezTo>
                    <a:cubicBezTo>
                      <a:pt x="7" y="19"/>
                      <a:pt x="7" y="19"/>
                      <a:pt x="7" y="19"/>
                    </a:cubicBezTo>
                    <a:cubicBezTo>
                      <a:pt x="1" y="19"/>
                      <a:pt x="1" y="19"/>
                      <a:pt x="1" y="19"/>
                    </a:cubicBezTo>
                    <a:cubicBezTo>
                      <a:pt x="1" y="19"/>
                      <a:pt x="0" y="19"/>
                      <a:pt x="1" y="18"/>
                    </a:cubicBezTo>
                    <a:cubicBezTo>
                      <a:pt x="11" y="1"/>
                      <a:pt x="11" y="1"/>
                      <a:pt x="11" y="1"/>
                    </a:cubicBezTo>
                    <a:cubicBezTo>
                      <a:pt x="12" y="0"/>
                      <a:pt x="12" y="0"/>
                      <a:pt x="12" y="1"/>
                    </a:cubicBezTo>
                    <a:cubicBezTo>
                      <a:pt x="23" y="18"/>
                      <a:pt x="23" y="18"/>
                      <a:pt x="23" y="18"/>
                    </a:cubicBezTo>
                    <a:cubicBezTo>
                      <a:pt x="23" y="19"/>
                      <a:pt x="23" y="19"/>
                      <a:pt x="22" y="19"/>
                    </a:cubicBezTo>
                    <a:cubicBezTo>
                      <a:pt x="17" y="19"/>
                      <a:pt x="17" y="19"/>
                      <a:pt x="17" y="19"/>
                    </a:cubicBezTo>
                    <a:cubicBezTo>
                      <a:pt x="16" y="19"/>
                      <a:pt x="16" y="19"/>
                      <a:pt x="16" y="19"/>
                    </a:cubicBezTo>
                    <a:cubicBezTo>
                      <a:pt x="16" y="53"/>
                      <a:pt x="16" y="53"/>
                      <a:pt x="16" y="53"/>
                    </a:cubicBezTo>
                    <a:cubicBezTo>
                      <a:pt x="16" y="54"/>
                      <a:pt x="16" y="54"/>
                      <a:pt x="16" y="54"/>
                    </a:cubicBezTo>
                    <a:lnTo>
                      <a:pt x="8"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grpSp>
      </p:grpSp>
      <p:grpSp>
        <p:nvGrpSpPr>
          <p:cNvPr id="44" name="组合 43"/>
          <p:cNvGrpSpPr/>
          <p:nvPr/>
        </p:nvGrpSpPr>
        <p:grpSpPr>
          <a:xfrm>
            <a:off x="3896558" y="2407683"/>
            <a:ext cx="1353773" cy="2108283"/>
            <a:chOff x="3896558" y="2301203"/>
            <a:chExt cx="1353773" cy="2108283"/>
          </a:xfrm>
        </p:grpSpPr>
        <p:grpSp>
          <p:nvGrpSpPr>
            <p:cNvPr id="45" name="组合 44"/>
            <p:cNvGrpSpPr/>
            <p:nvPr/>
          </p:nvGrpSpPr>
          <p:grpSpPr>
            <a:xfrm>
              <a:off x="3896558" y="2301203"/>
              <a:ext cx="1353773" cy="2108283"/>
              <a:chOff x="7056440" y="2401888"/>
              <a:chExt cx="2671764" cy="4160838"/>
            </a:xfrm>
            <a:effectLst>
              <a:outerShdw blurRad="254000" dist="101600" dir="8100000" sx="102000" sy="102000" algn="tr" rotWithShape="0">
                <a:prstClr val="black">
                  <a:alpha val="28000"/>
                </a:prstClr>
              </a:outerShdw>
            </a:effectLst>
          </p:grpSpPr>
          <p:sp>
            <p:nvSpPr>
              <p:cNvPr id="53" name="Freeform 49"/>
              <p:cNvSpPr/>
              <p:nvPr/>
            </p:nvSpPr>
            <p:spPr bwMode="auto">
              <a:xfrm>
                <a:off x="7056440" y="2401888"/>
                <a:ext cx="2671764" cy="4160838"/>
              </a:xfrm>
              <a:custGeom>
                <a:avLst/>
                <a:gdLst>
                  <a:gd name="T0" fmla="*/ 388 w 842"/>
                  <a:gd name="T1" fmla="*/ 1312 h 1312"/>
                  <a:gd name="T2" fmla="*/ 340 w 842"/>
                  <a:gd name="T3" fmla="*/ 1265 h 1312"/>
                  <a:gd name="T4" fmla="*/ 343 w 842"/>
                  <a:gd name="T5" fmla="*/ 1249 h 1312"/>
                  <a:gd name="T6" fmla="*/ 278 w 842"/>
                  <a:gd name="T7" fmla="*/ 1249 h 1312"/>
                  <a:gd name="T8" fmla="*/ 228 w 842"/>
                  <a:gd name="T9" fmla="*/ 1199 h 1312"/>
                  <a:gd name="T10" fmla="*/ 241 w 842"/>
                  <a:gd name="T11" fmla="*/ 1164 h 1312"/>
                  <a:gd name="T12" fmla="*/ 219 w 842"/>
                  <a:gd name="T13" fmla="*/ 1121 h 1312"/>
                  <a:gd name="T14" fmla="*/ 232 w 842"/>
                  <a:gd name="T15" fmla="*/ 1086 h 1312"/>
                  <a:gd name="T16" fmla="*/ 196 w 842"/>
                  <a:gd name="T17" fmla="*/ 1022 h 1312"/>
                  <a:gd name="T18" fmla="*/ 196 w 842"/>
                  <a:gd name="T19" fmla="*/ 982 h 1312"/>
                  <a:gd name="T20" fmla="*/ 196 w 842"/>
                  <a:gd name="T21" fmla="*/ 982 h 1312"/>
                  <a:gd name="T22" fmla="*/ 196 w 842"/>
                  <a:gd name="T23" fmla="*/ 976 h 1312"/>
                  <a:gd name="T24" fmla="*/ 196 w 842"/>
                  <a:gd name="T25" fmla="*/ 947 h 1312"/>
                  <a:gd name="T26" fmla="*/ 197 w 842"/>
                  <a:gd name="T27" fmla="*/ 940 h 1312"/>
                  <a:gd name="T28" fmla="*/ 197 w 842"/>
                  <a:gd name="T29" fmla="*/ 917 h 1312"/>
                  <a:gd name="T30" fmla="*/ 180 w 842"/>
                  <a:gd name="T31" fmla="*/ 849 h 1312"/>
                  <a:gd name="T32" fmla="*/ 129 w 842"/>
                  <a:gd name="T33" fmla="*/ 779 h 1312"/>
                  <a:gd name="T34" fmla="*/ 0 w 842"/>
                  <a:gd name="T35" fmla="*/ 419 h 1312"/>
                  <a:gd name="T36" fmla="*/ 419 w 842"/>
                  <a:gd name="T37" fmla="*/ 0 h 1312"/>
                  <a:gd name="T38" fmla="*/ 423 w 842"/>
                  <a:gd name="T39" fmla="*/ 0 h 1312"/>
                  <a:gd name="T40" fmla="*/ 842 w 842"/>
                  <a:gd name="T41" fmla="*/ 419 h 1312"/>
                  <a:gd name="T42" fmla="*/ 713 w 842"/>
                  <a:gd name="T43" fmla="*/ 779 h 1312"/>
                  <a:gd name="T44" fmla="*/ 662 w 842"/>
                  <a:gd name="T45" fmla="*/ 849 h 1312"/>
                  <a:gd name="T46" fmla="*/ 647 w 842"/>
                  <a:gd name="T47" fmla="*/ 899 h 1312"/>
                  <a:gd name="T48" fmla="*/ 646 w 842"/>
                  <a:gd name="T49" fmla="*/ 1023 h 1312"/>
                  <a:gd name="T50" fmla="*/ 610 w 842"/>
                  <a:gd name="T51" fmla="*/ 1086 h 1312"/>
                  <a:gd name="T52" fmla="*/ 623 w 842"/>
                  <a:gd name="T53" fmla="*/ 1121 h 1312"/>
                  <a:gd name="T54" fmla="*/ 601 w 842"/>
                  <a:gd name="T55" fmla="*/ 1164 h 1312"/>
                  <a:gd name="T56" fmla="*/ 614 w 842"/>
                  <a:gd name="T57" fmla="*/ 1199 h 1312"/>
                  <a:gd name="T58" fmla="*/ 564 w 842"/>
                  <a:gd name="T59" fmla="*/ 1249 h 1312"/>
                  <a:gd name="T60" fmla="*/ 499 w 842"/>
                  <a:gd name="T61" fmla="*/ 1249 h 1312"/>
                  <a:gd name="T62" fmla="*/ 502 w 842"/>
                  <a:gd name="T63" fmla="*/ 1265 h 1312"/>
                  <a:gd name="T64" fmla="*/ 455 w 842"/>
                  <a:gd name="T65" fmla="*/ 1312 h 1312"/>
                  <a:gd name="T66" fmla="*/ 388 w 842"/>
                  <a:gd name="T67"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4" name="Freeform 50"/>
              <p:cNvSpPr/>
              <p:nvPr/>
            </p:nvSpPr>
            <p:spPr bwMode="auto">
              <a:xfrm>
                <a:off x="8247063" y="6384925"/>
                <a:ext cx="293688" cy="82550"/>
              </a:xfrm>
              <a:custGeom>
                <a:avLst/>
                <a:gdLst>
                  <a:gd name="T0" fmla="*/ 13 w 93"/>
                  <a:gd name="T1" fmla="*/ 26 h 26"/>
                  <a:gd name="T2" fmla="*/ 0 w 93"/>
                  <a:gd name="T3" fmla="*/ 13 h 26"/>
                  <a:gd name="T4" fmla="*/ 13 w 93"/>
                  <a:gd name="T5" fmla="*/ 0 h 26"/>
                  <a:gd name="T6" fmla="*/ 80 w 93"/>
                  <a:gd name="T7" fmla="*/ 0 h 26"/>
                  <a:gd name="T8" fmla="*/ 93 w 93"/>
                  <a:gd name="T9" fmla="*/ 13 h 26"/>
                  <a:gd name="T10" fmla="*/ 80 w 93"/>
                  <a:gd name="T11" fmla="*/ 26 h 26"/>
                  <a:gd name="T12" fmla="*/ 13 w 93"/>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5" name="Freeform 51"/>
              <p:cNvSpPr/>
              <p:nvPr/>
            </p:nvSpPr>
            <p:spPr bwMode="auto">
              <a:xfrm>
                <a:off x="7888288" y="6162675"/>
                <a:ext cx="1008063" cy="104775"/>
              </a:xfrm>
              <a:custGeom>
                <a:avLst/>
                <a:gdLst>
                  <a:gd name="T0" fmla="*/ 16 w 318"/>
                  <a:gd name="T1" fmla="*/ 33 h 33"/>
                  <a:gd name="T2" fmla="*/ 0 w 318"/>
                  <a:gd name="T3" fmla="*/ 16 h 33"/>
                  <a:gd name="T4" fmla="*/ 16 w 318"/>
                  <a:gd name="T5" fmla="*/ 0 h 33"/>
                  <a:gd name="T6" fmla="*/ 302 w 318"/>
                  <a:gd name="T7" fmla="*/ 0 h 33"/>
                  <a:gd name="T8" fmla="*/ 318 w 318"/>
                  <a:gd name="T9" fmla="*/ 16 h 33"/>
                  <a:gd name="T10" fmla="*/ 302 w 318"/>
                  <a:gd name="T11" fmla="*/ 33 h 33"/>
                  <a:gd name="T12" fmla="*/ 16 w 31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6" name="Freeform 52"/>
              <p:cNvSpPr/>
              <p:nvPr/>
            </p:nvSpPr>
            <p:spPr bwMode="auto">
              <a:xfrm>
                <a:off x="7856538" y="5897563"/>
                <a:ext cx="1052513" cy="107950"/>
              </a:xfrm>
              <a:custGeom>
                <a:avLst/>
                <a:gdLst>
                  <a:gd name="T0" fmla="*/ 17 w 332"/>
                  <a:gd name="T1" fmla="*/ 34 h 34"/>
                  <a:gd name="T2" fmla="*/ 0 w 332"/>
                  <a:gd name="T3" fmla="*/ 17 h 34"/>
                  <a:gd name="T4" fmla="*/ 17 w 332"/>
                  <a:gd name="T5" fmla="*/ 0 h 34"/>
                  <a:gd name="T6" fmla="*/ 315 w 332"/>
                  <a:gd name="T7" fmla="*/ 0 h 34"/>
                  <a:gd name="T8" fmla="*/ 332 w 332"/>
                  <a:gd name="T9" fmla="*/ 17 h 34"/>
                  <a:gd name="T10" fmla="*/ 315 w 332"/>
                  <a:gd name="T11" fmla="*/ 34 h 34"/>
                  <a:gd name="T12" fmla="*/ 17 w 33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7" name="Freeform 53"/>
              <p:cNvSpPr/>
              <p:nvPr/>
            </p:nvSpPr>
            <p:spPr bwMode="auto">
              <a:xfrm>
                <a:off x="7780338" y="5211763"/>
                <a:ext cx="1223963" cy="552450"/>
              </a:xfrm>
              <a:custGeom>
                <a:avLst/>
                <a:gdLst>
                  <a:gd name="T0" fmla="*/ 3 w 386"/>
                  <a:gd name="T1" fmla="*/ 30 h 174"/>
                  <a:gd name="T2" fmla="*/ 3 w 386"/>
                  <a:gd name="T3" fmla="*/ 30 h 174"/>
                  <a:gd name="T4" fmla="*/ 3 w 386"/>
                  <a:gd name="T5" fmla="*/ 54 h 174"/>
                  <a:gd name="T6" fmla="*/ 2 w 386"/>
                  <a:gd name="T7" fmla="*/ 62 h 174"/>
                  <a:gd name="T8" fmla="*/ 3 w 386"/>
                  <a:gd name="T9" fmla="*/ 62 h 174"/>
                  <a:gd name="T10" fmla="*/ 2 w 386"/>
                  <a:gd name="T11" fmla="*/ 137 h 174"/>
                  <a:gd name="T12" fmla="*/ 27 w 386"/>
                  <a:gd name="T13" fmla="*/ 174 h 174"/>
                  <a:gd name="T14" fmla="*/ 359 w 386"/>
                  <a:gd name="T15" fmla="*/ 174 h 174"/>
                  <a:gd name="T16" fmla="*/ 384 w 386"/>
                  <a:gd name="T17" fmla="*/ 136 h 174"/>
                  <a:gd name="T18" fmla="*/ 385 w 386"/>
                  <a:gd name="T19" fmla="*/ 11 h 174"/>
                  <a:gd name="T20" fmla="*/ 385 w 386"/>
                  <a:gd name="T21" fmla="*/ 10 h 174"/>
                  <a:gd name="T22" fmla="*/ 386 w 386"/>
                  <a:gd name="T23" fmla="*/ 0 h 174"/>
                  <a:gd name="T24" fmla="*/ 0 w 386"/>
                  <a:gd name="T25" fmla="*/ 0 h 174"/>
                  <a:gd name="T26" fmla="*/ 3 w 386"/>
                  <a:gd name="T27" fmla="*/ 3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8" name="Freeform 54"/>
              <p:cNvSpPr/>
              <p:nvPr/>
            </p:nvSpPr>
            <p:spPr bwMode="auto">
              <a:xfrm>
                <a:off x="7167563" y="2509838"/>
                <a:ext cx="2452688" cy="2578100"/>
              </a:xfrm>
              <a:custGeom>
                <a:avLst/>
                <a:gdLst>
                  <a:gd name="T0" fmla="*/ 597 w 773"/>
                  <a:gd name="T1" fmla="*/ 797 h 813"/>
                  <a:gd name="T2" fmla="*/ 652 w 773"/>
                  <a:gd name="T3" fmla="*/ 723 h 813"/>
                  <a:gd name="T4" fmla="*/ 773 w 773"/>
                  <a:gd name="T5" fmla="*/ 385 h 813"/>
                  <a:gd name="T6" fmla="*/ 388 w 773"/>
                  <a:gd name="T7" fmla="*/ 0 h 813"/>
                  <a:gd name="T8" fmla="*/ 384 w 773"/>
                  <a:gd name="T9" fmla="*/ 0 h 813"/>
                  <a:gd name="T10" fmla="*/ 0 w 773"/>
                  <a:gd name="T11" fmla="*/ 385 h 813"/>
                  <a:gd name="T12" fmla="*/ 120 w 773"/>
                  <a:gd name="T13" fmla="*/ 723 h 813"/>
                  <a:gd name="T14" fmla="*/ 175 w 773"/>
                  <a:gd name="T15" fmla="*/ 797 h 813"/>
                  <a:gd name="T16" fmla="*/ 183 w 773"/>
                  <a:gd name="T17" fmla="*/ 813 h 813"/>
                  <a:gd name="T18" fmla="*/ 589 w 773"/>
                  <a:gd name="T19" fmla="*/ 813 h 813"/>
                  <a:gd name="T20" fmla="*/ 597 w 773"/>
                  <a:gd name="T21" fmla="*/ 79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grpSp>
        <p:grpSp>
          <p:nvGrpSpPr>
            <p:cNvPr id="46" name="组合 45"/>
            <p:cNvGrpSpPr/>
            <p:nvPr/>
          </p:nvGrpSpPr>
          <p:grpSpPr>
            <a:xfrm>
              <a:off x="4420419" y="3212843"/>
              <a:ext cx="294092" cy="396812"/>
              <a:chOff x="2301876" y="1898650"/>
              <a:chExt cx="331788" cy="447675"/>
            </a:xfrm>
          </p:grpSpPr>
          <p:sp>
            <p:nvSpPr>
              <p:cNvPr id="48" name="Freeform 76"/>
              <p:cNvSpPr/>
              <p:nvPr/>
            </p:nvSpPr>
            <p:spPr bwMode="auto">
              <a:xfrm>
                <a:off x="2308226" y="2266950"/>
                <a:ext cx="53975" cy="79375"/>
              </a:xfrm>
              <a:custGeom>
                <a:avLst/>
                <a:gdLst>
                  <a:gd name="T0" fmla="*/ 13 w 14"/>
                  <a:gd name="T1" fmla="*/ 0 h 21"/>
                  <a:gd name="T2" fmla="*/ 1 w 14"/>
                  <a:gd name="T3" fmla="*/ 0 h 21"/>
                  <a:gd name="T4" fmla="*/ 0 w 14"/>
                  <a:gd name="T5" fmla="*/ 1 h 21"/>
                  <a:gd name="T6" fmla="*/ 0 w 14"/>
                  <a:gd name="T7" fmla="*/ 20 h 21"/>
                  <a:gd name="T8" fmla="*/ 1 w 14"/>
                  <a:gd name="T9" fmla="*/ 21 h 21"/>
                  <a:gd name="T10" fmla="*/ 13 w 14"/>
                  <a:gd name="T11" fmla="*/ 21 h 21"/>
                  <a:gd name="T12" fmla="*/ 14 w 14"/>
                  <a:gd name="T13" fmla="*/ 20 h 21"/>
                  <a:gd name="T14" fmla="*/ 14 w 14"/>
                  <a:gd name="T15" fmla="*/ 1 h 21"/>
                  <a:gd name="T16" fmla="*/ 13 w 14"/>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1">
                    <a:moveTo>
                      <a:pt x="13" y="0"/>
                    </a:moveTo>
                    <a:cubicBezTo>
                      <a:pt x="1" y="0"/>
                      <a:pt x="1" y="0"/>
                      <a:pt x="1" y="0"/>
                    </a:cubicBezTo>
                    <a:cubicBezTo>
                      <a:pt x="1" y="0"/>
                      <a:pt x="0" y="0"/>
                      <a:pt x="0" y="1"/>
                    </a:cubicBezTo>
                    <a:cubicBezTo>
                      <a:pt x="0" y="20"/>
                      <a:pt x="0" y="20"/>
                      <a:pt x="0" y="20"/>
                    </a:cubicBezTo>
                    <a:cubicBezTo>
                      <a:pt x="0" y="21"/>
                      <a:pt x="1" y="21"/>
                      <a:pt x="1" y="21"/>
                    </a:cubicBezTo>
                    <a:cubicBezTo>
                      <a:pt x="13" y="21"/>
                      <a:pt x="13" y="21"/>
                      <a:pt x="13" y="21"/>
                    </a:cubicBezTo>
                    <a:cubicBezTo>
                      <a:pt x="14" y="21"/>
                      <a:pt x="14" y="21"/>
                      <a:pt x="14" y="20"/>
                    </a:cubicBezTo>
                    <a:cubicBezTo>
                      <a:pt x="14" y="1"/>
                      <a:pt x="14" y="1"/>
                      <a:pt x="14" y="1"/>
                    </a:cubicBezTo>
                    <a:cubicBezTo>
                      <a:pt x="14" y="0"/>
                      <a:pt x="14" y="0"/>
                      <a:pt x="13" y="0"/>
                    </a:cubicBezTo>
                    <a:close/>
                  </a:path>
                </a:pathLst>
              </a:custGeom>
              <a:solidFill>
                <a:srgbClr val="F6F6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49" name="Freeform 77"/>
              <p:cNvSpPr/>
              <p:nvPr/>
            </p:nvSpPr>
            <p:spPr bwMode="auto">
              <a:xfrm>
                <a:off x="2398713" y="2300288"/>
                <a:ext cx="53975" cy="46037"/>
              </a:xfrm>
              <a:custGeom>
                <a:avLst/>
                <a:gdLst>
                  <a:gd name="T0" fmla="*/ 13 w 14"/>
                  <a:gd name="T1" fmla="*/ 0 h 12"/>
                  <a:gd name="T2" fmla="*/ 1 w 14"/>
                  <a:gd name="T3" fmla="*/ 0 h 12"/>
                  <a:gd name="T4" fmla="*/ 0 w 14"/>
                  <a:gd name="T5" fmla="*/ 0 h 12"/>
                  <a:gd name="T6" fmla="*/ 0 w 14"/>
                  <a:gd name="T7" fmla="*/ 12 h 12"/>
                  <a:gd name="T8" fmla="*/ 1 w 14"/>
                  <a:gd name="T9" fmla="*/ 12 h 12"/>
                  <a:gd name="T10" fmla="*/ 13 w 14"/>
                  <a:gd name="T11" fmla="*/ 12 h 12"/>
                  <a:gd name="T12" fmla="*/ 14 w 14"/>
                  <a:gd name="T13" fmla="*/ 12 h 12"/>
                  <a:gd name="T14" fmla="*/ 14 w 14"/>
                  <a:gd name="T15" fmla="*/ 0 h 12"/>
                  <a:gd name="T16" fmla="*/ 13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13" y="0"/>
                    </a:moveTo>
                    <a:cubicBezTo>
                      <a:pt x="1" y="0"/>
                      <a:pt x="1" y="0"/>
                      <a:pt x="1" y="0"/>
                    </a:cubicBezTo>
                    <a:cubicBezTo>
                      <a:pt x="0" y="0"/>
                      <a:pt x="0" y="0"/>
                      <a:pt x="0" y="0"/>
                    </a:cubicBezTo>
                    <a:cubicBezTo>
                      <a:pt x="0" y="12"/>
                      <a:pt x="0" y="12"/>
                      <a:pt x="0" y="12"/>
                    </a:cubicBezTo>
                    <a:cubicBezTo>
                      <a:pt x="0" y="12"/>
                      <a:pt x="0" y="12"/>
                      <a:pt x="1" y="12"/>
                    </a:cubicBezTo>
                    <a:cubicBezTo>
                      <a:pt x="13" y="12"/>
                      <a:pt x="13" y="12"/>
                      <a:pt x="13" y="12"/>
                    </a:cubicBezTo>
                    <a:cubicBezTo>
                      <a:pt x="13" y="12"/>
                      <a:pt x="14" y="12"/>
                      <a:pt x="14" y="12"/>
                    </a:cubicBezTo>
                    <a:cubicBezTo>
                      <a:pt x="14" y="0"/>
                      <a:pt x="14" y="0"/>
                      <a:pt x="14" y="0"/>
                    </a:cubicBezTo>
                    <a:cubicBezTo>
                      <a:pt x="14" y="0"/>
                      <a:pt x="13" y="0"/>
                      <a:pt x="13" y="0"/>
                    </a:cubicBezTo>
                    <a:close/>
                  </a:path>
                </a:pathLst>
              </a:custGeom>
              <a:solidFill>
                <a:srgbClr val="F6F6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0" name="Freeform 78"/>
              <p:cNvSpPr/>
              <p:nvPr/>
            </p:nvSpPr>
            <p:spPr bwMode="auto">
              <a:xfrm>
                <a:off x="2486026" y="2206625"/>
                <a:ext cx="52388" cy="139700"/>
              </a:xfrm>
              <a:custGeom>
                <a:avLst/>
                <a:gdLst>
                  <a:gd name="T0" fmla="*/ 13 w 14"/>
                  <a:gd name="T1" fmla="*/ 0 h 37"/>
                  <a:gd name="T2" fmla="*/ 1 w 14"/>
                  <a:gd name="T3" fmla="*/ 0 h 37"/>
                  <a:gd name="T4" fmla="*/ 0 w 14"/>
                  <a:gd name="T5" fmla="*/ 2 h 37"/>
                  <a:gd name="T6" fmla="*/ 0 w 14"/>
                  <a:gd name="T7" fmla="*/ 35 h 37"/>
                  <a:gd name="T8" fmla="*/ 1 w 14"/>
                  <a:gd name="T9" fmla="*/ 37 h 37"/>
                  <a:gd name="T10" fmla="*/ 13 w 14"/>
                  <a:gd name="T11" fmla="*/ 37 h 37"/>
                  <a:gd name="T12" fmla="*/ 14 w 14"/>
                  <a:gd name="T13" fmla="*/ 35 h 37"/>
                  <a:gd name="T14" fmla="*/ 14 w 14"/>
                  <a:gd name="T15" fmla="*/ 2 h 37"/>
                  <a:gd name="T16" fmla="*/ 13 w 14"/>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7">
                    <a:moveTo>
                      <a:pt x="13" y="0"/>
                    </a:moveTo>
                    <a:cubicBezTo>
                      <a:pt x="1" y="0"/>
                      <a:pt x="1" y="0"/>
                      <a:pt x="1" y="0"/>
                    </a:cubicBezTo>
                    <a:cubicBezTo>
                      <a:pt x="1" y="0"/>
                      <a:pt x="0" y="1"/>
                      <a:pt x="0" y="2"/>
                    </a:cubicBezTo>
                    <a:cubicBezTo>
                      <a:pt x="0" y="35"/>
                      <a:pt x="0" y="35"/>
                      <a:pt x="0" y="35"/>
                    </a:cubicBezTo>
                    <a:cubicBezTo>
                      <a:pt x="0" y="36"/>
                      <a:pt x="1" y="37"/>
                      <a:pt x="1" y="37"/>
                    </a:cubicBezTo>
                    <a:cubicBezTo>
                      <a:pt x="13" y="37"/>
                      <a:pt x="13" y="37"/>
                      <a:pt x="13" y="37"/>
                    </a:cubicBezTo>
                    <a:cubicBezTo>
                      <a:pt x="14" y="37"/>
                      <a:pt x="14" y="36"/>
                      <a:pt x="14" y="35"/>
                    </a:cubicBezTo>
                    <a:cubicBezTo>
                      <a:pt x="14" y="2"/>
                      <a:pt x="14" y="2"/>
                      <a:pt x="14" y="2"/>
                    </a:cubicBezTo>
                    <a:cubicBezTo>
                      <a:pt x="14" y="1"/>
                      <a:pt x="14" y="0"/>
                      <a:pt x="13" y="0"/>
                    </a:cubicBezTo>
                    <a:close/>
                  </a:path>
                </a:pathLst>
              </a:custGeom>
              <a:solidFill>
                <a:srgbClr val="F6F6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1" name="Freeform 79"/>
              <p:cNvSpPr/>
              <p:nvPr/>
            </p:nvSpPr>
            <p:spPr bwMode="auto">
              <a:xfrm>
                <a:off x="2576513" y="2073275"/>
                <a:ext cx="53975" cy="273050"/>
              </a:xfrm>
              <a:custGeom>
                <a:avLst/>
                <a:gdLst>
                  <a:gd name="T0" fmla="*/ 13 w 14"/>
                  <a:gd name="T1" fmla="*/ 0 h 72"/>
                  <a:gd name="T2" fmla="*/ 1 w 14"/>
                  <a:gd name="T3" fmla="*/ 0 h 72"/>
                  <a:gd name="T4" fmla="*/ 0 w 14"/>
                  <a:gd name="T5" fmla="*/ 4 h 72"/>
                  <a:gd name="T6" fmla="*/ 0 w 14"/>
                  <a:gd name="T7" fmla="*/ 68 h 72"/>
                  <a:gd name="T8" fmla="*/ 1 w 14"/>
                  <a:gd name="T9" fmla="*/ 72 h 72"/>
                  <a:gd name="T10" fmla="*/ 13 w 14"/>
                  <a:gd name="T11" fmla="*/ 72 h 72"/>
                  <a:gd name="T12" fmla="*/ 14 w 14"/>
                  <a:gd name="T13" fmla="*/ 68 h 72"/>
                  <a:gd name="T14" fmla="*/ 14 w 14"/>
                  <a:gd name="T15" fmla="*/ 4 h 72"/>
                  <a:gd name="T16" fmla="*/ 13 w 14"/>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2">
                    <a:moveTo>
                      <a:pt x="13" y="0"/>
                    </a:moveTo>
                    <a:cubicBezTo>
                      <a:pt x="1" y="0"/>
                      <a:pt x="1" y="0"/>
                      <a:pt x="1" y="0"/>
                    </a:cubicBezTo>
                    <a:cubicBezTo>
                      <a:pt x="1" y="0"/>
                      <a:pt x="0" y="2"/>
                      <a:pt x="0" y="4"/>
                    </a:cubicBezTo>
                    <a:cubicBezTo>
                      <a:pt x="0" y="68"/>
                      <a:pt x="0" y="68"/>
                      <a:pt x="0" y="68"/>
                    </a:cubicBezTo>
                    <a:cubicBezTo>
                      <a:pt x="0" y="70"/>
                      <a:pt x="1" y="72"/>
                      <a:pt x="1" y="72"/>
                    </a:cubicBezTo>
                    <a:cubicBezTo>
                      <a:pt x="13" y="72"/>
                      <a:pt x="13" y="72"/>
                      <a:pt x="13" y="72"/>
                    </a:cubicBezTo>
                    <a:cubicBezTo>
                      <a:pt x="14" y="72"/>
                      <a:pt x="14" y="70"/>
                      <a:pt x="14" y="68"/>
                    </a:cubicBezTo>
                    <a:cubicBezTo>
                      <a:pt x="14" y="4"/>
                      <a:pt x="14" y="4"/>
                      <a:pt x="14" y="4"/>
                    </a:cubicBezTo>
                    <a:cubicBezTo>
                      <a:pt x="14" y="2"/>
                      <a:pt x="14" y="0"/>
                      <a:pt x="13" y="0"/>
                    </a:cubicBezTo>
                    <a:close/>
                  </a:path>
                </a:pathLst>
              </a:custGeom>
              <a:solidFill>
                <a:srgbClr val="F6F6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sp>
            <p:nvSpPr>
              <p:cNvPr id="52" name="Freeform 80"/>
              <p:cNvSpPr/>
              <p:nvPr/>
            </p:nvSpPr>
            <p:spPr bwMode="auto">
              <a:xfrm>
                <a:off x="2301876" y="1898650"/>
                <a:ext cx="331788" cy="346075"/>
              </a:xfrm>
              <a:custGeom>
                <a:avLst/>
                <a:gdLst>
                  <a:gd name="T0" fmla="*/ 147 w 209"/>
                  <a:gd name="T1" fmla="*/ 48 h 218"/>
                  <a:gd name="T2" fmla="*/ 159 w 209"/>
                  <a:gd name="T3" fmla="*/ 58 h 218"/>
                  <a:gd name="T4" fmla="*/ 71 w 209"/>
                  <a:gd name="T5" fmla="*/ 191 h 218"/>
                  <a:gd name="T6" fmla="*/ 19 w 209"/>
                  <a:gd name="T7" fmla="*/ 163 h 218"/>
                  <a:gd name="T8" fmla="*/ 0 w 209"/>
                  <a:gd name="T9" fmla="*/ 187 h 218"/>
                  <a:gd name="T10" fmla="*/ 14 w 209"/>
                  <a:gd name="T11" fmla="*/ 198 h 218"/>
                  <a:gd name="T12" fmla="*/ 23 w 209"/>
                  <a:gd name="T13" fmla="*/ 187 h 218"/>
                  <a:gd name="T14" fmla="*/ 78 w 209"/>
                  <a:gd name="T15" fmla="*/ 218 h 218"/>
                  <a:gd name="T16" fmla="*/ 176 w 209"/>
                  <a:gd name="T17" fmla="*/ 67 h 218"/>
                  <a:gd name="T18" fmla="*/ 188 w 209"/>
                  <a:gd name="T19" fmla="*/ 77 h 218"/>
                  <a:gd name="T20" fmla="*/ 197 w 209"/>
                  <a:gd name="T21" fmla="*/ 38 h 218"/>
                  <a:gd name="T22" fmla="*/ 209 w 209"/>
                  <a:gd name="T23" fmla="*/ 0 h 218"/>
                  <a:gd name="T24" fmla="*/ 178 w 209"/>
                  <a:gd name="T25" fmla="*/ 24 h 218"/>
                  <a:gd name="T26" fmla="*/ 147 w 209"/>
                  <a:gd name="T27" fmla="*/ 4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218">
                    <a:moveTo>
                      <a:pt x="147" y="48"/>
                    </a:moveTo>
                    <a:lnTo>
                      <a:pt x="159" y="58"/>
                    </a:lnTo>
                    <a:lnTo>
                      <a:pt x="71" y="191"/>
                    </a:lnTo>
                    <a:lnTo>
                      <a:pt x="19" y="163"/>
                    </a:lnTo>
                    <a:lnTo>
                      <a:pt x="0" y="187"/>
                    </a:lnTo>
                    <a:lnTo>
                      <a:pt x="14" y="198"/>
                    </a:lnTo>
                    <a:lnTo>
                      <a:pt x="23" y="187"/>
                    </a:lnTo>
                    <a:lnTo>
                      <a:pt x="78" y="218"/>
                    </a:lnTo>
                    <a:lnTo>
                      <a:pt x="176" y="67"/>
                    </a:lnTo>
                    <a:lnTo>
                      <a:pt x="188" y="77"/>
                    </a:lnTo>
                    <a:lnTo>
                      <a:pt x="197" y="38"/>
                    </a:lnTo>
                    <a:lnTo>
                      <a:pt x="209" y="0"/>
                    </a:lnTo>
                    <a:lnTo>
                      <a:pt x="178" y="24"/>
                    </a:lnTo>
                    <a:lnTo>
                      <a:pt x="147" y="48"/>
                    </a:lnTo>
                    <a:close/>
                  </a:path>
                </a:pathLst>
              </a:custGeom>
              <a:solidFill>
                <a:srgbClr val="F6F6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solidFill>
                    <a:schemeClr val="bg1">
                      <a:lumMod val="65000"/>
                    </a:schemeClr>
                  </a:solidFill>
                </a:endParaRPr>
              </a:p>
            </p:txBody>
          </p:sp>
        </p:grpSp>
        <p:sp>
          <p:nvSpPr>
            <p:cNvPr id="47" name="文本框 139"/>
            <p:cNvSpPr txBox="1"/>
            <p:nvPr/>
          </p:nvSpPr>
          <p:spPr>
            <a:xfrm>
              <a:off x="4087396" y="2892900"/>
              <a:ext cx="1060171" cy="253916"/>
            </a:xfrm>
            <a:prstGeom prst="rect">
              <a:avLst/>
            </a:prstGeom>
            <a:noFill/>
          </p:spPr>
          <p:txBody>
            <a:bodyPr wrap="square" lIns="68580" tIns="34290" rIns="68580" bIns="34290" rtlCol="0">
              <a:spAutoFit/>
            </a:bodyPr>
            <a:lstStyle/>
            <a:p>
              <a:pPr algn="ct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cs typeface="Arial Unicode MS" panose="020B0604020202020204" pitchFamily="34" charset="-122"/>
                </a:rPr>
                <a:t>输入文字内容</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59" name="文本框 8"/>
          <p:cNvSpPr txBox="1"/>
          <p:nvPr/>
        </p:nvSpPr>
        <p:spPr>
          <a:xfrm>
            <a:off x="5144337" y="1241313"/>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60" name="文本框 8"/>
          <p:cNvSpPr txBox="1"/>
          <p:nvPr/>
        </p:nvSpPr>
        <p:spPr>
          <a:xfrm>
            <a:off x="6140637" y="1950305"/>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61" name="文本框 8"/>
          <p:cNvSpPr txBox="1"/>
          <p:nvPr/>
        </p:nvSpPr>
        <p:spPr>
          <a:xfrm>
            <a:off x="6444208" y="3107169"/>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62" name="文本框 8"/>
          <p:cNvSpPr txBox="1"/>
          <p:nvPr/>
        </p:nvSpPr>
        <p:spPr>
          <a:xfrm>
            <a:off x="611560" y="1996687"/>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63" name="文本框 8"/>
          <p:cNvSpPr txBox="1"/>
          <p:nvPr/>
        </p:nvSpPr>
        <p:spPr>
          <a:xfrm>
            <a:off x="395536" y="3162878"/>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64" name="灯片编号占位符 63"/>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65" name="TextBox 64"/>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8" presetClass="emph" presetSubtype="0" fill="hold" grpId="0" nodeType="withEffect">
                                  <p:stCondLst>
                                    <p:cond delay="0"/>
                                  </p:stCondLst>
                                  <p:childTnLst>
                                    <p:animRot by="21600000">
                                      <p:cBhvr>
                                        <p:cTn id="11" dur="2000" fill="hold"/>
                                        <p:tgtEl>
                                          <p:spTgt spid="2"/>
                                        </p:tgtEl>
                                        <p:attrNameLst>
                                          <p:attrName>r</p:attrName>
                                        </p:attrNameLst>
                                      </p:cBhvr>
                                    </p:animRot>
                                  </p:childTnLst>
                                </p:cTn>
                              </p:par>
                            </p:childTnLst>
                          </p:cTn>
                        </p:par>
                        <p:par>
                          <p:cTn id="12" fill="hold">
                            <p:stCondLst>
                              <p:cond delay="500"/>
                            </p:stCondLst>
                            <p:childTnLst>
                              <p:par>
                                <p:cTn id="13" presetID="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0-#ppt_h/2"/>
                                          </p:val>
                                        </p:tav>
                                        <p:tav tm="100000">
                                          <p:val>
                                            <p:strVal val="#ppt_y"/>
                                          </p:val>
                                        </p:tav>
                                      </p:tavLst>
                                    </p:anim>
                                  </p:childTnLst>
                                </p:cTn>
                              </p:par>
                              <p:par>
                                <p:cTn id="33" presetID="8" presetClass="emph" presetSubtype="0" fill="hold" nodeType="withEffect">
                                  <p:stCondLst>
                                    <p:cond delay="0"/>
                                  </p:stCondLst>
                                  <p:childTnLst>
                                    <p:animRot by="21600000">
                                      <p:cBhvr>
                                        <p:cTn id="34" dur="2000" fill="hold"/>
                                        <p:tgtEl>
                                          <p:spTgt spid="9"/>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3"/>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14"/>
                                        </p:tgtEl>
                                        <p:attrNameLst>
                                          <p:attrName>r</p:attrName>
                                        </p:attrNameLst>
                                      </p:cBhvr>
                                    </p:animRot>
                                  </p:childTnLst>
                                </p:cTn>
                              </p:par>
                              <p:par>
                                <p:cTn id="39" presetID="8" presetClass="emph" presetSubtype="0" fill="hold" nodeType="withEffect">
                                  <p:stCondLst>
                                    <p:cond delay="0"/>
                                  </p:stCondLst>
                                  <p:childTnLst>
                                    <p:animRot by="21600000">
                                      <p:cBhvr>
                                        <p:cTn id="40" dur="2000" fill="hold"/>
                                        <p:tgtEl>
                                          <p:spTgt spid="33"/>
                                        </p:tgtEl>
                                        <p:attrNameLst>
                                          <p:attrName>r</p:attrName>
                                        </p:attrNameLst>
                                      </p:cBhvr>
                                    </p:animRot>
                                  </p:childTnLst>
                                </p:cTn>
                              </p:par>
                              <p:par>
                                <p:cTn id="41" presetID="8" presetClass="emph" presetSubtype="0" fill="hold" nodeType="withEffect">
                                  <p:stCondLst>
                                    <p:cond delay="0"/>
                                  </p:stCondLst>
                                  <p:childTnLst>
                                    <p:animRot by="21600000">
                                      <p:cBhvr>
                                        <p:cTn id="42" dur="2000" fill="hold"/>
                                        <p:tgtEl>
                                          <p:spTgt spid="26"/>
                                        </p:tgtEl>
                                        <p:attrNameLst>
                                          <p:attrName>r</p:attrName>
                                        </p:attrNameLst>
                                      </p:cBhvr>
                                    </p:animRot>
                                  </p:childTnLst>
                                </p:cTn>
                              </p:par>
                            </p:childTnLst>
                          </p:cTn>
                        </p:par>
                        <p:par>
                          <p:cTn id="43" fill="hold">
                            <p:stCondLst>
                              <p:cond delay="1000"/>
                            </p:stCondLst>
                            <p:childTnLst>
                              <p:par>
                                <p:cTn id="44" presetID="2" presetClass="entr" presetSubtype="8"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additive="base">
                                        <p:cTn id="46" dur="500" fill="hold"/>
                                        <p:tgtEl>
                                          <p:spTgt spid="59"/>
                                        </p:tgtEl>
                                        <p:attrNameLst>
                                          <p:attrName>ppt_x</p:attrName>
                                        </p:attrNameLst>
                                      </p:cBhvr>
                                      <p:tavLst>
                                        <p:tav tm="0">
                                          <p:val>
                                            <p:strVal val="0-#ppt_w/2"/>
                                          </p:val>
                                        </p:tav>
                                        <p:tav tm="100000">
                                          <p:val>
                                            <p:strVal val="#ppt_x"/>
                                          </p:val>
                                        </p:tav>
                                      </p:tavLst>
                                    </p:anim>
                                    <p:anim calcmode="lin" valueType="num">
                                      <p:cBhvr additive="base">
                                        <p:cTn id="47" dur="500" fill="hold"/>
                                        <p:tgtEl>
                                          <p:spTgt spid="59"/>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0-#ppt_w/2"/>
                                          </p:val>
                                        </p:tav>
                                        <p:tav tm="100000">
                                          <p:val>
                                            <p:strVal val="#ppt_x"/>
                                          </p:val>
                                        </p:tav>
                                      </p:tavLst>
                                    </p:anim>
                                    <p:anim calcmode="lin" valueType="num">
                                      <p:cBhvr additive="base">
                                        <p:cTn id="52" dur="500" fill="hold"/>
                                        <p:tgtEl>
                                          <p:spTgt spid="60"/>
                                        </p:tgtEl>
                                        <p:attrNameLst>
                                          <p:attrName>ppt_y</p:attrName>
                                        </p:attrNameLst>
                                      </p:cBhvr>
                                      <p:tavLst>
                                        <p:tav tm="0">
                                          <p:val>
                                            <p:strVal val="#ppt_y"/>
                                          </p:val>
                                        </p:tav>
                                        <p:tav tm="100000">
                                          <p:val>
                                            <p:strVal val="#ppt_y"/>
                                          </p:val>
                                        </p:tav>
                                      </p:tavLst>
                                    </p:anim>
                                  </p:childTnLst>
                                </p:cTn>
                              </p:par>
                            </p:childTnLst>
                          </p:cTn>
                        </p:par>
                        <p:par>
                          <p:cTn id="53" fill="hold">
                            <p:stCondLst>
                              <p:cond delay="2000"/>
                            </p:stCondLst>
                            <p:childTnLst>
                              <p:par>
                                <p:cTn id="54" presetID="2" presetClass="entr" presetSubtype="8" fill="hold" grpId="0" nodeType="afterEffect">
                                  <p:stCondLst>
                                    <p:cond delay="0"/>
                                  </p:stCondLst>
                                  <p:childTnLst>
                                    <p:set>
                                      <p:cBhvr>
                                        <p:cTn id="55" dur="1" fill="hold">
                                          <p:stCondLst>
                                            <p:cond delay="0"/>
                                          </p:stCondLst>
                                        </p:cTn>
                                        <p:tgtEl>
                                          <p:spTgt spid="61"/>
                                        </p:tgtEl>
                                        <p:attrNameLst>
                                          <p:attrName>style.visibility</p:attrName>
                                        </p:attrNameLst>
                                      </p:cBhvr>
                                      <p:to>
                                        <p:strVal val="visible"/>
                                      </p:to>
                                    </p:set>
                                    <p:anim calcmode="lin" valueType="num">
                                      <p:cBhvr additive="base">
                                        <p:cTn id="56" dur="500" fill="hold"/>
                                        <p:tgtEl>
                                          <p:spTgt spid="61"/>
                                        </p:tgtEl>
                                        <p:attrNameLst>
                                          <p:attrName>ppt_x</p:attrName>
                                        </p:attrNameLst>
                                      </p:cBhvr>
                                      <p:tavLst>
                                        <p:tav tm="0">
                                          <p:val>
                                            <p:strVal val="0-#ppt_w/2"/>
                                          </p:val>
                                        </p:tav>
                                        <p:tav tm="100000">
                                          <p:val>
                                            <p:strVal val="#ppt_x"/>
                                          </p:val>
                                        </p:tav>
                                      </p:tavLst>
                                    </p:anim>
                                    <p:anim calcmode="lin" valueType="num">
                                      <p:cBhvr additive="base">
                                        <p:cTn id="57" dur="500" fill="hold"/>
                                        <p:tgtEl>
                                          <p:spTgt spid="61"/>
                                        </p:tgtEl>
                                        <p:attrNameLst>
                                          <p:attrName>ppt_y</p:attrName>
                                        </p:attrNameLst>
                                      </p:cBhvr>
                                      <p:tavLst>
                                        <p:tav tm="0">
                                          <p:val>
                                            <p:strVal val="#ppt_y"/>
                                          </p:val>
                                        </p:tav>
                                        <p:tav tm="100000">
                                          <p:val>
                                            <p:strVal val="#ppt_y"/>
                                          </p:val>
                                        </p:tav>
                                      </p:tavLst>
                                    </p:anim>
                                  </p:childTnLst>
                                </p:cTn>
                              </p:par>
                            </p:childTnLst>
                          </p:cTn>
                        </p:par>
                        <p:par>
                          <p:cTn id="58" fill="hold">
                            <p:stCondLst>
                              <p:cond delay="2500"/>
                            </p:stCondLst>
                            <p:childTnLst>
                              <p:par>
                                <p:cTn id="59" presetID="2" presetClass="entr" presetSubtype="8"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additive="base">
                                        <p:cTn id="61" dur="500" fill="hold"/>
                                        <p:tgtEl>
                                          <p:spTgt spid="62"/>
                                        </p:tgtEl>
                                        <p:attrNameLst>
                                          <p:attrName>ppt_x</p:attrName>
                                        </p:attrNameLst>
                                      </p:cBhvr>
                                      <p:tavLst>
                                        <p:tav tm="0">
                                          <p:val>
                                            <p:strVal val="0-#ppt_w/2"/>
                                          </p:val>
                                        </p:tav>
                                        <p:tav tm="100000">
                                          <p:val>
                                            <p:strVal val="#ppt_x"/>
                                          </p:val>
                                        </p:tav>
                                      </p:tavLst>
                                    </p:anim>
                                    <p:anim calcmode="lin" valueType="num">
                                      <p:cBhvr additive="base">
                                        <p:cTn id="62" dur="500" fill="hold"/>
                                        <p:tgtEl>
                                          <p:spTgt spid="62"/>
                                        </p:tgtEl>
                                        <p:attrNameLst>
                                          <p:attrName>ppt_y</p:attrName>
                                        </p:attrNameLst>
                                      </p:cBhvr>
                                      <p:tavLst>
                                        <p:tav tm="0">
                                          <p:val>
                                            <p:strVal val="#ppt_y"/>
                                          </p:val>
                                        </p:tav>
                                        <p:tav tm="100000">
                                          <p:val>
                                            <p:strVal val="#ppt_y"/>
                                          </p:val>
                                        </p:tav>
                                      </p:tavLst>
                                    </p:anim>
                                  </p:childTnLst>
                                </p:cTn>
                              </p:par>
                            </p:childTnLst>
                          </p:cTn>
                        </p:par>
                        <p:par>
                          <p:cTn id="63" fill="hold">
                            <p:stCondLst>
                              <p:cond delay="3000"/>
                            </p:stCondLst>
                            <p:childTnLst>
                              <p:par>
                                <p:cTn id="64" presetID="2" presetClass="entr" presetSubtype="8"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additive="base">
                                        <p:cTn id="66" dur="500" fill="hold"/>
                                        <p:tgtEl>
                                          <p:spTgt spid="63"/>
                                        </p:tgtEl>
                                        <p:attrNameLst>
                                          <p:attrName>ppt_x</p:attrName>
                                        </p:attrNameLst>
                                      </p:cBhvr>
                                      <p:tavLst>
                                        <p:tav tm="0">
                                          <p:val>
                                            <p:strVal val="0-#ppt_w/2"/>
                                          </p:val>
                                        </p:tav>
                                        <p:tav tm="100000">
                                          <p:val>
                                            <p:strVal val="#ppt_x"/>
                                          </p:val>
                                        </p:tav>
                                      </p:tavLst>
                                    </p:anim>
                                    <p:anim calcmode="lin" valueType="num">
                                      <p:cBhvr additive="base">
                                        <p:cTn id="67"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9" grpId="0"/>
      <p:bldP spid="60" grpId="0"/>
      <p:bldP spid="61" grpId="0"/>
      <p:bldP spid="62"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55905" y="2207299"/>
            <a:ext cx="1376342" cy="1647421"/>
            <a:chOff x="6731934" y="2004449"/>
            <a:chExt cx="1376342" cy="1647421"/>
          </a:xfrm>
        </p:grpSpPr>
        <p:sp>
          <p:nvSpPr>
            <p:cNvPr id="3" name="圆角矩形 2"/>
            <p:cNvSpPr/>
            <p:nvPr/>
          </p:nvSpPr>
          <p:spPr>
            <a:xfrm>
              <a:off x="6731934" y="2007907"/>
              <a:ext cx="1376342" cy="1643963"/>
            </a:xfrm>
            <a:prstGeom prst="roundRect">
              <a:avLst>
                <a:gd name="adj" fmla="val 6426"/>
              </a:avLst>
            </a:prstGeom>
            <a:solidFill>
              <a:schemeClr val="bg1">
                <a:lumMod val="75000"/>
              </a:schemeClr>
            </a:solidFill>
            <a:ln w="25400" cap="flat" cmpd="sng" algn="ctr">
              <a:solidFill>
                <a:sysClr val="windowText" lastClr="000000">
                  <a:lumMod val="65000"/>
                  <a:lumOff val="35000"/>
                </a:sysClr>
              </a:solidFill>
              <a:prstDash val="solid"/>
            </a:ln>
            <a:effectLst/>
          </p:spPr>
          <p:txBody>
            <a:bodyPr lIns="68580" tIns="34290" rIns="68580" bIns="180000" anchor="b"/>
            <a:lstStyle/>
            <a:p>
              <a:pPr algn="ctr" eaLnBrk="1" fontAlgn="auto" hangingPunct="1">
                <a:spcBef>
                  <a:spcPts val="0"/>
                </a:spcBef>
                <a:spcAft>
                  <a:spcPts val="0"/>
                </a:spcAft>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4" name="圆角矩形 17"/>
            <p:cNvSpPr/>
            <p:nvPr/>
          </p:nvSpPr>
          <p:spPr>
            <a:xfrm>
              <a:off x="6731934" y="2004449"/>
              <a:ext cx="1376342" cy="809782"/>
            </a:xfrm>
            <a:custGeom>
              <a:avLst/>
              <a:gdLst/>
              <a:ahLst/>
              <a:cxnLst/>
              <a:rect l="l" t="t" r="r" b="b"/>
              <a:pathLst>
                <a:path w="2592288" h="1525193">
                  <a:moveTo>
                    <a:pt x="166580" y="0"/>
                  </a:moveTo>
                  <a:lnTo>
                    <a:pt x="2425708" y="0"/>
                  </a:lnTo>
                  <a:cubicBezTo>
                    <a:pt x="2517708" y="0"/>
                    <a:pt x="2592288" y="74580"/>
                    <a:pt x="2592288" y="166580"/>
                  </a:cubicBezTo>
                  <a:lnTo>
                    <a:pt x="2592288" y="1525193"/>
                  </a:lnTo>
                  <a:lnTo>
                    <a:pt x="0" y="1525193"/>
                  </a:lnTo>
                  <a:lnTo>
                    <a:pt x="0" y="166580"/>
                  </a:lnTo>
                  <a:cubicBezTo>
                    <a:pt x="0" y="74580"/>
                    <a:pt x="74580" y="0"/>
                    <a:pt x="166580"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sz="2800" kern="0">
                  <a:solidFill>
                    <a:sysClr val="window" lastClr="FFFFFF"/>
                  </a:solidFill>
                  <a:latin typeface="Impact" panose="020B0806030902050204" pitchFamily="34" charset="0"/>
                  <a:ea typeface="+mn-ea"/>
                </a:rPr>
                <a:t>05</a:t>
              </a:r>
              <a:endParaRPr lang="en-US" sz="2800" kern="0">
                <a:solidFill>
                  <a:sysClr val="window" lastClr="FFFFFF"/>
                </a:solidFill>
                <a:latin typeface="Impact" panose="020B0806030902050204" pitchFamily="34" charset="0"/>
                <a:ea typeface="+mn-ea"/>
              </a:endParaRPr>
            </a:p>
          </p:txBody>
        </p:sp>
      </p:grpSp>
      <p:grpSp>
        <p:nvGrpSpPr>
          <p:cNvPr id="5" name="组合 4"/>
          <p:cNvGrpSpPr/>
          <p:nvPr/>
        </p:nvGrpSpPr>
        <p:grpSpPr>
          <a:xfrm>
            <a:off x="1259632" y="2220473"/>
            <a:ext cx="1376342" cy="1647421"/>
            <a:chOff x="1259632" y="2004449"/>
            <a:chExt cx="1376342" cy="1647421"/>
          </a:xfrm>
        </p:grpSpPr>
        <p:sp>
          <p:nvSpPr>
            <p:cNvPr id="6" name="圆角矩形 5"/>
            <p:cNvSpPr/>
            <p:nvPr/>
          </p:nvSpPr>
          <p:spPr>
            <a:xfrm>
              <a:off x="1259632" y="2007907"/>
              <a:ext cx="1376342" cy="1643963"/>
            </a:xfrm>
            <a:prstGeom prst="roundRect">
              <a:avLst>
                <a:gd name="adj" fmla="val 6426"/>
              </a:avLst>
            </a:prstGeom>
            <a:solidFill>
              <a:schemeClr val="bg1">
                <a:lumMod val="75000"/>
              </a:schemeClr>
            </a:solidFill>
            <a:ln w="25400" cap="flat" cmpd="sng" algn="ctr">
              <a:solidFill>
                <a:sysClr val="windowText" lastClr="000000">
                  <a:lumMod val="65000"/>
                  <a:lumOff val="35000"/>
                </a:sysClr>
              </a:solidFill>
              <a:prstDash val="solid"/>
            </a:ln>
            <a:effectLst/>
          </p:spPr>
          <p:txBody>
            <a:bodyPr lIns="68580" tIns="34290" rIns="68580" bIns="180000" anchor="b"/>
            <a:lstStyle/>
            <a:p>
              <a:pPr algn="ctr" eaLnBrk="1" fontAlgn="auto" hangingPunct="1">
                <a:spcBef>
                  <a:spcPts val="0"/>
                </a:spcBef>
                <a:spcAft>
                  <a:spcPts val="0"/>
                </a:spcAft>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kern="0">
                <a:solidFill>
                  <a:srgbClr val="FFFFFF"/>
                </a:solidFill>
                <a:latin typeface="微软雅黑" panose="020B0503020204020204" pitchFamily="34" charset="-122"/>
                <a:ea typeface="微软雅黑" panose="020B0503020204020204" pitchFamily="34" charset="-122"/>
              </a:endParaRPr>
            </a:p>
          </p:txBody>
        </p:sp>
        <p:sp>
          <p:nvSpPr>
            <p:cNvPr id="7" name="圆角矩形 17"/>
            <p:cNvSpPr/>
            <p:nvPr/>
          </p:nvSpPr>
          <p:spPr>
            <a:xfrm>
              <a:off x="1259632" y="2004449"/>
              <a:ext cx="1376342" cy="809782"/>
            </a:xfrm>
            <a:custGeom>
              <a:avLst/>
              <a:gdLst/>
              <a:ahLst/>
              <a:cxnLst/>
              <a:rect l="l" t="t" r="r" b="b"/>
              <a:pathLst>
                <a:path w="2592288" h="1525193">
                  <a:moveTo>
                    <a:pt x="166580" y="0"/>
                  </a:moveTo>
                  <a:lnTo>
                    <a:pt x="2425708" y="0"/>
                  </a:lnTo>
                  <a:cubicBezTo>
                    <a:pt x="2517708" y="0"/>
                    <a:pt x="2592288" y="74580"/>
                    <a:pt x="2592288" y="166580"/>
                  </a:cubicBezTo>
                  <a:lnTo>
                    <a:pt x="2592288" y="1525193"/>
                  </a:lnTo>
                  <a:lnTo>
                    <a:pt x="0" y="1525193"/>
                  </a:lnTo>
                  <a:lnTo>
                    <a:pt x="0" y="166580"/>
                  </a:lnTo>
                  <a:cubicBezTo>
                    <a:pt x="0" y="74580"/>
                    <a:pt x="74580" y="0"/>
                    <a:pt x="166580"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sz="2800" kern="0">
                  <a:solidFill>
                    <a:sysClr val="window" lastClr="FFFFFF"/>
                  </a:solidFill>
                  <a:latin typeface="Impact" panose="020B0806030902050204" pitchFamily="34" charset="0"/>
                  <a:ea typeface="+mn-ea"/>
                </a:rPr>
                <a:t>01</a:t>
              </a:r>
              <a:endParaRPr lang="en-US" sz="2800" kern="0">
                <a:solidFill>
                  <a:sysClr val="window" lastClr="FFFFFF"/>
                </a:solidFill>
                <a:latin typeface="Impact" panose="020B0806030902050204" pitchFamily="34" charset="0"/>
                <a:ea typeface="+mn-ea"/>
              </a:endParaRPr>
            </a:p>
          </p:txBody>
        </p:sp>
      </p:grpSp>
      <p:grpSp>
        <p:nvGrpSpPr>
          <p:cNvPr id="8" name="组合 7"/>
          <p:cNvGrpSpPr/>
          <p:nvPr/>
        </p:nvGrpSpPr>
        <p:grpSpPr>
          <a:xfrm>
            <a:off x="4010929" y="2223931"/>
            <a:ext cx="1376342" cy="1643963"/>
            <a:chOff x="4010929" y="2007907"/>
            <a:chExt cx="1376342" cy="1643963"/>
          </a:xfrm>
        </p:grpSpPr>
        <p:sp>
          <p:nvSpPr>
            <p:cNvPr id="9" name="圆角矩形 8"/>
            <p:cNvSpPr/>
            <p:nvPr/>
          </p:nvSpPr>
          <p:spPr>
            <a:xfrm>
              <a:off x="4010929" y="2007907"/>
              <a:ext cx="1376342" cy="1643963"/>
            </a:xfrm>
            <a:prstGeom prst="roundRect">
              <a:avLst>
                <a:gd name="adj" fmla="val 6426"/>
              </a:avLst>
            </a:prstGeom>
            <a:solidFill>
              <a:schemeClr val="bg1">
                <a:lumMod val="75000"/>
              </a:schemeClr>
            </a:solidFill>
            <a:ln w="25400" cap="flat" cmpd="sng" algn="ctr">
              <a:solidFill>
                <a:sysClr val="windowText" lastClr="000000">
                  <a:lumMod val="65000"/>
                  <a:lumOff val="35000"/>
                </a:sysClr>
              </a:solidFill>
              <a:prstDash val="solid"/>
            </a:ln>
            <a:effectLst/>
          </p:spPr>
          <p:txBody>
            <a:bodyPr lIns="68580" tIns="34290" rIns="68580" bIns="180000" anchor="b"/>
            <a:lstStyle/>
            <a:p>
              <a:pPr algn="ctr" eaLnBrk="1" fontAlgn="auto" hangingPunct="1">
                <a:spcBef>
                  <a:spcPts val="0"/>
                </a:spcBef>
                <a:spcAft>
                  <a:spcPts val="0"/>
                </a:spcAft>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10" name="圆角矩形 17"/>
            <p:cNvSpPr/>
            <p:nvPr/>
          </p:nvSpPr>
          <p:spPr>
            <a:xfrm>
              <a:off x="4010929" y="2020108"/>
              <a:ext cx="1376342" cy="809782"/>
            </a:xfrm>
            <a:custGeom>
              <a:avLst/>
              <a:gdLst/>
              <a:ahLst/>
              <a:cxnLst/>
              <a:rect l="l" t="t" r="r" b="b"/>
              <a:pathLst>
                <a:path w="2592288" h="1525193">
                  <a:moveTo>
                    <a:pt x="166580" y="0"/>
                  </a:moveTo>
                  <a:lnTo>
                    <a:pt x="2425708" y="0"/>
                  </a:lnTo>
                  <a:cubicBezTo>
                    <a:pt x="2517708" y="0"/>
                    <a:pt x="2592288" y="74580"/>
                    <a:pt x="2592288" y="166580"/>
                  </a:cubicBezTo>
                  <a:lnTo>
                    <a:pt x="2592288" y="1525193"/>
                  </a:lnTo>
                  <a:lnTo>
                    <a:pt x="0" y="1525193"/>
                  </a:lnTo>
                  <a:lnTo>
                    <a:pt x="0" y="166580"/>
                  </a:lnTo>
                  <a:cubicBezTo>
                    <a:pt x="0" y="74580"/>
                    <a:pt x="74580" y="0"/>
                    <a:pt x="166580"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sz="2800" kern="0" dirty="0">
                  <a:solidFill>
                    <a:sysClr val="window" lastClr="FFFFFF"/>
                  </a:solidFill>
                  <a:latin typeface="Impact" panose="020B0806030902050204" pitchFamily="34" charset="0"/>
                  <a:ea typeface="+mn-ea"/>
                </a:rPr>
                <a:t>03</a:t>
              </a:r>
              <a:endParaRPr lang="en-US" sz="2800" kern="0" dirty="0">
                <a:solidFill>
                  <a:sysClr val="window" lastClr="FFFFFF"/>
                </a:solidFill>
                <a:latin typeface="Impact" panose="020B0806030902050204" pitchFamily="34" charset="0"/>
                <a:ea typeface="+mn-ea"/>
              </a:endParaRPr>
            </a:p>
          </p:txBody>
        </p:sp>
      </p:grpSp>
      <p:grpSp>
        <p:nvGrpSpPr>
          <p:cNvPr id="11" name="组合 10"/>
          <p:cNvGrpSpPr/>
          <p:nvPr/>
        </p:nvGrpSpPr>
        <p:grpSpPr>
          <a:xfrm>
            <a:off x="2145406" y="2216623"/>
            <a:ext cx="2356070" cy="1651271"/>
            <a:chOff x="2145406" y="2000599"/>
            <a:chExt cx="2356070" cy="1651271"/>
          </a:xfrm>
        </p:grpSpPr>
        <p:sp>
          <p:nvSpPr>
            <p:cNvPr id="12" name="圆角矩形 10"/>
            <p:cNvSpPr/>
            <p:nvPr/>
          </p:nvSpPr>
          <p:spPr>
            <a:xfrm>
              <a:off x="2145406" y="2007907"/>
              <a:ext cx="2353095" cy="1643963"/>
            </a:xfrm>
            <a:custGeom>
              <a:avLst/>
              <a:gdLst/>
              <a:ahLst/>
              <a:cxnLst/>
              <a:rect l="l" t="t" r="r" b="b"/>
              <a:pathLst>
                <a:path w="4431968" h="3096344">
                  <a:moveTo>
                    <a:pt x="1087936" y="0"/>
                  </a:moveTo>
                  <a:lnTo>
                    <a:pt x="3347064" y="0"/>
                  </a:lnTo>
                  <a:cubicBezTo>
                    <a:pt x="3439064" y="0"/>
                    <a:pt x="3513644" y="74580"/>
                    <a:pt x="3513644" y="166580"/>
                  </a:cubicBezTo>
                  <a:lnTo>
                    <a:pt x="3513644" y="1288893"/>
                  </a:lnTo>
                  <a:cubicBezTo>
                    <a:pt x="3533780" y="1348375"/>
                    <a:pt x="3599073" y="1406682"/>
                    <a:pt x="3686877" y="1439616"/>
                  </a:cubicBezTo>
                  <a:cubicBezTo>
                    <a:pt x="3752028" y="1464054"/>
                    <a:pt x="3817029" y="1469817"/>
                    <a:pt x="3868444" y="1458115"/>
                  </a:cubicBezTo>
                  <a:cubicBezTo>
                    <a:pt x="3902404" y="1342696"/>
                    <a:pt x="4009446" y="1259067"/>
                    <a:pt x="4136021" y="1259067"/>
                  </a:cubicBezTo>
                  <a:cubicBezTo>
                    <a:pt x="4233444" y="1259067"/>
                    <a:pt x="4319296" y="1308611"/>
                    <a:pt x="4369676" y="1383931"/>
                  </a:cubicBezTo>
                  <a:cubicBezTo>
                    <a:pt x="4408794" y="1427426"/>
                    <a:pt x="4431968" y="1485093"/>
                    <a:pt x="4431968" y="1548172"/>
                  </a:cubicBezTo>
                  <a:cubicBezTo>
                    <a:pt x="4431968" y="1644547"/>
                    <a:pt x="4377873" y="1728287"/>
                    <a:pt x="4297838" y="1769649"/>
                  </a:cubicBezTo>
                  <a:cubicBezTo>
                    <a:pt x="4252315" y="1802442"/>
                    <a:pt x="4196390" y="1821465"/>
                    <a:pt x="4136021" y="1821465"/>
                  </a:cubicBezTo>
                  <a:cubicBezTo>
                    <a:pt x="4014931" y="1821465"/>
                    <a:pt x="3911717" y="1744927"/>
                    <a:pt x="3873048" y="1637247"/>
                  </a:cubicBezTo>
                  <a:cubicBezTo>
                    <a:pt x="3827849" y="1622474"/>
                    <a:pt x="3772083" y="1618289"/>
                    <a:pt x="3713445" y="1627378"/>
                  </a:cubicBezTo>
                  <a:cubicBezTo>
                    <a:pt x="3622832" y="1641424"/>
                    <a:pt x="3548351" y="1683602"/>
                    <a:pt x="3513644" y="1735150"/>
                  </a:cubicBezTo>
                  <a:lnTo>
                    <a:pt x="3513644" y="2929764"/>
                  </a:lnTo>
                  <a:cubicBezTo>
                    <a:pt x="3513644" y="3021764"/>
                    <a:pt x="3439064" y="3096344"/>
                    <a:pt x="3347064" y="3096344"/>
                  </a:cubicBezTo>
                  <a:lnTo>
                    <a:pt x="1087936" y="3096344"/>
                  </a:lnTo>
                  <a:cubicBezTo>
                    <a:pt x="995936" y="3096344"/>
                    <a:pt x="921356" y="3021764"/>
                    <a:pt x="921356" y="2929764"/>
                  </a:cubicBezTo>
                  <a:lnTo>
                    <a:pt x="921356" y="1739827"/>
                  </a:lnTo>
                  <a:cubicBezTo>
                    <a:pt x="888117" y="1686184"/>
                    <a:pt x="811882" y="1641849"/>
                    <a:pt x="718523" y="1627378"/>
                  </a:cubicBezTo>
                  <a:cubicBezTo>
                    <a:pt x="659885" y="1618289"/>
                    <a:pt x="604119" y="1622474"/>
                    <a:pt x="558920" y="1637247"/>
                  </a:cubicBezTo>
                  <a:cubicBezTo>
                    <a:pt x="520251" y="1744927"/>
                    <a:pt x="417037" y="1821465"/>
                    <a:pt x="295947" y="1821465"/>
                  </a:cubicBezTo>
                  <a:cubicBezTo>
                    <a:pt x="235578" y="1821465"/>
                    <a:pt x="179653" y="1802442"/>
                    <a:pt x="134130" y="1769649"/>
                  </a:cubicBezTo>
                  <a:cubicBezTo>
                    <a:pt x="54095" y="1728287"/>
                    <a:pt x="0" y="1644547"/>
                    <a:pt x="0" y="1548172"/>
                  </a:cubicBezTo>
                  <a:cubicBezTo>
                    <a:pt x="0" y="1485093"/>
                    <a:pt x="23174" y="1427426"/>
                    <a:pt x="62292" y="1383931"/>
                  </a:cubicBezTo>
                  <a:cubicBezTo>
                    <a:pt x="112672" y="1308611"/>
                    <a:pt x="198524" y="1259067"/>
                    <a:pt x="295947" y="1259067"/>
                  </a:cubicBezTo>
                  <a:cubicBezTo>
                    <a:pt x="422522" y="1259067"/>
                    <a:pt x="529564" y="1342696"/>
                    <a:pt x="563524" y="1458115"/>
                  </a:cubicBezTo>
                  <a:cubicBezTo>
                    <a:pt x="614939" y="1469817"/>
                    <a:pt x="679940" y="1464054"/>
                    <a:pt x="745091" y="1439616"/>
                  </a:cubicBezTo>
                  <a:cubicBezTo>
                    <a:pt x="836964" y="1405155"/>
                    <a:pt x="904191" y="1342916"/>
                    <a:pt x="921356" y="1280963"/>
                  </a:cubicBezTo>
                  <a:lnTo>
                    <a:pt x="921356" y="166580"/>
                  </a:lnTo>
                  <a:cubicBezTo>
                    <a:pt x="921356" y="74580"/>
                    <a:pt x="995936" y="0"/>
                    <a:pt x="1087936" y="0"/>
                  </a:cubicBezTo>
                  <a:close/>
                </a:path>
              </a:pathLst>
            </a:custGeom>
            <a:solidFill>
              <a:srgbClr val="DF0024"/>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580" tIns="34290" rIns="68580" bIns="180000" anchor="b"/>
            <a:lstStyle/>
            <a:p>
              <a:pPr algn="ctr" eaLnBrk="1" fontAlgn="auto" hangingPunct="1">
                <a:spcBef>
                  <a:spcPts val="0"/>
                </a:spcBef>
                <a:spcAft>
                  <a:spcPts val="0"/>
                </a:spcAft>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13" name="圆角矩形 10"/>
            <p:cNvSpPr/>
            <p:nvPr/>
          </p:nvSpPr>
          <p:spPr>
            <a:xfrm>
              <a:off x="2148801" y="2000599"/>
              <a:ext cx="2352675" cy="814387"/>
            </a:xfrm>
            <a:custGeom>
              <a:avLst/>
              <a:gdLst/>
              <a:ahLst/>
              <a:cxnLst/>
              <a:rect l="l" t="t" r="r" b="b"/>
              <a:pathLst>
                <a:path w="4429264" h="1533424">
                  <a:moveTo>
                    <a:pt x="1086584" y="0"/>
                  </a:moveTo>
                  <a:lnTo>
                    <a:pt x="3345712" y="0"/>
                  </a:lnTo>
                  <a:cubicBezTo>
                    <a:pt x="3437712" y="0"/>
                    <a:pt x="3512292" y="74580"/>
                    <a:pt x="3512292" y="166580"/>
                  </a:cubicBezTo>
                  <a:lnTo>
                    <a:pt x="3512292" y="1288893"/>
                  </a:lnTo>
                  <a:cubicBezTo>
                    <a:pt x="3532428" y="1348375"/>
                    <a:pt x="3597721" y="1406682"/>
                    <a:pt x="3685525" y="1439616"/>
                  </a:cubicBezTo>
                  <a:cubicBezTo>
                    <a:pt x="3750676" y="1464054"/>
                    <a:pt x="3815677" y="1469817"/>
                    <a:pt x="3867092" y="1458115"/>
                  </a:cubicBezTo>
                  <a:cubicBezTo>
                    <a:pt x="3901052" y="1342696"/>
                    <a:pt x="4008094" y="1259067"/>
                    <a:pt x="4134669" y="1259067"/>
                  </a:cubicBezTo>
                  <a:cubicBezTo>
                    <a:pt x="4232092" y="1259067"/>
                    <a:pt x="4317944" y="1308611"/>
                    <a:pt x="4368324" y="1383931"/>
                  </a:cubicBezTo>
                  <a:cubicBezTo>
                    <a:pt x="4404361" y="1424000"/>
                    <a:pt x="4426866" y="1476096"/>
                    <a:pt x="4429264" y="1533424"/>
                  </a:cubicBezTo>
                  <a:lnTo>
                    <a:pt x="0" y="1533424"/>
                  </a:lnTo>
                  <a:cubicBezTo>
                    <a:pt x="2398" y="1476096"/>
                    <a:pt x="24903" y="1424000"/>
                    <a:pt x="60940" y="1383931"/>
                  </a:cubicBezTo>
                  <a:cubicBezTo>
                    <a:pt x="111320" y="1308611"/>
                    <a:pt x="197172" y="1259067"/>
                    <a:pt x="294595" y="1259067"/>
                  </a:cubicBezTo>
                  <a:cubicBezTo>
                    <a:pt x="421170" y="1259067"/>
                    <a:pt x="528212" y="1342696"/>
                    <a:pt x="562172" y="1458115"/>
                  </a:cubicBezTo>
                  <a:cubicBezTo>
                    <a:pt x="613587" y="1469817"/>
                    <a:pt x="678588" y="1464054"/>
                    <a:pt x="743739" y="1439616"/>
                  </a:cubicBezTo>
                  <a:cubicBezTo>
                    <a:pt x="835612" y="1405155"/>
                    <a:pt x="902839" y="1342916"/>
                    <a:pt x="920004" y="1280963"/>
                  </a:cubicBezTo>
                  <a:lnTo>
                    <a:pt x="920004" y="166580"/>
                  </a:lnTo>
                  <a:cubicBezTo>
                    <a:pt x="920004" y="74580"/>
                    <a:pt x="994584" y="0"/>
                    <a:pt x="1086584" y="0"/>
                  </a:cubicBez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1620000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sz="2800" kern="0" dirty="0">
                  <a:solidFill>
                    <a:sysClr val="window" lastClr="FFFFFF"/>
                  </a:solidFill>
                  <a:latin typeface="Impact" panose="020B0806030902050204" pitchFamily="34" charset="0"/>
                  <a:ea typeface="+mn-ea"/>
                </a:rPr>
                <a:t>02</a:t>
              </a:r>
              <a:endParaRPr lang="en-US" sz="2800" kern="0" dirty="0">
                <a:solidFill>
                  <a:sysClr val="window" lastClr="FFFFFF"/>
                </a:solidFill>
                <a:latin typeface="Impact" panose="020B0806030902050204" pitchFamily="34" charset="0"/>
                <a:ea typeface="+mn-ea"/>
              </a:endParaRPr>
            </a:p>
          </p:txBody>
        </p:sp>
      </p:grpSp>
      <p:grpSp>
        <p:nvGrpSpPr>
          <p:cNvPr id="14" name="组合 13"/>
          <p:cNvGrpSpPr/>
          <p:nvPr/>
        </p:nvGrpSpPr>
        <p:grpSpPr>
          <a:xfrm>
            <a:off x="4889773" y="2216623"/>
            <a:ext cx="2354903" cy="1651271"/>
            <a:chOff x="4889773" y="2000599"/>
            <a:chExt cx="2354903" cy="1651271"/>
          </a:xfrm>
        </p:grpSpPr>
        <p:sp>
          <p:nvSpPr>
            <p:cNvPr id="15" name="圆角矩形 10"/>
            <p:cNvSpPr/>
            <p:nvPr/>
          </p:nvSpPr>
          <p:spPr>
            <a:xfrm>
              <a:off x="4889773" y="2007907"/>
              <a:ext cx="2353095" cy="1643963"/>
            </a:xfrm>
            <a:custGeom>
              <a:avLst/>
              <a:gdLst/>
              <a:ahLst/>
              <a:cxnLst/>
              <a:rect l="l" t="t" r="r" b="b"/>
              <a:pathLst>
                <a:path w="4431968" h="3096344">
                  <a:moveTo>
                    <a:pt x="1087936" y="0"/>
                  </a:moveTo>
                  <a:lnTo>
                    <a:pt x="3347064" y="0"/>
                  </a:lnTo>
                  <a:cubicBezTo>
                    <a:pt x="3439064" y="0"/>
                    <a:pt x="3513644" y="74580"/>
                    <a:pt x="3513644" y="166580"/>
                  </a:cubicBezTo>
                  <a:lnTo>
                    <a:pt x="3513644" y="1288893"/>
                  </a:lnTo>
                  <a:cubicBezTo>
                    <a:pt x="3533780" y="1348375"/>
                    <a:pt x="3599073" y="1406682"/>
                    <a:pt x="3686877" y="1439616"/>
                  </a:cubicBezTo>
                  <a:cubicBezTo>
                    <a:pt x="3752028" y="1464054"/>
                    <a:pt x="3817029" y="1469817"/>
                    <a:pt x="3868444" y="1458115"/>
                  </a:cubicBezTo>
                  <a:cubicBezTo>
                    <a:pt x="3902404" y="1342696"/>
                    <a:pt x="4009446" y="1259067"/>
                    <a:pt x="4136021" y="1259067"/>
                  </a:cubicBezTo>
                  <a:cubicBezTo>
                    <a:pt x="4233444" y="1259067"/>
                    <a:pt x="4319296" y="1308611"/>
                    <a:pt x="4369676" y="1383931"/>
                  </a:cubicBezTo>
                  <a:cubicBezTo>
                    <a:pt x="4408794" y="1427426"/>
                    <a:pt x="4431968" y="1485093"/>
                    <a:pt x="4431968" y="1548172"/>
                  </a:cubicBezTo>
                  <a:cubicBezTo>
                    <a:pt x="4431968" y="1644547"/>
                    <a:pt x="4377873" y="1728287"/>
                    <a:pt x="4297838" y="1769649"/>
                  </a:cubicBezTo>
                  <a:cubicBezTo>
                    <a:pt x="4252315" y="1802442"/>
                    <a:pt x="4196390" y="1821465"/>
                    <a:pt x="4136021" y="1821465"/>
                  </a:cubicBezTo>
                  <a:cubicBezTo>
                    <a:pt x="4014931" y="1821465"/>
                    <a:pt x="3911717" y="1744927"/>
                    <a:pt x="3873048" y="1637247"/>
                  </a:cubicBezTo>
                  <a:cubicBezTo>
                    <a:pt x="3827849" y="1622474"/>
                    <a:pt x="3772083" y="1618289"/>
                    <a:pt x="3713445" y="1627378"/>
                  </a:cubicBezTo>
                  <a:cubicBezTo>
                    <a:pt x="3622832" y="1641424"/>
                    <a:pt x="3548351" y="1683602"/>
                    <a:pt x="3513644" y="1735150"/>
                  </a:cubicBezTo>
                  <a:lnTo>
                    <a:pt x="3513644" y="2929764"/>
                  </a:lnTo>
                  <a:cubicBezTo>
                    <a:pt x="3513644" y="3021764"/>
                    <a:pt x="3439064" y="3096344"/>
                    <a:pt x="3347064" y="3096344"/>
                  </a:cubicBezTo>
                  <a:lnTo>
                    <a:pt x="1087936" y="3096344"/>
                  </a:lnTo>
                  <a:cubicBezTo>
                    <a:pt x="995936" y="3096344"/>
                    <a:pt x="921356" y="3021764"/>
                    <a:pt x="921356" y="2929764"/>
                  </a:cubicBezTo>
                  <a:lnTo>
                    <a:pt x="921356" y="1739827"/>
                  </a:lnTo>
                  <a:cubicBezTo>
                    <a:pt x="888117" y="1686184"/>
                    <a:pt x="811882" y="1641849"/>
                    <a:pt x="718523" y="1627378"/>
                  </a:cubicBezTo>
                  <a:cubicBezTo>
                    <a:pt x="659885" y="1618289"/>
                    <a:pt x="604119" y="1622474"/>
                    <a:pt x="558920" y="1637247"/>
                  </a:cubicBezTo>
                  <a:cubicBezTo>
                    <a:pt x="520251" y="1744927"/>
                    <a:pt x="417037" y="1821465"/>
                    <a:pt x="295947" y="1821465"/>
                  </a:cubicBezTo>
                  <a:cubicBezTo>
                    <a:pt x="235578" y="1821465"/>
                    <a:pt x="179653" y="1802442"/>
                    <a:pt x="134130" y="1769649"/>
                  </a:cubicBezTo>
                  <a:cubicBezTo>
                    <a:pt x="54095" y="1728287"/>
                    <a:pt x="0" y="1644547"/>
                    <a:pt x="0" y="1548172"/>
                  </a:cubicBezTo>
                  <a:cubicBezTo>
                    <a:pt x="0" y="1485093"/>
                    <a:pt x="23174" y="1427426"/>
                    <a:pt x="62292" y="1383931"/>
                  </a:cubicBezTo>
                  <a:cubicBezTo>
                    <a:pt x="112672" y="1308611"/>
                    <a:pt x="198524" y="1259067"/>
                    <a:pt x="295947" y="1259067"/>
                  </a:cubicBezTo>
                  <a:cubicBezTo>
                    <a:pt x="422522" y="1259067"/>
                    <a:pt x="529564" y="1342696"/>
                    <a:pt x="563524" y="1458115"/>
                  </a:cubicBezTo>
                  <a:cubicBezTo>
                    <a:pt x="614939" y="1469817"/>
                    <a:pt x="679940" y="1464054"/>
                    <a:pt x="745091" y="1439616"/>
                  </a:cubicBezTo>
                  <a:cubicBezTo>
                    <a:pt x="836964" y="1405155"/>
                    <a:pt x="904191" y="1342916"/>
                    <a:pt x="921356" y="1280963"/>
                  </a:cubicBezTo>
                  <a:lnTo>
                    <a:pt x="921356" y="166580"/>
                  </a:lnTo>
                  <a:cubicBezTo>
                    <a:pt x="921356" y="74580"/>
                    <a:pt x="995936" y="0"/>
                    <a:pt x="1087936" y="0"/>
                  </a:cubicBezTo>
                  <a:close/>
                </a:path>
              </a:pathLst>
            </a:custGeom>
            <a:solidFill>
              <a:srgbClr val="DF0024"/>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580" tIns="34290" rIns="68580" bIns="180000" anchor="b"/>
            <a:lstStyle/>
            <a:p>
              <a:pPr algn="ctr" eaLnBrk="1" fontAlgn="auto" hangingPunct="1">
                <a:spcBef>
                  <a:spcPts val="0"/>
                </a:spcBef>
                <a:spcAft>
                  <a:spcPts val="0"/>
                </a:spcAft>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16" name="圆角矩形 10"/>
            <p:cNvSpPr/>
            <p:nvPr/>
          </p:nvSpPr>
          <p:spPr>
            <a:xfrm>
              <a:off x="4893589" y="2000599"/>
              <a:ext cx="2351087" cy="814387"/>
            </a:xfrm>
            <a:custGeom>
              <a:avLst/>
              <a:gdLst/>
              <a:ahLst/>
              <a:cxnLst/>
              <a:rect l="l" t="t" r="r" b="b"/>
              <a:pathLst>
                <a:path w="4429264" h="1533424">
                  <a:moveTo>
                    <a:pt x="1086584" y="0"/>
                  </a:moveTo>
                  <a:lnTo>
                    <a:pt x="3345712" y="0"/>
                  </a:lnTo>
                  <a:cubicBezTo>
                    <a:pt x="3437712" y="0"/>
                    <a:pt x="3512292" y="74580"/>
                    <a:pt x="3512292" y="166580"/>
                  </a:cubicBezTo>
                  <a:lnTo>
                    <a:pt x="3512292" y="1288893"/>
                  </a:lnTo>
                  <a:cubicBezTo>
                    <a:pt x="3532428" y="1348375"/>
                    <a:pt x="3597721" y="1406682"/>
                    <a:pt x="3685525" y="1439616"/>
                  </a:cubicBezTo>
                  <a:cubicBezTo>
                    <a:pt x="3750676" y="1464054"/>
                    <a:pt x="3815677" y="1469817"/>
                    <a:pt x="3867092" y="1458115"/>
                  </a:cubicBezTo>
                  <a:cubicBezTo>
                    <a:pt x="3901052" y="1342696"/>
                    <a:pt x="4008094" y="1259067"/>
                    <a:pt x="4134669" y="1259067"/>
                  </a:cubicBezTo>
                  <a:cubicBezTo>
                    <a:pt x="4232092" y="1259067"/>
                    <a:pt x="4317944" y="1308611"/>
                    <a:pt x="4368324" y="1383931"/>
                  </a:cubicBezTo>
                  <a:cubicBezTo>
                    <a:pt x="4404361" y="1424000"/>
                    <a:pt x="4426866" y="1476096"/>
                    <a:pt x="4429264" y="1533424"/>
                  </a:cubicBezTo>
                  <a:lnTo>
                    <a:pt x="0" y="1533424"/>
                  </a:lnTo>
                  <a:cubicBezTo>
                    <a:pt x="2398" y="1476096"/>
                    <a:pt x="24903" y="1424000"/>
                    <a:pt x="60940" y="1383931"/>
                  </a:cubicBezTo>
                  <a:cubicBezTo>
                    <a:pt x="111320" y="1308611"/>
                    <a:pt x="197172" y="1259067"/>
                    <a:pt x="294595" y="1259067"/>
                  </a:cubicBezTo>
                  <a:cubicBezTo>
                    <a:pt x="421170" y="1259067"/>
                    <a:pt x="528212" y="1342696"/>
                    <a:pt x="562172" y="1458115"/>
                  </a:cubicBezTo>
                  <a:cubicBezTo>
                    <a:pt x="613587" y="1469817"/>
                    <a:pt x="678588" y="1464054"/>
                    <a:pt x="743739" y="1439616"/>
                  </a:cubicBezTo>
                  <a:cubicBezTo>
                    <a:pt x="835612" y="1405155"/>
                    <a:pt x="902839" y="1342916"/>
                    <a:pt x="920004" y="1280963"/>
                  </a:cubicBezTo>
                  <a:lnTo>
                    <a:pt x="920004" y="166580"/>
                  </a:lnTo>
                  <a:cubicBezTo>
                    <a:pt x="920004" y="74580"/>
                    <a:pt x="994584" y="0"/>
                    <a:pt x="1086584" y="0"/>
                  </a:cubicBez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1620000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r>
                <a:rPr lang="en-US" sz="2800" kern="0" dirty="0">
                  <a:solidFill>
                    <a:sysClr val="window" lastClr="FFFFFF"/>
                  </a:solidFill>
                  <a:latin typeface="Impact" panose="020B0806030902050204" pitchFamily="34" charset="0"/>
                  <a:ea typeface="+mn-ea"/>
                </a:rPr>
                <a:t>04</a:t>
              </a:r>
              <a:endParaRPr lang="en-US" sz="2800" kern="0" dirty="0">
                <a:solidFill>
                  <a:sysClr val="window" lastClr="FFFFFF"/>
                </a:solidFill>
                <a:latin typeface="Impact" panose="020B0806030902050204" pitchFamily="34" charset="0"/>
                <a:ea typeface="+mn-ea"/>
              </a:endParaRPr>
            </a:p>
          </p:txBody>
        </p:sp>
      </p:grpSp>
      <p:grpSp>
        <p:nvGrpSpPr>
          <p:cNvPr id="17" name="组合 69"/>
          <p:cNvGrpSpPr/>
          <p:nvPr/>
        </p:nvGrpSpPr>
        <p:grpSpPr bwMode="auto">
          <a:xfrm>
            <a:off x="1287437" y="1571268"/>
            <a:ext cx="476250" cy="479425"/>
            <a:chOff x="758797" y="1504730"/>
            <a:chExt cx="405000" cy="405000"/>
          </a:xfrm>
        </p:grpSpPr>
        <p:sp>
          <p:nvSpPr>
            <p:cNvPr id="18" name="矩形 17"/>
            <p:cNvSpPr/>
            <p:nvPr/>
          </p:nvSpPr>
          <p:spPr>
            <a:xfrm>
              <a:off x="758797" y="1504730"/>
              <a:ext cx="405000" cy="405000"/>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defRPr/>
              </a:pPr>
              <a:endParaRPr lang="zh-CN" altLang="en-US">
                <a:solidFill>
                  <a:schemeClr val="tx1">
                    <a:lumMod val="75000"/>
                    <a:lumOff val="25000"/>
                  </a:schemeClr>
                </a:solidFill>
              </a:endParaRPr>
            </a:p>
          </p:txBody>
        </p:sp>
        <p:sp>
          <p:nvSpPr>
            <p:cNvPr id="19" name="Freeform 34"/>
            <p:cNvSpPr>
              <a:spLocks noChangeAspect="1" noEditPoints="1"/>
            </p:cNvSpPr>
            <p:nvPr/>
          </p:nvSpPr>
          <p:spPr bwMode="auto">
            <a:xfrm>
              <a:off x="881647" y="1573124"/>
              <a:ext cx="159300" cy="268212"/>
            </a:xfrm>
            <a:custGeom>
              <a:avLst/>
              <a:gdLst>
                <a:gd name="T0" fmla="*/ 203 w 203"/>
                <a:gd name="T1" fmla="*/ 179 h 340"/>
                <a:gd name="T2" fmla="*/ 104 w 203"/>
                <a:gd name="T3" fmla="*/ 179 h 340"/>
                <a:gd name="T4" fmla="*/ 191 w 203"/>
                <a:gd name="T5" fmla="*/ 80 h 340"/>
                <a:gd name="T6" fmla="*/ 123 w 203"/>
                <a:gd name="T7" fmla="*/ 80 h 340"/>
                <a:gd name="T8" fmla="*/ 123 w 203"/>
                <a:gd name="T9" fmla="*/ 0 h 340"/>
                <a:gd name="T10" fmla="*/ 79 w 203"/>
                <a:gd name="T11" fmla="*/ 0 h 340"/>
                <a:gd name="T12" fmla="*/ 79 w 203"/>
                <a:gd name="T13" fmla="*/ 80 h 340"/>
                <a:gd name="T14" fmla="*/ 11 w 203"/>
                <a:gd name="T15" fmla="*/ 80 h 340"/>
                <a:gd name="T16" fmla="*/ 98 w 203"/>
                <a:gd name="T17" fmla="*/ 179 h 340"/>
                <a:gd name="T18" fmla="*/ 0 w 203"/>
                <a:gd name="T19" fmla="*/ 179 h 340"/>
                <a:gd name="T20" fmla="*/ 0 w 203"/>
                <a:gd name="T21" fmla="*/ 317 h 340"/>
                <a:gd name="T22" fmla="*/ 87 w 203"/>
                <a:gd name="T23" fmla="*/ 317 h 340"/>
                <a:gd name="T24" fmla="*/ 64 w 203"/>
                <a:gd name="T25" fmla="*/ 340 h 340"/>
                <a:gd name="T26" fmla="*/ 140 w 203"/>
                <a:gd name="T27" fmla="*/ 340 h 340"/>
                <a:gd name="T28" fmla="*/ 116 w 203"/>
                <a:gd name="T29" fmla="*/ 317 h 340"/>
                <a:gd name="T30" fmla="*/ 203 w 203"/>
                <a:gd name="T31" fmla="*/ 317 h 340"/>
                <a:gd name="T32" fmla="*/ 203 w 203"/>
                <a:gd name="T33" fmla="*/ 179 h 340"/>
                <a:gd name="T34" fmla="*/ 178 w 203"/>
                <a:gd name="T35" fmla="*/ 293 h 340"/>
                <a:gd name="T36" fmla="*/ 26 w 203"/>
                <a:gd name="T37" fmla="*/ 293 h 340"/>
                <a:gd name="T38" fmla="*/ 26 w 203"/>
                <a:gd name="T39" fmla="*/ 204 h 340"/>
                <a:gd name="T40" fmla="*/ 178 w 203"/>
                <a:gd name="T41" fmla="*/ 204 h 340"/>
                <a:gd name="T42" fmla="*/ 178 w 203"/>
                <a:gd name="T43" fmla="*/ 29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340">
                  <a:moveTo>
                    <a:pt x="203" y="179"/>
                  </a:moveTo>
                  <a:lnTo>
                    <a:pt x="104" y="179"/>
                  </a:lnTo>
                  <a:lnTo>
                    <a:pt x="191" y="80"/>
                  </a:lnTo>
                  <a:lnTo>
                    <a:pt x="123" y="80"/>
                  </a:lnTo>
                  <a:lnTo>
                    <a:pt x="123" y="0"/>
                  </a:lnTo>
                  <a:lnTo>
                    <a:pt x="79" y="0"/>
                  </a:lnTo>
                  <a:lnTo>
                    <a:pt x="79" y="80"/>
                  </a:lnTo>
                  <a:lnTo>
                    <a:pt x="11" y="80"/>
                  </a:lnTo>
                  <a:lnTo>
                    <a:pt x="98" y="179"/>
                  </a:lnTo>
                  <a:lnTo>
                    <a:pt x="0" y="179"/>
                  </a:lnTo>
                  <a:lnTo>
                    <a:pt x="0" y="317"/>
                  </a:lnTo>
                  <a:lnTo>
                    <a:pt x="87" y="317"/>
                  </a:lnTo>
                  <a:lnTo>
                    <a:pt x="64" y="340"/>
                  </a:lnTo>
                  <a:lnTo>
                    <a:pt x="140" y="340"/>
                  </a:lnTo>
                  <a:lnTo>
                    <a:pt x="116" y="317"/>
                  </a:lnTo>
                  <a:lnTo>
                    <a:pt x="203" y="317"/>
                  </a:lnTo>
                  <a:lnTo>
                    <a:pt x="203" y="179"/>
                  </a:lnTo>
                  <a:close/>
                  <a:moveTo>
                    <a:pt x="178" y="293"/>
                  </a:moveTo>
                  <a:lnTo>
                    <a:pt x="26" y="293"/>
                  </a:lnTo>
                  <a:lnTo>
                    <a:pt x="26" y="204"/>
                  </a:lnTo>
                  <a:lnTo>
                    <a:pt x="178" y="204"/>
                  </a:lnTo>
                  <a:lnTo>
                    <a:pt x="178" y="293"/>
                  </a:lnTo>
                  <a:close/>
                </a:path>
              </a:pathLst>
            </a:custGeom>
            <a:solidFill>
              <a:schemeClr val="bg1"/>
            </a:solidFill>
            <a:ln>
              <a:noFill/>
            </a:ln>
          </p:spPr>
          <p:txBody>
            <a:bodyPr lIns="68580" tIns="34290" rIns="68580" bIns="34290"/>
            <a:lstStyle/>
            <a:p>
              <a:pPr>
                <a:defRPr/>
              </a:pPr>
              <a:endParaRPr lang="zh-CN" altLang="en-US">
                <a:solidFill>
                  <a:schemeClr val="tx1">
                    <a:lumMod val="75000"/>
                    <a:lumOff val="25000"/>
                  </a:schemeClr>
                </a:solidFill>
              </a:endParaRPr>
            </a:p>
          </p:txBody>
        </p:sp>
      </p:grpSp>
      <p:sp>
        <p:nvSpPr>
          <p:cNvPr id="20" name="矩形 19"/>
          <p:cNvSpPr/>
          <p:nvPr/>
        </p:nvSpPr>
        <p:spPr>
          <a:xfrm>
            <a:off x="1763688" y="1496543"/>
            <a:ext cx="5926863" cy="646331"/>
          </a:xfrm>
          <a:prstGeom prst="rect">
            <a:avLst/>
          </a:prstGeom>
        </p:spPr>
        <p:txBody>
          <a:bodyPr wrap="square" lIns="68580" tIns="34290" rIns="68580" bIns="34290">
            <a:spAutoFit/>
          </a:bodyPr>
          <a:lstStyle/>
          <a:p>
            <a:pPr>
              <a:lnSpc>
                <a:spcPts val="1500"/>
              </a:lnSpc>
              <a:spcBef>
                <a:spcPts val="840"/>
              </a:spcBef>
              <a:spcAft>
                <a:spcPts val="840"/>
              </a:spcAft>
            </a:pP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请在此处输入您的文本，或者复制您的文本粘贴到此处请在此处请在此处输入您的文本，或者复制您的文本粘贴到此处请在此处或者复制您的文本粘贴到此处请在</a:t>
            </a:r>
            <a:r>
              <a:rPr lang="zh-CN" altLang="en-US" sz="1000" b="1" dirty="0">
                <a:solidFill>
                  <a:schemeClr val="bg1">
                    <a:lumMod val="65000"/>
                  </a:schemeClr>
                </a:solidFill>
                <a:latin typeface="微软雅黑" panose="020B0503020204020204" pitchFamily="34" charset="-122"/>
                <a:ea typeface="微软雅黑" panose="020B0503020204020204" pitchFamily="34" charset="-122"/>
              </a:rPr>
              <a:t>此处。或者复制您的文本粘贴到此处请在此处或者复制您的文本粘贴到此处请在</a:t>
            </a: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此处</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1" name="灯片编号占位符 20"/>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22" name="TextBox 21"/>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50"/>
          <p:cNvSpPr/>
          <p:nvPr/>
        </p:nvSpPr>
        <p:spPr bwMode="auto">
          <a:xfrm rot="21015878">
            <a:off x="7281943" y="1208537"/>
            <a:ext cx="450837" cy="2053706"/>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1" fmla="*/ 0 w 857250"/>
              <a:gd name="connsiteY0-2" fmla="*/ 285585 h 3905038"/>
              <a:gd name="connsiteX1-3" fmla="*/ 847566 w 857250"/>
              <a:gd name="connsiteY1-4" fmla="*/ 0 h 3905038"/>
              <a:gd name="connsiteX2-5" fmla="*/ 857250 w 857250"/>
              <a:gd name="connsiteY2-6" fmla="*/ 3905038 h 3905038"/>
              <a:gd name="connsiteX3-7" fmla="*/ 0 w 857250"/>
              <a:gd name="connsiteY3-8" fmla="*/ 3905038 h 3905038"/>
              <a:gd name="connsiteX4-9" fmla="*/ 0 w 857250"/>
              <a:gd name="connsiteY4-10" fmla="*/ 285585 h 39050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3" name="矩形 292"/>
          <p:cNvSpPr/>
          <p:nvPr/>
        </p:nvSpPr>
        <p:spPr bwMode="auto">
          <a:xfrm rot="3830661">
            <a:off x="6473074" y="809541"/>
            <a:ext cx="476802" cy="2104759"/>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1" fmla="*/ 0 w 906299"/>
              <a:gd name="connsiteY0-2" fmla="*/ 0 h 4000927"/>
              <a:gd name="connsiteX1-3" fmla="*/ 906299 w 906299"/>
              <a:gd name="connsiteY1-4" fmla="*/ 290080 h 4000927"/>
              <a:gd name="connsiteX2-5" fmla="*/ 906299 w 906299"/>
              <a:gd name="connsiteY2-6" fmla="*/ 4000927 h 4000927"/>
              <a:gd name="connsiteX3-7" fmla="*/ 49049 w 906299"/>
              <a:gd name="connsiteY3-8" fmla="*/ 4000927 h 4000927"/>
              <a:gd name="connsiteX4-9" fmla="*/ 0 w 906299"/>
              <a:gd name="connsiteY4-10" fmla="*/ 0 h 40009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4" name="矩形 150"/>
          <p:cNvSpPr/>
          <p:nvPr/>
        </p:nvSpPr>
        <p:spPr bwMode="auto">
          <a:xfrm rot="21015878">
            <a:off x="5910829" y="1212083"/>
            <a:ext cx="450837" cy="2053706"/>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1" fmla="*/ 0 w 857250"/>
              <a:gd name="connsiteY0-2" fmla="*/ 285585 h 3905038"/>
              <a:gd name="connsiteX1-3" fmla="*/ 847566 w 857250"/>
              <a:gd name="connsiteY1-4" fmla="*/ 0 h 3905038"/>
              <a:gd name="connsiteX2-5" fmla="*/ 857250 w 857250"/>
              <a:gd name="connsiteY2-6" fmla="*/ 3905038 h 3905038"/>
              <a:gd name="connsiteX3-7" fmla="*/ 0 w 857250"/>
              <a:gd name="connsiteY3-8" fmla="*/ 3905038 h 3905038"/>
              <a:gd name="connsiteX4-9" fmla="*/ 0 w 857250"/>
              <a:gd name="connsiteY4-10" fmla="*/ 285585 h 39050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5" name="矩形 292"/>
          <p:cNvSpPr/>
          <p:nvPr/>
        </p:nvSpPr>
        <p:spPr bwMode="auto">
          <a:xfrm rot="3830661">
            <a:off x="5102419" y="813200"/>
            <a:ext cx="476803" cy="2104759"/>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1" fmla="*/ 0 w 906299"/>
              <a:gd name="connsiteY0-2" fmla="*/ 0 h 4000927"/>
              <a:gd name="connsiteX1-3" fmla="*/ 906299 w 906299"/>
              <a:gd name="connsiteY1-4" fmla="*/ 290080 h 4000927"/>
              <a:gd name="connsiteX2-5" fmla="*/ 906299 w 906299"/>
              <a:gd name="connsiteY2-6" fmla="*/ 4000927 h 4000927"/>
              <a:gd name="connsiteX3-7" fmla="*/ 49049 w 906299"/>
              <a:gd name="connsiteY3-8" fmla="*/ 4000927 h 4000927"/>
              <a:gd name="connsiteX4-9" fmla="*/ 0 w 906299"/>
              <a:gd name="connsiteY4-10" fmla="*/ 0 h 40009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6" name="矩形 150"/>
          <p:cNvSpPr/>
          <p:nvPr/>
        </p:nvSpPr>
        <p:spPr bwMode="auto">
          <a:xfrm rot="21015878">
            <a:off x="4538124" y="1220040"/>
            <a:ext cx="450837" cy="2053706"/>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1" fmla="*/ 0 w 857250"/>
              <a:gd name="connsiteY0-2" fmla="*/ 285585 h 3905038"/>
              <a:gd name="connsiteX1-3" fmla="*/ 847566 w 857250"/>
              <a:gd name="connsiteY1-4" fmla="*/ 0 h 3905038"/>
              <a:gd name="connsiteX2-5" fmla="*/ 857250 w 857250"/>
              <a:gd name="connsiteY2-6" fmla="*/ 3905038 h 3905038"/>
              <a:gd name="connsiteX3-7" fmla="*/ 0 w 857250"/>
              <a:gd name="connsiteY3-8" fmla="*/ 3905038 h 3905038"/>
              <a:gd name="connsiteX4-9" fmla="*/ 0 w 857250"/>
              <a:gd name="connsiteY4-10" fmla="*/ 285585 h 39050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7" name="矩形 292"/>
          <p:cNvSpPr/>
          <p:nvPr/>
        </p:nvSpPr>
        <p:spPr bwMode="auto">
          <a:xfrm rot="3830661">
            <a:off x="3729326" y="820517"/>
            <a:ext cx="476803" cy="2104759"/>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1" fmla="*/ 0 w 906299"/>
              <a:gd name="connsiteY0-2" fmla="*/ 0 h 4000927"/>
              <a:gd name="connsiteX1-3" fmla="*/ 906299 w 906299"/>
              <a:gd name="connsiteY1-4" fmla="*/ 290080 h 4000927"/>
              <a:gd name="connsiteX2-5" fmla="*/ 906299 w 906299"/>
              <a:gd name="connsiteY2-6" fmla="*/ 4000927 h 4000927"/>
              <a:gd name="connsiteX3-7" fmla="*/ 49049 w 906299"/>
              <a:gd name="connsiteY3-8" fmla="*/ 4000927 h 4000927"/>
              <a:gd name="connsiteX4-9" fmla="*/ 0 w 906299"/>
              <a:gd name="connsiteY4-10" fmla="*/ 0 h 40009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8" name="矩形 150"/>
          <p:cNvSpPr/>
          <p:nvPr/>
        </p:nvSpPr>
        <p:spPr bwMode="auto">
          <a:xfrm rot="21015878">
            <a:off x="3268020" y="1226846"/>
            <a:ext cx="450831" cy="2053125"/>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1" fmla="*/ 0 w 857250"/>
              <a:gd name="connsiteY0-2" fmla="*/ 285585 h 3905038"/>
              <a:gd name="connsiteX1-3" fmla="*/ 847566 w 857250"/>
              <a:gd name="connsiteY1-4" fmla="*/ 0 h 3905038"/>
              <a:gd name="connsiteX2-5" fmla="*/ 857250 w 857250"/>
              <a:gd name="connsiteY2-6" fmla="*/ 3905038 h 3905038"/>
              <a:gd name="connsiteX3-7" fmla="*/ 0 w 857250"/>
              <a:gd name="connsiteY3-8" fmla="*/ 3905038 h 3905038"/>
              <a:gd name="connsiteX4-9" fmla="*/ 0 w 857250"/>
              <a:gd name="connsiteY4-10" fmla="*/ 285585 h 39050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9" name="矩形 292"/>
          <p:cNvSpPr/>
          <p:nvPr/>
        </p:nvSpPr>
        <p:spPr bwMode="auto">
          <a:xfrm rot="3830661">
            <a:off x="2456466" y="826526"/>
            <a:ext cx="476803" cy="2103541"/>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1" fmla="*/ 0 w 906299"/>
              <a:gd name="connsiteY0-2" fmla="*/ 0 h 4000927"/>
              <a:gd name="connsiteX1-3" fmla="*/ 906299 w 906299"/>
              <a:gd name="connsiteY1-4" fmla="*/ 290080 h 4000927"/>
              <a:gd name="connsiteX2-5" fmla="*/ 906299 w 906299"/>
              <a:gd name="connsiteY2-6" fmla="*/ 4000927 h 4000927"/>
              <a:gd name="connsiteX3-7" fmla="*/ 49049 w 906299"/>
              <a:gd name="connsiteY3-8" fmla="*/ 4000927 h 4000927"/>
              <a:gd name="connsiteX4-9" fmla="*/ 0 w 906299"/>
              <a:gd name="connsiteY4-10" fmla="*/ 0 h 40009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10" name="矩形 151"/>
          <p:cNvSpPr/>
          <p:nvPr/>
        </p:nvSpPr>
        <p:spPr bwMode="auto">
          <a:xfrm rot="6911544">
            <a:off x="3762865" y="1405934"/>
            <a:ext cx="635828" cy="2471847"/>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1" fmla="*/ 0 w 857250"/>
              <a:gd name="connsiteY0-2" fmla="*/ 0 h 4085759"/>
              <a:gd name="connsiteX1-3" fmla="*/ 857250 w 857250"/>
              <a:gd name="connsiteY1-4" fmla="*/ 0 h 4085759"/>
              <a:gd name="connsiteX2-5" fmla="*/ 857250 w 857250"/>
              <a:gd name="connsiteY2-6" fmla="*/ 3414247 h 4085759"/>
              <a:gd name="connsiteX3-7" fmla="*/ 314328 w 857250"/>
              <a:gd name="connsiteY3-8" fmla="*/ 4085759 h 4085759"/>
              <a:gd name="connsiteX4-9" fmla="*/ 0 w 857250"/>
              <a:gd name="connsiteY4-10" fmla="*/ 0 h 4085759"/>
              <a:gd name="connsiteX0-11" fmla="*/ 0 w 857250"/>
              <a:gd name="connsiteY0-12" fmla="*/ 0 h 4000034"/>
              <a:gd name="connsiteX1-13" fmla="*/ 857250 w 857250"/>
              <a:gd name="connsiteY1-14" fmla="*/ 0 h 4000034"/>
              <a:gd name="connsiteX2-15" fmla="*/ 857250 w 857250"/>
              <a:gd name="connsiteY2-16" fmla="*/ 3414247 h 4000034"/>
              <a:gd name="connsiteX3-17" fmla="*/ 328619 w 857250"/>
              <a:gd name="connsiteY3-18" fmla="*/ 4000034 h 4000034"/>
              <a:gd name="connsiteX4-19" fmla="*/ 0 w 857250"/>
              <a:gd name="connsiteY4-20" fmla="*/ 0 h 4000034"/>
              <a:gd name="connsiteX0-21" fmla="*/ 0 w 857250"/>
              <a:gd name="connsiteY0-22" fmla="*/ 0 h 4028609"/>
              <a:gd name="connsiteX1-23" fmla="*/ 857250 w 857250"/>
              <a:gd name="connsiteY1-24" fmla="*/ 0 h 4028609"/>
              <a:gd name="connsiteX2-25" fmla="*/ 857250 w 857250"/>
              <a:gd name="connsiteY2-26" fmla="*/ 3414247 h 4028609"/>
              <a:gd name="connsiteX3-27" fmla="*/ 357194 w 857250"/>
              <a:gd name="connsiteY3-28" fmla="*/ 4028609 h 4028609"/>
              <a:gd name="connsiteX4-29" fmla="*/ 0 w 857250"/>
              <a:gd name="connsiteY4-30" fmla="*/ 0 h 4028609"/>
              <a:gd name="connsiteX0-31" fmla="*/ 0 w 514347"/>
              <a:gd name="connsiteY0-32" fmla="*/ 0 h 4700122"/>
              <a:gd name="connsiteX1-33" fmla="*/ 514347 w 514347"/>
              <a:gd name="connsiteY1-34" fmla="*/ 671513 h 4700122"/>
              <a:gd name="connsiteX2-35" fmla="*/ 514347 w 514347"/>
              <a:gd name="connsiteY2-36" fmla="*/ 4085760 h 4700122"/>
              <a:gd name="connsiteX3-37" fmla="*/ 14291 w 514347"/>
              <a:gd name="connsiteY3-38" fmla="*/ 4700122 h 4700122"/>
              <a:gd name="connsiteX4-39" fmla="*/ 0 w 514347"/>
              <a:gd name="connsiteY4-40" fmla="*/ 0 h 4700122"/>
              <a:gd name="connsiteX0-41" fmla="*/ 694660 w 1209007"/>
              <a:gd name="connsiteY0-42" fmla="*/ 17573 h 4717695"/>
              <a:gd name="connsiteX1-43" fmla="*/ 1209007 w 1209007"/>
              <a:gd name="connsiteY1-44" fmla="*/ 689086 h 4717695"/>
              <a:gd name="connsiteX2-45" fmla="*/ 1209007 w 1209007"/>
              <a:gd name="connsiteY2-46" fmla="*/ 4103333 h 4717695"/>
              <a:gd name="connsiteX3-47" fmla="*/ 708951 w 1209007"/>
              <a:gd name="connsiteY3-48" fmla="*/ 4717695 h 4717695"/>
              <a:gd name="connsiteX4-49" fmla="*/ 6 w 1209007"/>
              <a:gd name="connsiteY4-50" fmla="*/ 580671 h 4717695"/>
              <a:gd name="connsiteX5" fmla="*/ 694660 w 1209007"/>
              <a:gd name="connsiteY5" fmla="*/ 17573 h 4717695"/>
              <a:gd name="connsiteX0-51" fmla="*/ 694654 w 1209001"/>
              <a:gd name="connsiteY0-52" fmla="*/ 0 h 4700122"/>
              <a:gd name="connsiteX1-53" fmla="*/ 1209001 w 1209001"/>
              <a:gd name="connsiteY1-54" fmla="*/ 671513 h 4700122"/>
              <a:gd name="connsiteX2-55" fmla="*/ 1209001 w 1209001"/>
              <a:gd name="connsiteY2-56" fmla="*/ 4085760 h 4700122"/>
              <a:gd name="connsiteX3-57" fmla="*/ 708945 w 1209001"/>
              <a:gd name="connsiteY3-58" fmla="*/ 4700122 h 4700122"/>
              <a:gd name="connsiteX4-59" fmla="*/ 0 w 1209001"/>
              <a:gd name="connsiteY4-60" fmla="*/ 563098 h 4700122"/>
              <a:gd name="connsiteX5-61" fmla="*/ 694654 w 1209001"/>
              <a:gd name="connsiteY5-62" fmla="*/ 0 h 4700122"/>
              <a:gd name="connsiteX0-63" fmla="*/ 694654 w 1209001"/>
              <a:gd name="connsiteY0-64" fmla="*/ 0 h 4700122"/>
              <a:gd name="connsiteX1-65" fmla="*/ 1209001 w 1209001"/>
              <a:gd name="connsiteY1-66" fmla="*/ 671513 h 4700122"/>
              <a:gd name="connsiteX2-67" fmla="*/ 1209001 w 1209001"/>
              <a:gd name="connsiteY2-68" fmla="*/ 4085760 h 4700122"/>
              <a:gd name="connsiteX3-69" fmla="*/ 708945 w 1209001"/>
              <a:gd name="connsiteY3-70" fmla="*/ 4700122 h 4700122"/>
              <a:gd name="connsiteX4-71" fmla="*/ 0 w 1209001"/>
              <a:gd name="connsiteY4-72" fmla="*/ 563098 h 4700122"/>
              <a:gd name="connsiteX5-73" fmla="*/ 694654 w 1209001"/>
              <a:gd name="connsiteY5-74" fmla="*/ 0 h 4700122"/>
              <a:gd name="connsiteX0-75" fmla="*/ 694654 w 1209001"/>
              <a:gd name="connsiteY0-76" fmla="*/ 0 h 4700122"/>
              <a:gd name="connsiteX1-77" fmla="*/ 1209001 w 1209001"/>
              <a:gd name="connsiteY1-78" fmla="*/ 671513 h 4700122"/>
              <a:gd name="connsiteX2-79" fmla="*/ 1209001 w 1209001"/>
              <a:gd name="connsiteY2-80" fmla="*/ 4085760 h 4700122"/>
              <a:gd name="connsiteX3-81" fmla="*/ 708945 w 1209001"/>
              <a:gd name="connsiteY3-82" fmla="*/ 4700122 h 4700122"/>
              <a:gd name="connsiteX4-83" fmla="*/ 0 w 1209001"/>
              <a:gd name="connsiteY4-84" fmla="*/ 563098 h 4700122"/>
              <a:gd name="connsiteX5-85" fmla="*/ 694654 w 1209001"/>
              <a:gd name="connsiteY5-86" fmla="*/ 0 h 4700122"/>
              <a:gd name="connsiteX0-87" fmla="*/ 694654 w 1209001"/>
              <a:gd name="connsiteY0-88" fmla="*/ 0 h 4700122"/>
              <a:gd name="connsiteX1-89" fmla="*/ 1209001 w 1209001"/>
              <a:gd name="connsiteY1-90" fmla="*/ 671513 h 4700122"/>
              <a:gd name="connsiteX2-91" fmla="*/ 1209001 w 1209001"/>
              <a:gd name="connsiteY2-92" fmla="*/ 4085760 h 4700122"/>
              <a:gd name="connsiteX3-93" fmla="*/ 708945 w 1209001"/>
              <a:gd name="connsiteY3-94" fmla="*/ 4700122 h 4700122"/>
              <a:gd name="connsiteX4-95" fmla="*/ 0 w 1209001"/>
              <a:gd name="connsiteY4-96" fmla="*/ 563098 h 4700122"/>
              <a:gd name="connsiteX5-97" fmla="*/ 694654 w 1209001"/>
              <a:gd name="connsiteY5-98" fmla="*/ 0 h 47001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grpSp>
        <p:nvGrpSpPr>
          <p:cNvPr id="11" name="组合 10"/>
          <p:cNvGrpSpPr/>
          <p:nvPr/>
        </p:nvGrpSpPr>
        <p:grpSpPr>
          <a:xfrm>
            <a:off x="1574851" y="2330386"/>
            <a:ext cx="2471812" cy="635648"/>
            <a:chOff x="1574851" y="2330386"/>
            <a:chExt cx="2471812" cy="635648"/>
          </a:xfrm>
        </p:grpSpPr>
        <p:sp>
          <p:nvSpPr>
            <p:cNvPr id="12" name="矩形 151"/>
            <p:cNvSpPr/>
            <p:nvPr/>
          </p:nvSpPr>
          <p:spPr bwMode="auto">
            <a:xfrm rot="6911544">
              <a:off x="2492933" y="1412304"/>
              <a:ext cx="635648" cy="2471812"/>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1" fmla="*/ 0 w 857250"/>
                <a:gd name="connsiteY0-2" fmla="*/ 0 h 4085759"/>
                <a:gd name="connsiteX1-3" fmla="*/ 857250 w 857250"/>
                <a:gd name="connsiteY1-4" fmla="*/ 0 h 4085759"/>
                <a:gd name="connsiteX2-5" fmla="*/ 857250 w 857250"/>
                <a:gd name="connsiteY2-6" fmla="*/ 3414247 h 4085759"/>
                <a:gd name="connsiteX3-7" fmla="*/ 314328 w 857250"/>
                <a:gd name="connsiteY3-8" fmla="*/ 4085759 h 4085759"/>
                <a:gd name="connsiteX4-9" fmla="*/ 0 w 857250"/>
                <a:gd name="connsiteY4-10" fmla="*/ 0 h 4085759"/>
                <a:gd name="connsiteX0-11" fmla="*/ 0 w 857250"/>
                <a:gd name="connsiteY0-12" fmla="*/ 0 h 4000034"/>
                <a:gd name="connsiteX1-13" fmla="*/ 857250 w 857250"/>
                <a:gd name="connsiteY1-14" fmla="*/ 0 h 4000034"/>
                <a:gd name="connsiteX2-15" fmla="*/ 857250 w 857250"/>
                <a:gd name="connsiteY2-16" fmla="*/ 3414247 h 4000034"/>
                <a:gd name="connsiteX3-17" fmla="*/ 328619 w 857250"/>
                <a:gd name="connsiteY3-18" fmla="*/ 4000034 h 4000034"/>
                <a:gd name="connsiteX4-19" fmla="*/ 0 w 857250"/>
                <a:gd name="connsiteY4-20" fmla="*/ 0 h 4000034"/>
                <a:gd name="connsiteX0-21" fmla="*/ 0 w 857250"/>
                <a:gd name="connsiteY0-22" fmla="*/ 0 h 4028609"/>
                <a:gd name="connsiteX1-23" fmla="*/ 857250 w 857250"/>
                <a:gd name="connsiteY1-24" fmla="*/ 0 h 4028609"/>
                <a:gd name="connsiteX2-25" fmla="*/ 857250 w 857250"/>
                <a:gd name="connsiteY2-26" fmla="*/ 3414247 h 4028609"/>
                <a:gd name="connsiteX3-27" fmla="*/ 357194 w 857250"/>
                <a:gd name="connsiteY3-28" fmla="*/ 4028609 h 4028609"/>
                <a:gd name="connsiteX4-29" fmla="*/ 0 w 857250"/>
                <a:gd name="connsiteY4-30" fmla="*/ 0 h 4028609"/>
                <a:gd name="connsiteX0-31" fmla="*/ 0 w 514347"/>
                <a:gd name="connsiteY0-32" fmla="*/ 0 h 4700122"/>
                <a:gd name="connsiteX1-33" fmla="*/ 514347 w 514347"/>
                <a:gd name="connsiteY1-34" fmla="*/ 671513 h 4700122"/>
                <a:gd name="connsiteX2-35" fmla="*/ 514347 w 514347"/>
                <a:gd name="connsiteY2-36" fmla="*/ 4085760 h 4700122"/>
                <a:gd name="connsiteX3-37" fmla="*/ 14291 w 514347"/>
                <a:gd name="connsiteY3-38" fmla="*/ 4700122 h 4700122"/>
                <a:gd name="connsiteX4-39" fmla="*/ 0 w 514347"/>
                <a:gd name="connsiteY4-40" fmla="*/ 0 h 4700122"/>
                <a:gd name="connsiteX0-41" fmla="*/ 694660 w 1209007"/>
                <a:gd name="connsiteY0-42" fmla="*/ 17573 h 4717695"/>
                <a:gd name="connsiteX1-43" fmla="*/ 1209007 w 1209007"/>
                <a:gd name="connsiteY1-44" fmla="*/ 689086 h 4717695"/>
                <a:gd name="connsiteX2-45" fmla="*/ 1209007 w 1209007"/>
                <a:gd name="connsiteY2-46" fmla="*/ 4103333 h 4717695"/>
                <a:gd name="connsiteX3-47" fmla="*/ 708951 w 1209007"/>
                <a:gd name="connsiteY3-48" fmla="*/ 4717695 h 4717695"/>
                <a:gd name="connsiteX4-49" fmla="*/ 6 w 1209007"/>
                <a:gd name="connsiteY4-50" fmla="*/ 580671 h 4717695"/>
                <a:gd name="connsiteX5" fmla="*/ 694660 w 1209007"/>
                <a:gd name="connsiteY5" fmla="*/ 17573 h 4717695"/>
                <a:gd name="connsiteX0-51" fmla="*/ 694654 w 1209001"/>
                <a:gd name="connsiteY0-52" fmla="*/ 0 h 4700122"/>
                <a:gd name="connsiteX1-53" fmla="*/ 1209001 w 1209001"/>
                <a:gd name="connsiteY1-54" fmla="*/ 671513 h 4700122"/>
                <a:gd name="connsiteX2-55" fmla="*/ 1209001 w 1209001"/>
                <a:gd name="connsiteY2-56" fmla="*/ 4085760 h 4700122"/>
                <a:gd name="connsiteX3-57" fmla="*/ 708945 w 1209001"/>
                <a:gd name="connsiteY3-58" fmla="*/ 4700122 h 4700122"/>
                <a:gd name="connsiteX4-59" fmla="*/ 0 w 1209001"/>
                <a:gd name="connsiteY4-60" fmla="*/ 563098 h 4700122"/>
                <a:gd name="connsiteX5-61" fmla="*/ 694654 w 1209001"/>
                <a:gd name="connsiteY5-62" fmla="*/ 0 h 4700122"/>
                <a:gd name="connsiteX0-63" fmla="*/ 694654 w 1209001"/>
                <a:gd name="connsiteY0-64" fmla="*/ 0 h 4700122"/>
                <a:gd name="connsiteX1-65" fmla="*/ 1209001 w 1209001"/>
                <a:gd name="connsiteY1-66" fmla="*/ 671513 h 4700122"/>
                <a:gd name="connsiteX2-67" fmla="*/ 1209001 w 1209001"/>
                <a:gd name="connsiteY2-68" fmla="*/ 4085760 h 4700122"/>
                <a:gd name="connsiteX3-69" fmla="*/ 708945 w 1209001"/>
                <a:gd name="connsiteY3-70" fmla="*/ 4700122 h 4700122"/>
                <a:gd name="connsiteX4-71" fmla="*/ 0 w 1209001"/>
                <a:gd name="connsiteY4-72" fmla="*/ 563098 h 4700122"/>
                <a:gd name="connsiteX5-73" fmla="*/ 694654 w 1209001"/>
                <a:gd name="connsiteY5-74" fmla="*/ 0 h 4700122"/>
                <a:gd name="connsiteX0-75" fmla="*/ 694654 w 1209001"/>
                <a:gd name="connsiteY0-76" fmla="*/ 0 h 4700122"/>
                <a:gd name="connsiteX1-77" fmla="*/ 1209001 w 1209001"/>
                <a:gd name="connsiteY1-78" fmla="*/ 671513 h 4700122"/>
                <a:gd name="connsiteX2-79" fmla="*/ 1209001 w 1209001"/>
                <a:gd name="connsiteY2-80" fmla="*/ 4085760 h 4700122"/>
                <a:gd name="connsiteX3-81" fmla="*/ 708945 w 1209001"/>
                <a:gd name="connsiteY3-82" fmla="*/ 4700122 h 4700122"/>
                <a:gd name="connsiteX4-83" fmla="*/ 0 w 1209001"/>
                <a:gd name="connsiteY4-84" fmla="*/ 563098 h 4700122"/>
                <a:gd name="connsiteX5-85" fmla="*/ 694654 w 1209001"/>
                <a:gd name="connsiteY5-86" fmla="*/ 0 h 4700122"/>
                <a:gd name="connsiteX0-87" fmla="*/ 694654 w 1209001"/>
                <a:gd name="connsiteY0-88" fmla="*/ 0 h 4700122"/>
                <a:gd name="connsiteX1-89" fmla="*/ 1209001 w 1209001"/>
                <a:gd name="connsiteY1-90" fmla="*/ 671513 h 4700122"/>
                <a:gd name="connsiteX2-91" fmla="*/ 1209001 w 1209001"/>
                <a:gd name="connsiteY2-92" fmla="*/ 4085760 h 4700122"/>
                <a:gd name="connsiteX3-93" fmla="*/ 708945 w 1209001"/>
                <a:gd name="connsiteY3-94" fmla="*/ 4700122 h 4700122"/>
                <a:gd name="connsiteX4-95" fmla="*/ 0 w 1209001"/>
                <a:gd name="connsiteY4-96" fmla="*/ 563098 h 4700122"/>
                <a:gd name="connsiteX5-97" fmla="*/ 694654 w 1209001"/>
                <a:gd name="connsiteY5-98" fmla="*/ 0 h 47001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13" name="矩形 104"/>
            <p:cNvSpPr>
              <a:spLocks noChangeArrowheads="1"/>
            </p:cNvSpPr>
            <p:nvPr/>
          </p:nvSpPr>
          <p:spPr bwMode="auto">
            <a:xfrm rot="1126831">
              <a:off x="2232248" y="261529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项目键入</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文本框 295"/>
            <p:cNvSpPr txBox="1">
              <a:spLocks noChangeArrowheads="1"/>
            </p:cNvSpPr>
            <p:nvPr/>
          </p:nvSpPr>
          <p:spPr bwMode="auto">
            <a:xfrm rot="885813">
              <a:off x="1786143" y="2339559"/>
              <a:ext cx="460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600" b="1">
                  <a:solidFill>
                    <a:schemeClr val="bg1"/>
                  </a:solidFill>
                  <a:latin typeface="Impact" panose="020B0806030902050204" pitchFamily="34" charset="0"/>
                </a:rPr>
                <a:t>01</a:t>
              </a:r>
              <a:endParaRPr lang="zh-CN" altLang="en-US" sz="1600" b="1">
                <a:solidFill>
                  <a:schemeClr val="bg1"/>
                </a:solidFill>
                <a:latin typeface="Impact" panose="020B0806030902050204" pitchFamily="34" charset="0"/>
              </a:endParaRPr>
            </a:p>
          </p:txBody>
        </p:sp>
      </p:grpSp>
      <p:sp>
        <p:nvSpPr>
          <p:cNvPr id="15" name="文本框 205"/>
          <p:cNvSpPr txBox="1">
            <a:spLocks noChangeArrowheads="1"/>
          </p:cNvSpPr>
          <p:nvPr/>
        </p:nvSpPr>
        <p:spPr bwMode="auto">
          <a:xfrm rot="885813">
            <a:off x="3149481" y="2285293"/>
            <a:ext cx="460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600" b="1">
                <a:solidFill>
                  <a:schemeClr val="bg1"/>
                </a:solidFill>
                <a:latin typeface="Impact" panose="020B0806030902050204" pitchFamily="34" charset="0"/>
              </a:rPr>
              <a:t>02</a:t>
            </a:r>
            <a:endParaRPr lang="zh-CN" altLang="en-US" sz="1600" b="1">
              <a:solidFill>
                <a:schemeClr val="bg1"/>
              </a:solidFill>
              <a:latin typeface="Impact" panose="020B0806030902050204" pitchFamily="34" charset="0"/>
            </a:endParaRPr>
          </a:p>
        </p:txBody>
      </p:sp>
      <p:sp>
        <p:nvSpPr>
          <p:cNvPr id="16" name="矩形 104"/>
          <p:cNvSpPr>
            <a:spLocks noChangeArrowheads="1"/>
          </p:cNvSpPr>
          <p:nvPr/>
        </p:nvSpPr>
        <p:spPr bwMode="auto">
          <a:xfrm rot="1126831">
            <a:off x="3648021" y="254944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chemeClr val="bg1"/>
                </a:solidFill>
                <a:latin typeface="微软雅黑" panose="020B0503020204020204" pitchFamily="34" charset="-122"/>
                <a:ea typeface="微软雅黑" panose="020B0503020204020204" pitchFamily="34" charset="-122"/>
              </a:rPr>
              <a:t>项目键入</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17560" y="2272490"/>
            <a:ext cx="2471847" cy="679325"/>
            <a:chOff x="4217560" y="2272490"/>
            <a:chExt cx="2471847" cy="679325"/>
          </a:xfrm>
        </p:grpSpPr>
        <p:sp>
          <p:nvSpPr>
            <p:cNvPr id="18" name="矩形 151"/>
            <p:cNvSpPr/>
            <p:nvPr/>
          </p:nvSpPr>
          <p:spPr bwMode="auto">
            <a:xfrm rot="6911544">
              <a:off x="5135570" y="1397977"/>
              <a:ext cx="635828" cy="2471847"/>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1" fmla="*/ 0 w 857250"/>
                <a:gd name="connsiteY0-2" fmla="*/ 0 h 4085759"/>
                <a:gd name="connsiteX1-3" fmla="*/ 857250 w 857250"/>
                <a:gd name="connsiteY1-4" fmla="*/ 0 h 4085759"/>
                <a:gd name="connsiteX2-5" fmla="*/ 857250 w 857250"/>
                <a:gd name="connsiteY2-6" fmla="*/ 3414247 h 4085759"/>
                <a:gd name="connsiteX3-7" fmla="*/ 314328 w 857250"/>
                <a:gd name="connsiteY3-8" fmla="*/ 4085759 h 4085759"/>
                <a:gd name="connsiteX4-9" fmla="*/ 0 w 857250"/>
                <a:gd name="connsiteY4-10" fmla="*/ 0 h 4085759"/>
                <a:gd name="connsiteX0-11" fmla="*/ 0 w 857250"/>
                <a:gd name="connsiteY0-12" fmla="*/ 0 h 4000034"/>
                <a:gd name="connsiteX1-13" fmla="*/ 857250 w 857250"/>
                <a:gd name="connsiteY1-14" fmla="*/ 0 h 4000034"/>
                <a:gd name="connsiteX2-15" fmla="*/ 857250 w 857250"/>
                <a:gd name="connsiteY2-16" fmla="*/ 3414247 h 4000034"/>
                <a:gd name="connsiteX3-17" fmla="*/ 328619 w 857250"/>
                <a:gd name="connsiteY3-18" fmla="*/ 4000034 h 4000034"/>
                <a:gd name="connsiteX4-19" fmla="*/ 0 w 857250"/>
                <a:gd name="connsiteY4-20" fmla="*/ 0 h 4000034"/>
                <a:gd name="connsiteX0-21" fmla="*/ 0 w 857250"/>
                <a:gd name="connsiteY0-22" fmla="*/ 0 h 4028609"/>
                <a:gd name="connsiteX1-23" fmla="*/ 857250 w 857250"/>
                <a:gd name="connsiteY1-24" fmla="*/ 0 h 4028609"/>
                <a:gd name="connsiteX2-25" fmla="*/ 857250 w 857250"/>
                <a:gd name="connsiteY2-26" fmla="*/ 3414247 h 4028609"/>
                <a:gd name="connsiteX3-27" fmla="*/ 357194 w 857250"/>
                <a:gd name="connsiteY3-28" fmla="*/ 4028609 h 4028609"/>
                <a:gd name="connsiteX4-29" fmla="*/ 0 w 857250"/>
                <a:gd name="connsiteY4-30" fmla="*/ 0 h 4028609"/>
                <a:gd name="connsiteX0-31" fmla="*/ 0 w 514347"/>
                <a:gd name="connsiteY0-32" fmla="*/ 0 h 4700122"/>
                <a:gd name="connsiteX1-33" fmla="*/ 514347 w 514347"/>
                <a:gd name="connsiteY1-34" fmla="*/ 671513 h 4700122"/>
                <a:gd name="connsiteX2-35" fmla="*/ 514347 w 514347"/>
                <a:gd name="connsiteY2-36" fmla="*/ 4085760 h 4700122"/>
                <a:gd name="connsiteX3-37" fmla="*/ 14291 w 514347"/>
                <a:gd name="connsiteY3-38" fmla="*/ 4700122 h 4700122"/>
                <a:gd name="connsiteX4-39" fmla="*/ 0 w 514347"/>
                <a:gd name="connsiteY4-40" fmla="*/ 0 h 4700122"/>
                <a:gd name="connsiteX0-41" fmla="*/ 694660 w 1209007"/>
                <a:gd name="connsiteY0-42" fmla="*/ 17573 h 4717695"/>
                <a:gd name="connsiteX1-43" fmla="*/ 1209007 w 1209007"/>
                <a:gd name="connsiteY1-44" fmla="*/ 689086 h 4717695"/>
                <a:gd name="connsiteX2-45" fmla="*/ 1209007 w 1209007"/>
                <a:gd name="connsiteY2-46" fmla="*/ 4103333 h 4717695"/>
                <a:gd name="connsiteX3-47" fmla="*/ 708951 w 1209007"/>
                <a:gd name="connsiteY3-48" fmla="*/ 4717695 h 4717695"/>
                <a:gd name="connsiteX4-49" fmla="*/ 6 w 1209007"/>
                <a:gd name="connsiteY4-50" fmla="*/ 580671 h 4717695"/>
                <a:gd name="connsiteX5" fmla="*/ 694660 w 1209007"/>
                <a:gd name="connsiteY5" fmla="*/ 17573 h 4717695"/>
                <a:gd name="connsiteX0-51" fmla="*/ 694654 w 1209001"/>
                <a:gd name="connsiteY0-52" fmla="*/ 0 h 4700122"/>
                <a:gd name="connsiteX1-53" fmla="*/ 1209001 w 1209001"/>
                <a:gd name="connsiteY1-54" fmla="*/ 671513 h 4700122"/>
                <a:gd name="connsiteX2-55" fmla="*/ 1209001 w 1209001"/>
                <a:gd name="connsiteY2-56" fmla="*/ 4085760 h 4700122"/>
                <a:gd name="connsiteX3-57" fmla="*/ 708945 w 1209001"/>
                <a:gd name="connsiteY3-58" fmla="*/ 4700122 h 4700122"/>
                <a:gd name="connsiteX4-59" fmla="*/ 0 w 1209001"/>
                <a:gd name="connsiteY4-60" fmla="*/ 563098 h 4700122"/>
                <a:gd name="connsiteX5-61" fmla="*/ 694654 w 1209001"/>
                <a:gd name="connsiteY5-62" fmla="*/ 0 h 4700122"/>
                <a:gd name="connsiteX0-63" fmla="*/ 694654 w 1209001"/>
                <a:gd name="connsiteY0-64" fmla="*/ 0 h 4700122"/>
                <a:gd name="connsiteX1-65" fmla="*/ 1209001 w 1209001"/>
                <a:gd name="connsiteY1-66" fmla="*/ 671513 h 4700122"/>
                <a:gd name="connsiteX2-67" fmla="*/ 1209001 w 1209001"/>
                <a:gd name="connsiteY2-68" fmla="*/ 4085760 h 4700122"/>
                <a:gd name="connsiteX3-69" fmla="*/ 708945 w 1209001"/>
                <a:gd name="connsiteY3-70" fmla="*/ 4700122 h 4700122"/>
                <a:gd name="connsiteX4-71" fmla="*/ 0 w 1209001"/>
                <a:gd name="connsiteY4-72" fmla="*/ 563098 h 4700122"/>
                <a:gd name="connsiteX5-73" fmla="*/ 694654 w 1209001"/>
                <a:gd name="connsiteY5-74" fmla="*/ 0 h 4700122"/>
                <a:gd name="connsiteX0-75" fmla="*/ 694654 w 1209001"/>
                <a:gd name="connsiteY0-76" fmla="*/ 0 h 4700122"/>
                <a:gd name="connsiteX1-77" fmla="*/ 1209001 w 1209001"/>
                <a:gd name="connsiteY1-78" fmla="*/ 671513 h 4700122"/>
                <a:gd name="connsiteX2-79" fmla="*/ 1209001 w 1209001"/>
                <a:gd name="connsiteY2-80" fmla="*/ 4085760 h 4700122"/>
                <a:gd name="connsiteX3-81" fmla="*/ 708945 w 1209001"/>
                <a:gd name="connsiteY3-82" fmla="*/ 4700122 h 4700122"/>
                <a:gd name="connsiteX4-83" fmla="*/ 0 w 1209001"/>
                <a:gd name="connsiteY4-84" fmla="*/ 563098 h 4700122"/>
                <a:gd name="connsiteX5-85" fmla="*/ 694654 w 1209001"/>
                <a:gd name="connsiteY5-86" fmla="*/ 0 h 4700122"/>
                <a:gd name="connsiteX0-87" fmla="*/ 694654 w 1209001"/>
                <a:gd name="connsiteY0-88" fmla="*/ 0 h 4700122"/>
                <a:gd name="connsiteX1-89" fmla="*/ 1209001 w 1209001"/>
                <a:gd name="connsiteY1-90" fmla="*/ 671513 h 4700122"/>
                <a:gd name="connsiteX2-91" fmla="*/ 1209001 w 1209001"/>
                <a:gd name="connsiteY2-92" fmla="*/ 4085760 h 4700122"/>
                <a:gd name="connsiteX3-93" fmla="*/ 708945 w 1209001"/>
                <a:gd name="connsiteY3-94" fmla="*/ 4700122 h 4700122"/>
                <a:gd name="connsiteX4-95" fmla="*/ 0 w 1209001"/>
                <a:gd name="connsiteY4-96" fmla="*/ 563098 h 4700122"/>
                <a:gd name="connsiteX5-97" fmla="*/ 694654 w 1209001"/>
                <a:gd name="connsiteY5-98" fmla="*/ 0 h 47001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19" name="文本框 206"/>
            <p:cNvSpPr txBox="1">
              <a:spLocks noChangeArrowheads="1"/>
            </p:cNvSpPr>
            <p:nvPr/>
          </p:nvSpPr>
          <p:spPr bwMode="auto">
            <a:xfrm rot="885813">
              <a:off x="4467699" y="2272490"/>
              <a:ext cx="460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600" b="1">
                  <a:solidFill>
                    <a:schemeClr val="bg1"/>
                  </a:solidFill>
                  <a:latin typeface="Impact" panose="020B0806030902050204" pitchFamily="34" charset="0"/>
                </a:rPr>
                <a:t>03</a:t>
              </a:r>
              <a:endParaRPr lang="zh-CN" altLang="en-US" sz="1600" b="1">
                <a:solidFill>
                  <a:schemeClr val="bg1"/>
                </a:solidFill>
                <a:latin typeface="Impact" panose="020B0806030902050204" pitchFamily="34" charset="0"/>
              </a:endParaRPr>
            </a:p>
          </p:txBody>
        </p:sp>
        <p:sp>
          <p:nvSpPr>
            <p:cNvPr id="20" name="矩形 104"/>
            <p:cNvSpPr>
              <a:spLocks noChangeArrowheads="1"/>
            </p:cNvSpPr>
            <p:nvPr/>
          </p:nvSpPr>
          <p:spPr bwMode="auto">
            <a:xfrm rot="1126831">
              <a:off x="5041845" y="2560424"/>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chemeClr val="bg1"/>
                  </a:solidFill>
                  <a:latin typeface="微软雅黑" panose="020B0503020204020204" pitchFamily="34" charset="-122"/>
                  <a:ea typeface="微软雅黑" panose="020B0503020204020204" pitchFamily="34" charset="-122"/>
                </a:rPr>
                <a:t>项目键入</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588674" y="2272490"/>
            <a:ext cx="2471847" cy="675778"/>
            <a:chOff x="5588674" y="2272490"/>
            <a:chExt cx="2471847" cy="675778"/>
          </a:xfrm>
        </p:grpSpPr>
        <p:sp>
          <p:nvSpPr>
            <p:cNvPr id="22" name="矩形 151"/>
            <p:cNvSpPr/>
            <p:nvPr/>
          </p:nvSpPr>
          <p:spPr bwMode="auto">
            <a:xfrm rot="6911544">
              <a:off x="6506684" y="1394430"/>
              <a:ext cx="635828" cy="2471847"/>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1" fmla="*/ 0 w 857250"/>
                <a:gd name="connsiteY0-2" fmla="*/ 0 h 4085759"/>
                <a:gd name="connsiteX1-3" fmla="*/ 857250 w 857250"/>
                <a:gd name="connsiteY1-4" fmla="*/ 0 h 4085759"/>
                <a:gd name="connsiteX2-5" fmla="*/ 857250 w 857250"/>
                <a:gd name="connsiteY2-6" fmla="*/ 3414247 h 4085759"/>
                <a:gd name="connsiteX3-7" fmla="*/ 314328 w 857250"/>
                <a:gd name="connsiteY3-8" fmla="*/ 4085759 h 4085759"/>
                <a:gd name="connsiteX4-9" fmla="*/ 0 w 857250"/>
                <a:gd name="connsiteY4-10" fmla="*/ 0 h 4085759"/>
                <a:gd name="connsiteX0-11" fmla="*/ 0 w 857250"/>
                <a:gd name="connsiteY0-12" fmla="*/ 0 h 4000034"/>
                <a:gd name="connsiteX1-13" fmla="*/ 857250 w 857250"/>
                <a:gd name="connsiteY1-14" fmla="*/ 0 h 4000034"/>
                <a:gd name="connsiteX2-15" fmla="*/ 857250 w 857250"/>
                <a:gd name="connsiteY2-16" fmla="*/ 3414247 h 4000034"/>
                <a:gd name="connsiteX3-17" fmla="*/ 328619 w 857250"/>
                <a:gd name="connsiteY3-18" fmla="*/ 4000034 h 4000034"/>
                <a:gd name="connsiteX4-19" fmla="*/ 0 w 857250"/>
                <a:gd name="connsiteY4-20" fmla="*/ 0 h 4000034"/>
                <a:gd name="connsiteX0-21" fmla="*/ 0 w 857250"/>
                <a:gd name="connsiteY0-22" fmla="*/ 0 h 4028609"/>
                <a:gd name="connsiteX1-23" fmla="*/ 857250 w 857250"/>
                <a:gd name="connsiteY1-24" fmla="*/ 0 h 4028609"/>
                <a:gd name="connsiteX2-25" fmla="*/ 857250 w 857250"/>
                <a:gd name="connsiteY2-26" fmla="*/ 3414247 h 4028609"/>
                <a:gd name="connsiteX3-27" fmla="*/ 357194 w 857250"/>
                <a:gd name="connsiteY3-28" fmla="*/ 4028609 h 4028609"/>
                <a:gd name="connsiteX4-29" fmla="*/ 0 w 857250"/>
                <a:gd name="connsiteY4-30" fmla="*/ 0 h 4028609"/>
                <a:gd name="connsiteX0-31" fmla="*/ 0 w 514347"/>
                <a:gd name="connsiteY0-32" fmla="*/ 0 h 4700122"/>
                <a:gd name="connsiteX1-33" fmla="*/ 514347 w 514347"/>
                <a:gd name="connsiteY1-34" fmla="*/ 671513 h 4700122"/>
                <a:gd name="connsiteX2-35" fmla="*/ 514347 w 514347"/>
                <a:gd name="connsiteY2-36" fmla="*/ 4085760 h 4700122"/>
                <a:gd name="connsiteX3-37" fmla="*/ 14291 w 514347"/>
                <a:gd name="connsiteY3-38" fmla="*/ 4700122 h 4700122"/>
                <a:gd name="connsiteX4-39" fmla="*/ 0 w 514347"/>
                <a:gd name="connsiteY4-40" fmla="*/ 0 h 4700122"/>
                <a:gd name="connsiteX0-41" fmla="*/ 694660 w 1209007"/>
                <a:gd name="connsiteY0-42" fmla="*/ 17573 h 4717695"/>
                <a:gd name="connsiteX1-43" fmla="*/ 1209007 w 1209007"/>
                <a:gd name="connsiteY1-44" fmla="*/ 689086 h 4717695"/>
                <a:gd name="connsiteX2-45" fmla="*/ 1209007 w 1209007"/>
                <a:gd name="connsiteY2-46" fmla="*/ 4103333 h 4717695"/>
                <a:gd name="connsiteX3-47" fmla="*/ 708951 w 1209007"/>
                <a:gd name="connsiteY3-48" fmla="*/ 4717695 h 4717695"/>
                <a:gd name="connsiteX4-49" fmla="*/ 6 w 1209007"/>
                <a:gd name="connsiteY4-50" fmla="*/ 580671 h 4717695"/>
                <a:gd name="connsiteX5" fmla="*/ 694660 w 1209007"/>
                <a:gd name="connsiteY5" fmla="*/ 17573 h 4717695"/>
                <a:gd name="connsiteX0-51" fmla="*/ 694654 w 1209001"/>
                <a:gd name="connsiteY0-52" fmla="*/ 0 h 4700122"/>
                <a:gd name="connsiteX1-53" fmla="*/ 1209001 w 1209001"/>
                <a:gd name="connsiteY1-54" fmla="*/ 671513 h 4700122"/>
                <a:gd name="connsiteX2-55" fmla="*/ 1209001 w 1209001"/>
                <a:gd name="connsiteY2-56" fmla="*/ 4085760 h 4700122"/>
                <a:gd name="connsiteX3-57" fmla="*/ 708945 w 1209001"/>
                <a:gd name="connsiteY3-58" fmla="*/ 4700122 h 4700122"/>
                <a:gd name="connsiteX4-59" fmla="*/ 0 w 1209001"/>
                <a:gd name="connsiteY4-60" fmla="*/ 563098 h 4700122"/>
                <a:gd name="connsiteX5-61" fmla="*/ 694654 w 1209001"/>
                <a:gd name="connsiteY5-62" fmla="*/ 0 h 4700122"/>
                <a:gd name="connsiteX0-63" fmla="*/ 694654 w 1209001"/>
                <a:gd name="connsiteY0-64" fmla="*/ 0 h 4700122"/>
                <a:gd name="connsiteX1-65" fmla="*/ 1209001 w 1209001"/>
                <a:gd name="connsiteY1-66" fmla="*/ 671513 h 4700122"/>
                <a:gd name="connsiteX2-67" fmla="*/ 1209001 w 1209001"/>
                <a:gd name="connsiteY2-68" fmla="*/ 4085760 h 4700122"/>
                <a:gd name="connsiteX3-69" fmla="*/ 708945 w 1209001"/>
                <a:gd name="connsiteY3-70" fmla="*/ 4700122 h 4700122"/>
                <a:gd name="connsiteX4-71" fmla="*/ 0 w 1209001"/>
                <a:gd name="connsiteY4-72" fmla="*/ 563098 h 4700122"/>
                <a:gd name="connsiteX5-73" fmla="*/ 694654 w 1209001"/>
                <a:gd name="connsiteY5-74" fmla="*/ 0 h 4700122"/>
                <a:gd name="connsiteX0-75" fmla="*/ 694654 w 1209001"/>
                <a:gd name="connsiteY0-76" fmla="*/ 0 h 4700122"/>
                <a:gd name="connsiteX1-77" fmla="*/ 1209001 w 1209001"/>
                <a:gd name="connsiteY1-78" fmla="*/ 671513 h 4700122"/>
                <a:gd name="connsiteX2-79" fmla="*/ 1209001 w 1209001"/>
                <a:gd name="connsiteY2-80" fmla="*/ 4085760 h 4700122"/>
                <a:gd name="connsiteX3-81" fmla="*/ 708945 w 1209001"/>
                <a:gd name="connsiteY3-82" fmla="*/ 4700122 h 4700122"/>
                <a:gd name="connsiteX4-83" fmla="*/ 0 w 1209001"/>
                <a:gd name="connsiteY4-84" fmla="*/ 563098 h 4700122"/>
                <a:gd name="connsiteX5-85" fmla="*/ 694654 w 1209001"/>
                <a:gd name="connsiteY5-86" fmla="*/ 0 h 4700122"/>
                <a:gd name="connsiteX0-87" fmla="*/ 694654 w 1209001"/>
                <a:gd name="connsiteY0-88" fmla="*/ 0 h 4700122"/>
                <a:gd name="connsiteX1-89" fmla="*/ 1209001 w 1209001"/>
                <a:gd name="connsiteY1-90" fmla="*/ 671513 h 4700122"/>
                <a:gd name="connsiteX2-91" fmla="*/ 1209001 w 1209001"/>
                <a:gd name="connsiteY2-92" fmla="*/ 4085760 h 4700122"/>
                <a:gd name="connsiteX3-93" fmla="*/ 708945 w 1209001"/>
                <a:gd name="connsiteY3-94" fmla="*/ 4700122 h 4700122"/>
                <a:gd name="connsiteX4-95" fmla="*/ 0 w 1209001"/>
                <a:gd name="connsiteY4-96" fmla="*/ 563098 h 4700122"/>
                <a:gd name="connsiteX5-97" fmla="*/ 694654 w 1209001"/>
                <a:gd name="connsiteY5-98" fmla="*/ 0 h 47001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23" name="文本框 207"/>
            <p:cNvSpPr txBox="1">
              <a:spLocks noChangeArrowheads="1"/>
            </p:cNvSpPr>
            <p:nvPr/>
          </p:nvSpPr>
          <p:spPr bwMode="auto">
            <a:xfrm rot="885813">
              <a:off x="5898106" y="2272490"/>
              <a:ext cx="460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600" b="1" dirty="0">
                  <a:solidFill>
                    <a:schemeClr val="bg1"/>
                  </a:solidFill>
                  <a:latin typeface="Impact" panose="020B0806030902050204" pitchFamily="34" charset="0"/>
                </a:rPr>
                <a:t>04</a:t>
              </a:r>
              <a:endParaRPr lang="zh-CN" altLang="en-US" sz="1600" b="1" dirty="0">
                <a:solidFill>
                  <a:schemeClr val="bg1"/>
                </a:solidFill>
                <a:latin typeface="Impact" panose="020B0806030902050204" pitchFamily="34" charset="0"/>
              </a:endParaRPr>
            </a:p>
          </p:txBody>
        </p:sp>
        <p:sp>
          <p:nvSpPr>
            <p:cNvPr id="24" name="矩形 104"/>
            <p:cNvSpPr>
              <a:spLocks noChangeArrowheads="1"/>
            </p:cNvSpPr>
            <p:nvPr/>
          </p:nvSpPr>
          <p:spPr bwMode="auto">
            <a:xfrm rot="1126831">
              <a:off x="6472252" y="257139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solidFill>
                    <a:schemeClr val="bg1"/>
                  </a:solidFill>
                  <a:latin typeface="微软雅黑" panose="020B0503020204020204" pitchFamily="34" charset="-122"/>
                  <a:ea typeface="微软雅黑" panose="020B0503020204020204" pitchFamily="34" charset="-122"/>
                </a:rPr>
                <a:t>项目键入</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sp>
        <p:nvSpPr>
          <p:cNvPr id="25" name="文本框 8"/>
          <p:cNvSpPr txBox="1"/>
          <p:nvPr/>
        </p:nvSpPr>
        <p:spPr>
          <a:xfrm>
            <a:off x="1043608" y="3611824"/>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01</a:t>
            </a:r>
            <a:r>
              <a:rPr lang="zh-CN" altLang="en-US" sz="90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9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文本框 8"/>
          <p:cNvSpPr txBox="1"/>
          <p:nvPr/>
        </p:nvSpPr>
        <p:spPr>
          <a:xfrm>
            <a:off x="2915816" y="3611824"/>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02</a:t>
            </a:r>
            <a:r>
              <a:rPr lang="zh-CN" altLang="en-US" sz="90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9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文本框 8"/>
          <p:cNvSpPr txBox="1"/>
          <p:nvPr/>
        </p:nvSpPr>
        <p:spPr>
          <a:xfrm>
            <a:off x="4716016" y="3611824"/>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03</a:t>
            </a:r>
            <a:r>
              <a:rPr lang="zh-CN" altLang="en-US" sz="90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9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文本框 8"/>
          <p:cNvSpPr txBox="1"/>
          <p:nvPr/>
        </p:nvSpPr>
        <p:spPr>
          <a:xfrm>
            <a:off x="6544816" y="3602299"/>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04</a:t>
            </a:r>
            <a:r>
              <a:rPr lang="zh-CN" altLang="en-US" sz="90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9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灯片编号占位符 28"/>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0" name="TextBox 29"/>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5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25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2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250"/>
                                        <p:tgtEl>
                                          <p:spTgt spid="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250"/>
                                        <p:tgtEl>
                                          <p:spTgt spid="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250"/>
                                        <p:tgtEl>
                                          <p:spTgt spid="4"/>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250"/>
                                        <p:tgtEl>
                                          <p:spTgt spid="2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250"/>
                                        <p:tgtEl>
                                          <p:spTgt spid="3"/>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up)">
                                      <p:cBhvr>
                                        <p:cTn id="51" dur="250"/>
                                        <p:tgtEl>
                                          <p:spTgt spid="2"/>
                                        </p:tgtEl>
                                      </p:cBhvr>
                                    </p:animEffect>
                                  </p:childTnLst>
                                </p:cTn>
                              </p:par>
                            </p:childTnLst>
                          </p:cTn>
                        </p:par>
                        <p:par>
                          <p:cTn id="52" fill="hold">
                            <p:stCondLst>
                              <p:cond delay="6000"/>
                            </p:stCondLst>
                            <p:childTnLst>
                              <p:par>
                                <p:cTn id="53" presetID="2" presetClass="entr" presetSubtype="4"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par>
                          <p:cTn id="57" fill="hold">
                            <p:stCondLst>
                              <p:cond delay="6500"/>
                            </p:stCondLst>
                            <p:childTnLst>
                              <p:par>
                                <p:cTn id="58" presetID="2" presetClass="entr" presetSubtype="4"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childTnLst>
                          </p:cTn>
                        </p:par>
                        <p:par>
                          <p:cTn id="62" fill="hold">
                            <p:stCondLst>
                              <p:cond delay="7000"/>
                            </p:stCondLst>
                            <p:childTnLst>
                              <p:par>
                                <p:cTn id="63" presetID="2" presetClass="entr" presetSubtype="4"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childTnLst>
                          </p:cTn>
                        </p:par>
                        <p:par>
                          <p:cTn id="67" fill="hold">
                            <p:stCondLst>
                              <p:cond delay="7500"/>
                            </p:stCondLst>
                            <p:childTnLst>
                              <p:par>
                                <p:cTn id="68" presetID="2" presetClass="entr" presetSubtype="4"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C7D7E2A-EC18-466D-9858-1370A4DB5F72}" type="slidenum">
              <a:rPr lang="zh-CN" altLang="en-US" smtClean="0"/>
            </a:fld>
            <a:endParaRPr lang="zh-CN" altLang="en-US"/>
          </a:p>
        </p:txBody>
      </p:sp>
      <p:grpSp>
        <p:nvGrpSpPr>
          <p:cNvPr id="3" name="组合 2"/>
          <p:cNvGrpSpPr/>
          <p:nvPr/>
        </p:nvGrpSpPr>
        <p:grpSpPr>
          <a:xfrm>
            <a:off x="6829337" y="1703024"/>
            <a:ext cx="2064412" cy="2325516"/>
            <a:chOff x="6441309" y="1514754"/>
            <a:chExt cx="2325951" cy="2620134"/>
          </a:xfrm>
          <a:solidFill>
            <a:srgbClr val="215968"/>
          </a:solidFill>
        </p:grpSpPr>
        <p:sp>
          <p:nvSpPr>
            <p:cNvPr id="4" name="矩形 3"/>
            <p:cNvSpPr/>
            <p:nvPr/>
          </p:nvSpPr>
          <p:spPr>
            <a:xfrm rot="1992964" flipV="1">
              <a:off x="7008471" y="3146931"/>
              <a:ext cx="907460" cy="160779"/>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6441309" y="1514754"/>
              <a:ext cx="2325951" cy="2620134"/>
              <a:chOff x="6441309" y="1514754"/>
              <a:chExt cx="2325951" cy="2620134"/>
            </a:xfrm>
            <a:grpFill/>
          </p:grpSpPr>
          <p:sp>
            <p:nvSpPr>
              <p:cNvPr id="6" name="圆角矩形 5"/>
              <p:cNvSpPr/>
              <p:nvPr/>
            </p:nvSpPr>
            <p:spPr>
              <a:xfrm>
                <a:off x="6441309" y="2422853"/>
                <a:ext cx="1020893" cy="79402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666379" y="1514754"/>
                <a:ext cx="1100881" cy="79402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9607036">
                <a:off x="7008471" y="2352906"/>
                <a:ext cx="907460" cy="160779"/>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666379" y="3340860"/>
                <a:ext cx="1100881" cy="79402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圆角矩形 9"/>
          <p:cNvSpPr/>
          <p:nvPr/>
        </p:nvSpPr>
        <p:spPr>
          <a:xfrm>
            <a:off x="5745420" y="915566"/>
            <a:ext cx="906100" cy="704744"/>
          </a:xfrm>
          <a:prstGeom prst="round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745420" y="1703024"/>
            <a:ext cx="906100" cy="704744"/>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829337" y="915566"/>
            <a:ext cx="906100" cy="704744"/>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916655" y="2509012"/>
            <a:ext cx="977094" cy="704744"/>
          </a:xfrm>
          <a:prstGeom prst="round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673447" y="3292020"/>
            <a:ext cx="2238113" cy="692497"/>
          </a:xfrm>
          <a:prstGeom prst="rect">
            <a:avLst/>
          </a:prstGeom>
          <a:noFill/>
        </p:spPr>
        <p:txBody>
          <a:bodyPr wrap="none" rtlCol="0">
            <a:spAutoFit/>
          </a:bodyPr>
          <a:lstStyle/>
          <a:p>
            <a:r>
              <a:rPr lang="en-US" altLang="zh-CN" b="1" dirty="0">
                <a:solidFill>
                  <a:srgbClr val="FF0000"/>
                </a:solidFill>
                <a:latin typeface="+mj-lt"/>
              </a:rPr>
              <a:t>FASHION </a:t>
            </a:r>
            <a:r>
              <a:rPr lang="en-US" altLang="zh-CN" b="1" dirty="0" smtClean="0">
                <a:solidFill>
                  <a:srgbClr val="FF0000"/>
                </a:solidFill>
                <a:latin typeface="+mj-lt"/>
              </a:rPr>
              <a:t>DESIGN</a:t>
            </a:r>
            <a:endParaRPr lang="en-US" altLang="zh-CN" b="1" dirty="0" smtClean="0">
              <a:solidFill>
                <a:srgbClr val="FF0000"/>
              </a:solidFill>
              <a:latin typeface="+mj-lt"/>
            </a:endParaRPr>
          </a:p>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更改图片点击图片</a:t>
            </a:r>
            <a:r>
              <a:rPr lang="en-US" altLang="zh-CN" sz="105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右键</a:t>
            </a:r>
            <a:r>
              <a:rPr lang="en-US" altLang="zh-CN" sz="105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填充</a:t>
            </a:r>
            <a:r>
              <a:rPr lang="en-US" altLang="zh-CN" sz="1050" b="1"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图片或纹理填充</a:t>
            </a:r>
            <a:r>
              <a:rPr lang="en-US" altLang="zh-CN" sz="105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选择即可</a:t>
            </a:r>
            <a:endParaRPr lang="zh-CN" altLang="en-US" sz="105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745420" y="915566"/>
            <a:ext cx="3148329" cy="2298191"/>
            <a:chOff x="5436096" y="627534"/>
            <a:chExt cx="3149843" cy="2299296"/>
          </a:xfrm>
          <a:solidFill>
            <a:srgbClr val="005EA4"/>
          </a:solidFill>
        </p:grpSpPr>
        <p:sp>
          <p:nvSpPr>
            <p:cNvPr id="16" name="圆角矩形 15"/>
            <p:cNvSpPr/>
            <p:nvPr/>
          </p:nvSpPr>
          <p:spPr>
            <a:xfrm>
              <a:off x="5436096" y="2221747"/>
              <a:ext cx="906536" cy="705083"/>
            </a:xfrm>
            <a:prstGeom prst="round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6520534" y="1415370"/>
              <a:ext cx="906536" cy="705083"/>
            </a:xfrm>
            <a:prstGeom prst="round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608375" y="627534"/>
              <a:ext cx="977564" cy="705083"/>
            </a:xfrm>
            <a:prstGeom prst="round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9607036">
              <a:off x="5946835" y="2129089"/>
              <a:ext cx="805809" cy="142769"/>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9607036">
              <a:off x="7113027" y="1320705"/>
              <a:ext cx="805809" cy="142769"/>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KSO_Img1"/>
          <p:cNvSpPr/>
          <p:nvPr/>
        </p:nvSpPr>
        <p:spPr>
          <a:xfrm rot="16603">
            <a:off x="251746" y="945386"/>
            <a:ext cx="5184785" cy="3003301"/>
          </a:xfrm>
          <a:prstGeom prst="rect">
            <a:avLst/>
          </a:prstGeom>
          <a:blipFill dpi="0" rotWithShape="1">
            <a:blip r:embed="rId5">
              <a:extLst>
                <a:ext uri="{BEBA8EAE-BF5A-486C-A8C5-ECC9F3942E4B}">
                  <a14:imgProps xmlns:a14="http://schemas.microsoft.com/office/drawing/2010/main">
                    <a14:imgLayer r:embed="rId6">
                      <a14:imgEffect>
                        <a14:saturation sat="0"/>
                      </a14:imgEffect>
                    </a14:imgLayer>
                  </a14:imgProps>
                </a:ext>
              </a:extLst>
            </a:blip>
            <a:srcRect/>
            <a:stretch>
              <a:fillRect l="-2300" t="-12495" r="-1319" b="-14092"/>
            </a:stretch>
          </a:blipFill>
          <a:ln>
            <a:noFill/>
          </a:ln>
          <a:effectLst>
            <a:innerShdw blurRad="1143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nvSpPr>
        <p:spPr>
          <a:xfrm>
            <a:off x="269453" y="4146203"/>
            <a:ext cx="7254875" cy="585787"/>
          </a:xfrm>
          <a:prstGeom prst="rect">
            <a:avLst/>
          </a:prstGeom>
        </p:spPr>
        <p:txBody>
          <a:bodyPr/>
          <a:lstStyle>
            <a:defPPr>
              <a:defRPr lang="zh-CN"/>
            </a:defPPr>
            <a:lvl1pPr>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eaLnBrk="1" fontAlgn="auto" hangingPunct="1">
              <a:lnSpc>
                <a:spcPct val="130000"/>
              </a:lnSpc>
              <a:spcBef>
                <a:spcPts val="0"/>
              </a:spcBef>
              <a:spcAft>
                <a:spcPts val="0"/>
              </a:spcAft>
              <a:defRPr/>
            </a:pPr>
            <a:r>
              <a:rPr lang="zh-CN" altLang="en-US" sz="1100" kern="0" dirty="0">
                <a:solidFill>
                  <a:schemeClr val="bg1">
                    <a:lumMod val="50000"/>
                  </a:schemeClr>
                </a:solidFill>
              </a:rPr>
              <a:t>点击添加说明内容点击添加说明内容点击添加说明内容点击添加说明内容点击点击添加说明内容点击添加说明内容点击添加说明内容点击添加说明内容点击</a:t>
            </a:r>
            <a:endParaRPr lang="zh-CN" altLang="en-US" sz="1100" kern="0" dirty="0">
              <a:solidFill>
                <a:schemeClr val="bg1">
                  <a:lumMod val="50000"/>
                </a:schemeClr>
              </a:solidFill>
            </a:endParaRPr>
          </a:p>
        </p:txBody>
      </p:sp>
      <p:sp>
        <p:nvSpPr>
          <p:cNvPr id="23" name="TextBox 22"/>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2000" fill="hold"/>
                                        <p:tgtEl>
                                          <p:spTgt spid="11"/>
                                        </p:tgtEl>
                                        <p:attrNameLst>
                                          <p:attrName>ppt_w</p:attrName>
                                        </p:attrNameLst>
                                      </p:cBhvr>
                                      <p:tavLst>
                                        <p:tav tm="0">
                                          <p:val>
                                            <p:fltVal val="0"/>
                                          </p:val>
                                        </p:tav>
                                        <p:tav tm="100000">
                                          <p:val>
                                            <p:strVal val="#ppt_w"/>
                                          </p:val>
                                        </p:tav>
                                      </p:tavLst>
                                    </p:anim>
                                    <p:anim calcmode="lin" valueType="num">
                                      <p:cBhvr>
                                        <p:cTn id="13" dur="2000" fill="hold"/>
                                        <p:tgtEl>
                                          <p:spTgt spid="11"/>
                                        </p:tgtEl>
                                        <p:attrNameLst>
                                          <p:attrName>ppt_h</p:attrName>
                                        </p:attrNameLst>
                                      </p:cBhvr>
                                      <p:tavLst>
                                        <p:tav tm="0">
                                          <p:val>
                                            <p:fltVal val="0"/>
                                          </p:val>
                                        </p:tav>
                                        <p:tav tm="100000">
                                          <p:val>
                                            <p:strVal val="#ppt_h"/>
                                          </p:val>
                                        </p:tav>
                                      </p:tavLst>
                                    </p:anim>
                                    <p:anim calcmode="lin" valueType="num">
                                      <p:cBhvr>
                                        <p:cTn id="14" dur="2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11"/>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2000" fill="hold"/>
                                        <p:tgtEl>
                                          <p:spTgt spid="10"/>
                                        </p:tgtEl>
                                        <p:attrNameLst>
                                          <p:attrName>ppt_w</p:attrName>
                                        </p:attrNameLst>
                                      </p:cBhvr>
                                      <p:tavLst>
                                        <p:tav tm="0">
                                          <p:val>
                                            <p:fltVal val="0"/>
                                          </p:val>
                                        </p:tav>
                                        <p:tav tm="100000">
                                          <p:val>
                                            <p:strVal val="#ppt_w"/>
                                          </p:val>
                                        </p:tav>
                                      </p:tavLst>
                                    </p:anim>
                                    <p:anim calcmode="lin" valueType="num">
                                      <p:cBhvr>
                                        <p:cTn id="19" dur="2000" fill="hold"/>
                                        <p:tgtEl>
                                          <p:spTgt spid="10"/>
                                        </p:tgtEl>
                                        <p:attrNameLst>
                                          <p:attrName>ppt_h</p:attrName>
                                        </p:attrNameLst>
                                      </p:cBhvr>
                                      <p:tavLst>
                                        <p:tav tm="0">
                                          <p:val>
                                            <p:fltVal val="0"/>
                                          </p:val>
                                        </p:tav>
                                        <p:tav tm="100000">
                                          <p:val>
                                            <p:strVal val="#ppt_h"/>
                                          </p:val>
                                        </p:tav>
                                      </p:tavLst>
                                    </p:anim>
                                    <p:anim calcmode="lin" valueType="num">
                                      <p:cBhvr>
                                        <p:cTn id="20" dur="2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1" dur="2000" fill="hold"/>
                                        <p:tgtEl>
                                          <p:spTgt spid="10"/>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2000" fill="hold"/>
                                        <p:tgtEl>
                                          <p:spTgt spid="12"/>
                                        </p:tgtEl>
                                        <p:attrNameLst>
                                          <p:attrName>ppt_w</p:attrName>
                                        </p:attrNameLst>
                                      </p:cBhvr>
                                      <p:tavLst>
                                        <p:tav tm="0">
                                          <p:val>
                                            <p:fltVal val="0"/>
                                          </p:val>
                                        </p:tav>
                                        <p:tav tm="100000">
                                          <p:val>
                                            <p:strVal val="#ppt_w"/>
                                          </p:val>
                                        </p:tav>
                                      </p:tavLst>
                                    </p:anim>
                                    <p:anim calcmode="lin" valueType="num">
                                      <p:cBhvr>
                                        <p:cTn id="25" dur="2000" fill="hold"/>
                                        <p:tgtEl>
                                          <p:spTgt spid="12"/>
                                        </p:tgtEl>
                                        <p:attrNameLst>
                                          <p:attrName>ppt_h</p:attrName>
                                        </p:attrNameLst>
                                      </p:cBhvr>
                                      <p:tavLst>
                                        <p:tav tm="0">
                                          <p:val>
                                            <p:fltVal val="0"/>
                                          </p:val>
                                        </p:tav>
                                        <p:tav tm="100000">
                                          <p:val>
                                            <p:strVal val="#ppt_h"/>
                                          </p:val>
                                        </p:tav>
                                      </p:tavLst>
                                    </p:anim>
                                    <p:anim calcmode="lin" valueType="num">
                                      <p:cBhvr>
                                        <p:cTn id="26" dur="2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7" dur="2000" fill="hold"/>
                                        <p:tgtEl>
                                          <p:spTgt spid="12"/>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2000" fill="hold"/>
                                        <p:tgtEl>
                                          <p:spTgt spid="15"/>
                                        </p:tgtEl>
                                        <p:attrNameLst>
                                          <p:attrName>ppt_w</p:attrName>
                                        </p:attrNameLst>
                                      </p:cBhvr>
                                      <p:tavLst>
                                        <p:tav tm="0">
                                          <p:val>
                                            <p:fltVal val="0"/>
                                          </p:val>
                                        </p:tav>
                                        <p:tav tm="100000">
                                          <p:val>
                                            <p:strVal val="#ppt_w"/>
                                          </p:val>
                                        </p:tav>
                                      </p:tavLst>
                                    </p:anim>
                                    <p:anim calcmode="lin" valueType="num">
                                      <p:cBhvr>
                                        <p:cTn id="31" dur="2000" fill="hold"/>
                                        <p:tgtEl>
                                          <p:spTgt spid="15"/>
                                        </p:tgtEl>
                                        <p:attrNameLst>
                                          <p:attrName>ppt_h</p:attrName>
                                        </p:attrNameLst>
                                      </p:cBhvr>
                                      <p:tavLst>
                                        <p:tav tm="0">
                                          <p:val>
                                            <p:fltVal val="0"/>
                                          </p:val>
                                        </p:tav>
                                        <p:tav tm="100000">
                                          <p:val>
                                            <p:strVal val="#ppt_h"/>
                                          </p:val>
                                        </p:tav>
                                      </p:tavLst>
                                    </p:anim>
                                    <p:anim calcmode="lin" valueType="num">
                                      <p:cBhvr>
                                        <p:cTn id="32" dur="2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33" dur="2000" fill="hold"/>
                                        <p:tgtEl>
                                          <p:spTgt spid="15"/>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78084" y="1326989"/>
            <a:ext cx="1850186" cy="2900945"/>
            <a:chOff x="778084" y="1038958"/>
            <a:chExt cx="1850186" cy="2900945"/>
          </a:xfrm>
        </p:grpSpPr>
        <p:sp>
          <p:nvSpPr>
            <p:cNvPr id="3" name="圆角矩形 2"/>
            <p:cNvSpPr/>
            <p:nvPr/>
          </p:nvSpPr>
          <p:spPr>
            <a:xfrm>
              <a:off x="887052" y="1038958"/>
              <a:ext cx="1632254" cy="1502651"/>
            </a:xfrm>
            <a:prstGeom prst="roundRect">
              <a:avLst>
                <a:gd name="adj" fmla="val 9350"/>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 name="任意多边形 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5" name="椭圆 4"/>
            <p:cNvSpPr/>
            <p:nvPr/>
          </p:nvSpPr>
          <p:spPr>
            <a:xfrm>
              <a:off x="1403141" y="1647875"/>
              <a:ext cx="600075" cy="600075"/>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6" name="文本框 11"/>
            <p:cNvSpPr txBox="1"/>
            <p:nvPr/>
          </p:nvSpPr>
          <p:spPr>
            <a:xfrm>
              <a:off x="1304926" y="1222951"/>
              <a:ext cx="839367" cy="62324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7" name="文本框 64"/>
            <p:cNvSpPr txBox="1"/>
            <p:nvPr/>
          </p:nvSpPr>
          <p:spPr>
            <a:xfrm>
              <a:off x="1148007" y="2434566"/>
              <a:ext cx="1110343" cy="346249"/>
            </a:xfrm>
            <a:prstGeom prst="rect">
              <a:avLst/>
            </a:prstGeom>
            <a:noFill/>
          </p:spPr>
          <p:txBody>
            <a:bodyPr wrap="square" lIns="68580" tIns="34290" rIns="68580" bIns="34290" rtlCol="0">
              <a:spAutoFit/>
            </a:bodyPr>
            <a:lstStyle/>
            <a:p>
              <a:pPr algn="ctr"/>
              <a:r>
                <a:rPr lang="zh-CN" altLang="en-US" sz="1800" b="1" dirty="0">
                  <a:solidFill>
                    <a:srgbClr val="DF0024"/>
                  </a:solidFill>
                  <a:latin typeface="微软雅黑" panose="020B0503020204020204" pitchFamily="34" charset="-122"/>
                  <a:ea typeface="微软雅黑" panose="020B0503020204020204" pitchFamily="34" charset="-122"/>
                </a:rPr>
                <a:t>完成作业</a:t>
              </a:r>
              <a:endParaRPr lang="zh-HK" altLang="en-US" sz="1800" b="1" dirty="0">
                <a:solidFill>
                  <a:srgbClr val="DF0024"/>
                </a:solidFill>
                <a:latin typeface="微软雅黑" panose="020B0503020204020204" pitchFamily="34" charset="-122"/>
                <a:ea typeface="微软雅黑" panose="020B0503020204020204" pitchFamily="34" charset="-122"/>
              </a:endParaRPr>
            </a:p>
          </p:txBody>
        </p:sp>
        <p:sp>
          <p:nvSpPr>
            <p:cNvPr id="8" name="文本框 65"/>
            <p:cNvSpPr txBox="1"/>
            <p:nvPr/>
          </p:nvSpPr>
          <p:spPr>
            <a:xfrm>
              <a:off x="1139623" y="2788385"/>
              <a:ext cx="1127111" cy="746358"/>
            </a:xfrm>
            <a:prstGeom prst="rect">
              <a:avLst/>
            </a:prstGeom>
            <a:noFill/>
          </p:spPr>
          <p:txBody>
            <a:bodyPr wrap="square" lIns="68580" tIns="34290" rIns="68580" bIns="34290" rtlCol="0">
              <a:spAutoFit/>
            </a:bodyPr>
            <a:lstStyle/>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完成模高和</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图高的作业</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争取尽快做</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好不能再拖</a:t>
              </a:r>
              <a:endParaRPr lang="zh-HK"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690633" y="1326989"/>
            <a:ext cx="1850186" cy="2900945"/>
            <a:chOff x="2690633" y="1038958"/>
            <a:chExt cx="1850186" cy="2900945"/>
          </a:xfrm>
        </p:grpSpPr>
        <p:sp>
          <p:nvSpPr>
            <p:cNvPr id="10" name="圆角矩形 9"/>
            <p:cNvSpPr/>
            <p:nvPr/>
          </p:nvSpPr>
          <p:spPr>
            <a:xfrm>
              <a:off x="2799601" y="1038958"/>
              <a:ext cx="1632254" cy="1502651"/>
            </a:xfrm>
            <a:prstGeom prst="roundRect">
              <a:avLst>
                <a:gd name="adj" fmla="val 935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1" name="任意多边形 1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2" name="椭圆 11"/>
            <p:cNvSpPr/>
            <p:nvPr/>
          </p:nvSpPr>
          <p:spPr>
            <a:xfrm>
              <a:off x="3315689" y="1647875"/>
              <a:ext cx="600075" cy="6000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3" name="文本框 48"/>
            <p:cNvSpPr txBox="1"/>
            <p:nvPr/>
          </p:nvSpPr>
          <p:spPr>
            <a:xfrm>
              <a:off x="3185326" y="1222951"/>
              <a:ext cx="894944" cy="62324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4" name="文本框 66"/>
            <p:cNvSpPr txBox="1"/>
            <p:nvPr/>
          </p:nvSpPr>
          <p:spPr>
            <a:xfrm>
              <a:off x="3060555" y="2434566"/>
              <a:ext cx="1110343" cy="346249"/>
            </a:xfrm>
            <a:prstGeom prst="rect">
              <a:avLst/>
            </a:prstGeom>
            <a:noFill/>
          </p:spPr>
          <p:txBody>
            <a:bodyPr wrap="square" lIns="68580" tIns="34290" rIns="68580" bIns="34290" rtlCol="0">
              <a:spAutoFit/>
            </a:bodyPr>
            <a:lstStyle/>
            <a:p>
              <a:pPr algn="ctr"/>
              <a:r>
                <a:rPr lang="zh-CN" altLang="en-US" sz="1800" b="1" dirty="0">
                  <a:solidFill>
                    <a:srgbClr val="DF0024"/>
                  </a:solidFill>
                  <a:latin typeface="微软雅黑" panose="020B0503020204020204" pitchFamily="34" charset="-122"/>
                  <a:ea typeface="微软雅黑" panose="020B0503020204020204" pitchFamily="34" charset="-122"/>
                </a:rPr>
                <a:t>学习软件</a:t>
              </a:r>
              <a:endParaRPr lang="zh-HK" altLang="en-US" sz="1800" b="1" dirty="0">
                <a:solidFill>
                  <a:srgbClr val="DF0024"/>
                </a:solidFill>
                <a:latin typeface="微软雅黑" panose="020B0503020204020204" pitchFamily="34" charset="-122"/>
                <a:ea typeface="微软雅黑" panose="020B0503020204020204" pitchFamily="34" charset="-122"/>
              </a:endParaRPr>
            </a:p>
          </p:txBody>
        </p:sp>
        <p:sp>
          <p:nvSpPr>
            <p:cNvPr id="15" name="文本框 67"/>
            <p:cNvSpPr txBox="1"/>
            <p:nvPr/>
          </p:nvSpPr>
          <p:spPr>
            <a:xfrm>
              <a:off x="2955048" y="2788385"/>
              <a:ext cx="1321356" cy="746358"/>
            </a:xfrm>
            <a:prstGeom prst="rect">
              <a:avLst/>
            </a:prstGeom>
            <a:noFill/>
          </p:spPr>
          <p:txBody>
            <a:bodyPr wrap="square" lIns="68580" tIns="34290" rIns="68580" bIns="34290" rtlCol="0">
              <a:spAutoFit/>
            </a:bodyPr>
            <a:lstStyle/>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辅助软件可以</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为幻灯片提供</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很好的辅助等</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有必要去学习</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603182" y="1326989"/>
            <a:ext cx="1850186" cy="2900945"/>
            <a:chOff x="4603182" y="1038958"/>
            <a:chExt cx="1850186" cy="2900945"/>
          </a:xfrm>
        </p:grpSpPr>
        <p:sp>
          <p:nvSpPr>
            <p:cNvPr id="17" name="圆角矩形 16"/>
            <p:cNvSpPr/>
            <p:nvPr/>
          </p:nvSpPr>
          <p:spPr>
            <a:xfrm>
              <a:off x="4712149" y="1038958"/>
              <a:ext cx="1632254" cy="1502651"/>
            </a:xfrm>
            <a:prstGeom prst="roundRect">
              <a:avLst>
                <a:gd name="adj" fmla="val 935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5228238" y="1647875"/>
              <a:ext cx="600075" cy="6000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5044295" y="1222951"/>
              <a:ext cx="978584" cy="62324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1" name="文本框 68"/>
            <p:cNvSpPr txBox="1"/>
            <p:nvPr/>
          </p:nvSpPr>
          <p:spPr>
            <a:xfrm>
              <a:off x="4973104" y="2434566"/>
              <a:ext cx="1110343" cy="346249"/>
            </a:xfrm>
            <a:prstGeom prst="rect">
              <a:avLst/>
            </a:prstGeom>
            <a:noFill/>
          </p:spPr>
          <p:txBody>
            <a:bodyPr wrap="square" lIns="68580" tIns="34290" rIns="68580" bIns="34290" rtlCol="0">
              <a:spAutoFit/>
            </a:bodyPr>
            <a:lstStyle/>
            <a:p>
              <a:pPr algn="ctr"/>
              <a:r>
                <a:rPr lang="zh-CN" altLang="en-US" sz="1800" b="1" dirty="0">
                  <a:solidFill>
                    <a:srgbClr val="DF0024"/>
                  </a:solidFill>
                  <a:latin typeface="微软雅黑" panose="020B0503020204020204" pitchFamily="34" charset="-122"/>
                  <a:ea typeface="微软雅黑" panose="020B0503020204020204" pitchFamily="34" charset="-122"/>
                </a:rPr>
                <a:t>精打细磨</a:t>
              </a:r>
              <a:endParaRPr lang="zh-HK" altLang="en-US" sz="1800" b="1" dirty="0">
                <a:solidFill>
                  <a:srgbClr val="DF0024"/>
                </a:solidFill>
                <a:latin typeface="微软雅黑" panose="020B0503020204020204" pitchFamily="34" charset="-122"/>
                <a:ea typeface="微软雅黑" panose="020B0503020204020204" pitchFamily="34" charset="-122"/>
              </a:endParaRPr>
            </a:p>
          </p:txBody>
        </p:sp>
        <p:sp>
          <p:nvSpPr>
            <p:cNvPr id="22" name="文本框 69"/>
            <p:cNvSpPr txBox="1"/>
            <p:nvPr/>
          </p:nvSpPr>
          <p:spPr>
            <a:xfrm>
              <a:off x="4833160" y="2788385"/>
              <a:ext cx="1390229" cy="577081"/>
            </a:xfrm>
            <a:prstGeom prst="rect">
              <a:avLst/>
            </a:prstGeom>
            <a:noFill/>
          </p:spPr>
          <p:txBody>
            <a:bodyPr wrap="square" lIns="68580" tIns="34290" rIns="68580" bIns="34290" rtlCol="0">
              <a:spAutoFit/>
            </a:bodyPr>
            <a:lstStyle/>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形成思路风格</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仔细考量细节 </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把每一步做好</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515731" y="1326989"/>
            <a:ext cx="1850186" cy="2900945"/>
            <a:chOff x="6515731" y="1038958"/>
            <a:chExt cx="1850186" cy="2900945"/>
          </a:xfrm>
        </p:grpSpPr>
        <p:sp>
          <p:nvSpPr>
            <p:cNvPr id="24" name="圆角矩形 23"/>
            <p:cNvSpPr/>
            <p:nvPr/>
          </p:nvSpPr>
          <p:spPr>
            <a:xfrm>
              <a:off x="6624698" y="1038958"/>
              <a:ext cx="1632254" cy="1502651"/>
            </a:xfrm>
            <a:prstGeom prst="roundRect">
              <a:avLst>
                <a:gd name="adj" fmla="val 935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5" name="任意多边形 2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6" name="椭圆 25"/>
            <p:cNvSpPr/>
            <p:nvPr/>
          </p:nvSpPr>
          <p:spPr>
            <a:xfrm>
              <a:off x="7140787" y="1647875"/>
              <a:ext cx="600075" cy="6000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7" name="文本框 60"/>
            <p:cNvSpPr txBox="1"/>
            <p:nvPr/>
          </p:nvSpPr>
          <p:spPr>
            <a:xfrm>
              <a:off x="6988992" y="1222951"/>
              <a:ext cx="876275" cy="62324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8" name="文本框 70"/>
            <p:cNvSpPr txBox="1"/>
            <p:nvPr/>
          </p:nvSpPr>
          <p:spPr>
            <a:xfrm>
              <a:off x="6885653" y="2434566"/>
              <a:ext cx="1110343" cy="346249"/>
            </a:xfrm>
            <a:prstGeom prst="rect">
              <a:avLst/>
            </a:prstGeom>
            <a:noFill/>
          </p:spPr>
          <p:txBody>
            <a:bodyPr wrap="square" lIns="68580" tIns="34290" rIns="68580" bIns="34290" rtlCol="0">
              <a:spAutoFit/>
            </a:bodyPr>
            <a:lstStyle/>
            <a:p>
              <a:pPr algn="ctr"/>
              <a:r>
                <a:rPr lang="zh-CN" altLang="en-US" sz="1800" b="1" dirty="0">
                  <a:solidFill>
                    <a:srgbClr val="DF0024"/>
                  </a:solidFill>
                  <a:latin typeface="微软雅黑" panose="020B0503020204020204" pitchFamily="34" charset="-122"/>
                  <a:ea typeface="微软雅黑" panose="020B0503020204020204" pitchFamily="34" charset="-122"/>
                </a:rPr>
                <a:t>输入其他</a:t>
              </a:r>
              <a:endParaRPr lang="zh-HK" altLang="en-US" sz="1800" b="1" dirty="0">
                <a:solidFill>
                  <a:srgbClr val="DF0024"/>
                </a:solidFill>
                <a:latin typeface="微软雅黑" panose="020B0503020204020204" pitchFamily="34" charset="-122"/>
                <a:ea typeface="微软雅黑" panose="020B0503020204020204" pitchFamily="34" charset="-122"/>
              </a:endParaRPr>
            </a:p>
          </p:txBody>
        </p:sp>
        <p:sp>
          <p:nvSpPr>
            <p:cNvPr id="29" name="文本框 71"/>
            <p:cNvSpPr txBox="1"/>
            <p:nvPr/>
          </p:nvSpPr>
          <p:spPr>
            <a:xfrm>
              <a:off x="6770751" y="2788385"/>
              <a:ext cx="1340145" cy="746358"/>
            </a:xfrm>
            <a:prstGeom prst="rect">
              <a:avLst/>
            </a:prstGeom>
            <a:noFill/>
          </p:spPr>
          <p:txBody>
            <a:bodyPr wrap="square" lIns="68580" tIns="34290" rIns="68580" bIns="34290" rtlCol="0">
              <a:spAutoFit/>
            </a:bodyPr>
            <a:lstStyle/>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这是并列关系</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的表达方式之</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你可以输入其</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他的内容代替</a:t>
              </a:r>
              <a:endParaRPr lang="zh-HK"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0" name="灯片编号占位符 29"/>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1" name="TextBox 30"/>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6585" y="957561"/>
            <a:ext cx="2055242" cy="3338037"/>
            <a:chOff x="856689" y="1129339"/>
            <a:chExt cx="2055242" cy="3338037"/>
          </a:xfrm>
        </p:grpSpPr>
        <p:sp>
          <p:nvSpPr>
            <p:cNvPr id="3" name="矩形 2"/>
            <p:cNvSpPr/>
            <p:nvPr/>
          </p:nvSpPr>
          <p:spPr>
            <a:xfrm>
              <a:off x="856689" y="1129339"/>
              <a:ext cx="2055242" cy="3338037"/>
            </a:xfrm>
            <a:prstGeom prst="rect">
              <a:avLst/>
            </a:prstGeom>
            <a:solidFill>
              <a:srgbClr val="DF0024"/>
            </a:solidFill>
            <a:ln w="19050">
              <a:solidFill>
                <a:srgbClr val="B8B3A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24"/>
            <p:cNvSpPr txBox="1"/>
            <p:nvPr/>
          </p:nvSpPr>
          <p:spPr>
            <a:xfrm rot="16200000">
              <a:off x="78079" y="2635868"/>
              <a:ext cx="1879447" cy="295145"/>
            </a:xfrm>
            <a:prstGeom prst="rect">
              <a:avLst/>
            </a:prstGeom>
            <a:noFill/>
          </p:spPr>
          <p:txBody>
            <a:bodyPr wrap="square" rtlCol="0">
              <a:spAutoFit/>
            </a:bodyPr>
            <a:lstStyle/>
            <a:p>
              <a:pPr algn="ctr">
                <a:lnSpc>
                  <a:spcPct val="120000"/>
                </a:lnSpc>
              </a:pPr>
              <a:r>
                <a:rPr lang="zh-CN" altLang="en-US" sz="1200" b="1" dirty="0" smtClean="0">
                  <a:solidFill>
                    <a:schemeClr val="bg1"/>
                  </a:solidFill>
                  <a:effectLst/>
                  <a:latin typeface="微软雅黑" panose="020B0503020204020204" pitchFamily="34" charset="-122"/>
                  <a:ea typeface="微软雅黑" panose="020B0503020204020204" pitchFamily="34" charset="-122"/>
                </a:rPr>
                <a:t>点击插入</a:t>
              </a:r>
              <a:r>
                <a:rPr lang="zh-CN" altLang="en-US" sz="1200" b="1" dirty="0">
                  <a:solidFill>
                    <a:schemeClr val="bg1"/>
                  </a:solidFill>
                  <a:effectLst/>
                  <a:latin typeface="微软雅黑" panose="020B0503020204020204" pitchFamily="34" charset="-122"/>
                  <a:ea typeface="微软雅黑" panose="020B0503020204020204" pitchFamily="34" charset="-122"/>
                </a:rPr>
                <a:t>标签</a:t>
              </a:r>
              <a:r>
                <a:rPr lang="zh-CN" altLang="en-US" sz="1200" b="1" dirty="0" smtClean="0">
                  <a:solidFill>
                    <a:schemeClr val="bg1"/>
                  </a:solidFill>
                  <a:effectLst/>
                  <a:latin typeface="微软雅黑" panose="020B0503020204020204" pitchFamily="34" charset="-122"/>
                  <a:ea typeface="微软雅黑" panose="020B0503020204020204" pitchFamily="34" charset="-122"/>
                </a:rPr>
                <a:t>文本</a:t>
              </a:r>
              <a:endParaRPr lang="zh-CN" altLang="en-US" sz="1200" b="1" dirty="0">
                <a:solidFill>
                  <a:schemeClr val="bg1"/>
                </a:solidFill>
                <a:effectLst/>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478836" y="843558"/>
            <a:ext cx="6765572" cy="804410"/>
            <a:chOff x="1218940" y="1015336"/>
            <a:chExt cx="6765572" cy="804410"/>
          </a:xfrm>
        </p:grpSpPr>
        <p:sp>
          <p:nvSpPr>
            <p:cNvPr id="6" name="五边形 5"/>
            <p:cNvSpPr/>
            <p:nvPr/>
          </p:nvSpPr>
          <p:spPr>
            <a:xfrm>
              <a:off x="1218940" y="1015336"/>
              <a:ext cx="2061635" cy="804410"/>
            </a:xfrm>
            <a:prstGeom prst="homePlate">
              <a:avLst>
                <a:gd name="adj" fmla="val 30537"/>
              </a:avLst>
            </a:prstGeom>
            <a:solidFill>
              <a:srgbClr val="DF0024"/>
            </a:solidFill>
            <a:ln w="19050">
              <a:solidFill>
                <a:srgbClr val="AEB3BB"/>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任意多边形 6"/>
            <p:cNvSpPr/>
            <p:nvPr/>
          </p:nvSpPr>
          <p:spPr>
            <a:xfrm>
              <a:off x="3150058"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8" name="文本框 15"/>
            <p:cNvSpPr txBox="1"/>
            <p:nvPr/>
          </p:nvSpPr>
          <p:spPr>
            <a:xfrm>
              <a:off x="3608733" y="1114422"/>
              <a:ext cx="3471218" cy="577081"/>
            </a:xfrm>
            <a:prstGeom prst="rect">
              <a:avLst/>
            </a:prstGeom>
            <a:noFill/>
          </p:spPr>
          <p:txBody>
            <a:bodyPr wrap="square" rtlCol="0">
              <a:spAutoFit/>
            </a:bodyPr>
            <a:lstStyle/>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简约商务风图表系列</a:t>
              </a:r>
              <a:endPar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在此点击输入具体文本内容</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23"/>
            <p:cNvSpPr txBox="1"/>
            <p:nvPr/>
          </p:nvSpPr>
          <p:spPr>
            <a:xfrm>
              <a:off x="1408589" y="1113888"/>
              <a:ext cx="1741469" cy="535531"/>
            </a:xfrm>
            <a:prstGeom prst="rect">
              <a:avLst/>
            </a:prstGeom>
            <a:noFill/>
          </p:spPr>
          <p:txBody>
            <a:bodyPr wrap="square" rtlCol="0">
              <a:spAutoFit/>
            </a:bodyPr>
            <a:lstStyle/>
            <a:p>
              <a:pPr>
                <a:lnSpc>
                  <a:spcPct val="120000"/>
                </a:lnSpc>
              </a:pPr>
              <a:r>
                <a:rPr lang="zh-CN" altLang="en-US" sz="1200" b="1" dirty="0" smtClean="0">
                  <a:solidFill>
                    <a:schemeClr val="bg1"/>
                  </a:solidFill>
                  <a:effectLst/>
                  <a:latin typeface="微软雅黑" panose="020B0503020204020204" pitchFamily="34" charset="-122"/>
                  <a:ea typeface="微软雅黑" panose="020B0503020204020204" pitchFamily="34" charset="-122"/>
                </a:rPr>
                <a:t>点击插入具体</a:t>
              </a:r>
              <a:endParaRPr lang="en-US" altLang="zh-CN" sz="1200" b="1" dirty="0" smtClean="0">
                <a:solidFill>
                  <a:schemeClr val="bg1"/>
                </a:solidFill>
                <a:effectLst/>
                <a:latin typeface="微软雅黑" panose="020B0503020204020204" pitchFamily="34" charset="-122"/>
                <a:ea typeface="微软雅黑" panose="020B0503020204020204" pitchFamily="34" charset="-122"/>
              </a:endParaRPr>
            </a:p>
            <a:p>
              <a:pPr>
                <a:lnSpc>
                  <a:spcPct val="120000"/>
                </a:lnSpc>
              </a:pPr>
              <a:r>
                <a:rPr lang="zh-CN" altLang="en-US" sz="1200" b="1" dirty="0" smtClean="0">
                  <a:solidFill>
                    <a:schemeClr val="bg1"/>
                  </a:solidFill>
                  <a:effectLst/>
                  <a:latin typeface="微软雅黑" panose="020B0503020204020204" pitchFamily="34" charset="-122"/>
                  <a:ea typeface="微软雅黑" panose="020B0503020204020204" pitchFamily="34" charset="-122"/>
                </a:rPr>
                <a:t>文本内容</a:t>
              </a:r>
              <a:endParaRPr lang="zh-CN" altLang="en-US" sz="1200" b="1" dirty="0">
                <a:solidFill>
                  <a:schemeClr val="bg1"/>
                </a:solidFill>
                <a:effectLst/>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478836" y="1770495"/>
            <a:ext cx="6765572" cy="804410"/>
            <a:chOff x="1218940" y="1942273"/>
            <a:chExt cx="6765572" cy="804410"/>
          </a:xfrm>
        </p:grpSpPr>
        <p:sp>
          <p:nvSpPr>
            <p:cNvPr id="11" name="五边形 10"/>
            <p:cNvSpPr/>
            <p:nvPr/>
          </p:nvSpPr>
          <p:spPr>
            <a:xfrm>
              <a:off x="1218940" y="1942273"/>
              <a:ext cx="2061635" cy="804410"/>
            </a:xfrm>
            <a:prstGeom prst="homePlate">
              <a:avLst>
                <a:gd name="adj" fmla="val 30537"/>
              </a:avLst>
            </a:prstGeom>
            <a:solidFill>
              <a:schemeClr val="bg1">
                <a:lumMod val="85000"/>
              </a:schemeClr>
            </a:solidFill>
            <a:ln w="19050">
              <a:solidFill>
                <a:srgbClr val="C4C4C4"/>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任意多边形 11"/>
            <p:cNvSpPr/>
            <p:nvPr/>
          </p:nvSpPr>
          <p:spPr>
            <a:xfrm>
              <a:off x="3150058"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13" name="文本框 17"/>
            <p:cNvSpPr txBox="1"/>
            <p:nvPr/>
          </p:nvSpPr>
          <p:spPr>
            <a:xfrm>
              <a:off x="3608733" y="2017386"/>
              <a:ext cx="3471218" cy="577081"/>
            </a:xfrm>
            <a:prstGeom prst="rect">
              <a:avLst/>
            </a:prstGeom>
            <a:noFill/>
          </p:spPr>
          <p:txBody>
            <a:bodyPr wrap="square" rtlCol="0">
              <a:spAutoFit/>
            </a:bodyPr>
            <a:lstStyle/>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简约商务风图表系列</a:t>
              </a:r>
              <a:endPar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在此点击输入具体文本内容</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文本框 20"/>
            <p:cNvSpPr txBox="1"/>
            <p:nvPr/>
          </p:nvSpPr>
          <p:spPr>
            <a:xfrm>
              <a:off x="1440553" y="2028041"/>
              <a:ext cx="1741469" cy="535531"/>
            </a:xfrm>
            <a:prstGeom prst="rect">
              <a:avLst/>
            </a:prstGeom>
            <a:noFill/>
          </p:spPr>
          <p:txBody>
            <a:bodyPr wrap="square" rtlCol="0">
              <a:spAutoFit/>
            </a:bodyPr>
            <a:lstStyle/>
            <a:p>
              <a:pPr>
                <a:lnSpc>
                  <a:spcPct val="12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点击插入</a:t>
              </a:r>
              <a:endParaRPr lang="en-US" altLang="zh-CN" sz="1200" b="1"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具体文本内容</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478836" y="2630308"/>
            <a:ext cx="6765572" cy="852355"/>
            <a:chOff x="1218940" y="2802086"/>
            <a:chExt cx="6765572" cy="852355"/>
          </a:xfrm>
        </p:grpSpPr>
        <p:sp>
          <p:nvSpPr>
            <p:cNvPr id="16" name="五边形 15"/>
            <p:cNvSpPr/>
            <p:nvPr/>
          </p:nvSpPr>
          <p:spPr>
            <a:xfrm>
              <a:off x="1218940" y="2850031"/>
              <a:ext cx="2061635" cy="804410"/>
            </a:xfrm>
            <a:prstGeom prst="homePlate">
              <a:avLst>
                <a:gd name="adj" fmla="val 30537"/>
              </a:avLst>
            </a:prstGeom>
            <a:solidFill>
              <a:schemeClr val="bg1">
                <a:lumMod val="85000"/>
              </a:schemeClr>
            </a:solidFill>
            <a:ln w="19050">
              <a:solidFill>
                <a:srgbClr val="C4C4C4"/>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17" name="任意多边形 16"/>
            <p:cNvSpPr/>
            <p:nvPr/>
          </p:nvSpPr>
          <p:spPr>
            <a:xfrm>
              <a:off x="3150058"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18" name="文本框 18"/>
            <p:cNvSpPr txBox="1"/>
            <p:nvPr/>
          </p:nvSpPr>
          <p:spPr>
            <a:xfrm>
              <a:off x="3608733" y="2802086"/>
              <a:ext cx="3471218" cy="819455"/>
            </a:xfrm>
            <a:prstGeom prst="rect">
              <a:avLst/>
            </a:prstGeom>
            <a:noFill/>
          </p:spPr>
          <p:txBody>
            <a:bodyPr wrap="square" rtlCol="0">
              <a:spAutoFit/>
            </a:bodyPr>
            <a:lstStyle/>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简约商务风图表系列</a:t>
              </a:r>
              <a:endPar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 简约商务风图表</a:t>
              </a: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系列</a:t>
              </a:r>
              <a:endPar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在此点击输入具体文本内容</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文本框 21"/>
            <p:cNvSpPr txBox="1"/>
            <p:nvPr/>
          </p:nvSpPr>
          <p:spPr>
            <a:xfrm>
              <a:off x="1440553" y="2976286"/>
              <a:ext cx="1741469" cy="535531"/>
            </a:xfrm>
            <a:prstGeom prst="rect">
              <a:avLst/>
            </a:prstGeom>
            <a:noFill/>
          </p:spPr>
          <p:txBody>
            <a:bodyPr wrap="square" rtlCol="0">
              <a:spAutoFit/>
            </a:bodyPr>
            <a:lstStyle/>
            <a:p>
              <a:pPr>
                <a:lnSpc>
                  <a:spcPct val="12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点击插入具体</a:t>
              </a:r>
              <a:endParaRPr lang="en-US" altLang="zh-CN" sz="1200" b="1"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文本内容</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1478836" y="3605190"/>
            <a:ext cx="6765572" cy="804410"/>
            <a:chOff x="1218940" y="3776968"/>
            <a:chExt cx="6765572" cy="804410"/>
          </a:xfrm>
        </p:grpSpPr>
        <p:sp>
          <p:nvSpPr>
            <p:cNvPr id="21" name="五边形 20"/>
            <p:cNvSpPr/>
            <p:nvPr/>
          </p:nvSpPr>
          <p:spPr>
            <a:xfrm>
              <a:off x="1218940" y="3776968"/>
              <a:ext cx="2061635" cy="804410"/>
            </a:xfrm>
            <a:prstGeom prst="homePlate">
              <a:avLst>
                <a:gd name="adj" fmla="val 30537"/>
              </a:avLst>
            </a:prstGeom>
            <a:solidFill>
              <a:schemeClr val="bg1">
                <a:lumMod val="85000"/>
              </a:schemeClr>
            </a:solidFill>
            <a:ln w="19050">
              <a:solidFill>
                <a:srgbClr val="C4C4C4"/>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2" name="任意多边形 21"/>
            <p:cNvSpPr/>
            <p:nvPr/>
          </p:nvSpPr>
          <p:spPr>
            <a:xfrm>
              <a:off x="3150058"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23" name="文本框 19"/>
            <p:cNvSpPr txBox="1"/>
            <p:nvPr/>
          </p:nvSpPr>
          <p:spPr>
            <a:xfrm>
              <a:off x="3608733" y="3863269"/>
              <a:ext cx="3471218" cy="577081"/>
            </a:xfrm>
            <a:prstGeom prst="rect">
              <a:avLst/>
            </a:prstGeom>
            <a:noFill/>
          </p:spPr>
          <p:txBody>
            <a:bodyPr wrap="square" rtlCol="0">
              <a:spAutoFit/>
            </a:bodyPr>
            <a:lstStyle/>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简约商务风图表系列</a:t>
              </a:r>
              <a:endPar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smtClean="0">
                  <a:solidFill>
                    <a:schemeClr val="tx1">
                      <a:lumMod val="65000"/>
                      <a:lumOff val="35000"/>
                    </a:schemeClr>
                  </a:solidFill>
                  <a:latin typeface="微软雅黑" panose="020B0503020204020204" pitchFamily="34" charset="-122"/>
                  <a:ea typeface="微软雅黑" panose="020B0503020204020204" pitchFamily="34" charset="-122"/>
                </a:rPr>
                <a:t>◆ 在此点击输入具体文本内容</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文本框 22"/>
            <p:cNvSpPr txBox="1"/>
            <p:nvPr/>
          </p:nvSpPr>
          <p:spPr>
            <a:xfrm>
              <a:off x="1440553" y="3871259"/>
              <a:ext cx="1741469" cy="535531"/>
            </a:xfrm>
            <a:prstGeom prst="rect">
              <a:avLst/>
            </a:prstGeom>
            <a:noFill/>
          </p:spPr>
          <p:txBody>
            <a:bodyPr wrap="square" rtlCol="0">
              <a:spAutoFit/>
            </a:bodyPr>
            <a:lstStyle/>
            <a:p>
              <a:pPr>
                <a:lnSpc>
                  <a:spcPct val="12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点击插入</a:t>
              </a:r>
              <a:endParaRPr lang="en-US" altLang="zh-CN" sz="1200" b="1"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具体文本内容</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5" name="灯片编号占位符 24"/>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26" name="TextBox 25"/>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750" fill="hold"/>
                                        <p:tgtEl>
                                          <p:spTgt spid="10"/>
                                        </p:tgtEl>
                                        <p:attrNameLst>
                                          <p:attrName>ppt_x</p:attrName>
                                        </p:attrNameLst>
                                      </p:cBhvr>
                                      <p:tavLst>
                                        <p:tav tm="0">
                                          <p:val>
                                            <p:strVal val="#ppt_x"/>
                                          </p:val>
                                        </p:tav>
                                        <p:tav tm="100000">
                                          <p:val>
                                            <p:strVal val="#ppt_x"/>
                                          </p:val>
                                        </p:tav>
                                      </p:tavLst>
                                    </p:anim>
                                    <p:anim calcmode="lin" valueType="num">
                                      <p:cBhvr additive="base">
                                        <p:cTn id="18" dur="75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750" fill="hold"/>
                                        <p:tgtEl>
                                          <p:spTgt spid="15"/>
                                        </p:tgtEl>
                                        <p:attrNameLst>
                                          <p:attrName>ppt_x</p:attrName>
                                        </p:attrNameLst>
                                      </p:cBhvr>
                                      <p:tavLst>
                                        <p:tav tm="0">
                                          <p:val>
                                            <p:strVal val="#ppt_x"/>
                                          </p:val>
                                        </p:tav>
                                        <p:tav tm="100000">
                                          <p:val>
                                            <p:strVal val="#ppt_x"/>
                                          </p:val>
                                        </p:tav>
                                      </p:tavLst>
                                    </p:anim>
                                    <p:anim calcmode="lin" valueType="num">
                                      <p:cBhvr additive="base">
                                        <p:cTn id="23" dur="75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4"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750" fill="hold"/>
                                        <p:tgtEl>
                                          <p:spTgt spid="20"/>
                                        </p:tgtEl>
                                        <p:attrNameLst>
                                          <p:attrName>ppt_x</p:attrName>
                                        </p:attrNameLst>
                                      </p:cBhvr>
                                      <p:tavLst>
                                        <p:tav tm="0">
                                          <p:val>
                                            <p:strVal val="#ppt_x"/>
                                          </p:val>
                                        </p:tav>
                                        <p:tav tm="100000">
                                          <p:val>
                                            <p:strVal val="#ppt_x"/>
                                          </p:val>
                                        </p:tav>
                                      </p:tavLst>
                                    </p:anim>
                                    <p:anim calcmode="lin" valueType="num">
                                      <p:cBhvr additive="base">
                                        <p:cTn id="28"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1526" y="843559"/>
            <a:ext cx="839427" cy="3705108"/>
            <a:chOff x="4311526" y="961366"/>
            <a:chExt cx="839427" cy="3705108"/>
          </a:xfrm>
        </p:grpSpPr>
        <p:sp>
          <p:nvSpPr>
            <p:cNvPr id="3" name="矩形 2"/>
            <p:cNvSpPr/>
            <p:nvPr/>
          </p:nvSpPr>
          <p:spPr>
            <a:xfrm>
              <a:off x="4311526" y="961366"/>
              <a:ext cx="839427" cy="3705108"/>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100"/>
            </a:p>
          </p:txBody>
        </p:sp>
        <p:sp>
          <p:nvSpPr>
            <p:cNvPr id="4" name="文本框 37"/>
            <p:cNvSpPr txBox="1"/>
            <p:nvPr/>
          </p:nvSpPr>
          <p:spPr>
            <a:xfrm>
              <a:off x="4541465" y="1301135"/>
              <a:ext cx="350096"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01</a:t>
              </a:r>
              <a:endParaRPr lang="zh-CN" altLang="en-US" dirty="0">
                <a:solidFill>
                  <a:srgbClr val="605E5E"/>
                </a:solidFill>
                <a:latin typeface="Impact" panose="020B0806030902050204" pitchFamily="34" charset="0"/>
                <a:cs typeface="Aharoni" panose="02010803020104030203" pitchFamily="2" charset="-79"/>
              </a:endParaRPr>
            </a:p>
          </p:txBody>
        </p:sp>
        <p:sp>
          <p:nvSpPr>
            <p:cNvPr id="5" name="文本框 110"/>
            <p:cNvSpPr txBox="1"/>
            <p:nvPr/>
          </p:nvSpPr>
          <p:spPr>
            <a:xfrm>
              <a:off x="4541464" y="2149032"/>
              <a:ext cx="377347"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02</a:t>
              </a:r>
              <a:endParaRPr lang="zh-CN" altLang="en-US" dirty="0">
                <a:solidFill>
                  <a:srgbClr val="605E5E"/>
                </a:solidFill>
                <a:latin typeface="Impact" panose="020B0806030902050204" pitchFamily="34" charset="0"/>
                <a:cs typeface="Aharoni" panose="02010803020104030203" pitchFamily="2" charset="-79"/>
              </a:endParaRPr>
            </a:p>
          </p:txBody>
        </p:sp>
        <p:sp>
          <p:nvSpPr>
            <p:cNvPr id="6" name="文本框 111"/>
            <p:cNvSpPr txBox="1"/>
            <p:nvPr/>
          </p:nvSpPr>
          <p:spPr>
            <a:xfrm>
              <a:off x="4541465" y="2996929"/>
              <a:ext cx="383759"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03</a:t>
              </a:r>
              <a:endParaRPr lang="zh-CN" altLang="en-US" dirty="0">
                <a:solidFill>
                  <a:srgbClr val="605E5E"/>
                </a:solidFill>
                <a:latin typeface="Impact" panose="020B0806030902050204" pitchFamily="34" charset="0"/>
                <a:cs typeface="Aharoni" panose="02010803020104030203" pitchFamily="2" charset="-79"/>
              </a:endParaRPr>
            </a:p>
          </p:txBody>
        </p:sp>
        <p:sp>
          <p:nvSpPr>
            <p:cNvPr id="7" name="文本框 112"/>
            <p:cNvSpPr txBox="1"/>
            <p:nvPr/>
          </p:nvSpPr>
          <p:spPr>
            <a:xfrm>
              <a:off x="4541465" y="3844826"/>
              <a:ext cx="377347"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04</a:t>
              </a:r>
              <a:endParaRPr lang="zh-CN" altLang="en-US" dirty="0">
                <a:solidFill>
                  <a:srgbClr val="605E5E"/>
                </a:solidFill>
                <a:latin typeface="Impact" panose="020B0806030902050204" pitchFamily="34" charset="0"/>
                <a:cs typeface="Aharoni" panose="02010803020104030203" pitchFamily="2" charset="-79"/>
              </a:endParaRPr>
            </a:p>
          </p:txBody>
        </p:sp>
      </p:grpSp>
      <p:grpSp>
        <p:nvGrpSpPr>
          <p:cNvPr id="8" name="组合 7"/>
          <p:cNvGrpSpPr/>
          <p:nvPr/>
        </p:nvGrpSpPr>
        <p:grpSpPr>
          <a:xfrm>
            <a:off x="3131841" y="843558"/>
            <a:ext cx="1236191" cy="1188953"/>
            <a:chOff x="3131841" y="961365"/>
            <a:chExt cx="1236191" cy="1188953"/>
          </a:xfrm>
          <a:solidFill>
            <a:srgbClr val="DF0024"/>
          </a:solidFill>
        </p:grpSpPr>
        <p:sp>
          <p:nvSpPr>
            <p:cNvPr id="9" name="Freeform 23"/>
            <p:cNvSpPr/>
            <p:nvPr/>
          </p:nvSpPr>
          <p:spPr bwMode="auto">
            <a:xfrm>
              <a:off x="3131841" y="961365"/>
              <a:ext cx="1179685" cy="1188953"/>
            </a:xfrm>
            <a:custGeom>
              <a:avLst/>
              <a:gdLst>
                <a:gd name="T0" fmla="*/ 45 w 45"/>
                <a:gd name="T1" fmla="*/ 43 h 43"/>
                <a:gd name="T2" fmla="*/ 22 w 45"/>
                <a:gd name="T3" fmla="*/ 43 h 43"/>
                <a:gd name="T4" fmla="*/ 0 w 45"/>
                <a:gd name="T5" fmla="*/ 21 h 43"/>
                <a:gd name="T6" fmla="*/ 22 w 45"/>
                <a:gd name="T7" fmla="*/ 0 h 43"/>
                <a:gd name="T8" fmla="*/ 45 w 45"/>
                <a:gd name="T9" fmla="*/ 0 h 43"/>
                <a:gd name="T10" fmla="*/ 45 w 45"/>
                <a:gd name="T11" fmla="*/ 13 h 43"/>
                <a:gd name="T12" fmla="*/ 22 w 45"/>
                <a:gd name="T13" fmla="*/ 13 h 43"/>
                <a:gd name="T14" fmla="*/ 13 w 45"/>
                <a:gd name="T15" fmla="*/ 21 h 43"/>
                <a:gd name="T16" fmla="*/ 22 w 45"/>
                <a:gd name="T17" fmla="*/ 30 h 43"/>
                <a:gd name="T18" fmla="*/ 45 w 45"/>
                <a:gd name="T19" fmla="*/ 30 h 43"/>
                <a:gd name="T20" fmla="*/ 45 w 45"/>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3">
                  <a:moveTo>
                    <a:pt x="45" y="43"/>
                  </a:moveTo>
                  <a:cubicBezTo>
                    <a:pt x="22" y="43"/>
                    <a:pt x="22" y="43"/>
                    <a:pt x="22" y="43"/>
                  </a:cubicBezTo>
                  <a:cubicBezTo>
                    <a:pt x="10" y="43"/>
                    <a:pt x="0" y="33"/>
                    <a:pt x="0" y="21"/>
                  </a:cubicBezTo>
                  <a:cubicBezTo>
                    <a:pt x="0" y="9"/>
                    <a:pt x="10" y="0"/>
                    <a:pt x="22" y="0"/>
                  </a:cubicBezTo>
                  <a:cubicBezTo>
                    <a:pt x="45" y="0"/>
                    <a:pt x="45" y="0"/>
                    <a:pt x="45" y="0"/>
                  </a:cubicBezTo>
                  <a:cubicBezTo>
                    <a:pt x="45" y="13"/>
                    <a:pt x="45" y="13"/>
                    <a:pt x="45" y="13"/>
                  </a:cubicBezTo>
                  <a:cubicBezTo>
                    <a:pt x="22" y="13"/>
                    <a:pt x="22" y="13"/>
                    <a:pt x="22" y="13"/>
                  </a:cubicBezTo>
                  <a:cubicBezTo>
                    <a:pt x="17" y="13"/>
                    <a:pt x="13" y="17"/>
                    <a:pt x="13" y="21"/>
                  </a:cubicBezTo>
                  <a:cubicBezTo>
                    <a:pt x="13" y="26"/>
                    <a:pt x="17" y="30"/>
                    <a:pt x="22" y="30"/>
                  </a:cubicBezTo>
                  <a:cubicBezTo>
                    <a:pt x="45" y="30"/>
                    <a:pt x="45" y="30"/>
                    <a:pt x="45" y="30"/>
                  </a:cubicBezTo>
                  <a:lnTo>
                    <a:pt x="45" y="43"/>
                  </a:lnTo>
                  <a:close/>
                </a:path>
              </a:pathLst>
            </a:custGeom>
            <a:grpFill/>
            <a:ln>
              <a:noFill/>
            </a:ln>
            <a:effectLst>
              <a:outerShdw blurRad="50800" dist="38100" dir="10800000" algn="r" rotWithShape="0">
                <a:prstClr val="black">
                  <a:alpha val="40000"/>
                </a:prstClr>
              </a:outerShdw>
            </a:effectLst>
          </p:spPr>
          <p:txBody>
            <a:bodyPr vert="horz" wrap="square" lIns="68580" tIns="34290" rIns="68580" bIns="34290" numCol="1" anchor="t" anchorCtr="0" compatLnSpc="1"/>
            <a:lstStyle/>
            <a:p>
              <a:endParaRPr lang="zh-CN" altLang="en-US" sz="1100"/>
            </a:p>
          </p:txBody>
        </p:sp>
        <p:grpSp>
          <p:nvGrpSpPr>
            <p:cNvPr id="10" name="组合 9"/>
            <p:cNvGrpSpPr/>
            <p:nvPr/>
          </p:nvGrpSpPr>
          <p:grpSpPr>
            <a:xfrm>
              <a:off x="3727185" y="1374212"/>
              <a:ext cx="343063" cy="313038"/>
              <a:chOff x="7408863" y="1169988"/>
              <a:chExt cx="582613" cy="503237"/>
            </a:xfrm>
            <a:grpFill/>
          </p:grpSpPr>
          <p:sp>
            <p:nvSpPr>
              <p:cNvPr id="12" name="Freeform 13"/>
              <p:cNvSpPr/>
              <p:nvPr/>
            </p:nvSpPr>
            <p:spPr bwMode="auto">
              <a:xfrm>
                <a:off x="7546975" y="1404938"/>
                <a:ext cx="304800" cy="115888"/>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3" name="Freeform 14"/>
              <p:cNvSpPr/>
              <p:nvPr/>
            </p:nvSpPr>
            <p:spPr bwMode="auto">
              <a:xfrm>
                <a:off x="7477125" y="1306513"/>
                <a:ext cx="442913" cy="146050"/>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4" name="Freeform 15"/>
              <p:cNvSpPr/>
              <p:nvPr/>
            </p:nvSpPr>
            <p:spPr bwMode="auto">
              <a:xfrm>
                <a:off x="7408863" y="1169988"/>
                <a:ext cx="582613" cy="21113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5" name="Freeform 16"/>
              <p:cNvSpPr/>
              <p:nvPr/>
            </p:nvSpPr>
            <p:spPr bwMode="auto">
              <a:xfrm>
                <a:off x="7626350" y="1530350"/>
                <a:ext cx="144463" cy="142875"/>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6" name="Freeform 17"/>
              <p:cNvSpPr/>
              <p:nvPr/>
            </p:nvSpPr>
            <p:spPr bwMode="auto">
              <a:xfrm>
                <a:off x="7786688" y="1558925"/>
                <a:ext cx="57150" cy="84138"/>
              </a:xfrm>
              <a:custGeom>
                <a:avLst/>
                <a:gdLst>
                  <a:gd name="T0" fmla="*/ 11 w 26"/>
                  <a:gd name="T1" fmla="*/ 1 h 39"/>
                  <a:gd name="T2" fmla="*/ 0 w 26"/>
                  <a:gd name="T3" fmla="*/ 17 h 39"/>
                  <a:gd name="T4" fmla="*/ 2 w 26"/>
                  <a:gd name="T5" fmla="*/ 18 h 39"/>
                  <a:gd name="T6" fmla="*/ 6 w 26"/>
                  <a:gd name="T7" fmla="*/ 18 h 39"/>
                  <a:gd name="T8" fmla="*/ 6 w 26"/>
                  <a:gd name="T9" fmla="*/ 38 h 39"/>
                  <a:gd name="T10" fmla="*/ 7 w 26"/>
                  <a:gd name="T11" fmla="*/ 39 h 39"/>
                  <a:gd name="T12" fmla="*/ 18 w 26"/>
                  <a:gd name="T13" fmla="*/ 39 h 39"/>
                  <a:gd name="T14" fmla="*/ 20 w 26"/>
                  <a:gd name="T15" fmla="*/ 38 h 39"/>
                  <a:gd name="T16" fmla="*/ 20 w 26"/>
                  <a:gd name="T17" fmla="*/ 18 h 39"/>
                  <a:gd name="T18" fmla="*/ 24 w 26"/>
                  <a:gd name="T19" fmla="*/ 18 h 39"/>
                  <a:gd name="T20" fmla="*/ 26 w 26"/>
                  <a:gd name="T21" fmla="*/ 17 h 39"/>
                  <a:gd name="T22" fmla="*/ 14 w 26"/>
                  <a:gd name="T23" fmla="*/ 1 h 39"/>
                  <a:gd name="T24" fmla="*/ 13 w 26"/>
                  <a:gd name="T25" fmla="*/ 0 h 39"/>
                  <a:gd name="T26" fmla="*/ 11 w 26"/>
                  <a:gd name="T27"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9">
                    <a:moveTo>
                      <a:pt x="11" y="1"/>
                    </a:moveTo>
                    <a:cubicBezTo>
                      <a:pt x="11" y="1"/>
                      <a:pt x="0" y="16"/>
                      <a:pt x="0" y="17"/>
                    </a:cubicBezTo>
                    <a:cubicBezTo>
                      <a:pt x="0" y="18"/>
                      <a:pt x="1" y="18"/>
                      <a:pt x="2" y="18"/>
                    </a:cubicBezTo>
                    <a:cubicBezTo>
                      <a:pt x="2" y="18"/>
                      <a:pt x="3" y="18"/>
                      <a:pt x="6" y="18"/>
                    </a:cubicBezTo>
                    <a:cubicBezTo>
                      <a:pt x="6" y="38"/>
                      <a:pt x="6" y="38"/>
                      <a:pt x="6" y="38"/>
                    </a:cubicBezTo>
                    <a:cubicBezTo>
                      <a:pt x="6" y="39"/>
                      <a:pt x="6" y="39"/>
                      <a:pt x="7" y="39"/>
                    </a:cubicBezTo>
                    <a:cubicBezTo>
                      <a:pt x="18" y="39"/>
                      <a:pt x="18" y="39"/>
                      <a:pt x="18" y="39"/>
                    </a:cubicBezTo>
                    <a:cubicBezTo>
                      <a:pt x="19" y="39"/>
                      <a:pt x="20" y="39"/>
                      <a:pt x="20" y="38"/>
                    </a:cubicBezTo>
                    <a:cubicBezTo>
                      <a:pt x="20" y="18"/>
                      <a:pt x="20" y="18"/>
                      <a:pt x="20" y="18"/>
                    </a:cubicBezTo>
                    <a:cubicBezTo>
                      <a:pt x="22" y="18"/>
                      <a:pt x="24" y="18"/>
                      <a:pt x="24" y="18"/>
                    </a:cubicBezTo>
                    <a:cubicBezTo>
                      <a:pt x="25" y="18"/>
                      <a:pt x="26" y="18"/>
                      <a:pt x="26" y="17"/>
                    </a:cubicBezTo>
                    <a:cubicBezTo>
                      <a:pt x="26" y="16"/>
                      <a:pt x="15" y="1"/>
                      <a:pt x="14" y="1"/>
                    </a:cubicBezTo>
                    <a:cubicBezTo>
                      <a:pt x="14" y="0"/>
                      <a:pt x="14" y="0"/>
                      <a:pt x="13" y="0"/>
                    </a:cubicBezTo>
                    <a:cubicBezTo>
                      <a:pt x="12" y="0"/>
                      <a:pt x="12"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7" name="Freeform 18"/>
              <p:cNvSpPr/>
              <p:nvPr/>
            </p:nvSpPr>
            <p:spPr bwMode="auto">
              <a:xfrm>
                <a:off x="7556500" y="1558925"/>
                <a:ext cx="52388" cy="84138"/>
              </a:xfrm>
              <a:custGeom>
                <a:avLst/>
                <a:gdLst>
                  <a:gd name="T0" fmla="*/ 14 w 25"/>
                  <a:gd name="T1" fmla="*/ 38 h 39"/>
                  <a:gd name="T2" fmla="*/ 25 w 25"/>
                  <a:gd name="T3" fmla="*/ 22 h 39"/>
                  <a:gd name="T4" fmla="*/ 24 w 25"/>
                  <a:gd name="T5" fmla="*/ 21 h 39"/>
                  <a:gd name="T6" fmla="*/ 20 w 25"/>
                  <a:gd name="T7" fmla="*/ 21 h 39"/>
                  <a:gd name="T8" fmla="*/ 20 w 25"/>
                  <a:gd name="T9" fmla="*/ 1 h 39"/>
                  <a:gd name="T10" fmla="*/ 18 w 25"/>
                  <a:gd name="T11" fmla="*/ 0 h 39"/>
                  <a:gd name="T12" fmla="*/ 7 w 25"/>
                  <a:gd name="T13" fmla="*/ 0 h 39"/>
                  <a:gd name="T14" fmla="*/ 5 w 25"/>
                  <a:gd name="T15" fmla="*/ 1 h 39"/>
                  <a:gd name="T16" fmla="*/ 5 w 25"/>
                  <a:gd name="T17" fmla="*/ 21 h 39"/>
                  <a:gd name="T18" fmla="*/ 1 w 25"/>
                  <a:gd name="T19" fmla="*/ 21 h 39"/>
                  <a:gd name="T20" fmla="*/ 0 w 25"/>
                  <a:gd name="T21" fmla="*/ 22 h 39"/>
                  <a:gd name="T22" fmla="*/ 11 w 25"/>
                  <a:gd name="T23" fmla="*/ 38 h 39"/>
                  <a:gd name="T24" fmla="*/ 12 w 25"/>
                  <a:gd name="T25" fmla="*/ 39 h 39"/>
                  <a:gd name="T26" fmla="*/ 14 w 25"/>
                  <a:gd name="T27"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9">
                    <a:moveTo>
                      <a:pt x="14" y="38"/>
                    </a:moveTo>
                    <a:cubicBezTo>
                      <a:pt x="14" y="38"/>
                      <a:pt x="25" y="23"/>
                      <a:pt x="25" y="22"/>
                    </a:cubicBezTo>
                    <a:cubicBezTo>
                      <a:pt x="25" y="21"/>
                      <a:pt x="25" y="21"/>
                      <a:pt x="24" y="21"/>
                    </a:cubicBezTo>
                    <a:cubicBezTo>
                      <a:pt x="24" y="21"/>
                      <a:pt x="22" y="21"/>
                      <a:pt x="20" y="21"/>
                    </a:cubicBezTo>
                    <a:cubicBezTo>
                      <a:pt x="20" y="1"/>
                      <a:pt x="20" y="1"/>
                      <a:pt x="20" y="1"/>
                    </a:cubicBezTo>
                    <a:cubicBezTo>
                      <a:pt x="20" y="0"/>
                      <a:pt x="19" y="0"/>
                      <a:pt x="18" y="0"/>
                    </a:cubicBezTo>
                    <a:cubicBezTo>
                      <a:pt x="7" y="0"/>
                      <a:pt x="7" y="0"/>
                      <a:pt x="7" y="0"/>
                    </a:cubicBezTo>
                    <a:cubicBezTo>
                      <a:pt x="6" y="0"/>
                      <a:pt x="5" y="0"/>
                      <a:pt x="5" y="1"/>
                    </a:cubicBezTo>
                    <a:cubicBezTo>
                      <a:pt x="5" y="21"/>
                      <a:pt x="5" y="21"/>
                      <a:pt x="5" y="21"/>
                    </a:cubicBezTo>
                    <a:cubicBezTo>
                      <a:pt x="3" y="21"/>
                      <a:pt x="1" y="21"/>
                      <a:pt x="1" y="21"/>
                    </a:cubicBezTo>
                    <a:cubicBezTo>
                      <a:pt x="0" y="21"/>
                      <a:pt x="0" y="21"/>
                      <a:pt x="0" y="22"/>
                    </a:cubicBezTo>
                    <a:cubicBezTo>
                      <a:pt x="0" y="23"/>
                      <a:pt x="11" y="38"/>
                      <a:pt x="11" y="38"/>
                    </a:cubicBezTo>
                    <a:cubicBezTo>
                      <a:pt x="11" y="39"/>
                      <a:pt x="12" y="39"/>
                      <a:pt x="12" y="39"/>
                    </a:cubicBezTo>
                    <a:cubicBezTo>
                      <a:pt x="13" y="39"/>
                      <a:pt x="14" y="39"/>
                      <a:pt x="14"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grpSp>
        <p:sp>
          <p:nvSpPr>
            <p:cNvPr id="11" name="文本框 113"/>
            <p:cNvSpPr txBox="1"/>
            <p:nvPr/>
          </p:nvSpPr>
          <p:spPr>
            <a:xfrm>
              <a:off x="3495357" y="1850429"/>
              <a:ext cx="872675" cy="238527"/>
            </a:xfrm>
            <a:prstGeom prst="rect">
              <a:avLst/>
            </a:prstGeom>
            <a:no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grpSp>
        <p:nvGrpSpPr>
          <p:cNvPr id="18" name="组合 17"/>
          <p:cNvGrpSpPr/>
          <p:nvPr/>
        </p:nvGrpSpPr>
        <p:grpSpPr>
          <a:xfrm>
            <a:off x="5150954" y="1673060"/>
            <a:ext cx="1179685" cy="1216603"/>
            <a:chOff x="5150954" y="1790867"/>
            <a:chExt cx="1179685" cy="1216603"/>
          </a:xfrm>
          <a:solidFill>
            <a:srgbClr val="DF0024"/>
          </a:solidFill>
        </p:grpSpPr>
        <p:sp>
          <p:nvSpPr>
            <p:cNvPr id="19" name="Freeform 24"/>
            <p:cNvSpPr/>
            <p:nvPr/>
          </p:nvSpPr>
          <p:spPr bwMode="auto">
            <a:xfrm>
              <a:off x="5150954" y="1790867"/>
              <a:ext cx="1179685" cy="1216603"/>
            </a:xfrm>
            <a:custGeom>
              <a:avLst/>
              <a:gdLst>
                <a:gd name="T0" fmla="*/ 0 w 45"/>
                <a:gd name="T1" fmla="*/ 44 h 44"/>
                <a:gd name="T2" fmla="*/ 22 w 45"/>
                <a:gd name="T3" fmla="*/ 44 h 44"/>
                <a:gd name="T4" fmla="*/ 45 w 45"/>
                <a:gd name="T5" fmla="*/ 22 h 44"/>
                <a:gd name="T6" fmla="*/ 22 w 45"/>
                <a:gd name="T7" fmla="*/ 0 h 44"/>
                <a:gd name="T8" fmla="*/ 0 w 45"/>
                <a:gd name="T9" fmla="*/ 0 h 44"/>
                <a:gd name="T10" fmla="*/ 0 w 45"/>
                <a:gd name="T11" fmla="*/ 13 h 44"/>
                <a:gd name="T12" fmla="*/ 22 w 45"/>
                <a:gd name="T13" fmla="*/ 13 h 44"/>
                <a:gd name="T14" fmla="*/ 32 w 45"/>
                <a:gd name="T15" fmla="*/ 22 h 44"/>
                <a:gd name="T16" fmla="*/ 22 w 45"/>
                <a:gd name="T17" fmla="*/ 30 h 44"/>
                <a:gd name="T18" fmla="*/ 0 w 45"/>
                <a:gd name="T19" fmla="*/ 30 h 44"/>
                <a:gd name="T20" fmla="*/ 0 w 45"/>
                <a:gd name="T2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4">
                  <a:moveTo>
                    <a:pt x="0" y="44"/>
                  </a:moveTo>
                  <a:cubicBezTo>
                    <a:pt x="22" y="44"/>
                    <a:pt x="22" y="44"/>
                    <a:pt x="22" y="44"/>
                  </a:cubicBezTo>
                  <a:cubicBezTo>
                    <a:pt x="35" y="44"/>
                    <a:pt x="45" y="34"/>
                    <a:pt x="45" y="22"/>
                  </a:cubicBezTo>
                  <a:cubicBezTo>
                    <a:pt x="45" y="10"/>
                    <a:pt x="35" y="0"/>
                    <a:pt x="22" y="0"/>
                  </a:cubicBezTo>
                  <a:cubicBezTo>
                    <a:pt x="0" y="0"/>
                    <a:pt x="0" y="0"/>
                    <a:pt x="0" y="0"/>
                  </a:cubicBezTo>
                  <a:cubicBezTo>
                    <a:pt x="0" y="13"/>
                    <a:pt x="0" y="13"/>
                    <a:pt x="0" y="13"/>
                  </a:cubicBezTo>
                  <a:cubicBezTo>
                    <a:pt x="22" y="13"/>
                    <a:pt x="22" y="13"/>
                    <a:pt x="22" y="13"/>
                  </a:cubicBezTo>
                  <a:cubicBezTo>
                    <a:pt x="28" y="13"/>
                    <a:pt x="32" y="17"/>
                    <a:pt x="32" y="22"/>
                  </a:cubicBezTo>
                  <a:cubicBezTo>
                    <a:pt x="32" y="26"/>
                    <a:pt x="28" y="30"/>
                    <a:pt x="22" y="30"/>
                  </a:cubicBezTo>
                  <a:cubicBezTo>
                    <a:pt x="0" y="30"/>
                    <a:pt x="0" y="30"/>
                    <a:pt x="0" y="30"/>
                  </a:cubicBezTo>
                  <a:lnTo>
                    <a:pt x="0" y="44"/>
                  </a:lnTo>
                  <a:close/>
                </a:path>
              </a:pathLst>
            </a:custGeom>
            <a:grpFill/>
            <a:ln>
              <a:noFill/>
            </a:ln>
            <a:effectLst>
              <a:outerShdw blurRad="50800" dist="38100" algn="l" rotWithShape="0">
                <a:prstClr val="black">
                  <a:alpha val="40000"/>
                </a:prstClr>
              </a:outerShdw>
            </a:effectLst>
          </p:spPr>
          <p:txBody>
            <a:bodyPr vert="horz" wrap="square" lIns="68580" tIns="34290" rIns="68580" bIns="34290" numCol="1" anchor="t" anchorCtr="0" compatLnSpc="1"/>
            <a:lstStyle/>
            <a:p>
              <a:endParaRPr lang="zh-CN" altLang="en-US" sz="1100"/>
            </a:p>
          </p:txBody>
        </p:sp>
        <p:grpSp>
          <p:nvGrpSpPr>
            <p:cNvPr id="20" name="组合 19"/>
            <p:cNvGrpSpPr/>
            <p:nvPr/>
          </p:nvGrpSpPr>
          <p:grpSpPr>
            <a:xfrm>
              <a:off x="5382823" y="2250309"/>
              <a:ext cx="364563" cy="255763"/>
              <a:chOff x="4254500" y="1266825"/>
              <a:chExt cx="619126" cy="411163"/>
            </a:xfrm>
            <a:grpFill/>
          </p:grpSpPr>
          <p:sp>
            <p:nvSpPr>
              <p:cNvPr id="22" name="Freeform 11"/>
              <p:cNvSpPr>
                <a:spLocks noEditPoints="1"/>
              </p:cNvSpPr>
              <p:nvPr/>
            </p:nvSpPr>
            <p:spPr bwMode="auto">
              <a:xfrm>
                <a:off x="4254500" y="1276350"/>
                <a:ext cx="411163" cy="390525"/>
              </a:xfrm>
              <a:custGeom>
                <a:avLst/>
                <a:gdLst>
                  <a:gd name="T0" fmla="*/ 182 w 192"/>
                  <a:gd name="T1" fmla="*/ 0 h 182"/>
                  <a:gd name="T2" fmla="*/ 10 w 192"/>
                  <a:gd name="T3" fmla="*/ 0 h 182"/>
                  <a:gd name="T4" fmla="*/ 0 w 192"/>
                  <a:gd name="T5" fmla="*/ 10 h 182"/>
                  <a:gd name="T6" fmla="*/ 0 w 192"/>
                  <a:gd name="T7" fmla="*/ 128 h 182"/>
                  <a:gd name="T8" fmla="*/ 10 w 192"/>
                  <a:gd name="T9" fmla="*/ 138 h 182"/>
                  <a:gd name="T10" fmla="*/ 80 w 192"/>
                  <a:gd name="T11" fmla="*/ 138 h 182"/>
                  <a:gd name="T12" fmla="*/ 80 w 192"/>
                  <a:gd name="T13" fmla="*/ 170 h 182"/>
                  <a:gd name="T14" fmla="*/ 38 w 192"/>
                  <a:gd name="T15" fmla="*/ 170 h 182"/>
                  <a:gd name="T16" fmla="*/ 34 w 192"/>
                  <a:gd name="T17" fmla="*/ 176 h 182"/>
                  <a:gd name="T18" fmla="*/ 38 w 192"/>
                  <a:gd name="T19" fmla="*/ 182 h 182"/>
                  <a:gd name="T20" fmla="*/ 162 w 192"/>
                  <a:gd name="T21" fmla="*/ 182 h 182"/>
                  <a:gd name="T22" fmla="*/ 167 w 192"/>
                  <a:gd name="T23" fmla="*/ 176 h 182"/>
                  <a:gd name="T24" fmla="*/ 162 w 192"/>
                  <a:gd name="T25" fmla="*/ 170 h 182"/>
                  <a:gd name="T26" fmla="*/ 119 w 192"/>
                  <a:gd name="T27" fmla="*/ 170 h 182"/>
                  <a:gd name="T28" fmla="*/ 119 w 192"/>
                  <a:gd name="T29" fmla="*/ 138 h 182"/>
                  <a:gd name="T30" fmla="*/ 182 w 192"/>
                  <a:gd name="T31" fmla="*/ 138 h 182"/>
                  <a:gd name="T32" fmla="*/ 192 w 192"/>
                  <a:gd name="T33" fmla="*/ 128 h 182"/>
                  <a:gd name="T34" fmla="*/ 192 w 192"/>
                  <a:gd name="T35" fmla="*/ 10 h 182"/>
                  <a:gd name="T36" fmla="*/ 182 w 192"/>
                  <a:gd name="T37" fmla="*/ 0 h 182"/>
                  <a:gd name="T38" fmla="*/ 183 w 192"/>
                  <a:gd name="T39" fmla="*/ 130 h 182"/>
                  <a:gd name="T40" fmla="*/ 10 w 192"/>
                  <a:gd name="T41" fmla="*/ 130 h 182"/>
                  <a:gd name="T42" fmla="*/ 10 w 192"/>
                  <a:gd name="T43" fmla="*/ 6 h 182"/>
                  <a:gd name="T44" fmla="*/ 183 w 192"/>
                  <a:gd name="T45" fmla="*/ 6 h 182"/>
                  <a:gd name="T46" fmla="*/ 183 w 192"/>
                  <a:gd name="T47" fmla="*/ 1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82">
                    <a:moveTo>
                      <a:pt x="182" y="0"/>
                    </a:moveTo>
                    <a:cubicBezTo>
                      <a:pt x="10" y="0"/>
                      <a:pt x="10" y="0"/>
                      <a:pt x="10" y="0"/>
                    </a:cubicBezTo>
                    <a:cubicBezTo>
                      <a:pt x="4" y="0"/>
                      <a:pt x="0" y="4"/>
                      <a:pt x="0" y="10"/>
                    </a:cubicBezTo>
                    <a:cubicBezTo>
                      <a:pt x="0" y="128"/>
                      <a:pt x="0" y="128"/>
                      <a:pt x="0" y="128"/>
                    </a:cubicBezTo>
                    <a:cubicBezTo>
                      <a:pt x="0" y="133"/>
                      <a:pt x="4" y="138"/>
                      <a:pt x="10" y="138"/>
                    </a:cubicBezTo>
                    <a:cubicBezTo>
                      <a:pt x="80" y="138"/>
                      <a:pt x="80" y="138"/>
                      <a:pt x="80" y="138"/>
                    </a:cubicBezTo>
                    <a:cubicBezTo>
                      <a:pt x="80" y="170"/>
                      <a:pt x="80" y="170"/>
                      <a:pt x="80" y="170"/>
                    </a:cubicBezTo>
                    <a:cubicBezTo>
                      <a:pt x="38" y="170"/>
                      <a:pt x="38" y="170"/>
                      <a:pt x="38" y="170"/>
                    </a:cubicBezTo>
                    <a:cubicBezTo>
                      <a:pt x="36" y="170"/>
                      <a:pt x="34" y="173"/>
                      <a:pt x="34" y="176"/>
                    </a:cubicBezTo>
                    <a:cubicBezTo>
                      <a:pt x="34" y="179"/>
                      <a:pt x="36" y="182"/>
                      <a:pt x="38" y="182"/>
                    </a:cubicBezTo>
                    <a:cubicBezTo>
                      <a:pt x="162" y="182"/>
                      <a:pt x="162" y="182"/>
                      <a:pt x="162" y="182"/>
                    </a:cubicBezTo>
                    <a:cubicBezTo>
                      <a:pt x="165" y="182"/>
                      <a:pt x="167" y="179"/>
                      <a:pt x="167" y="176"/>
                    </a:cubicBezTo>
                    <a:cubicBezTo>
                      <a:pt x="167" y="173"/>
                      <a:pt x="165" y="170"/>
                      <a:pt x="162" y="170"/>
                    </a:cubicBezTo>
                    <a:cubicBezTo>
                      <a:pt x="119" y="170"/>
                      <a:pt x="119" y="170"/>
                      <a:pt x="119" y="170"/>
                    </a:cubicBezTo>
                    <a:cubicBezTo>
                      <a:pt x="119" y="138"/>
                      <a:pt x="119" y="138"/>
                      <a:pt x="119" y="138"/>
                    </a:cubicBezTo>
                    <a:cubicBezTo>
                      <a:pt x="182" y="138"/>
                      <a:pt x="182" y="138"/>
                      <a:pt x="182" y="138"/>
                    </a:cubicBezTo>
                    <a:cubicBezTo>
                      <a:pt x="187" y="138"/>
                      <a:pt x="192" y="133"/>
                      <a:pt x="192" y="128"/>
                    </a:cubicBezTo>
                    <a:cubicBezTo>
                      <a:pt x="192" y="10"/>
                      <a:pt x="192" y="10"/>
                      <a:pt x="192" y="10"/>
                    </a:cubicBezTo>
                    <a:cubicBezTo>
                      <a:pt x="192" y="4"/>
                      <a:pt x="187" y="0"/>
                      <a:pt x="182" y="0"/>
                    </a:cubicBezTo>
                    <a:close/>
                    <a:moveTo>
                      <a:pt x="183" y="130"/>
                    </a:moveTo>
                    <a:cubicBezTo>
                      <a:pt x="10" y="130"/>
                      <a:pt x="10" y="130"/>
                      <a:pt x="10" y="130"/>
                    </a:cubicBezTo>
                    <a:cubicBezTo>
                      <a:pt x="10" y="6"/>
                      <a:pt x="10" y="6"/>
                      <a:pt x="10" y="6"/>
                    </a:cubicBezTo>
                    <a:cubicBezTo>
                      <a:pt x="183" y="6"/>
                      <a:pt x="183" y="6"/>
                      <a:pt x="183" y="6"/>
                    </a:cubicBezTo>
                    <a:lnTo>
                      <a:pt x="183"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23" name="Freeform 12"/>
              <p:cNvSpPr>
                <a:spLocks noEditPoints="1"/>
              </p:cNvSpPr>
              <p:nvPr/>
            </p:nvSpPr>
            <p:spPr bwMode="auto">
              <a:xfrm>
                <a:off x="4681538" y="1266825"/>
                <a:ext cx="192088" cy="411163"/>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grpSp>
        <p:sp>
          <p:nvSpPr>
            <p:cNvPr id="21" name="文本框 114"/>
            <p:cNvSpPr txBox="1"/>
            <p:nvPr/>
          </p:nvSpPr>
          <p:spPr>
            <a:xfrm>
              <a:off x="5172189" y="2662126"/>
              <a:ext cx="872675" cy="238527"/>
            </a:xfrm>
            <a:prstGeom prst="rect">
              <a:avLst/>
            </a:prstGeom>
            <a:grp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grpSp>
        <p:nvGrpSpPr>
          <p:cNvPr id="24" name="组合 23"/>
          <p:cNvGrpSpPr/>
          <p:nvPr/>
        </p:nvGrpSpPr>
        <p:grpSpPr>
          <a:xfrm>
            <a:off x="3131841" y="2502562"/>
            <a:ext cx="1236191" cy="1216603"/>
            <a:chOff x="3131841" y="2620369"/>
            <a:chExt cx="1236191" cy="1216603"/>
          </a:xfrm>
          <a:solidFill>
            <a:srgbClr val="DF0024"/>
          </a:solidFill>
        </p:grpSpPr>
        <p:sp>
          <p:nvSpPr>
            <p:cNvPr id="25" name="Freeform 25"/>
            <p:cNvSpPr/>
            <p:nvPr/>
          </p:nvSpPr>
          <p:spPr bwMode="auto">
            <a:xfrm>
              <a:off x="3131841" y="2620369"/>
              <a:ext cx="1179685" cy="1216603"/>
            </a:xfrm>
            <a:custGeom>
              <a:avLst/>
              <a:gdLst>
                <a:gd name="T0" fmla="*/ 45 w 45"/>
                <a:gd name="T1" fmla="*/ 44 h 44"/>
                <a:gd name="T2" fmla="*/ 23 w 45"/>
                <a:gd name="T3" fmla="*/ 44 h 44"/>
                <a:gd name="T4" fmla="*/ 0 w 45"/>
                <a:gd name="T5" fmla="*/ 22 h 44"/>
                <a:gd name="T6" fmla="*/ 23 w 45"/>
                <a:gd name="T7" fmla="*/ 0 h 44"/>
                <a:gd name="T8" fmla="*/ 45 w 45"/>
                <a:gd name="T9" fmla="*/ 0 h 44"/>
                <a:gd name="T10" fmla="*/ 45 w 45"/>
                <a:gd name="T11" fmla="*/ 13 h 44"/>
                <a:gd name="T12" fmla="*/ 23 w 45"/>
                <a:gd name="T13" fmla="*/ 13 h 44"/>
                <a:gd name="T14" fmla="*/ 13 w 45"/>
                <a:gd name="T15" fmla="*/ 22 h 44"/>
                <a:gd name="T16" fmla="*/ 23 w 45"/>
                <a:gd name="T17" fmla="*/ 30 h 44"/>
                <a:gd name="T18" fmla="*/ 45 w 45"/>
                <a:gd name="T19" fmla="*/ 30 h 44"/>
                <a:gd name="T20" fmla="*/ 45 w 45"/>
                <a:gd name="T2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4">
                  <a:moveTo>
                    <a:pt x="45" y="44"/>
                  </a:moveTo>
                  <a:cubicBezTo>
                    <a:pt x="23" y="44"/>
                    <a:pt x="23" y="44"/>
                    <a:pt x="23" y="44"/>
                  </a:cubicBezTo>
                  <a:cubicBezTo>
                    <a:pt x="10" y="44"/>
                    <a:pt x="0" y="34"/>
                    <a:pt x="0" y="22"/>
                  </a:cubicBezTo>
                  <a:cubicBezTo>
                    <a:pt x="0" y="10"/>
                    <a:pt x="10" y="0"/>
                    <a:pt x="23" y="0"/>
                  </a:cubicBezTo>
                  <a:cubicBezTo>
                    <a:pt x="45" y="0"/>
                    <a:pt x="45" y="0"/>
                    <a:pt x="45" y="0"/>
                  </a:cubicBezTo>
                  <a:cubicBezTo>
                    <a:pt x="45" y="13"/>
                    <a:pt x="45" y="13"/>
                    <a:pt x="45" y="13"/>
                  </a:cubicBezTo>
                  <a:cubicBezTo>
                    <a:pt x="23" y="13"/>
                    <a:pt x="23" y="13"/>
                    <a:pt x="23" y="13"/>
                  </a:cubicBezTo>
                  <a:cubicBezTo>
                    <a:pt x="17" y="13"/>
                    <a:pt x="13" y="17"/>
                    <a:pt x="13" y="22"/>
                  </a:cubicBezTo>
                  <a:cubicBezTo>
                    <a:pt x="13" y="27"/>
                    <a:pt x="17" y="30"/>
                    <a:pt x="23" y="30"/>
                  </a:cubicBezTo>
                  <a:cubicBezTo>
                    <a:pt x="45" y="30"/>
                    <a:pt x="45" y="30"/>
                    <a:pt x="45" y="30"/>
                  </a:cubicBezTo>
                  <a:lnTo>
                    <a:pt x="45" y="44"/>
                  </a:lnTo>
                  <a:close/>
                </a:path>
              </a:pathLst>
            </a:custGeom>
            <a:grpFill/>
            <a:ln>
              <a:noFill/>
            </a:ln>
            <a:effectLst>
              <a:outerShdw blurRad="50800" dist="38100" dir="10800000" algn="r" rotWithShape="0">
                <a:prstClr val="black">
                  <a:alpha val="40000"/>
                </a:prstClr>
              </a:outerShdw>
            </a:effectLst>
          </p:spPr>
          <p:txBody>
            <a:bodyPr vert="horz" wrap="square" lIns="68580" tIns="34290" rIns="68580" bIns="34290" numCol="1" anchor="t" anchorCtr="0" compatLnSpc="1"/>
            <a:lstStyle/>
            <a:p>
              <a:endParaRPr lang="zh-CN" altLang="en-US" sz="1100"/>
            </a:p>
          </p:txBody>
        </p:sp>
        <p:sp>
          <p:nvSpPr>
            <p:cNvPr id="26" name="Freeform 19"/>
            <p:cNvSpPr/>
            <p:nvPr/>
          </p:nvSpPr>
          <p:spPr bwMode="auto">
            <a:xfrm>
              <a:off x="3684292" y="3032052"/>
              <a:ext cx="302867" cy="319951"/>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100"/>
            </a:p>
          </p:txBody>
        </p:sp>
        <p:sp>
          <p:nvSpPr>
            <p:cNvPr id="27" name="文本框 115"/>
            <p:cNvSpPr txBox="1"/>
            <p:nvPr/>
          </p:nvSpPr>
          <p:spPr>
            <a:xfrm>
              <a:off x="3495357" y="3521245"/>
              <a:ext cx="872675" cy="238527"/>
            </a:xfrm>
            <a:prstGeom prst="rect">
              <a:avLst/>
            </a:prstGeom>
            <a:no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grpSp>
        <p:nvGrpSpPr>
          <p:cNvPr id="28" name="组合 27"/>
          <p:cNvGrpSpPr/>
          <p:nvPr/>
        </p:nvGrpSpPr>
        <p:grpSpPr>
          <a:xfrm>
            <a:off x="5150954" y="3359713"/>
            <a:ext cx="1205859" cy="1188953"/>
            <a:chOff x="5150954" y="3477520"/>
            <a:chExt cx="1205859" cy="1188953"/>
          </a:xfrm>
          <a:solidFill>
            <a:srgbClr val="DF0024"/>
          </a:solidFill>
        </p:grpSpPr>
        <p:sp>
          <p:nvSpPr>
            <p:cNvPr id="29" name="Freeform 26"/>
            <p:cNvSpPr/>
            <p:nvPr/>
          </p:nvSpPr>
          <p:spPr bwMode="auto">
            <a:xfrm>
              <a:off x="5150954" y="3477520"/>
              <a:ext cx="1205859" cy="1188953"/>
            </a:xfrm>
            <a:custGeom>
              <a:avLst/>
              <a:gdLst>
                <a:gd name="T0" fmla="*/ 0 w 46"/>
                <a:gd name="T1" fmla="*/ 43 h 43"/>
                <a:gd name="T2" fmla="*/ 23 w 46"/>
                <a:gd name="T3" fmla="*/ 43 h 43"/>
                <a:gd name="T4" fmla="*/ 46 w 46"/>
                <a:gd name="T5" fmla="*/ 21 h 43"/>
                <a:gd name="T6" fmla="*/ 23 w 46"/>
                <a:gd name="T7" fmla="*/ 0 h 43"/>
                <a:gd name="T8" fmla="*/ 0 w 46"/>
                <a:gd name="T9" fmla="*/ 0 h 43"/>
                <a:gd name="T10" fmla="*/ 0 w 46"/>
                <a:gd name="T11" fmla="*/ 13 h 43"/>
                <a:gd name="T12" fmla="*/ 23 w 46"/>
                <a:gd name="T13" fmla="*/ 13 h 43"/>
                <a:gd name="T14" fmla="*/ 32 w 46"/>
                <a:gd name="T15" fmla="*/ 21 h 43"/>
                <a:gd name="T16" fmla="*/ 23 w 46"/>
                <a:gd name="T17" fmla="*/ 30 h 43"/>
                <a:gd name="T18" fmla="*/ 0 w 46"/>
                <a:gd name="T19" fmla="*/ 30 h 43"/>
                <a:gd name="T20" fmla="*/ 0 w 4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3">
                  <a:moveTo>
                    <a:pt x="0" y="43"/>
                  </a:moveTo>
                  <a:cubicBezTo>
                    <a:pt x="23" y="43"/>
                    <a:pt x="23" y="43"/>
                    <a:pt x="23" y="43"/>
                  </a:cubicBezTo>
                  <a:cubicBezTo>
                    <a:pt x="35" y="43"/>
                    <a:pt x="46" y="33"/>
                    <a:pt x="46" y="21"/>
                  </a:cubicBezTo>
                  <a:cubicBezTo>
                    <a:pt x="46" y="9"/>
                    <a:pt x="35" y="0"/>
                    <a:pt x="23" y="0"/>
                  </a:cubicBezTo>
                  <a:cubicBezTo>
                    <a:pt x="0" y="0"/>
                    <a:pt x="0" y="0"/>
                    <a:pt x="0" y="0"/>
                  </a:cubicBezTo>
                  <a:cubicBezTo>
                    <a:pt x="0" y="13"/>
                    <a:pt x="0" y="13"/>
                    <a:pt x="0" y="13"/>
                  </a:cubicBezTo>
                  <a:cubicBezTo>
                    <a:pt x="23" y="13"/>
                    <a:pt x="23" y="13"/>
                    <a:pt x="23" y="13"/>
                  </a:cubicBezTo>
                  <a:cubicBezTo>
                    <a:pt x="28" y="13"/>
                    <a:pt x="32" y="17"/>
                    <a:pt x="32" y="21"/>
                  </a:cubicBezTo>
                  <a:cubicBezTo>
                    <a:pt x="32" y="26"/>
                    <a:pt x="28" y="30"/>
                    <a:pt x="23" y="30"/>
                  </a:cubicBezTo>
                  <a:cubicBezTo>
                    <a:pt x="0" y="30"/>
                    <a:pt x="0" y="30"/>
                    <a:pt x="0" y="30"/>
                  </a:cubicBezTo>
                  <a:lnTo>
                    <a:pt x="0" y="43"/>
                  </a:lnTo>
                  <a:close/>
                </a:path>
              </a:pathLst>
            </a:custGeom>
            <a:grpFill/>
            <a:ln>
              <a:noFill/>
            </a:ln>
            <a:effectLst>
              <a:outerShdw blurRad="50800" dist="38100" algn="l" rotWithShape="0">
                <a:prstClr val="black">
                  <a:alpha val="40000"/>
                </a:prstClr>
              </a:outerShdw>
            </a:effectLst>
          </p:spPr>
          <p:txBody>
            <a:bodyPr vert="horz" wrap="square" lIns="68580" tIns="34290" rIns="68580" bIns="34290" numCol="1" anchor="t" anchorCtr="0" compatLnSpc="1"/>
            <a:lstStyle/>
            <a:p>
              <a:endParaRPr lang="zh-CN" altLang="en-US" sz="1100"/>
            </a:p>
          </p:txBody>
        </p:sp>
        <p:sp>
          <p:nvSpPr>
            <p:cNvPr id="30" name="Freeform 20"/>
            <p:cNvSpPr>
              <a:spLocks noEditPoints="1"/>
            </p:cNvSpPr>
            <p:nvPr/>
          </p:nvSpPr>
          <p:spPr bwMode="auto">
            <a:xfrm>
              <a:off x="5428321" y="3917618"/>
              <a:ext cx="292585" cy="247863"/>
            </a:xfrm>
            <a:custGeom>
              <a:avLst/>
              <a:gdLst>
                <a:gd name="T0" fmla="*/ 227 w 232"/>
                <a:gd name="T1" fmla="*/ 0 h 186"/>
                <a:gd name="T2" fmla="*/ 213 w 232"/>
                <a:gd name="T3" fmla="*/ 0 h 186"/>
                <a:gd name="T4" fmla="*/ 208 w 232"/>
                <a:gd name="T5" fmla="*/ 5 h 186"/>
                <a:gd name="T6" fmla="*/ 208 w 232"/>
                <a:gd name="T7" fmla="*/ 28 h 186"/>
                <a:gd name="T8" fmla="*/ 24 w 232"/>
                <a:gd name="T9" fmla="*/ 28 h 186"/>
                <a:gd name="T10" fmla="*/ 24 w 232"/>
                <a:gd name="T11" fmla="*/ 5 h 186"/>
                <a:gd name="T12" fmla="*/ 19 w 232"/>
                <a:gd name="T13" fmla="*/ 0 h 186"/>
                <a:gd name="T14" fmla="*/ 5 w 232"/>
                <a:gd name="T15" fmla="*/ 0 h 186"/>
                <a:gd name="T16" fmla="*/ 0 w 232"/>
                <a:gd name="T17" fmla="*/ 5 h 186"/>
                <a:gd name="T18" fmla="*/ 0 w 232"/>
                <a:gd name="T19" fmla="*/ 180 h 186"/>
                <a:gd name="T20" fmla="*/ 5 w 232"/>
                <a:gd name="T21" fmla="*/ 186 h 186"/>
                <a:gd name="T22" fmla="*/ 19 w 232"/>
                <a:gd name="T23" fmla="*/ 186 h 186"/>
                <a:gd name="T24" fmla="*/ 24 w 232"/>
                <a:gd name="T25" fmla="*/ 180 h 186"/>
                <a:gd name="T26" fmla="*/ 24 w 232"/>
                <a:gd name="T27" fmla="*/ 157 h 186"/>
                <a:gd name="T28" fmla="*/ 208 w 232"/>
                <a:gd name="T29" fmla="*/ 157 h 186"/>
                <a:gd name="T30" fmla="*/ 208 w 232"/>
                <a:gd name="T31" fmla="*/ 180 h 186"/>
                <a:gd name="T32" fmla="*/ 213 w 232"/>
                <a:gd name="T33" fmla="*/ 186 h 186"/>
                <a:gd name="T34" fmla="*/ 227 w 232"/>
                <a:gd name="T35" fmla="*/ 186 h 186"/>
                <a:gd name="T36" fmla="*/ 232 w 232"/>
                <a:gd name="T37" fmla="*/ 180 h 186"/>
                <a:gd name="T38" fmla="*/ 232 w 232"/>
                <a:gd name="T39" fmla="*/ 5 h 186"/>
                <a:gd name="T40" fmla="*/ 227 w 232"/>
                <a:gd name="T41" fmla="*/ 0 h 186"/>
                <a:gd name="T42" fmla="*/ 157 w 232"/>
                <a:gd name="T43" fmla="*/ 98 h 186"/>
                <a:gd name="T44" fmla="*/ 97 w 232"/>
                <a:gd name="T45" fmla="*/ 135 h 186"/>
                <a:gd name="T46" fmla="*/ 92 w 232"/>
                <a:gd name="T47" fmla="*/ 130 h 186"/>
                <a:gd name="T48" fmla="*/ 92 w 232"/>
                <a:gd name="T49" fmla="*/ 56 h 186"/>
                <a:gd name="T50" fmla="*/ 97 w 232"/>
                <a:gd name="T51" fmla="*/ 50 h 186"/>
                <a:gd name="T52" fmla="*/ 157 w 232"/>
                <a:gd name="T53" fmla="*/ 87 h 186"/>
                <a:gd name="T54" fmla="*/ 162 w 232"/>
                <a:gd name="T55" fmla="*/ 93 h 186"/>
                <a:gd name="T56" fmla="*/ 157 w 232"/>
                <a:gd name="T57" fmla="*/ 9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186">
                  <a:moveTo>
                    <a:pt x="227" y="0"/>
                  </a:moveTo>
                  <a:cubicBezTo>
                    <a:pt x="213" y="0"/>
                    <a:pt x="213" y="0"/>
                    <a:pt x="213" y="0"/>
                  </a:cubicBezTo>
                  <a:cubicBezTo>
                    <a:pt x="210" y="0"/>
                    <a:pt x="208" y="2"/>
                    <a:pt x="208" y="5"/>
                  </a:cubicBezTo>
                  <a:cubicBezTo>
                    <a:pt x="208" y="28"/>
                    <a:pt x="208" y="28"/>
                    <a:pt x="208" y="28"/>
                  </a:cubicBezTo>
                  <a:cubicBezTo>
                    <a:pt x="24" y="28"/>
                    <a:pt x="24" y="28"/>
                    <a:pt x="24" y="28"/>
                  </a:cubicBezTo>
                  <a:cubicBezTo>
                    <a:pt x="24" y="5"/>
                    <a:pt x="24" y="5"/>
                    <a:pt x="24" y="5"/>
                  </a:cubicBezTo>
                  <a:cubicBezTo>
                    <a:pt x="24" y="2"/>
                    <a:pt x="22" y="0"/>
                    <a:pt x="19" y="0"/>
                  </a:cubicBezTo>
                  <a:cubicBezTo>
                    <a:pt x="5" y="0"/>
                    <a:pt x="5" y="0"/>
                    <a:pt x="5" y="0"/>
                  </a:cubicBezTo>
                  <a:cubicBezTo>
                    <a:pt x="2" y="0"/>
                    <a:pt x="0" y="2"/>
                    <a:pt x="0" y="5"/>
                  </a:cubicBezTo>
                  <a:cubicBezTo>
                    <a:pt x="0" y="180"/>
                    <a:pt x="0" y="180"/>
                    <a:pt x="0" y="180"/>
                  </a:cubicBezTo>
                  <a:cubicBezTo>
                    <a:pt x="0" y="183"/>
                    <a:pt x="2" y="186"/>
                    <a:pt x="5" y="186"/>
                  </a:cubicBezTo>
                  <a:cubicBezTo>
                    <a:pt x="19" y="186"/>
                    <a:pt x="19" y="186"/>
                    <a:pt x="19" y="186"/>
                  </a:cubicBezTo>
                  <a:cubicBezTo>
                    <a:pt x="22" y="186"/>
                    <a:pt x="24" y="183"/>
                    <a:pt x="24" y="180"/>
                  </a:cubicBezTo>
                  <a:cubicBezTo>
                    <a:pt x="24" y="157"/>
                    <a:pt x="24" y="157"/>
                    <a:pt x="24" y="157"/>
                  </a:cubicBezTo>
                  <a:cubicBezTo>
                    <a:pt x="208" y="157"/>
                    <a:pt x="208" y="157"/>
                    <a:pt x="208" y="157"/>
                  </a:cubicBezTo>
                  <a:cubicBezTo>
                    <a:pt x="208" y="180"/>
                    <a:pt x="208" y="180"/>
                    <a:pt x="208" y="180"/>
                  </a:cubicBezTo>
                  <a:cubicBezTo>
                    <a:pt x="208" y="183"/>
                    <a:pt x="210" y="186"/>
                    <a:pt x="213" y="186"/>
                  </a:cubicBezTo>
                  <a:cubicBezTo>
                    <a:pt x="227" y="186"/>
                    <a:pt x="227" y="186"/>
                    <a:pt x="227" y="186"/>
                  </a:cubicBezTo>
                  <a:cubicBezTo>
                    <a:pt x="230" y="186"/>
                    <a:pt x="232" y="183"/>
                    <a:pt x="232" y="180"/>
                  </a:cubicBezTo>
                  <a:cubicBezTo>
                    <a:pt x="232" y="5"/>
                    <a:pt x="232" y="5"/>
                    <a:pt x="232" y="5"/>
                  </a:cubicBezTo>
                  <a:cubicBezTo>
                    <a:pt x="232" y="2"/>
                    <a:pt x="230" y="0"/>
                    <a:pt x="227" y="0"/>
                  </a:cubicBezTo>
                  <a:close/>
                  <a:moveTo>
                    <a:pt x="157" y="98"/>
                  </a:moveTo>
                  <a:cubicBezTo>
                    <a:pt x="156" y="98"/>
                    <a:pt x="100" y="135"/>
                    <a:pt x="97" y="135"/>
                  </a:cubicBezTo>
                  <a:cubicBezTo>
                    <a:pt x="95" y="135"/>
                    <a:pt x="92" y="133"/>
                    <a:pt x="92" y="130"/>
                  </a:cubicBezTo>
                  <a:cubicBezTo>
                    <a:pt x="92" y="128"/>
                    <a:pt x="92" y="57"/>
                    <a:pt x="92" y="56"/>
                  </a:cubicBezTo>
                  <a:cubicBezTo>
                    <a:pt x="92" y="53"/>
                    <a:pt x="95" y="50"/>
                    <a:pt x="97" y="50"/>
                  </a:cubicBezTo>
                  <a:cubicBezTo>
                    <a:pt x="100" y="50"/>
                    <a:pt x="156" y="87"/>
                    <a:pt x="157" y="87"/>
                  </a:cubicBezTo>
                  <a:cubicBezTo>
                    <a:pt x="159" y="89"/>
                    <a:pt x="162" y="90"/>
                    <a:pt x="162" y="93"/>
                  </a:cubicBezTo>
                  <a:cubicBezTo>
                    <a:pt x="162" y="96"/>
                    <a:pt x="159" y="96"/>
                    <a:pt x="157"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100"/>
            </a:p>
          </p:txBody>
        </p:sp>
        <p:sp>
          <p:nvSpPr>
            <p:cNvPr id="31" name="文本框 116"/>
            <p:cNvSpPr txBox="1"/>
            <p:nvPr/>
          </p:nvSpPr>
          <p:spPr>
            <a:xfrm>
              <a:off x="5172189" y="4332942"/>
              <a:ext cx="872675" cy="238527"/>
            </a:xfrm>
            <a:prstGeom prst="rect">
              <a:avLst/>
            </a:prstGeom>
            <a:grp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sp>
        <p:nvSpPr>
          <p:cNvPr id="32" name="文本框 8"/>
          <p:cNvSpPr txBox="1"/>
          <p:nvPr/>
        </p:nvSpPr>
        <p:spPr>
          <a:xfrm>
            <a:off x="971600" y="1183328"/>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3" name="文本框 8"/>
          <p:cNvSpPr txBox="1"/>
          <p:nvPr/>
        </p:nvSpPr>
        <p:spPr>
          <a:xfrm>
            <a:off x="6356813" y="1970728"/>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 name="文本框 8"/>
          <p:cNvSpPr txBox="1"/>
          <p:nvPr/>
        </p:nvSpPr>
        <p:spPr>
          <a:xfrm>
            <a:off x="1039747" y="3012128"/>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5" name="文本框 8"/>
          <p:cNvSpPr txBox="1"/>
          <p:nvPr/>
        </p:nvSpPr>
        <p:spPr>
          <a:xfrm>
            <a:off x="6407613" y="3596328"/>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6" name="灯片编号占位符 35"/>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7" name="TextBox 36"/>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500"/>
                                        <p:tgtEl>
                                          <p:spTgt spid="2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2500"/>
                            </p:stCondLst>
                            <p:childTnLst>
                              <p:par>
                                <p:cTn id="25" presetID="15"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 calcmode="lin" valueType="num">
                                      <p:cBhvr>
                                        <p:cTn id="29"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1" fill="hold">
                            <p:stCondLst>
                              <p:cond delay="3500"/>
                            </p:stCondLst>
                            <p:childTnLst>
                              <p:par>
                                <p:cTn id="32" presetID="15"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1000" fill="hold"/>
                                        <p:tgtEl>
                                          <p:spTgt spid="33"/>
                                        </p:tgtEl>
                                        <p:attrNameLst>
                                          <p:attrName>ppt_w</p:attrName>
                                        </p:attrNameLst>
                                      </p:cBhvr>
                                      <p:tavLst>
                                        <p:tav tm="0">
                                          <p:val>
                                            <p:fltVal val="0"/>
                                          </p:val>
                                        </p:tav>
                                        <p:tav tm="100000">
                                          <p:val>
                                            <p:strVal val="#ppt_w"/>
                                          </p:val>
                                        </p:tav>
                                      </p:tavLst>
                                    </p:anim>
                                    <p:anim calcmode="lin" valueType="num">
                                      <p:cBhvr>
                                        <p:cTn id="35" dur="1000" fill="hold"/>
                                        <p:tgtEl>
                                          <p:spTgt spid="33"/>
                                        </p:tgtEl>
                                        <p:attrNameLst>
                                          <p:attrName>ppt_h</p:attrName>
                                        </p:attrNameLst>
                                      </p:cBhvr>
                                      <p:tavLst>
                                        <p:tav tm="0">
                                          <p:val>
                                            <p:fltVal val="0"/>
                                          </p:val>
                                        </p:tav>
                                        <p:tav tm="100000">
                                          <p:val>
                                            <p:strVal val="#ppt_h"/>
                                          </p:val>
                                        </p:tav>
                                      </p:tavLst>
                                    </p:anim>
                                    <p:anim calcmode="lin" valueType="num">
                                      <p:cBhvr>
                                        <p:cTn id="36"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4500"/>
                            </p:stCondLst>
                            <p:childTnLst>
                              <p:par>
                                <p:cTn id="39" presetID="15"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1000" fill="hold"/>
                                        <p:tgtEl>
                                          <p:spTgt spid="34"/>
                                        </p:tgtEl>
                                        <p:attrNameLst>
                                          <p:attrName>ppt_w</p:attrName>
                                        </p:attrNameLst>
                                      </p:cBhvr>
                                      <p:tavLst>
                                        <p:tav tm="0">
                                          <p:val>
                                            <p:fltVal val="0"/>
                                          </p:val>
                                        </p:tav>
                                        <p:tav tm="100000">
                                          <p:val>
                                            <p:strVal val="#ppt_w"/>
                                          </p:val>
                                        </p:tav>
                                      </p:tavLst>
                                    </p:anim>
                                    <p:anim calcmode="lin" valueType="num">
                                      <p:cBhvr>
                                        <p:cTn id="42" dur="1000" fill="hold"/>
                                        <p:tgtEl>
                                          <p:spTgt spid="34"/>
                                        </p:tgtEl>
                                        <p:attrNameLst>
                                          <p:attrName>ppt_h</p:attrName>
                                        </p:attrNameLst>
                                      </p:cBhvr>
                                      <p:tavLst>
                                        <p:tav tm="0">
                                          <p:val>
                                            <p:fltVal val="0"/>
                                          </p:val>
                                        </p:tav>
                                        <p:tav tm="100000">
                                          <p:val>
                                            <p:strVal val="#ppt_h"/>
                                          </p:val>
                                        </p:tav>
                                      </p:tavLst>
                                    </p:anim>
                                    <p:anim calcmode="lin" valueType="num">
                                      <p:cBhvr>
                                        <p:cTn id="43"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5500"/>
                            </p:stCondLst>
                            <p:childTnLst>
                              <p:par>
                                <p:cTn id="46" presetID="15" presetClass="entr" presetSubtype="0"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1000" fill="hold"/>
                                        <p:tgtEl>
                                          <p:spTgt spid="35"/>
                                        </p:tgtEl>
                                        <p:attrNameLst>
                                          <p:attrName>ppt_w</p:attrName>
                                        </p:attrNameLst>
                                      </p:cBhvr>
                                      <p:tavLst>
                                        <p:tav tm="0">
                                          <p:val>
                                            <p:fltVal val="0"/>
                                          </p:val>
                                        </p:tav>
                                        <p:tav tm="100000">
                                          <p:val>
                                            <p:strVal val="#ppt_w"/>
                                          </p:val>
                                        </p:tav>
                                      </p:tavLst>
                                    </p:anim>
                                    <p:anim calcmode="lin" valueType="num">
                                      <p:cBhvr>
                                        <p:cTn id="49" dur="1000" fill="hold"/>
                                        <p:tgtEl>
                                          <p:spTgt spid="35"/>
                                        </p:tgtEl>
                                        <p:attrNameLst>
                                          <p:attrName>ppt_h</p:attrName>
                                        </p:attrNameLst>
                                      </p:cBhvr>
                                      <p:tavLst>
                                        <p:tav tm="0">
                                          <p:val>
                                            <p:fltVal val="0"/>
                                          </p:val>
                                        </p:tav>
                                        <p:tav tm="100000">
                                          <p:val>
                                            <p:strVal val="#ppt_h"/>
                                          </p:val>
                                        </p:tav>
                                      </p:tavLst>
                                    </p:anim>
                                    <p:anim calcmode="lin" valueType="num">
                                      <p:cBhvr>
                                        <p:cTn id="50"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5"/>
          <p:cNvSpPr>
            <a:spLocks noChangeArrowheads="1"/>
          </p:cNvSpPr>
          <p:nvPr/>
        </p:nvSpPr>
        <p:spPr bwMode="auto">
          <a:xfrm>
            <a:off x="3679287" y="4339089"/>
            <a:ext cx="1743091" cy="35375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a:defRPr/>
            </a:pPr>
            <a:endParaRPr lang="zh-CN" altLang="en-US" sz="1350" kern="0">
              <a:solidFill>
                <a:sysClr val="windowText" lastClr="000000"/>
              </a:solidFill>
              <a:latin typeface="Arial" panose="020B0604020202020204" pitchFamily="34" charset="0"/>
              <a:ea typeface="宋体" panose="02010600030101010101" pitchFamily="2" charset="-122"/>
            </a:endParaRPr>
          </a:p>
        </p:txBody>
      </p:sp>
      <p:sp>
        <p:nvSpPr>
          <p:cNvPr id="3" name="圆柱形 2"/>
          <p:cNvSpPr/>
          <p:nvPr/>
        </p:nvSpPr>
        <p:spPr>
          <a:xfrm>
            <a:off x="4539974" y="2521883"/>
            <a:ext cx="434553" cy="1985291"/>
          </a:xfrm>
          <a:prstGeom prst="can">
            <a:avLst>
              <a:gd name="adj" fmla="val 2705"/>
            </a:avLst>
          </a:prstGeom>
          <a:gradFill flip="none" rotWithShape="1">
            <a:gsLst>
              <a:gs pos="2500">
                <a:sysClr val="windowText" lastClr="000000">
                  <a:lumMod val="50000"/>
                  <a:lumOff val="50000"/>
                </a:sysClr>
              </a:gs>
              <a:gs pos="9000">
                <a:sysClr val="windowText" lastClr="000000">
                  <a:lumMod val="85000"/>
                  <a:lumOff val="15000"/>
                </a:sysClr>
              </a:gs>
              <a:gs pos="75000">
                <a:sysClr val="windowText" lastClr="000000">
                  <a:lumMod val="50000"/>
                  <a:lumOff val="50000"/>
                </a:sysClr>
              </a:gs>
              <a:gs pos="65000">
                <a:sysClr val="windowText" lastClr="000000">
                  <a:lumMod val="50000"/>
                  <a:lumOff val="50000"/>
                </a:sysClr>
              </a:gs>
              <a:gs pos="42000">
                <a:sysClr val="window" lastClr="FFFFFF"/>
              </a:gs>
              <a:gs pos="40000">
                <a:sysClr val="window" lastClr="FFFFFF">
                  <a:lumMod val="85000"/>
                </a:sysClr>
              </a:gs>
              <a:gs pos="100000">
                <a:sysClr val="windowText" lastClr="000000">
                  <a:lumMod val="75000"/>
                  <a:lumOff val="25000"/>
                </a:sysClr>
              </a:gs>
            </a:gsLst>
            <a:lin ang="0" scaled="1"/>
            <a:tileRect/>
          </a:gradFill>
          <a:ln w="25400" cap="flat" cmpd="sng" algn="ctr">
            <a:noFill/>
            <a:prstDash val="solid"/>
          </a:ln>
          <a:effectLst>
            <a:outerShdw blurRad="50800" dist="38100" dir="5400000" algn="t" rotWithShape="0">
              <a:prstClr val="black">
                <a:alpha val="40000"/>
              </a:prstClr>
            </a:outerShdw>
            <a:reflection blurRad="6350" stA="52000" endA="300" endPos="35000" dir="5400000" sy="-100000" algn="bl" rotWithShape="0"/>
          </a:effectLst>
        </p:spPr>
        <p:txBody>
          <a:bodyPr rtlCol="0" anchor="ctr"/>
          <a:lstStyle/>
          <a:p>
            <a:pPr algn="ctr">
              <a:defRPr/>
            </a:pPr>
            <a:endParaRPr lang="zh-CN" altLang="en-US" sz="1350" kern="0">
              <a:solidFill>
                <a:sysClr val="window" lastClr="FFFFFF"/>
              </a:solidFill>
              <a:latin typeface="Calibri" panose="020F0502020204030204"/>
              <a:ea typeface="宋体" panose="02010600030101010101" pitchFamily="2" charset="-122"/>
            </a:endParaRPr>
          </a:p>
        </p:txBody>
      </p:sp>
      <p:grpSp>
        <p:nvGrpSpPr>
          <p:cNvPr id="4" name="组合 3"/>
          <p:cNvGrpSpPr/>
          <p:nvPr/>
        </p:nvGrpSpPr>
        <p:grpSpPr>
          <a:xfrm>
            <a:off x="4550832" y="1275606"/>
            <a:ext cx="2765466" cy="1708049"/>
            <a:chOff x="4409982" y="1275606"/>
            <a:chExt cx="2765466" cy="1708049"/>
          </a:xfrm>
        </p:grpSpPr>
        <p:grpSp>
          <p:nvGrpSpPr>
            <p:cNvPr id="5" name="组合 4"/>
            <p:cNvGrpSpPr/>
            <p:nvPr/>
          </p:nvGrpSpPr>
          <p:grpSpPr>
            <a:xfrm>
              <a:off x="4409982" y="1275606"/>
              <a:ext cx="2754306" cy="1255069"/>
              <a:chOff x="3491880" y="2420888"/>
              <a:chExt cx="5794246" cy="2160240"/>
            </a:xfrm>
          </p:grpSpPr>
          <p:sp>
            <p:nvSpPr>
              <p:cNvPr id="12" name="上弧形箭头 11"/>
              <p:cNvSpPr/>
              <p:nvPr/>
            </p:nvSpPr>
            <p:spPr>
              <a:xfrm>
                <a:off x="3605493" y="2420888"/>
                <a:ext cx="5680633" cy="2160240"/>
              </a:xfrm>
              <a:prstGeom prst="curvedDownArrow">
                <a:avLst/>
              </a:prstGeom>
              <a:solidFill>
                <a:schemeClr val="bg1">
                  <a:lumMod val="75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panose="020F0502020204030204"/>
                  <a:ea typeface="宋体" panose="02010600030101010101" pitchFamily="2" charset="-122"/>
                </a:endParaRPr>
              </a:p>
            </p:txBody>
          </p:sp>
          <p:sp>
            <p:nvSpPr>
              <p:cNvPr id="13" name="上弧形箭头 12"/>
              <p:cNvSpPr/>
              <p:nvPr/>
            </p:nvSpPr>
            <p:spPr>
              <a:xfrm>
                <a:off x="3491880" y="2420888"/>
                <a:ext cx="4317280" cy="2160240"/>
              </a:xfrm>
              <a:prstGeom prst="curvedDownArrow">
                <a:avLst/>
              </a:prstGeom>
              <a:solidFill>
                <a:schemeClr val="bg1">
                  <a:lumMod val="75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panose="020F0502020204030204"/>
                  <a:ea typeface="宋体" panose="02010600030101010101" pitchFamily="2" charset="-122"/>
                </a:endParaRPr>
              </a:p>
            </p:txBody>
          </p:sp>
          <p:sp>
            <p:nvSpPr>
              <p:cNvPr id="14" name="上弧形箭头 13"/>
              <p:cNvSpPr/>
              <p:nvPr/>
            </p:nvSpPr>
            <p:spPr>
              <a:xfrm>
                <a:off x="3491880" y="2420888"/>
                <a:ext cx="2808312" cy="2160240"/>
              </a:xfrm>
              <a:prstGeom prst="curvedDownArrow">
                <a:avLst/>
              </a:prstGeom>
              <a:solidFill>
                <a:srgbClr val="DF0024"/>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panose="020F0502020204030204"/>
                  <a:ea typeface="宋体" panose="02010600030101010101" pitchFamily="2" charset="-122"/>
                </a:endParaRPr>
              </a:p>
            </p:txBody>
          </p:sp>
        </p:grpSp>
        <p:sp>
          <p:nvSpPr>
            <p:cNvPr id="6" name="TextBox 5"/>
            <p:cNvSpPr txBox="1"/>
            <p:nvPr/>
          </p:nvSpPr>
          <p:spPr>
            <a:xfrm>
              <a:off x="5233298"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rPr>
                <a:t>04</a:t>
              </a:r>
              <a:endParaRPr lang="zh-CN" altLang="en-US"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TextBox 6"/>
            <p:cNvSpPr txBox="1"/>
            <p:nvPr/>
          </p:nvSpPr>
          <p:spPr>
            <a:xfrm>
              <a:off x="5932196"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rPr>
                <a:t>05</a:t>
              </a:r>
              <a:endParaRPr lang="zh-CN" altLang="en-US"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TextBox 7"/>
            <p:cNvSpPr txBox="1"/>
            <p:nvPr/>
          </p:nvSpPr>
          <p:spPr>
            <a:xfrm>
              <a:off x="6641814"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rPr>
                <a:t>06</a:t>
              </a:r>
              <a:endParaRPr lang="zh-CN" altLang="en-US"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Box 46"/>
            <p:cNvSpPr txBox="1"/>
            <p:nvPr/>
          </p:nvSpPr>
          <p:spPr>
            <a:xfrm>
              <a:off x="5095921"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defRPr kumimoji="0" sz="1200" b="0" i="0" u="none" strike="noStrike" kern="0" cap="none" spc="0" normalizeH="0" baseline="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defRPr>
              </a:lvl1pPr>
            </a:lstStyle>
            <a:p>
              <a:pPr lvl="0" algn="ctr">
                <a:defRPr/>
              </a:pPr>
              <a:r>
                <a:rPr lang="zh-CN" altLang="en-US" sz="1600" dirty="0" smtClean="0">
                  <a:solidFill>
                    <a:schemeClr val="bg1">
                      <a:lumMod val="50000"/>
                    </a:schemeClr>
                  </a:solidFill>
                </a:rPr>
                <a:t>创新</a:t>
              </a:r>
              <a:endParaRPr lang="en-US" altLang="zh-CN" sz="1600" dirty="0">
                <a:solidFill>
                  <a:schemeClr val="bg1">
                    <a:lumMod val="50000"/>
                  </a:schemeClr>
                </a:solidFill>
              </a:endParaRPr>
            </a:p>
          </p:txBody>
        </p:sp>
        <p:sp>
          <p:nvSpPr>
            <p:cNvPr id="10" name="TextBox 47"/>
            <p:cNvSpPr txBox="1"/>
            <p:nvPr/>
          </p:nvSpPr>
          <p:spPr>
            <a:xfrm>
              <a:off x="5830735"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defRPr kumimoji="0" sz="1200" b="0" i="0" u="none" strike="noStrike" kern="0" cap="none" spc="0" normalizeH="0" baseline="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defRPr>
              </a:lvl1pPr>
            </a:lstStyle>
            <a:p>
              <a:pPr lvl="0" algn="ctr">
                <a:defRPr/>
              </a:pPr>
              <a:r>
                <a:rPr lang="zh-CN" altLang="en-US" sz="1600" dirty="0" smtClean="0">
                  <a:solidFill>
                    <a:schemeClr val="bg1">
                      <a:lumMod val="50000"/>
                    </a:schemeClr>
                  </a:solidFill>
                </a:rPr>
                <a:t>极致</a:t>
              </a:r>
              <a:endParaRPr lang="en-US" altLang="zh-CN" sz="1600" dirty="0">
                <a:solidFill>
                  <a:schemeClr val="bg1">
                    <a:lumMod val="50000"/>
                  </a:schemeClr>
                </a:solidFill>
              </a:endParaRPr>
            </a:p>
          </p:txBody>
        </p:sp>
        <p:sp>
          <p:nvSpPr>
            <p:cNvPr id="11" name="TextBox 48"/>
            <p:cNvSpPr txBox="1"/>
            <p:nvPr/>
          </p:nvSpPr>
          <p:spPr>
            <a:xfrm>
              <a:off x="6527448"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defRPr kumimoji="0" sz="1200" b="0" i="0" u="none" strike="noStrike" kern="0" cap="none" spc="0" normalizeH="0" baseline="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defRPr>
              </a:lvl1pPr>
            </a:lstStyle>
            <a:p>
              <a:pPr lvl="0" algn="ctr">
                <a:defRPr/>
              </a:pPr>
              <a:r>
                <a:rPr lang="zh-CN" altLang="en-US" sz="1600" dirty="0" smtClean="0">
                  <a:solidFill>
                    <a:schemeClr val="bg1">
                      <a:lumMod val="50000"/>
                    </a:schemeClr>
                  </a:solidFill>
                </a:rPr>
                <a:t>快速</a:t>
              </a:r>
              <a:endParaRPr lang="en-US" altLang="zh-CN" sz="1600" dirty="0">
                <a:solidFill>
                  <a:schemeClr val="bg1">
                    <a:lumMod val="50000"/>
                  </a:schemeClr>
                </a:solidFill>
              </a:endParaRPr>
            </a:p>
          </p:txBody>
        </p:sp>
      </p:grpSp>
      <p:grpSp>
        <p:nvGrpSpPr>
          <p:cNvPr id="15" name="组合 14"/>
          <p:cNvGrpSpPr/>
          <p:nvPr/>
        </p:nvGrpSpPr>
        <p:grpSpPr>
          <a:xfrm>
            <a:off x="2188489" y="1275606"/>
            <a:ext cx="2759661" cy="1739212"/>
            <a:chOff x="2028363" y="1275606"/>
            <a:chExt cx="2759661" cy="1739212"/>
          </a:xfrm>
        </p:grpSpPr>
        <p:grpSp>
          <p:nvGrpSpPr>
            <p:cNvPr id="16" name="组合 15"/>
            <p:cNvGrpSpPr/>
            <p:nvPr/>
          </p:nvGrpSpPr>
          <p:grpSpPr>
            <a:xfrm flipH="1">
              <a:off x="2033718" y="1275606"/>
              <a:ext cx="2754306" cy="1255069"/>
              <a:chOff x="3491880" y="2420888"/>
              <a:chExt cx="5794246" cy="2160240"/>
            </a:xfrm>
          </p:grpSpPr>
          <p:sp>
            <p:nvSpPr>
              <p:cNvPr id="23" name="上弧形箭头 22"/>
              <p:cNvSpPr/>
              <p:nvPr/>
            </p:nvSpPr>
            <p:spPr>
              <a:xfrm>
                <a:off x="3605493" y="2420888"/>
                <a:ext cx="5680633" cy="2160240"/>
              </a:xfrm>
              <a:prstGeom prst="curvedDownArrow">
                <a:avLst/>
              </a:prstGeom>
              <a:solidFill>
                <a:schemeClr val="bg1">
                  <a:lumMod val="75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panose="020F0502020204030204"/>
                  <a:ea typeface="宋体" panose="02010600030101010101" pitchFamily="2" charset="-122"/>
                </a:endParaRPr>
              </a:p>
            </p:txBody>
          </p:sp>
          <p:sp>
            <p:nvSpPr>
              <p:cNvPr id="24" name="上弧形箭头 23"/>
              <p:cNvSpPr/>
              <p:nvPr/>
            </p:nvSpPr>
            <p:spPr>
              <a:xfrm>
                <a:off x="3491880" y="2420888"/>
                <a:ext cx="4317280" cy="2160240"/>
              </a:xfrm>
              <a:prstGeom prst="curvedDownArrow">
                <a:avLst/>
              </a:prstGeom>
              <a:solidFill>
                <a:schemeClr val="bg1">
                  <a:lumMod val="75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panose="020F0502020204030204"/>
                  <a:ea typeface="宋体" panose="02010600030101010101" pitchFamily="2" charset="-122"/>
                </a:endParaRPr>
              </a:p>
            </p:txBody>
          </p:sp>
          <p:sp>
            <p:nvSpPr>
              <p:cNvPr id="25" name="上弧形箭头 24"/>
              <p:cNvSpPr/>
              <p:nvPr/>
            </p:nvSpPr>
            <p:spPr>
              <a:xfrm>
                <a:off x="3491880" y="2420888"/>
                <a:ext cx="2808312" cy="2160240"/>
              </a:xfrm>
              <a:prstGeom prst="curvedDownArrow">
                <a:avLst/>
              </a:prstGeom>
              <a:solidFill>
                <a:srgbClr val="DF0024"/>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panose="020F0502020204030204"/>
                  <a:ea typeface="宋体" panose="02010600030101010101" pitchFamily="2" charset="-122"/>
                </a:endParaRPr>
              </a:p>
            </p:txBody>
          </p:sp>
        </p:grpSp>
        <p:sp>
          <p:nvSpPr>
            <p:cNvPr id="17" name="TextBox 16"/>
            <p:cNvSpPr txBox="1"/>
            <p:nvPr/>
          </p:nvSpPr>
          <p:spPr>
            <a:xfrm>
              <a:off x="2169360"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rPr>
                <a:t>01</a:t>
              </a:r>
              <a:endParaRPr lang="zh-CN" altLang="en-US"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TextBox 17"/>
            <p:cNvSpPr txBox="1"/>
            <p:nvPr/>
          </p:nvSpPr>
          <p:spPr>
            <a:xfrm>
              <a:off x="2870186"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rPr>
                <a:t>02</a:t>
              </a:r>
              <a:endParaRPr lang="zh-CN" altLang="en-US"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TextBox 18"/>
            <p:cNvSpPr txBox="1"/>
            <p:nvPr/>
          </p:nvSpPr>
          <p:spPr>
            <a:xfrm>
              <a:off x="3585489"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rPr>
                <a:t>03</a:t>
              </a:r>
              <a:endParaRPr lang="zh-CN" altLang="en-US" sz="1350" b="1" kern="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TextBox 19"/>
            <p:cNvSpPr txBox="1"/>
            <p:nvPr/>
          </p:nvSpPr>
          <p:spPr>
            <a:xfrm>
              <a:off x="2028363" y="2602397"/>
              <a:ext cx="648000" cy="412421"/>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defRPr kumimoji="0" sz="1200" b="0" i="0" u="none" strike="noStrike" kern="0" cap="none" spc="0" normalizeH="0" baseline="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defRPr>
              </a:lvl1pPr>
            </a:lstStyle>
            <a:p>
              <a:pPr lvl="0" algn="ctr">
                <a:defRPr/>
              </a:pPr>
              <a:r>
                <a:rPr lang="zh-CN" altLang="en-US" sz="1600" dirty="0" smtClean="0">
                  <a:solidFill>
                    <a:schemeClr val="bg1">
                      <a:lumMod val="50000"/>
                    </a:schemeClr>
                  </a:solidFill>
                </a:rPr>
                <a:t>梦想</a:t>
              </a:r>
              <a:endParaRPr lang="en-US" altLang="zh-CN" sz="1600" dirty="0">
                <a:solidFill>
                  <a:schemeClr val="bg1">
                    <a:lumMod val="50000"/>
                  </a:schemeClr>
                </a:solidFill>
              </a:endParaRPr>
            </a:p>
          </p:txBody>
        </p:sp>
        <p:sp>
          <p:nvSpPr>
            <p:cNvPr id="21" name="TextBox 20"/>
            <p:cNvSpPr txBox="1"/>
            <p:nvPr/>
          </p:nvSpPr>
          <p:spPr>
            <a:xfrm>
              <a:off x="2717457"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defRPr kumimoji="0" sz="1200" b="0" i="0" u="none" strike="noStrike" kern="0" cap="none" spc="0" normalizeH="0" baseline="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defRPr>
              </a:lvl1pPr>
            </a:lstStyle>
            <a:p>
              <a:pPr lvl="0" algn="ctr">
                <a:defRPr/>
              </a:pPr>
              <a:r>
                <a:rPr lang="zh-CN" altLang="en-US" sz="1600" dirty="0" smtClean="0">
                  <a:solidFill>
                    <a:schemeClr val="bg1">
                      <a:lumMod val="50000"/>
                    </a:schemeClr>
                  </a:solidFill>
                </a:rPr>
                <a:t>正直</a:t>
              </a:r>
              <a:endParaRPr lang="en-US" altLang="zh-CN" sz="1600" dirty="0">
                <a:solidFill>
                  <a:schemeClr val="bg1">
                    <a:lumMod val="50000"/>
                  </a:schemeClr>
                </a:solidFill>
              </a:endParaRPr>
            </a:p>
          </p:txBody>
        </p:sp>
        <p:sp>
          <p:nvSpPr>
            <p:cNvPr id="22" name="TextBox 21"/>
            <p:cNvSpPr txBox="1"/>
            <p:nvPr/>
          </p:nvSpPr>
          <p:spPr>
            <a:xfrm>
              <a:off x="3452271"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defRPr kumimoji="0" sz="1200" b="0" i="0" u="none" strike="noStrike" kern="0" cap="none" spc="0" normalizeH="0" baseline="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defRPr>
              </a:lvl1pPr>
            </a:lstStyle>
            <a:p>
              <a:pPr lvl="0" algn="ctr">
                <a:defRPr/>
              </a:pPr>
              <a:r>
                <a:rPr lang="zh-CN" altLang="en-US" sz="1600" dirty="0" smtClean="0">
                  <a:solidFill>
                    <a:schemeClr val="bg1">
                      <a:lumMod val="50000"/>
                    </a:schemeClr>
                  </a:solidFill>
                </a:rPr>
                <a:t>责任</a:t>
              </a:r>
              <a:endParaRPr lang="en-US" altLang="zh-CN" sz="1600" dirty="0">
                <a:solidFill>
                  <a:schemeClr val="bg1">
                    <a:lumMod val="50000"/>
                  </a:schemeClr>
                </a:solidFill>
              </a:endParaRPr>
            </a:p>
          </p:txBody>
        </p:sp>
      </p:grpSp>
      <p:sp>
        <p:nvSpPr>
          <p:cNvPr id="26" name="文本框 120"/>
          <p:cNvSpPr>
            <a:spLocks noChangeArrowheads="1"/>
          </p:cNvSpPr>
          <p:nvPr/>
        </p:nvSpPr>
        <p:spPr bwMode="auto">
          <a:xfrm>
            <a:off x="514338" y="3211802"/>
            <a:ext cx="2203160" cy="315471"/>
          </a:xfrm>
          <a:prstGeom prst="rect">
            <a:avLst/>
          </a:prstGeom>
          <a:solidFill>
            <a:srgbClr val="DF0024"/>
          </a:solidFill>
          <a:ln>
            <a:noFill/>
          </a:ln>
        </p:spPr>
        <p:txBody>
          <a:bodyPr wrap="square" lIns="68580" tIns="34290" rIns="68580" bIns="34290">
            <a:spAutoFit/>
          </a:bodyPr>
          <a:lstStyle/>
          <a:p>
            <a:pPr algn="ctr"/>
            <a:r>
              <a:rPr lang="zh-CN" altLang="en-US" sz="1600" dirty="0" smtClean="0">
                <a:solidFill>
                  <a:schemeClr val="bg1"/>
                </a:solidFill>
                <a:latin typeface="Arial Unicode MS" panose="020B0604020202020204" pitchFamily="34" charset="-122"/>
                <a:ea typeface="微软雅黑" panose="020B0503020204020204" pitchFamily="34" charset="-122"/>
                <a:sym typeface="Arial Unicode MS" panose="020B0604020202020204" pitchFamily="34" charset="-122"/>
              </a:rPr>
              <a:t>输入文字标题</a:t>
            </a:r>
            <a:endParaRPr lang="zh-CN" altLang="en-US" sz="1600" dirty="0">
              <a:solidFill>
                <a:schemeClr val="bg1"/>
              </a:solidFill>
              <a:latin typeface="Arial Unicode MS" panose="020B0604020202020204" pitchFamily="34" charset="-122"/>
              <a:ea typeface="微软雅黑" panose="020B0503020204020204" pitchFamily="34" charset="-122"/>
              <a:sym typeface="Arial Unicode MS" panose="020B0604020202020204" pitchFamily="34" charset="-122"/>
            </a:endParaRPr>
          </a:p>
        </p:txBody>
      </p:sp>
      <p:sp>
        <p:nvSpPr>
          <p:cNvPr id="27" name="矩形 26"/>
          <p:cNvSpPr/>
          <p:nvPr/>
        </p:nvSpPr>
        <p:spPr>
          <a:xfrm>
            <a:off x="514337" y="3553003"/>
            <a:ext cx="3325075" cy="530915"/>
          </a:xfrm>
          <a:prstGeom prst="rect">
            <a:avLst/>
          </a:prstGeom>
        </p:spPr>
        <p:txBody>
          <a:bodyPr wrap="square" lIns="68580" tIns="34290" rIns="68580" bIns="34290">
            <a:spAutoFit/>
          </a:bodyPr>
          <a:lstStyle/>
          <a:p>
            <a:pPr>
              <a:spcBef>
                <a:spcPts val="840"/>
              </a:spcBef>
              <a:spcAft>
                <a:spcPts val="840"/>
              </a:spcAft>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文本框 120"/>
          <p:cNvSpPr>
            <a:spLocks noChangeArrowheads="1"/>
          </p:cNvSpPr>
          <p:nvPr/>
        </p:nvSpPr>
        <p:spPr bwMode="auto">
          <a:xfrm>
            <a:off x="6452962" y="3237532"/>
            <a:ext cx="2203160" cy="315471"/>
          </a:xfrm>
          <a:prstGeom prst="rect">
            <a:avLst/>
          </a:prstGeom>
          <a:solidFill>
            <a:srgbClr val="DF0024"/>
          </a:solidFill>
          <a:ln>
            <a:noFill/>
          </a:ln>
        </p:spPr>
        <p:txBody>
          <a:bodyPr wrap="square" lIns="68580" tIns="34290" rIns="68580" bIns="34290">
            <a:spAutoFit/>
          </a:bodyPr>
          <a:lstStyle/>
          <a:p>
            <a:pPr algn="ctr"/>
            <a:r>
              <a:rPr lang="zh-CN" altLang="en-US" sz="1600" dirty="0" smtClean="0">
                <a:solidFill>
                  <a:schemeClr val="bg1"/>
                </a:solidFill>
                <a:latin typeface="Arial Unicode MS" panose="020B0604020202020204" pitchFamily="34" charset="-122"/>
                <a:ea typeface="微软雅黑" panose="020B0503020204020204" pitchFamily="34" charset="-122"/>
                <a:sym typeface="Arial Unicode MS" panose="020B0604020202020204" pitchFamily="34" charset="-122"/>
              </a:rPr>
              <a:t>输入文字标题</a:t>
            </a:r>
            <a:endParaRPr lang="zh-CN" altLang="en-US" sz="1600" dirty="0">
              <a:solidFill>
                <a:schemeClr val="bg1"/>
              </a:solidFill>
              <a:latin typeface="Arial Unicode MS" panose="020B0604020202020204" pitchFamily="34" charset="-122"/>
              <a:ea typeface="微软雅黑" panose="020B0503020204020204" pitchFamily="34" charset="-122"/>
              <a:sym typeface="Arial Unicode MS" panose="020B0604020202020204" pitchFamily="34" charset="-122"/>
            </a:endParaRPr>
          </a:p>
        </p:txBody>
      </p:sp>
      <p:sp>
        <p:nvSpPr>
          <p:cNvPr id="29" name="矩形 28"/>
          <p:cNvSpPr/>
          <p:nvPr/>
        </p:nvSpPr>
        <p:spPr>
          <a:xfrm>
            <a:off x="5351381" y="3553003"/>
            <a:ext cx="3325075" cy="530915"/>
          </a:xfrm>
          <a:prstGeom prst="rect">
            <a:avLst/>
          </a:prstGeom>
        </p:spPr>
        <p:txBody>
          <a:bodyPr wrap="square" lIns="68580" tIns="34290" rIns="68580" bIns="34290">
            <a:spAutoFit/>
          </a:bodyPr>
          <a:lstStyle/>
          <a:p>
            <a:pPr>
              <a:spcBef>
                <a:spcPts val="840"/>
              </a:spcBef>
              <a:spcAft>
                <a:spcPts val="840"/>
              </a:spcAft>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灯片编号占位符 29"/>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1" name="TextBox 30"/>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noChangeAspect="1"/>
          </p:cNvGrpSpPr>
          <p:nvPr/>
        </p:nvGrpSpPr>
        <p:grpSpPr bwMode="auto">
          <a:xfrm>
            <a:off x="3573683" y="979921"/>
            <a:ext cx="1613462" cy="3594238"/>
            <a:chOff x="4878" y="287"/>
            <a:chExt cx="1656" cy="3689"/>
          </a:xfrm>
          <a:effectLst>
            <a:outerShdw blurRad="50800" dist="101600" dir="2700000" algn="tl" rotWithShape="0">
              <a:prstClr val="black">
                <a:alpha val="40000"/>
              </a:prstClr>
            </a:outerShdw>
          </a:effectLst>
        </p:grpSpPr>
        <p:sp>
          <p:nvSpPr>
            <p:cNvPr id="3" name="AutoShape 21"/>
            <p:cNvSpPr>
              <a:spLocks noChangeAspect="1" noChangeArrowheads="1" noTextEdit="1"/>
            </p:cNvSpPr>
            <p:nvPr/>
          </p:nvSpPr>
          <p:spPr bwMode="auto">
            <a:xfrm>
              <a:off x="4878" y="287"/>
              <a:ext cx="1656" cy="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100"/>
            </a:p>
          </p:txBody>
        </p:sp>
        <p:sp>
          <p:nvSpPr>
            <p:cNvPr id="4" name="Oval 23"/>
            <p:cNvSpPr>
              <a:spLocks noChangeArrowheads="1"/>
            </p:cNvSpPr>
            <p:nvPr/>
          </p:nvSpPr>
          <p:spPr bwMode="auto">
            <a:xfrm>
              <a:off x="5539" y="287"/>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5" name="Oval 24"/>
            <p:cNvSpPr>
              <a:spLocks noChangeArrowheads="1"/>
            </p:cNvSpPr>
            <p:nvPr/>
          </p:nvSpPr>
          <p:spPr bwMode="auto">
            <a:xfrm>
              <a:off x="4878" y="961"/>
              <a:ext cx="994"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6" name="Oval 25"/>
            <p:cNvSpPr>
              <a:spLocks noChangeArrowheads="1"/>
            </p:cNvSpPr>
            <p:nvPr/>
          </p:nvSpPr>
          <p:spPr bwMode="auto">
            <a:xfrm>
              <a:off x="5539" y="1633"/>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7" name="Oval 26"/>
            <p:cNvSpPr>
              <a:spLocks noChangeArrowheads="1"/>
            </p:cNvSpPr>
            <p:nvPr/>
          </p:nvSpPr>
          <p:spPr bwMode="auto">
            <a:xfrm>
              <a:off x="5539" y="2979"/>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8" name="Oval 27"/>
            <p:cNvSpPr>
              <a:spLocks noChangeArrowheads="1"/>
            </p:cNvSpPr>
            <p:nvPr/>
          </p:nvSpPr>
          <p:spPr bwMode="auto">
            <a:xfrm>
              <a:off x="4878" y="2307"/>
              <a:ext cx="994"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9" name="Freeform 33"/>
            <p:cNvSpPr/>
            <p:nvPr/>
          </p:nvSpPr>
          <p:spPr bwMode="auto">
            <a:xfrm>
              <a:off x="5283" y="1341"/>
              <a:ext cx="755" cy="236"/>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0" name="Freeform 34"/>
            <p:cNvSpPr/>
            <p:nvPr/>
          </p:nvSpPr>
          <p:spPr bwMode="auto">
            <a:xfrm>
              <a:off x="5370" y="3384"/>
              <a:ext cx="754" cy="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1" name="Freeform 35"/>
            <p:cNvSpPr/>
            <p:nvPr/>
          </p:nvSpPr>
          <p:spPr bwMode="auto">
            <a:xfrm>
              <a:off x="5283" y="2689"/>
              <a:ext cx="755" cy="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2" name="Freeform 36"/>
            <p:cNvSpPr/>
            <p:nvPr/>
          </p:nvSpPr>
          <p:spPr bwMode="auto">
            <a:xfrm>
              <a:off x="5383" y="2012"/>
              <a:ext cx="753" cy="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sp>
          <p:nvSpPr>
            <p:cNvPr id="13" name="Freeform 37"/>
            <p:cNvSpPr/>
            <p:nvPr/>
          </p:nvSpPr>
          <p:spPr bwMode="auto">
            <a:xfrm>
              <a:off x="5383" y="650"/>
              <a:ext cx="753" cy="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grpSp>
      <p:grpSp>
        <p:nvGrpSpPr>
          <p:cNvPr id="14" name="组合 13"/>
          <p:cNvGrpSpPr/>
          <p:nvPr/>
        </p:nvGrpSpPr>
        <p:grpSpPr>
          <a:xfrm>
            <a:off x="4053045" y="1037015"/>
            <a:ext cx="1073390" cy="850943"/>
            <a:chOff x="4053045" y="1037015"/>
            <a:chExt cx="1073390" cy="850943"/>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75491" y="1037015"/>
              <a:ext cx="850944" cy="850943"/>
            </a:xfrm>
            <a:prstGeom prst="rect">
              <a:avLst/>
            </a:prstGeom>
            <a:effectLst>
              <a:outerShdw blurRad="50800" dist="38100" dir="2700000" algn="tl" rotWithShape="0">
                <a:prstClr val="black">
                  <a:alpha val="40000"/>
                </a:prstClr>
              </a:outerShdw>
            </a:effectLst>
          </p:spPr>
        </p:pic>
        <p:sp>
          <p:nvSpPr>
            <p:cNvPr id="16" name="Freeform 63"/>
            <p:cNvSpPr>
              <a:spLocks noChangeAspect="1" noEditPoints="1"/>
            </p:cNvSpPr>
            <p:nvPr/>
          </p:nvSpPr>
          <p:spPr bwMode="auto">
            <a:xfrm>
              <a:off x="4457841" y="1169519"/>
              <a:ext cx="505854" cy="574558"/>
            </a:xfrm>
            <a:custGeom>
              <a:avLst/>
              <a:gdLst>
                <a:gd name="T0" fmla="*/ 319 w 352"/>
                <a:gd name="T1" fmla="*/ 209 h 400"/>
                <a:gd name="T2" fmla="*/ 238 w 352"/>
                <a:gd name="T3" fmla="*/ 134 h 400"/>
                <a:gd name="T4" fmla="*/ 251 w 352"/>
                <a:gd name="T5" fmla="*/ 134 h 400"/>
                <a:gd name="T6" fmla="*/ 313 w 352"/>
                <a:gd name="T7" fmla="*/ 114 h 400"/>
                <a:gd name="T8" fmla="*/ 283 w 352"/>
                <a:gd name="T9" fmla="*/ 96 h 400"/>
                <a:gd name="T10" fmla="*/ 292 w 352"/>
                <a:gd name="T11" fmla="*/ 82 h 400"/>
                <a:gd name="T12" fmla="*/ 289 w 352"/>
                <a:gd name="T13" fmla="*/ 75 h 400"/>
                <a:gd name="T14" fmla="*/ 237 w 352"/>
                <a:gd name="T15" fmla="*/ 97 h 400"/>
                <a:gd name="T16" fmla="*/ 231 w 352"/>
                <a:gd name="T17" fmla="*/ 16 h 400"/>
                <a:gd name="T18" fmla="*/ 142 w 352"/>
                <a:gd name="T19" fmla="*/ 17 h 400"/>
                <a:gd name="T20" fmla="*/ 136 w 352"/>
                <a:gd name="T21" fmla="*/ 108 h 400"/>
                <a:gd name="T22" fmla="*/ 121 w 352"/>
                <a:gd name="T23" fmla="*/ 112 h 400"/>
                <a:gd name="T24" fmla="*/ 111 w 352"/>
                <a:gd name="T25" fmla="*/ 119 h 400"/>
                <a:gd name="T26" fmla="*/ 127 w 352"/>
                <a:gd name="T27" fmla="*/ 130 h 400"/>
                <a:gd name="T28" fmla="*/ 34 w 352"/>
                <a:gd name="T29" fmla="*/ 214 h 400"/>
                <a:gd name="T30" fmla="*/ 149 w 352"/>
                <a:gd name="T31" fmla="*/ 391 h 400"/>
                <a:gd name="T32" fmla="*/ 343 w 352"/>
                <a:gd name="T33" fmla="*/ 268 h 400"/>
                <a:gd name="T34" fmla="*/ 303 w 352"/>
                <a:gd name="T35" fmla="*/ 109 h 400"/>
                <a:gd name="T36" fmla="*/ 251 w 352"/>
                <a:gd name="T37" fmla="*/ 123 h 400"/>
                <a:gd name="T38" fmla="*/ 243 w 352"/>
                <a:gd name="T39" fmla="*/ 122 h 400"/>
                <a:gd name="T40" fmla="*/ 280 w 352"/>
                <a:gd name="T41" fmla="*/ 85 h 400"/>
                <a:gd name="T42" fmla="*/ 239 w 352"/>
                <a:gd name="T43" fmla="*/ 111 h 400"/>
                <a:gd name="T44" fmla="*/ 280 w 352"/>
                <a:gd name="T45" fmla="*/ 85 h 400"/>
                <a:gd name="T46" fmla="*/ 218 w 352"/>
                <a:gd name="T47" fmla="*/ 315 h 400"/>
                <a:gd name="T48" fmla="*/ 183 w 352"/>
                <a:gd name="T49" fmla="*/ 326 h 400"/>
                <a:gd name="T50" fmla="*/ 169 w 352"/>
                <a:gd name="T51" fmla="*/ 344 h 400"/>
                <a:gd name="T52" fmla="*/ 147 w 352"/>
                <a:gd name="T53" fmla="*/ 322 h 400"/>
                <a:gd name="T54" fmla="*/ 122 w 352"/>
                <a:gd name="T55" fmla="*/ 300 h 400"/>
                <a:gd name="T56" fmla="*/ 155 w 352"/>
                <a:gd name="T57" fmla="*/ 280 h 400"/>
                <a:gd name="T58" fmla="*/ 169 w 352"/>
                <a:gd name="T59" fmla="*/ 301 h 400"/>
                <a:gd name="T60" fmla="*/ 142 w 352"/>
                <a:gd name="T61" fmla="*/ 258 h 400"/>
                <a:gd name="T62" fmla="*/ 122 w 352"/>
                <a:gd name="T63" fmla="*/ 225 h 400"/>
                <a:gd name="T64" fmla="*/ 169 w 352"/>
                <a:gd name="T65" fmla="*/ 184 h 400"/>
                <a:gd name="T66" fmla="*/ 183 w 352"/>
                <a:gd name="T67" fmla="*/ 175 h 400"/>
                <a:gd name="T68" fmla="*/ 215 w 352"/>
                <a:gd name="T69" fmla="*/ 194 h 400"/>
                <a:gd name="T70" fmla="*/ 195 w 352"/>
                <a:gd name="T71" fmla="*/ 223 h 400"/>
                <a:gd name="T72" fmla="*/ 183 w 352"/>
                <a:gd name="T73" fmla="*/ 209 h 400"/>
                <a:gd name="T74" fmla="*/ 221 w 352"/>
                <a:gd name="T75" fmla="*/ 252 h 400"/>
                <a:gd name="T76" fmla="*/ 230 w 352"/>
                <a:gd name="T77" fmla="*/ 30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2" h="400">
                  <a:moveTo>
                    <a:pt x="343" y="268"/>
                  </a:moveTo>
                  <a:cubicBezTo>
                    <a:pt x="339" y="245"/>
                    <a:pt x="331" y="231"/>
                    <a:pt x="319" y="209"/>
                  </a:cubicBezTo>
                  <a:cubicBezTo>
                    <a:pt x="308" y="192"/>
                    <a:pt x="288" y="172"/>
                    <a:pt x="273" y="160"/>
                  </a:cubicBezTo>
                  <a:cubicBezTo>
                    <a:pt x="262" y="151"/>
                    <a:pt x="249" y="143"/>
                    <a:pt x="238" y="134"/>
                  </a:cubicBezTo>
                  <a:cubicBezTo>
                    <a:pt x="241" y="134"/>
                    <a:pt x="241" y="134"/>
                    <a:pt x="241" y="134"/>
                  </a:cubicBezTo>
                  <a:cubicBezTo>
                    <a:pt x="251" y="134"/>
                    <a:pt x="251" y="134"/>
                    <a:pt x="251" y="134"/>
                  </a:cubicBezTo>
                  <a:cubicBezTo>
                    <a:pt x="258" y="134"/>
                    <a:pt x="266" y="134"/>
                    <a:pt x="274" y="133"/>
                  </a:cubicBezTo>
                  <a:cubicBezTo>
                    <a:pt x="283" y="132"/>
                    <a:pt x="306" y="128"/>
                    <a:pt x="313" y="114"/>
                  </a:cubicBezTo>
                  <a:cubicBezTo>
                    <a:pt x="318" y="104"/>
                    <a:pt x="314" y="99"/>
                    <a:pt x="311" y="97"/>
                  </a:cubicBezTo>
                  <a:cubicBezTo>
                    <a:pt x="306" y="93"/>
                    <a:pt x="295" y="94"/>
                    <a:pt x="283" y="96"/>
                  </a:cubicBezTo>
                  <a:cubicBezTo>
                    <a:pt x="288" y="92"/>
                    <a:pt x="291" y="88"/>
                    <a:pt x="292" y="84"/>
                  </a:cubicBezTo>
                  <a:cubicBezTo>
                    <a:pt x="292" y="84"/>
                    <a:pt x="292" y="83"/>
                    <a:pt x="292" y="82"/>
                  </a:cubicBezTo>
                  <a:cubicBezTo>
                    <a:pt x="292" y="80"/>
                    <a:pt x="292" y="78"/>
                    <a:pt x="290" y="76"/>
                  </a:cubicBezTo>
                  <a:cubicBezTo>
                    <a:pt x="289" y="75"/>
                    <a:pt x="289" y="75"/>
                    <a:pt x="289" y="75"/>
                  </a:cubicBezTo>
                  <a:cubicBezTo>
                    <a:pt x="287" y="74"/>
                    <a:pt x="287" y="74"/>
                    <a:pt x="287" y="74"/>
                  </a:cubicBezTo>
                  <a:cubicBezTo>
                    <a:pt x="272" y="72"/>
                    <a:pt x="251" y="83"/>
                    <a:pt x="237" y="97"/>
                  </a:cubicBezTo>
                  <a:cubicBezTo>
                    <a:pt x="252" y="77"/>
                    <a:pt x="280" y="51"/>
                    <a:pt x="285" y="30"/>
                  </a:cubicBezTo>
                  <a:cubicBezTo>
                    <a:pt x="266" y="29"/>
                    <a:pt x="247" y="25"/>
                    <a:pt x="231" y="16"/>
                  </a:cubicBezTo>
                  <a:cubicBezTo>
                    <a:pt x="216" y="8"/>
                    <a:pt x="209" y="0"/>
                    <a:pt x="191" y="3"/>
                  </a:cubicBezTo>
                  <a:cubicBezTo>
                    <a:pt x="174" y="5"/>
                    <a:pt x="158" y="13"/>
                    <a:pt x="142" y="17"/>
                  </a:cubicBezTo>
                  <a:cubicBezTo>
                    <a:pt x="124" y="22"/>
                    <a:pt x="108" y="15"/>
                    <a:pt x="90" y="18"/>
                  </a:cubicBezTo>
                  <a:cubicBezTo>
                    <a:pt x="87" y="49"/>
                    <a:pt x="125" y="79"/>
                    <a:pt x="136" y="108"/>
                  </a:cubicBezTo>
                  <a:cubicBezTo>
                    <a:pt x="131" y="109"/>
                    <a:pt x="126" y="110"/>
                    <a:pt x="121" y="112"/>
                  </a:cubicBezTo>
                  <a:cubicBezTo>
                    <a:pt x="121" y="112"/>
                    <a:pt x="121" y="112"/>
                    <a:pt x="121" y="112"/>
                  </a:cubicBezTo>
                  <a:cubicBezTo>
                    <a:pt x="118" y="113"/>
                    <a:pt x="115" y="114"/>
                    <a:pt x="114" y="116"/>
                  </a:cubicBezTo>
                  <a:cubicBezTo>
                    <a:pt x="111" y="119"/>
                    <a:pt x="111" y="119"/>
                    <a:pt x="111" y="119"/>
                  </a:cubicBezTo>
                  <a:cubicBezTo>
                    <a:pt x="113" y="123"/>
                    <a:pt x="113" y="123"/>
                    <a:pt x="113" y="123"/>
                  </a:cubicBezTo>
                  <a:cubicBezTo>
                    <a:pt x="116" y="127"/>
                    <a:pt x="120" y="129"/>
                    <a:pt x="127" y="130"/>
                  </a:cubicBezTo>
                  <a:cubicBezTo>
                    <a:pt x="113" y="139"/>
                    <a:pt x="96" y="149"/>
                    <a:pt x="84" y="159"/>
                  </a:cubicBezTo>
                  <a:cubicBezTo>
                    <a:pt x="69" y="172"/>
                    <a:pt x="46" y="198"/>
                    <a:pt x="34" y="214"/>
                  </a:cubicBezTo>
                  <a:cubicBezTo>
                    <a:pt x="13" y="240"/>
                    <a:pt x="0" y="275"/>
                    <a:pt x="6" y="307"/>
                  </a:cubicBezTo>
                  <a:cubicBezTo>
                    <a:pt x="18" y="370"/>
                    <a:pt x="92" y="391"/>
                    <a:pt x="149" y="391"/>
                  </a:cubicBezTo>
                  <a:cubicBezTo>
                    <a:pt x="212" y="391"/>
                    <a:pt x="293" y="400"/>
                    <a:pt x="335" y="348"/>
                  </a:cubicBezTo>
                  <a:cubicBezTo>
                    <a:pt x="352" y="327"/>
                    <a:pt x="347" y="295"/>
                    <a:pt x="343" y="268"/>
                  </a:cubicBezTo>
                  <a:close/>
                  <a:moveTo>
                    <a:pt x="305" y="105"/>
                  </a:moveTo>
                  <a:cubicBezTo>
                    <a:pt x="305" y="105"/>
                    <a:pt x="305" y="106"/>
                    <a:pt x="303" y="109"/>
                  </a:cubicBezTo>
                  <a:cubicBezTo>
                    <a:pt x="299" y="117"/>
                    <a:pt x="284" y="121"/>
                    <a:pt x="273" y="123"/>
                  </a:cubicBezTo>
                  <a:cubicBezTo>
                    <a:pt x="266" y="124"/>
                    <a:pt x="258" y="124"/>
                    <a:pt x="251" y="123"/>
                  </a:cubicBezTo>
                  <a:cubicBezTo>
                    <a:pt x="243" y="123"/>
                    <a:pt x="243" y="123"/>
                    <a:pt x="243" y="123"/>
                  </a:cubicBezTo>
                  <a:cubicBezTo>
                    <a:pt x="243" y="122"/>
                    <a:pt x="243" y="122"/>
                    <a:pt x="243" y="122"/>
                  </a:cubicBezTo>
                  <a:cubicBezTo>
                    <a:pt x="263" y="112"/>
                    <a:pt x="300" y="101"/>
                    <a:pt x="305" y="105"/>
                  </a:cubicBezTo>
                  <a:close/>
                  <a:moveTo>
                    <a:pt x="280" y="85"/>
                  </a:moveTo>
                  <a:cubicBezTo>
                    <a:pt x="275" y="90"/>
                    <a:pt x="260" y="99"/>
                    <a:pt x="251" y="104"/>
                  </a:cubicBezTo>
                  <a:cubicBezTo>
                    <a:pt x="247" y="106"/>
                    <a:pt x="243" y="108"/>
                    <a:pt x="239" y="111"/>
                  </a:cubicBezTo>
                  <a:cubicBezTo>
                    <a:pt x="239" y="111"/>
                    <a:pt x="239" y="111"/>
                    <a:pt x="239" y="111"/>
                  </a:cubicBezTo>
                  <a:cubicBezTo>
                    <a:pt x="249" y="98"/>
                    <a:pt x="267" y="86"/>
                    <a:pt x="280" y="85"/>
                  </a:cubicBezTo>
                  <a:close/>
                  <a:moveTo>
                    <a:pt x="230" y="301"/>
                  </a:moveTo>
                  <a:cubicBezTo>
                    <a:pt x="227" y="306"/>
                    <a:pt x="223" y="311"/>
                    <a:pt x="218" y="315"/>
                  </a:cubicBezTo>
                  <a:cubicBezTo>
                    <a:pt x="213" y="319"/>
                    <a:pt x="208" y="322"/>
                    <a:pt x="203" y="323"/>
                  </a:cubicBezTo>
                  <a:cubicBezTo>
                    <a:pt x="197" y="325"/>
                    <a:pt x="191" y="326"/>
                    <a:pt x="183" y="326"/>
                  </a:cubicBezTo>
                  <a:cubicBezTo>
                    <a:pt x="183" y="344"/>
                    <a:pt x="183" y="344"/>
                    <a:pt x="183" y="344"/>
                  </a:cubicBezTo>
                  <a:cubicBezTo>
                    <a:pt x="169" y="344"/>
                    <a:pt x="169" y="344"/>
                    <a:pt x="169" y="344"/>
                  </a:cubicBezTo>
                  <a:cubicBezTo>
                    <a:pt x="169" y="326"/>
                    <a:pt x="169" y="326"/>
                    <a:pt x="169" y="326"/>
                  </a:cubicBezTo>
                  <a:cubicBezTo>
                    <a:pt x="160" y="326"/>
                    <a:pt x="152" y="324"/>
                    <a:pt x="147" y="322"/>
                  </a:cubicBezTo>
                  <a:cubicBezTo>
                    <a:pt x="141" y="320"/>
                    <a:pt x="136" y="317"/>
                    <a:pt x="132" y="313"/>
                  </a:cubicBezTo>
                  <a:cubicBezTo>
                    <a:pt x="127" y="309"/>
                    <a:pt x="124" y="305"/>
                    <a:pt x="122" y="300"/>
                  </a:cubicBezTo>
                  <a:cubicBezTo>
                    <a:pt x="120" y="296"/>
                    <a:pt x="118" y="291"/>
                    <a:pt x="117" y="284"/>
                  </a:cubicBezTo>
                  <a:cubicBezTo>
                    <a:pt x="155" y="280"/>
                    <a:pt x="155" y="280"/>
                    <a:pt x="155" y="280"/>
                  </a:cubicBezTo>
                  <a:cubicBezTo>
                    <a:pt x="156" y="286"/>
                    <a:pt x="158" y="291"/>
                    <a:pt x="160" y="293"/>
                  </a:cubicBezTo>
                  <a:cubicBezTo>
                    <a:pt x="162" y="296"/>
                    <a:pt x="165" y="299"/>
                    <a:pt x="169" y="301"/>
                  </a:cubicBezTo>
                  <a:cubicBezTo>
                    <a:pt x="169" y="267"/>
                    <a:pt x="169" y="267"/>
                    <a:pt x="169" y="267"/>
                  </a:cubicBezTo>
                  <a:cubicBezTo>
                    <a:pt x="156" y="264"/>
                    <a:pt x="147" y="261"/>
                    <a:pt x="142" y="258"/>
                  </a:cubicBezTo>
                  <a:cubicBezTo>
                    <a:pt x="137" y="255"/>
                    <a:pt x="132" y="251"/>
                    <a:pt x="128" y="246"/>
                  </a:cubicBezTo>
                  <a:cubicBezTo>
                    <a:pt x="124" y="240"/>
                    <a:pt x="122" y="233"/>
                    <a:pt x="122" y="225"/>
                  </a:cubicBezTo>
                  <a:cubicBezTo>
                    <a:pt x="122" y="213"/>
                    <a:pt x="126" y="204"/>
                    <a:pt x="134" y="196"/>
                  </a:cubicBezTo>
                  <a:cubicBezTo>
                    <a:pt x="142" y="189"/>
                    <a:pt x="154" y="185"/>
                    <a:pt x="169" y="184"/>
                  </a:cubicBezTo>
                  <a:cubicBezTo>
                    <a:pt x="169" y="175"/>
                    <a:pt x="169" y="175"/>
                    <a:pt x="169" y="175"/>
                  </a:cubicBezTo>
                  <a:cubicBezTo>
                    <a:pt x="183" y="175"/>
                    <a:pt x="183" y="175"/>
                    <a:pt x="183" y="175"/>
                  </a:cubicBezTo>
                  <a:cubicBezTo>
                    <a:pt x="183" y="184"/>
                    <a:pt x="183" y="184"/>
                    <a:pt x="183" y="184"/>
                  </a:cubicBezTo>
                  <a:cubicBezTo>
                    <a:pt x="197" y="185"/>
                    <a:pt x="208" y="188"/>
                    <a:pt x="215" y="194"/>
                  </a:cubicBezTo>
                  <a:cubicBezTo>
                    <a:pt x="223" y="200"/>
                    <a:pt x="228" y="208"/>
                    <a:pt x="230" y="218"/>
                  </a:cubicBezTo>
                  <a:cubicBezTo>
                    <a:pt x="195" y="223"/>
                    <a:pt x="195" y="223"/>
                    <a:pt x="195" y="223"/>
                  </a:cubicBezTo>
                  <a:cubicBezTo>
                    <a:pt x="193" y="219"/>
                    <a:pt x="191" y="216"/>
                    <a:pt x="190" y="214"/>
                  </a:cubicBezTo>
                  <a:cubicBezTo>
                    <a:pt x="189" y="212"/>
                    <a:pt x="186" y="211"/>
                    <a:pt x="183" y="209"/>
                  </a:cubicBezTo>
                  <a:cubicBezTo>
                    <a:pt x="183" y="236"/>
                    <a:pt x="183" y="236"/>
                    <a:pt x="183" y="236"/>
                  </a:cubicBezTo>
                  <a:cubicBezTo>
                    <a:pt x="202" y="241"/>
                    <a:pt x="215" y="247"/>
                    <a:pt x="221" y="252"/>
                  </a:cubicBezTo>
                  <a:cubicBezTo>
                    <a:pt x="230" y="260"/>
                    <a:pt x="234" y="270"/>
                    <a:pt x="234" y="282"/>
                  </a:cubicBezTo>
                  <a:cubicBezTo>
                    <a:pt x="234" y="288"/>
                    <a:pt x="233" y="295"/>
                    <a:pt x="230" y="301"/>
                  </a:cubicBezTo>
                  <a:close/>
                </a:path>
              </a:pathLst>
            </a:custGeom>
            <a:solidFill>
              <a:srgbClr val="C00000"/>
            </a:solidFill>
            <a:ln>
              <a:noFill/>
            </a:ln>
          </p:spPr>
          <p:txBody>
            <a:bodyPr vert="horz" wrap="square" lIns="68580" tIns="34290" rIns="68580" bIns="34290" numCol="1" anchor="t" anchorCtr="0" compatLnSpc="1"/>
            <a:lstStyle/>
            <a:p>
              <a:endParaRPr lang="zh-CN" altLang="en-US" sz="1100"/>
            </a:p>
          </p:txBody>
        </p:sp>
        <p:sp>
          <p:nvSpPr>
            <p:cNvPr id="17" name="文本框 30"/>
            <p:cNvSpPr txBox="1"/>
            <p:nvPr/>
          </p:nvSpPr>
          <p:spPr>
            <a:xfrm>
              <a:off x="4053045" y="1337534"/>
              <a:ext cx="295594" cy="238527"/>
            </a:xfrm>
            <a:prstGeom prst="rect">
              <a:avLst/>
            </a:prstGeom>
            <a:noFill/>
          </p:spPr>
          <p:txBody>
            <a:bodyPr wrap="none" lIns="68580" tIns="34290" rIns="68580" bIns="34290" rtlCol="0">
              <a:spAutoFit/>
            </a:bodyPr>
            <a:lstStyle/>
            <a:p>
              <a:r>
                <a:rPr lang="en-US" altLang="zh-CN" sz="11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11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8" name="组合 17"/>
          <p:cNvGrpSpPr/>
          <p:nvPr/>
        </p:nvGrpSpPr>
        <p:grpSpPr>
          <a:xfrm>
            <a:off x="3632445" y="1691472"/>
            <a:ext cx="1120990" cy="850943"/>
            <a:chOff x="3632445" y="1691472"/>
            <a:chExt cx="1120990" cy="850943"/>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32445" y="1691472"/>
              <a:ext cx="850944" cy="850943"/>
            </a:xfrm>
            <a:prstGeom prst="rect">
              <a:avLst/>
            </a:prstGeom>
            <a:effectLst>
              <a:outerShdw blurRad="50800" dist="38100" dir="2700000" algn="tl" rotWithShape="0">
                <a:prstClr val="black">
                  <a:alpha val="40000"/>
                </a:prstClr>
              </a:outerShdw>
            </a:effectLst>
          </p:spPr>
        </p:pic>
        <p:sp>
          <p:nvSpPr>
            <p:cNvPr id="20" name="Freeform 910"/>
            <p:cNvSpPr/>
            <p:nvPr/>
          </p:nvSpPr>
          <p:spPr bwMode="auto">
            <a:xfrm>
              <a:off x="3795809" y="1837120"/>
              <a:ext cx="541896" cy="546793"/>
            </a:xfrm>
            <a:custGeom>
              <a:avLst/>
              <a:gdLst>
                <a:gd name="T0" fmla="*/ 140 w 280"/>
                <a:gd name="T1" fmla="*/ 0 h 283"/>
                <a:gd name="T2" fmla="*/ 0 w 280"/>
                <a:gd name="T3" fmla="*/ 122 h 283"/>
                <a:gd name="T4" fmla="*/ 34 w 280"/>
                <a:gd name="T5" fmla="*/ 104 h 283"/>
                <a:gd name="T6" fmla="*/ 70 w 280"/>
                <a:gd name="T7" fmla="*/ 124 h 283"/>
                <a:gd name="T8" fmla="*/ 105 w 280"/>
                <a:gd name="T9" fmla="*/ 104 h 283"/>
                <a:gd name="T10" fmla="*/ 135 w 280"/>
                <a:gd name="T11" fmla="*/ 117 h 283"/>
                <a:gd name="T12" fmla="*/ 135 w 280"/>
                <a:gd name="T13" fmla="*/ 194 h 283"/>
                <a:gd name="T14" fmla="*/ 129 w 280"/>
                <a:gd name="T15" fmla="*/ 194 h 283"/>
                <a:gd name="T16" fmla="*/ 129 w 280"/>
                <a:gd name="T17" fmla="*/ 222 h 283"/>
                <a:gd name="T18" fmla="*/ 129 w 280"/>
                <a:gd name="T19" fmla="*/ 250 h 283"/>
                <a:gd name="T20" fmla="*/ 127 w 280"/>
                <a:gd name="T21" fmla="*/ 259 h 283"/>
                <a:gd name="T22" fmla="*/ 117 w 280"/>
                <a:gd name="T23" fmla="*/ 264 h 283"/>
                <a:gd name="T24" fmla="*/ 113 w 280"/>
                <a:gd name="T25" fmla="*/ 264 h 283"/>
                <a:gd name="T26" fmla="*/ 107 w 280"/>
                <a:gd name="T27" fmla="*/ 261 h 283"/>
                <a:gd name="T28" fmla="*/ 105 w 280"/>
                <a:gd name="T29" fmla="*/ 257 h 283"/>
                <a:gd name="T30" fmla="*/ 104 w 280"/>
                <a:gd name="T31" fmla="*/ 251 h 283"/>
                <a:gd name="T32" fmla="*/ 101 w 280"/>
                <a:gd name="T33" fmla="*/ 244 h 283"/>
                <a:gd name="T34" fmla="*/ 93 w 280"/>
                <a:gd name="T35" fmla="*/ 240 h 283"/>
                <a:gd name="T36" fmla="*/ 86 w 280"/>
                <a:gd name="T37" fmla="*/ 243 h 283"/>
                <a:gd name="T38" fmla="*/ 83 w 280"/>
                <a:gd name="T39" fmla="*/ 251 h 283"/>
                <a:gd name="T40" fmla="*/ 85 w 280"/>
                <a:gd name="T41" fmla="*/ 264 h 283"/>
                <a:gd name="T42" fmla="*/ 91 w 280"/>
                <a:gd name="T43" fmla="*/ 274 h 283"/>
                <a:gd name="T44" fmla="*/ 107 w 280"/>
                <a:gd name="T45" fmla="*/ 282 h 283"/>
                <a:gd name="T46" fmla="*/ 117 w 280"/>
                <a:gd name="T47" fmla="*/ 283 h 283"/>
                <a:gd name="T48" fmla="*/ 117 w 280"/>
                <a:gd name="T49" fmla="*/ 283 h 283"/>
                <a:gd name="T50" fmla="*/ 117 w 280"/>
                <a:gd name="T51" fmla="*/ 283 h 283"/>
                <a:gd name="T52" fmla="*/ 117 w 280"/>
                <a:gd name="T53" fmla="*/ 283 h 283"/>
                <a:gd name="T54" fmla="*/ 117 w 280"/>
                <a:gd name="T55" fmla="*/ 283 h 283"/>
                <a:gd name="T56" fmla="*/ 117 w 280"/>
                <a:gd name="T57" fmla="*/ 283 h 283"/>
                <a:gd name="T58" fmla="*/ 117 w 280"/>
                <a:gd name="T59" fmla="*/ 283 h 283"/>
                <a:gd name="T60" fmla="*/ 117 w 280"/>
                <a:gd name="T61" fmla="*/ 283 h 283"/>
                <a:gd name="T62" fmla="*/ 143 w 280"/>
                <a:gd name="T63" fmla="*/ 272 h 283"/>
                <a:gd name="T64" fmla="*/ 151 w 280"/>
                <a:gd name="T65" fmla="*/ 250 h 283"/>
                <a:gd name="T66" fmla="*/ 151 w 280"/>
                <a:gd name="T67" fmla="*/ 250 h 283"/>
                <a:gd name="T68" fmla="*/ 151 w 280"/>
                <a:gd name="T69" fmla="*/ 250 h 283"/>
                <a:gd name="T70" fmla="*/ 151 w 280"/>
                <a:gd name="T71" fmla="*/ 222 h 283"/>
                <a:gd name="T72" fmla="*/ 151 w 280"/>
                <a:gd name="T73" fmla="*/ 194 h 283"/>
                <a:gd name="T74" fmla="*/ 145 w 280"/>
                <a:gd name="T75" fmla="*/ 194 h 283"/>
                <a:gd name="T76" fmla="*/ 145 w 280"/>
                <a:gd name="T77" fmla="*/ 117 h 283"/>
                <a:gd name="T78" fmla="*/ 175 w 280"/>
                <a:gd name="T79" fmla="*/ 105 h 283"/>
                <a:gd name="T80" fmla="*/ 210 w 280"/>
                <a:gd name="T81" fmla="*/ 124 h 283"/>
                <a:gd name="T82" fmla="*/ 246 w 280"/>
                <a:gd name="T83" fmla="*/ 105 h 283"/>
                <a:gd name="T84" fmla="*/ 280 w 280"/>
                <a:gd name="T85" fmla="*/ 123 h 283"/>
                <a:gd name="T86" fmla="*/ 140 w 280"/>
                <a:gd name="T8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283">
                  <a:moveTo>
                    <a:pt x="140" y="0"/>
                  </a:moveTo>
                  <a:cubicBezTo>
                    <a:pt x="68" y="0"/>
                    <a:pt x="9" y="54"/>
                    <a:pt x="0" y="122"/>
                  </a:cubicBezTo>
                  <a:cubicBezTo>
                    <a:pt x="7" y="112"/>
                    <a:pt x="20" y="104"/>
                    <a:pt x="34" y="104"/>
                  </a:cubicBezTo>
                  <a:cubicBezTo>
                    <a:pt x="50" y="104"/>
                    <a:pt x="63" y="112"/>
                    <a:pt x="70" y="124"/>
                  </a:cubicBezTo>
                  <a:cubicBezTo>
                    <a:pt x="76" y="113"/>
                    <a:pt x="89" y="104"/>
                    <a:pt x="105" y="104"/>
                  </a:cubicBezTo>
                  <a:cubicBezTo>
                    <a:pt x="117" y="104"/>
                    <a:pt x="128" y="110"/>
                    <a:pt x="135" y="117"/>
                  </a:cubicBezTo>
                  <a:cubicBezTo>
                    <a:pt x="135" y="194"/>
                    <a:pt x="135" y="194"/>
                    <a:pt x="135" y="194"/>
                  </a:cubicBezTo>
                  <a:cubicBezTo>
                    <a:pt x="129" y="194"/>
                    <a:pt x="129" y="194"/>
                    <a:pt x="129" y="194"/>
                  </a:cubicBezTo>
                  <a:cubicBezTo>
                    <a:pt x="129" y="194"/>
                    <a:pt x="129" y="208"/>
                    <a:pt x="129" y="222"/>
                  </a:cubicBezTo>
                  <a:cubicBezTo>
                    <a:pt x="129" y="236"/>
                    <a:pt x="129" y="250"/>
                    <a:pt x="129" y="250"/>
                  </a:cubicBezTo>
                  <a:cubicBezTo>
                    <a:pt x="129" y="252"/>
                    <a:pt x="129" y="256"/>
                    <a:pt x="127" y="259"/>
                  </a:cubicBezTo>
                  <a:cubicBezTo>
                    <a:pt x="125" y="262"/>
                    <a:pt x="122" y="264"/>
                    <a:pt x="117" y="264"/>
                  </a:cubicBezTo>
                  <a:cubicBezTo>
                    <a:pt x="116" y="264"/>
                    <a:pt x="115" y="264"/>
                    <a:pt x="113" y="264"/>
                  </a:cubicBezTo>
                  <a:cubicBezTo>
                    <a:pt x="111" y="263"/>
                    <a:pt x="109" y="262"/>
                    <a:pt x="107" y="261"/>
                  </a:cubicBezTo>
                  <a:cubicBezTo>
                    <a:pt x="106" y="259"/>
                    <a:pt x="106" y="258"/>
                    <a:pt x="105" y="257"/>
                  </a:cubicBezTo>
                  <a:cubicBezTo>
                    <a:pt x="104" y="255"/>
                    <a:pt x="104" y="253"/>
                    <a:pt x="104" y="251"/>
                  </a:cubicBezTo>
                  <a:cubicBezTo>
                    <a:pt x="104" y="248"/>
                    <a:pt x="103" y="245"/>
                    <a:pt x="101" y="244"/>
                  </a:cubicBezTo>
                  <a:cubicBezTo>
                    <a:pt x="99" y="242"/>
                    <a:pt x="96" y="240"/>
                    <a:pt x="93" y="240"/>
                  </a:cubicBezTo>
                  <a:cubicBezTo>
                    <a:pt x="90" y="240"/>
                    <a:pt x="88" y="242"/>
                    <a:pt x="86" y="243"/>
                  </a:cubicBezTo>
                  <a:cubicBezTo>
                    <a:pt x="84" y="245"/>
                    <a:pt x="83" y="248"/>
                    <a:pt x="83" y="251"/>
                  </a:cubicBezTo>
                  <a:cubicBezTo>
                    <a:pt x="83" y="256"/>
                    <a:pt x="83" y="260"/>
                    <a:pt x="85" y="264"/>
                  </a:cubicBezTo>
                  <a:cubicBezTo>
                    <a:pt x="86" y="267"/>
                    <a:pt x="88" y="271"/>
                    <a:pt x="91" y="274"/>
                  </a:cubicBezTo>
                  <a:cubicBezTo>
                    <a:pt x="96" y="278"/>
                    <a:pt x="102" y="281"/>
                    <a:pt x="107" y="282"/>
                  </a:cubicBezTo>
                  <a:cubicBezTo>
                    <a:pt x="112" y="283"/>
                    <a:pt x="116"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29" y="283"/>
                    <a:pt x="137" y="278"/>
                    <a:pt x="143" y="272"/>
                  </a:cubicBezTo>
                  <a:cubicBezTo>
                    <a:pt x="148" y="265"/>
                    <a:pt x="150" y="257"/>
                    <a:pt x="151" y="250"/>
                  </a:cubicBezTo>
                  <a:cubicBezTo>
                    <a:pt x="151" y="250"/>
                    <a:pt x="151" y="250"/>
                    <a:pt x="151" y="250"/>
                  </a:cubicBezTo>
                  <a:cubicBezTo>
                    <a:pt x="151" y="250"/>
                    <a:pt x="151" y="250"/>
                    <a:pt x="151" y="250"/>
                  </a:cubicBezTo>
                  <a:cubicBezTo>
                    <a:pt x="151" y="222"/>
                    <a:pt x="151" y="222"/>
                    <a:pt x="151" y="222"/>
                  </a:cubicBezTo>
                  <a:cubicBezTo>
                    <a:pt x="151" y="194"/>
                    <a:pt x="151" y="194"/>
                    <a:pt x="151" y="194"/>
                  </a:cubicBezTo>
                  <a:cubicBezTo>
                    <a:pt x="145" y="194"/>
                    <a:pt x="145" y="194"/>
                    <a:pt x="145" y="194"/>
                  </a:cubicBezTo>
                  <a:cubicBezTo>
                    <a:pt x="145" y="117"/>
                    <a:pt x="145" y="117"/>
                    <a:pt x="145" y="117"/>
                  </a:cubicBezTo>
                  <a:cubicBezTo>
                    <a:pt x="152" y="109"/>
                    <a:pt x="163" y="104"/>
                    <a:pt x="175" y="105"/>
                  </a:cubicBezTo>
                  <a:cubicBezTo>
                    <a:pt x="191" y="105"/>
                    <a:pt x="204" y="113"/>
                    <a:pt x="210" y="124"/>
                  </a:cubicBezTo>
                  <a:cubicBezTo>
                    <a:pt x="217" y="113"/>
                    <a:pt x="230" y="105"/>
                    <a:pt x="246" y="105"/>
                  </a:cubicBezTo>
                  <a:cubicBezTo>
                    <a:pt x="260" y="105"/>
                    <a:pt x="273" y="112"/>
                    <a:pt x="280" y="123"/>
                  </a:cubicBezTo>
                  <a:cubicBezTo>
                    <a:pt x="271" y="54"/>
                    <a:pt x="212" y="0"/>
                    <a:pt x="140" y="0"/>
                  </a:cubicBezTo>
                  <a:close/>
                </a:path>
              </a:pathLst>
            </a:custGeom>
            <a:solidFill>
              <a:srgbClr val="C00000"/>
            </a:solidFill>
            <a:ln>
              <a:noFill/>
            </a:ln>
          </p:spPr>
          <p:txBody>
            <a:bodyPr vert="horz" wrap="square" lIns="68580" tIns="34290" rIns="68580" bIns="34290" numCol="1" anchor="t" anchorCtr="0" compatLnSpc="1"/>
            <a:lstStyle/>
            <a:p>
              <a:endParaRPr lang="zh-CN" altLang="en-US" sz="1100"/>
            </a:p>
          </p:txBody>
        </p:sp>
        <p:sp>
          <p:nvSpPr>
            <p:cNvPr id="21" name="文本框 91"/>
            <p:cNvSpPr txBox="1"/>
            <p:nvPr/>
          </p:nvSpPr>
          <p:spPr>
            <a:xfrm>
              <a:off x="4457841" y="2013188"/>
              <a:ext cx="295594" cy="238527"/>
            </a:xfrm>
            <a:prstGeom prst="rect">
              <a:avLst/>
            </a:prstGeom>
            <a:noFill/>
          </p:spPr>
          <p:txBody>
            <a:bodyPr wrap="none" lIns="68580" tIns="34290" rIns="68580" bIns="34290" rtlCol="0">
              <a:spAutoFit/>
            </a:bodyPr>
            <a:lstStyle/>
            <a:p>
              <a:r>
                <a:rPr lang="en-US" altLang="zh-CN" sz="11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11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22" name="组合 21"/>
          <p:cNvGrpSpPr/>
          <p:nvPr/>
        </p:nvGrpSpPr>
        <p:grpSpPr>
          <a:xfrm>
            <a:off x="4040489" y="2346210"/>
            <a:ext cx="1085946" cy="850943"/>
            <a:chOff x="4040489" y="2346210"/>
            <a:chExt cx="1085946" cy="850943"/>
          </a:xfrm>
        </p:grpSpPr>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75491" y="2346210"/>
              <a:ext cx="850944" cy="850943"/>
            </a:xfrm>
            <a:prstGeom prst="rect">
              <a:avLst/>
            </a:prstGeom>
            <a:effectLst>
              <a:outerShdw blurRad="50800" dist="38100" dir="2700000" algn="tl" rotWithShape="0">
                <a:prstClr val="black">
                  <a:alpha val="40000"/>
                </a:prstClr>
              </a:outerShdw>
            </a:effectLst>
          </p:spPr>
        </p:pic>
        <p:sp>
          <p:nvSpPr>
            <p:cNvPr id="24" name="Freeform 307"/>
            <p:cNvSpPr>
              <a:spLocks noChangeAspect="1" noEditPoints="1"/>
            </p:cNvSpPr>
            <p:nvPr/>
          </p:nvSpPr>
          <p:spPr bwMode="auto">
            <a:xfrm>
              <a:off x="4483388" y="2479087"/>
              <a:ext cx="396167" cy="578761"/>
            </a:xfrm>
            <a:custGeom>
              <a:avLst/>
              <a:gdLst>
                <a:gd name="T0" fmla="*/ 151 w 243"/>
                <a:gd name="T1" fmla="*/ 4 h 354"/>
                <a:gd name="T2" fmla="*/ 236 w 243"/>
                <a:gd name="T3" fmla="*/ 91 h 354"/>
                <a:gd name="T4" fmla="*/ 212 w 243"/>
                <a:gd name="T5" fmla="*/ 202 h 354"/>
                <a:gd name="T6" fmla="*/ 201 w 243"/>
                <a:gd name="T7" fmla="*/ 243 h 354"/>
                <a:gd name="T8" fmla="*/ 199 w 243"/>
                <a:gd name="T9" fmla="*/ 276 h 354"/>
                <a:gd name="T10" fmla="*/ 183 w 243"/>
                <a:gd name="T11" fmla="*/ 322 h 354"/>
                <a:gd name="T12" fmla="*/ 143 w 243"/>
                <a:gd name="T13" fmla="*/ 354 h 354"/>
                <a:gd name="T14" fmla="*/ 63 w 243"/>
                <a:gd name="T15" fmla="*/ 328 h 354"/>
                <a:gd name="T16" fmla="*/ 43 w 243"/>
                <a:gd name="T17" fmla="*/ 281 h 354"/>
                <a:gd name="T18" fmla="*/ 43 w 243"/>
                <a:gd name="T19" fmla="*/ 253 h 354"/>
                <a:gd name="T20" fmla="*/ 39 w 243"/>
                <a:gd name="T21" fmla="*/ 231 h 354"/>
                <a:gd name="T22" fmla="*/ 10 w 243"/>
                <a:gd name="T23" fmla="*/ 163 h 354"/>
                <a:gd name="T24" fmla="*/ 74 w 243"/>
                <a:gd name="T25" fmla="*/ 10 h 354"/>
                <a:gd name="T26" fmla="*/ 114 w 243"/>
                <a:gd name="T27" fmla="*/ 0 h 354"/>
                <a:gd name="T28" fmla="*/ 121 w 243"/>
                <a:gd name="T29" fmla="*/ 245 h 354"/>
                <a:gd name="T30" fmla="*/ 180 w 243"/>
                <a:gd name="T31" fmla="*/ 233 h 354"/>
                <a:gd name="T32" fmla="*/ 205 w 243"/>
                <a:gd name="T33" fmla="*/ 168 h 354"/>
                <a:gd name="T34" fmla="*/ 182 w 243"/>
                <a:gd name="T35" fmla="*/ 44 h 354"/>
                <a:gd name="T36" fmla="*/ 26 w 243"/>
                <a:gd name="T37" fmla="*/ 138 h 354"/>
                <a:gd name="T38" fmla="*/ 62 w 243"/>
                <a:gd name="T39" fmla="*/ 235 h 354"/>
                <a:gd name="T40" fmla="*/ 121 w 243"/>
                <a:gd name="T41" fmla="*/ 245 h 354"/>
                <a:gd name="T42" fmla="*/ 74 w 243"/>
                <a:gd name="T43" fmla="*/ 254 h 354"/>
                <a:gd name="T44" fmla="*/ 74 w 243"/>
                <a:gd name="T45" fmla="*/ 274 h 354"/>
                <a:gd name="T46" fmla="*/ 169 w 243"/>
                <a:gd name="T47" fmla="*/ 274 h 354"/>
                <a:gd name="T48" fmla="*/ 169 w 243"/>
                <a:gd name="T49" fmla="*/ 254 h 354"/>
                <a:gd name="T50" fmla="*/ 121 w 243"/>
                <a:gd name="T51" fmla="*/ 283 h 354"/>
                <a:gd name="T52" fmla="*/ 64 w 243"/>
                <a:gd name="T53" fmla="*/ 289 h 354"/>
                <a:gd name="T54" fmla="*/ 140 w 243"/>
                <a:gd name="T55" fmla="*/ 303 h 354"/>
                <a:gd name="T56" fmla="*/ 178 w 243"/>
                <a:gd name="T57" fmla="*/ 297 h 354"/>
                <a:gd name="T58" fmla="*/ 121 w 243"/>
                <a:gd name="T59" fmla="*/ 283 h 354"/>
                <a:gd name="T60" fmla="*/ 100 w 243"/>
                <a:gd name="T61" fmla="*/ 332 h 354"/>
                <a:gd name="T62" fmla="*/ 159 w 243"/>
                <a:gd name="T63" fmla="*/ 31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354">
                  <a:moveTo>
                    <a:pt x="128" y="0"/>
                  </a:moveTo>
                  <a:cubicBezTo>
                    <a:pt x="136" y="1"/>
                    <a:pt x="144" y="2"/>
                    <a:pt x="151" y="4"/>
                  </a:cubicBezTo>
                  <a:cubicBezTo>
                    <a:pt x="172" y="9"/>
                    <a:pt x="190" y="20"/>
                    <a:pt x="205" y="35"/>
                  </a:cubicBezTo>
                  <a:cubicBezTo>
                    <a:pt x="221" y="51"/>
                    <a:pt x="231" y="69"/>
                    <a:pt x="236" y="91"/>
                  </a:cubicBezTo>
                  <a:cubicBezTo>
                    <a:pt x="243" y="121"/>
                    <a:pt x="240" y="149"/>
                    <a:pt x="225" y="177"/>
                  </a:cubicBezTo>
                  <a:cubicBezTo>
                    <a:pt x="221" y="185"/>
                    <a:pt x="216" y="194"/>
                    <a:pt x="212" y="202"/>
                  </a:cubicBezTo>
                  <a:cubicBezTo>
                    <a:pt x="206" y="214"/>
                    <a:pt x="203" y="226"/>
                    <a:pt x="202" y="238"/>
                  </a:cubicBezTo>
                  <a:cubicBezTo>
                    <a:pt x="202" y="240"/>
                    <a:pt x="201" y="241"/>
                    <a:pt x="201" y="243"/>
                  </a:cubicBezTo>
                  <a:cubicBezTo>
                    <a:pt x="200" y="246"/>
                    <a:pt x="200" y="255"/>
                    <a:pt x="200" y="258"/>
                  </a:cubicBezTo>
                  <a:cubicBezTo>
                    <a:pt x="202" y="264"/>
                    <a:pt x="201" y="270"/>
                    <a:pt x="199" y="276"/>
                  </a:cubicBezTo>
                  <a:cubicBezTo>
                    <a:pt x="198" y="278"/>
                    <a:pt x="198" y="279"/>
                    <a:pt x="199" y="281"/>
                  </a:cubicBezTo>
                  <a:cubicBezTo>
                    <a:pt x="205" y="297"/>
                    <a:pt x="198" y="314"/>
                    <a:pt x="183" y="322"/>
                  </a:cubicBezTo>
                  <a:cubicBezTo>
                    <a:pt x="181" y="322"/>
                    <a:pt x="180" y="324"/>
                    <a:pt x="180" y="325"/>
                  </a:cubicBezTo>
                  <a:cubicBezTo>
                    <a:pt x="173" y="342"/>
                    <a:pt x="161" y="353"/>
                    <a:pt x="143" y="354"/>
                  </a:cubicBezTo>
                  <a:cubicBezTo>
                    <a:pt x="127" y="354"/>
                    <a:pt x="111" y="354"/>
                    <a:pt x="96" y="353"/>
                  </a:cubicBezTo>
                  <a:cubicBezTo>
                    <a:pt x="80" y="352"/>
                    <a:pt x="69" y="342"/>
                    <a:pt x="63" y="328"/>
                  </a:cubicBezTo>
                  <a:cubicBezTo>
                    <a:pt x="62" y="324"/>
                    <a:pt x="60" y="322"/>
                    <a:pt x="57" y="321"/>
                  </a:cubicBezTo>
                  <a:cubicBezTo>
                    <a:pt x="43" y="313"/>
                    <a:pt x="37" y="296"/>
                    <a:pt x="43" y="281"/>
                  </a:cubicBezTo>
                  <a:cubicBezTo>
                    <a:pt x="44" y="279"/>
                    <a:pt x="44" y="278"/>
                    <a:pt x="43" y="276"/>
                  </a:cubicBezTo>
                  <a:cubicBezTo>
                    <a:pt x="40" y="268"/>
                    <a:pt x="40" y="261"/>
                    <a:pt x="43" y="253"/>
                  </a:cubicBezTo>
                  <a:cubicBezTo>
                    <a:pt x="43" y="252"/>
                    <a:pt x="43" y="250"/>
                    <a:pt x="43" y="248"/>
                  </a:cubicBezTo>
                  <a:cubicBezTo>
                    <a:pt x="41" y="242"/>
                    <a:pt x="40" y="237"/>
                    <a:pt x="39" y="231"/>
                  </a:cubicBezTo>
                  <a:cubicBezTo>
                    <a:pt x="37" y="218"/>
                    <a:pt x="32" y="206"/>
                    <a:pt x="26" y="195"/>
                  </a:cubicBezTo>
                  <a:cubicBezTo>
                    <a:pt x="21" y="184"/>
                    <a:pt x="15" y="174"/>
                    <a:pt x="10" y="163"/>
                  </a:cubicBezTo>
                  <a:cubicBezTo>
                    <a:pt x="2" y="143"/>
                    <a:pt x="0" y="121"/>
                    <a:pt x="4" y="100"/>
                  </a:cubicBezTo>
                  <a:cubicBezTo>
                    <a:pt x="11" y="57"/>
                    <a:pt x="35" y="27"/>
                    <a:pt x="74" y="10"/>
                  </a:cubicBezTo>
                  <a:cubicBezTo>
                    <a:pt x="86" y="4"/>
                    <a:pt x="98" y="1"/>
                    <a:pt x="111" y="1"/>
                  </a:cubicBezTo>
                  <a:cubicBezTo>
                    <a:pt x="112" y="0"/>
                    <a:pt x="113" y="0"/>
                    <a:pt x="114" y="0"/>
                  </a:cubicBezTo>
                  <a:lnTo>
                    <a:pt x="128" y="0"/>
                  </a:lnTo>
                  <a:close/>
                  <a:moveTo>
                    <a:pt x="121" y="245"/>
                  </a:moveTo>
                  <a:cubicBezTo>
                    <a:pt x="136" y="245"/>
                    <a:pt x="151" y="245"/>
                    <a:pt x="167" y="245"/>
                  </a:cubicBezTo>
                  <a:cubicBezTo>
                    <a:pt x="176" y="245"/>
                    <a:pt x="179" y="242"/>
                    <a:pt x="180" y="233"/>
                  </a:cubicBezTo>
                  <a:cubicBezTo>
                    <a:pt x="182" y="223"/>
                    <a:pt x="184" y="213"/>
                    <a:pt x="187" y="203"/>
                  </a:cubicBezTo>
                  <a:cubicBezTo>
                    <a:pt x="192" y="191"/>
                    <a:pt x="199" y="180"/>
                    <a:pt x="205" y="168"/>
                  </a:cubicBezTo>
                  <a:cubicBezTo>
                    <a:pt x="212" y="156"/>
                    <a:pt x="216" y="143"/>
                    <a:pt x="217" y="128"/>
                  </a:cubicBezTo>
                  <a:cubicBezTo>
                    <a:pt x="220" y="94"/>
                    <a:pt x="208" y="66"/>
                    <a:pt x="182" y="44"/>
                  </a:cubicBezTo>
                  <a:cubicBezTo>
                    <a:pt x="149" y="17"/>
                    <a:pt x="106" y="15"/>
                    <a:pt x="70" y="37"/>
                  </a:cubicBezTo>
                  <a:cubicBezTo>
                    <a:pt x="35" y="58"/>
                    <a:pt x="19" y="98"/>
                    <a:pt x="26" y="138"/>
                  </a:cubicBezTo>
                  <a:cubicBezTo>
                    <a:pt x="28" y="152"/>
                    <a:pt x="35" y="165"/>
                    <a:pt x="42" y="177"/>
                  </a:cubicBezTo>
                  <a:cubicBezTo>
                    <a:pt x="52" y="195"/>
                    <a:pt x="60" y="214"/>
                    <a:pt x="62" y="235"/>
                  </a:cubicBezTo>
                  <a:cubicBezTo>
                    <a:pt x="62" y="242"/>
                    <a:pt x="66" y="245"/>
                    <a:pt x="73" y="245"/>
                  </a:cubicBezTo>
                  <a:cubicBezTo>
                    <a:pt x="89" y="245"/>
                    <a:pt x="105" y="245"/>
                    <a:pt x="121" y="245"/>
                  </a:cubicBezTo>
                  <a:moveTo>
                    <a:pt x="121" y="254"/>
                  </a:moveTo>
                  <a:cubicBezTo>
                    <a:pt x="105" y="254"/>
                    <a:pt x="89" y="254"/>
                    <a:pt x="74" y="254"/>
                  </a:cubicBezTo>
                  <a:cubicBezTo>
                    <a:pt x="69" y="254"/>
                    <a:pt x="65" y="256"/>
                    <a:pt x="64" y="260"/>
                  </a:cubicBezTo>
                  <a:cubicBezTo>
                    <a:pt x="61" y="267"/>
                    <a:pt x="66" y="274"/>
                    <a:pt x="74" y="274"/>
                  </a:cubicBezTo>
                  <a:cubicBezTo>
                    <a:pt x="96" y="274"/>
                    <a:pt x="118" y="274"/>
                    <a:pt x="140" y="274"/>
                  </a:cubicBezTo>
                  <a:cubicBezTo>
                    <a:pt x="149" y="274"/>
                    <a:pt x="159" y="274"/>
                    <a:pt x="169" y="274"/>
                  </a:cubicBezTo>
                  <a:cubicBezTo>
                    <a:pt x="173" y="274"/>
                    <a:pt x="176" y="272"/>
                    <a:pt x="178" y="268"/>
                  </a:cubicBezTo>
                  <a:cubicBezTo>
                    <a:pt x="181" y="261"/>
                    <a:pt x="176" y="254"/>
                    <a:pt x="169" y="254"/>
                  </a:cubicBezTo>
                  <a:cubicBezTo>
                    <a:pt x="153" y="254"/>
                    <a:pt x="137" y="254"/>
                    <a:pt x="121" y="254"/>
                  </a:cubicBezTo>
                  <a:moveTo>
                    <a:pt x="121" y="283"/>
                  </a:moveTo>
                  <a:cubicBezTo>
                    <a:pt x="105" y="283"/>
                    <a:pt x="89" y="283"/>
                    <a:pt x="74" y="283"/>
                  </a:cubicBezTo>
                  <a:cubicBezTo>
                    <a:pt x="69" y="283"/>
                    <a:pt x="65" y="285"/>
                    <a:pt x="64" y="289"/>
                  </a:cubicBezTo>
                  <a:cubicBezTo>
                    <a:pt x="61" y="296"/>
                    <a:pt x="66" y="303"/>
                    <a:pt x="74" y="303"/>
                  </a:cubicBezTo>
                  <a:cubicBezTo>
                    <a:pt x="96" y="303"/>
                    <a:pt x="118" y="303"/>
                    <a:pt x="140" y="303"/>
                  </a:cubicBezTo>
                  <a:cubicBezTo>
                    <a:pt x="149" y="303"/>
                    <a:pt x="159" y="303"/>
                    <a:pt x="169" y="303"/>
                  </a:cubicBezTo>
                  <a:cubicBezTo>
                    <a:pt x="173" y="303"/>
                    <a:pt x="176" y="301"/>
                    <a:pt x="178" y="297"/>
                  </a:cubicBezTo>
                  <a:cubicBezTo>
                    <a:pt x="181" y="290"/>
                    <a:pt x="176" y="283"/>
                    <a:pt x="169" y="283"/>
                  </a:cubicBezTo>
                  <a:cubicBezTo>
                    <a:pt x="153" y="283"/>
                    <a:pt x="137" y="283"/>
                    <a:pt x="121" y="283"/>
                  </a:cubicBezTo>
                  <a:moveTo>
                    <a:pt x="82" y="313"/>
                  </a:moveTo>
                  <a:cubicBezTo>
                    <a:pt x="82" y="323"/>
                    <a:pt x="90" y="331"/>
                    <a:pt x="100" y="332"/>
                  </a:cubicBezTo>
                  <a:cubicBezTo>
                    <a:pt x="114" y="332"/>
                    <a:pt x="128" y="332"/>
                    <a:pt x="142" y="332"/>
                  </a:cubicBezTo>
                  <a:cubicBezTo>
                    <a:pt x="152" y="331"/>
                    <a:pt x="159" y="323"/>
                    <a:pt x="159" y="313"/>
                  </a:cubicBezTo>
                  <a:lnTo>
                    <a:pt x="82" y="313"/>
                  </a:lnTo>
                  <a:close/>
                </a:path>
              </a:pathLst>
            </a:custGeom>
            <a:solidFill>
              <a:srgbClr val="C00000"/>
            </a:solidFill>
            <a:ln>
              <a:noFill/>
            </a:ln>
          </p:spPr>
          <p:txBody>
            <a:bodyPr vert="horz" wrap="square" lIns="68580" tIns="34290" rIns="68580" bIns="34290" numCol="1" anchor="t" anchorCtr="0" compatLnSpc="1"/>
            <a:lstStyle/>
            <a:p>
              <a:endParaRPr lang="zh-CN" altLang="en-US" sz="1100"/>
            </a:p>
          </p:txBody>
        </p:sp>
        <p:sp>
          <p:nvSpPr>
            <p:cNvPr id="25" name="文本框 92"/>
            <p:cNvSpPr txBox="1"/>
            <p:nvPr/>
          </p:nvSpPr>
          <p:spPr>
            <a:xfrm>
              <a:off x="4040489" y="2657776"/>
              <a:ext cx="295594" cy="238527"/>
            </a:xfrm>
            <a:prstGeom prst="rect">
              <a:avLst/>
            </a:prstGeom>
            <a:noFill/>
          </p:spPr>
          <p:txBody>
            <a:bodyPr wrap="none" lIns="68580" tIns="34290" rIns="68580" bIns="34290" rtlCol="0">
              <a:spAutoFit/>
            </a:bodyPr>
            <a:lstStyle/>
            <a:p>
              <a:r>
                <a:rPr lang="en-US" altLang="zh-CN" sz="11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11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26" name="组合 25"/>
          <p:cNvGrpSpPr/>
          <p:nvPr/>
        </p:nvGrpSpPr>
        <p:grpSpPr>
          <a:xfrm>
            <a:off x="3632445" y="3005819"/>
            <a:ext cx="1099423" cy="850943"/>
            <a:chOff x="3632445" y="3005819"/>
            <a:chExt cx="1099423" cy="850943"/>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32445" y="3005819"/>
              <a:ext cx="850944" cy="850943"/>
            </a:xfrm>
            <a:prstGeom prst="rect">
              <a:avLst/>
            </a:prstGeom>
            <a:effectLst>
              <a:outerShdw blurRad="50800" dist="38100" dir="2700000" algn="tl" rotWithShape="0">
                <a:prstClr val="black">
                  <a:alpha val="40000"/>
                </a:prstClr>
              </a:outerShdw>
            </a:effectLst>
          </p:spPr>
        </p:pic>
        <p:sp>
          <p:nvSpPr>
            <p:cNvPr id="28" name="Freeform 266"/>
            <p:cNvSpPr>
              <a:spLocks noChangeAspect="1" noEditPoints="1"/>
            </p:cNvSpPr>
            <p:nvPr/>
          </p:nvSpPr>
          <p:spPr bwMode="auto">
            <a:xfrm>
              <a:off x="3812432" y="3150870"/>
              <a:ext cx="506559" cy="554999"/>
            </a:xfrm>
            <a:custGeom>
              <a:avLst/>
              <a:gdLst>
                <a:gd name="T0" fmla="*/ 62 w 183"/>
                <a:gd name="T1" fmla="*/ 22 h 200"/>
                <a:gd name="T2" fmla="*/ 36 w 183"/>
                <a:gd name="T3" fmla="*/ 11 h 200"/>
                <a:gd name="T4" fmla="*/ 0 w 183"/>
                <a:gd name="T5" fmla="*/ 48 h 200"/>
                <a:gd name="T6" fmla="*/ 9 w 183"/>
                <a:gd name="T7" fmla="*/ 73 h 200"/>
                <a:gd name="T8" fmla="*/ 62 w 183"/>
                <a:gd name="T9" fmla="*/ 22 h 200"/>
                <a:gd name="T10" fmla="*/ 147 w 183"/>
                <a:gd name="T11" fmla="*/ 11 h 200"/>
                <a:gd name="T12" fmla="*/ 119 w 183"/>
                <a:gd name="T13" fmla="*/ 23 h 200"/>
                <a:gd name="T14" fmla="*/ 170 w 183"/>
                <a:gd name="T15" fmla="*/ 76 h 200"/>
                <a:gd name="T16" fmla="*/ 183 w 183"/>
                <a:gd name="T17" fmla="*/ 48 h 200"/>
                <a:gd name="T18" fmla="*/ 147 w 183"/>
                <a:gd name="T19" fmla="*/ 11 h 200"/>
                <a:gd name="T20" fmla="*/ 169 w 183"/>
                <a:gd name="T21" fmla="*/ 103 h 200"/>
                <a:gd name="T22" fmla="*/ 96 w 183"/>
                <a:gd name="T23" fmla="*/ 23 h 200"/>
                <a:gd name="T24" fmla="*/ 96 w 183"/>
                <a:gd name="T25" fmla="*/ 6 h 200"/>
                <a:gd name="T26" fmla="*/ 98 w 183"/>
                <a:gd name="T27" fmla="*/ 6 h 200"/>
                <a:gd name="T28" fmla="*/ 102 w 183"/>
                <a:gd name="T29" fmla="*/ 3 h 200"/>
                <a:gd name="T30" fmla="*/ 98 w 183"/>
                <a:gd name="T31" fmla="*/ 0 h 200"/>
                <a:gd name="T32" fmla="*/ 81 w 183"/>
                <a:gd name="T33" fmla="*/ 0 h 200"/>
                <a:gd name="T34" fmla="*/ 78 w 183"/>
                <a:gd name="T35" fmla="*/ 3 h 200"/>
                <a:gd name="T36" fmla="*/ 81 w 183"/>
                <a:gd name="T37" fmla="*/ 6 h 200"/>
                <a:gd name="T38" fmla="*/ 84 w 183"/>
                <a:gd name="T39" fmla="*/ 6 h 200"/>
                <a:gd name="T40" fmla="*/ 84 w 183"/>
                <a:gd name="T41" fmla="*/ 23 h 200"/>
                <a:gd name="T42" fmla="*/ 9 w 183"/>
                <a:gd name="T43" fmla="*/ 103 h 200"/>
                <a:gd name="T44" fmla="*/ 38 w 183"/>
                <a:gd name="T45" fmla="*/ 164 h 200"/>
                <a:gd name="T46" fmla="*/ 29 w 183"/>
                <a:gd name="T47" fmla="*/ 190 h 200"/>
                <a:gd name="T48" fmla="*/ 33 w 183"/>
                <a:gd name="T49" fmla="*/ 198 h 200"/>
                <a:gd name="T50" fmla="*/ 35 w 183"/>
                <a:gd name="T51" fmla="*/ 199 h 200"/>
                <a:gd name="T52" fmla="*/ 43 w 183"/>
                <a:gd name="T53" fmla="*/ 196 h 200"/>
                <a:gd name="T54" fmla="*/ 53 w 183"/>
                <a:gd name="T55" fmla="*/ 174 h 200"/>
                <a:gd name="T56" fmla="*/ 89 w 183"/>
                <a:gd name="T57" fmla="*/ 183 h 200"/>
                <a:gd name="T58" fmla="*/ 125 w 183"/>
                <a:gd name="T59" fmla="*/ 174 h 200"/>
                <a:gd name="T60" fmla="*/ 136 w 183"/>
                <a:gd name="T61" fmla="*/ 196 h 200"/>
                <a:gd name="T62" fmla="*/ 144 w 183"/>
                <a:gd name="T63" fmla="*/ 199 h 200"/>
                <a:gd name="T64" fmla="*/ 146 w 183"/>
                <a:gd name="T65" fmla="*/ 198 h 200"/>
                <a:gd name="T66" fmla="*/ 149 w 183"/>
                <a:gd name="T67" fmla="*/ 190 h 200"/>
                <a:gd name="T68" fmla="*/ 141 w 183"/>
                <a:gd name="T69" fmla="*/ 164 h 200"/>
                <a:gd name="T70" fmla="*/ 169 w 183"/>
                <a:gd name="T71" fmla="*/ 103 h 200"/>
                <a:gd name="T72" fmla="*/ 89 w 183"/>
                <a:gd name="T73" fmla="*/ 167 h 200"/>
                <a:gd name="T74" fmla="*/ 25 w 183"/>
                <a:gd name="T75" fmla="*/ 103 h 200"/>
                <a:gd name="T76" fmla="*/ 89 w 183"/>
                <a:gd name="T77" fmla="*/ 39 h 200"/>
                <a:gd name="T78" fmla="*/ 153 w 183"/>
                <a:gd name="T79" fmla="*/ 103 h 200"/>
                <a:gd name="T80" fmla="*/ 89 w 183"/>
                <a:gd name="T81" fmla="*/ 167 h 200"/>
                <a:gd name="T82" fmla="*/ 97 w 183"/>
                <a:gd name="T83" fmla="*/ 111 h 200"/>
                <a:gd name="T84" fmla="*/ 100 w 183"/>
                <a:gd name="T85" fmla="*/ 103 h 200"/>
                <a:gd name="T86" fmla="*/ 91 w 183"/>
                <a:gd name="T87" fmla="*/ 92 h 200"/>
                <a:gd name="T88" fmla="*/ 91 w 183"/>
                <a:gd name="T89" fmla="*/ 55 h 200"/>
                <a:gd name="T90" fmla="*/ 89 w 183"/>
                <a:gd name="T91" fmla="*/ 53 h 200"/>
                <a:gd name="T92" fmla="*/ 87 w 183"/>
                <a:gd name="T93" fmla="*/ 55 h 200"/>
                <a:gd name="T94" fmla="*/ 87 w 183"/>
                <a:gd name="T95" fmla="*/ 92 h 200"/>
                <a:gd name="T96" fmla="*/ 78 w 183"/>
                <a:gd name="T97" fmla="*/ 103 h 200"/>
                <a:gd name="T98" fmla="*/ 89 w 183"/>
                <a:gd name="T99" fmla="*/ 114 h 200"/>
                <a:gd name="T100" fmla="*/ 93 w 183"/>
                <a:gd name="T101" fmla="*/ 113 h 200"/>
                <a:gd name="T102" fmla="*/ 104 w 183"/>
                <a:gd name="T103" fmla="*/ 131 h 200"/>
                <a:gd name="T104" fmla="*/ 107 w 183"/>
                <a:gd name="T105" fmla="*/ 132 h 200"/>
                <a:gd name="T106" fmla="*/ 108 w 183"/>
                <a:gd name="T107" fmla="*/ 129 h 200"/>
                <a:gd name="T108" fmla="*/ 97 w 183"/>
                <a:gd name="T109" fmla="*/ 11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00">
                  <a:moveTo>
                    <a:pt x="62" y="22"/>
                  </a:moveTo>
                  <a:cubicBezTo>
                    <a:pt x="56" y="15"/>
                    <a:pt x="46" y="11"/>
                    <a:pt x="36" y="11"/>
                  </a:cubicBezTo>
                  <a:cubicBezTo>
                    <a:pt x="16" y="11"/>
                    <a:pt x="0" y="28"/>
                    <a:pt x="0" y="48"/>
                  </a:cubicBezTo>
                  <a:cubicBezTo>
                    <a:pt x="0" y="57"/>
                    <a:pt x="3" y="66"/>
                    <a:pt x="9" y="73"/>
                  </a:cubicBezTo>
                  <a:cubicBezTo>
                    <a:pt x="18" y="49"/>
                    <a:pt x="38" y="30"/>
                    <a:pt x="62" y="22"/>
                  </a:cubicBezTo>
                  <a:close/>
                  <a:moveTo>
                    <a:pt x="147" y="11"/>
                  </a:moveTo>
                  <a:cubicBezTo>
                    <a:pt x="136" y="11"/>
                    <a:pt x="126" y="16"/>
                    <a:pt x="119" y="23"/>
                  </a:cubicBezTo>
                  <a:cubicBezTo>
                    <a:pt x="143" y="32"/>
                    <a:pt x="162" y="52"/>
                    <a:pt x="170" y="76"/>
                  </a:cubicBezTo>
                  <a:cubicBezTo>
                    <a:pt x="178" y="69"/>
                    <a:pt x="183" y="59"/>
                    <a:pt x="183" y="48"/>
                  </a:cubicBezTo>
                  <a:cubicBezTo>
                    <a:pt x="183" y="28"/>
                    <a:pt x="167" y="11"/>
                    <a:pt x="147" y="11"/>
                  </a:cubicBezTo>
                  <a:close/>
                  <a:moveTo>
                    <a:pt x="169" y="103"/>
                  </a:moveTo>
                  <a:cubicBezTo>
                    <a:pt x="169" y="61"/>
                    <a:pt x="137" y="26"/>
                    <a:pt x="96" y="23"/>
                  </a:cubicBezTo>
                  <a:cubicBezTo>
                    <a:pt x="96" y="6"/>
                    <a:pt x="96" y="6"/>
                    <a:pt x="96" y="6"/>
                  </a:cubicBezTo>
                  <a:cubicBezTo>
                    <a:pt x="98" y="6"/>
                    <a:pt x="98" y="6"/>
                    <a:pt x="98" y="6"/>
                  </a:cubicBezTo>
                  <a:cubicBezTo>
                    <a:pt x="100" y="6"/>
                    <a:pt x="102" y="5"/>
                    <a:pt x="102" y="3"/>
                  </a:cubicBezTo>
                  <a:cubicBezTo>
                    <a:pt x="102" y="1"/>
                    <a:pt x="100" y="0"/>
                    <a:pt x="98" y="0"/>
                  </a:cubicBezTo>
                  <a:cubicBezTo>
                    <a:pt x="81" y="0"/>
                    <a:pt x="81" y="0"/>
                    <a:pt x="81" y="0"/>
                  </a:cubicBezTo>
                  <a:cubicBezTo>
                    <a:pt x="80" y="0"/>
                    <a:pt x="78" y="1"/>
                    <a:pt x="78" y="3"/>
                  </a:cubicBezTo>
                  <a:cubicBezTo>
                    <a:pt x="78" y="5"/>
                    <a:pt x="80" y="6"/>
                    <a:pt x="81" y="6"/>
                  </a:cubicBezTo>
                  <a:cubicBezTo>
                    <a:pt x="84" y="6"/>
                    <a:pt x="84" y="6"/>
                    <a:pt x="84" y="6"/>
                  </a:cubicBezTo>
                  <a:cubicBezTo>
                    <a:pt x="84" y="23"/>
                    <a:pt x="84" y="23"/>
                    <a:pt x="84" y="23"/>
                  </a:cubicBezTo>
                  <a:cubicBezTo>
                    <a:pt x="42" y="25"/>
                    <a:pt x="9" y="60"/>
                    <a:pt x="9" y="103"/>
                  </a:cubicBezTo>
                  <a:cubicBezTo>
                    <a:pt x="9" y="127"/>
                    <a:pt x="20" y="150"/>
                    <a:pt x="38" y="164"/>
                  </a:cubicBezTo>
                  <a:cubicBezTo>
                    <a:pt x="29" y="190"/>
                    <a:pt x="29" y="190"/>
                    <a:pt x="29" y="190"/>
                  </a:cubicBezTo>
                  <a:cubicBezTo>
                    <a:pt x="28" y="194"/>
                    <a:pt x="30" y="197"/>
                    <a:pt x="33" y="198"/>
                  </a:cubicBezTo>
                  <a:cubicBezTo>
                    <a:pt x="35" y="199"/>
                    <a:pt x="35" y="199"/>
                    <a:pt x="35" y="199"/>
                  </a:cubicBezTo>
                  <a:cubicBezTo>
                    <a:pt x="38" y="200"/>
                    <a:pt x="41" y="199"/>
                    <a:pt x="43" y="196"/>
                  </a:cubicBezTo>
                  <a:cubicBezTo>
                    <a:pt x="53" y="174"/>
                    <a:pt x="53" y="174"/>
                    <a:pt x="53" y="174"/>
                  </a:cubicBezTo>
                  <a:cubicBezTo>
                    <a:pt x="64" y="180"/>
                    <a:pt x="76" y="183"/>
                    <a:pt x="89" y="183"/>
                  </a:cubicBezTo>
                  <a:cubicBezTo>
                    <a:pt x="102" y="183"/>
                    <a:pt x="114" y="180"/>
                    <a:pt x="125" y="174"/>
                  </a:cubicBezTo>
                  <a:cubicBezTo>
                    <a:pt x="136" y="196"/>
                    <a:pt x="136" y="196"/>
                    <a:pt x="136" y="196"/>
                  </a:cubicBezTo>
                  <a:cubicBezTo>
                    <a:pt x="137" y="199"/>
                    <a:pt x="141" y="200"/>
                    <a:pt x="144" y="199"/>
                  </a:cubicBezTo>
                  <a:cubicBezTo>
                    <a:pt x="146" y="198"/>
                    <a:pt x="146" y="198"/>
                    <a:pt x="146" y="198"/>
                  </a:cubicBezTo>
                  <a:cubicBezTo>
                    <a:pt x="149" y="197"/>
                    <a:pt x="150" y="194"/>
                    <a:pt x="149" y="190"/>
                  </a:cubicBezTo>
                  <a:cubicBezTo>
                    <a:pt x="141" y="164"/>
                    <a:pt x="141" y="164"/>
                    <a:pt x="141" y="164"/>
                  </a:cubicBezTo>
                  <a:cubicBezTo>
                    <a:pt x="158" y="149"/>
                    <a:pt x="169" y="127"/>
                    <a:pt x="169" y="103"/>
                  </a:cubicBezTo>
                  <a:close/>
                  <a:moveTo>
                    <a:pt x="89" y="167"/>
                  </a:moveTo>
                  <a:cubicBezTo>
                    <a:pt x="54" y="167"/>
                    <a:pt x="25" y="138"/>
                    <a:pt x="25" y="103"/>
                  </a:cubicBezTo>
                  <a:cubicBezTo>
                    <a:pt x="25" y="67"/>
                    <a:pt x="54" y="39"/>
                    <a:pt x="89" y="39"/>
                  </a:cubicBezTo>
                  <a:cubicBezTo>
                    <a:pt x="124" y="39"/>
                    <a:pt x="153" y="67"/>
                    <a:pt x="153" y="103"/>
                  </a:cubicBezTo>
                  <a:cubicBezTo>
                    <a:pt x="153" y="138"/>
                    <a:pt x="124" y="167"/>
                    <a:pt x="89" y="167"/>
                  </a:cubicBezTo>
                  <a:close/>
                  <a:moveTo>
                    <a:pt x="97" y="111"/>
                  </a:moveTo>
                  <a:cubicBezTo>
                    <a:pt x="99" y="109"/>
                    <a:pt x="100" y="106"/>
                    <a:pt x="100" y="103"/>
                  </a:cubicBezTo>
                  <a:cubicBezTo>
                    <a:pt x="100" y="97"/>
                    <a:pt x="96" y="93"/>
                    <a:pt x="91" y="92"/>
                  </a:cubicBezTo>
                  <a:cubicBezTo>
                    <a:pt x="91" y="55"/>
                    <a:pt x="91" y="55"/>
                    <a:pt x="91" y="55"/>
                  </a:cubicBezTo>
                  <a:cubicBezTo>
                    <a:pt x="91" y="54"/>
                    <a:pt x="90" y="53"/>
                    <a:pt x="89" y="53"/>
                  </a:cubicBezTo>
                  <a:cubicBezTo>
                    <a:pt x="88" y="53"/>
                    <a:pt x="87" y="54"/>
                    <a:pt x="87" y="55"/>
                  </a:cubicBezTo>
                  <a:cubicBezTo>
                    <a:pt x="87" y="92"/>
                    <a:pt x="87" y="92"/>
                    <a:pt x="87" y="92"/>
                  </a:cubicBezTo>
                  <a:cubicBezTo>
                    <a:pt x="82" y="93"/>
                    <a:pt x="78" y="97"/>
                    <a:pt x="78" y="103"/>
                  </a:cubicBezTo>
                  <a:cubicBezTo>
                    <a:pt x="78" y="109"/>
                    <a:pt x="83" y="114"/>
                    <a:pt x="89" y="114"/>
                  </a:cubicBezTo>
                  <a:cubicBezTo>
                    <a:pt x="90" y="114"/>
                    <a:pt x="92" y="114"/>
                    <a:pt x="93" y="113"/>
                  </a:cubicBezTo>
                  <a:cubicBezTo>
                    <a:pt x="104" y="131"/>
                    <a:pt x="104" y="131"/>
                    <a:pt x="104" y="131"/>
                  </a:cubicBezTo>
                  <a:cubicBezTo>
                    <a:pt x="105" y="132"/>
                    <a:pt x="106" y="133"/>
                    <a:pt x="107" y="132"/>
                  </a:cubicBezTo>
                  <a:cubicBezTo>
                    <a:pt x="108" y="131"/>
                    <a:pt x="109" y="130"/>
                    <a:pt x="108" y="129"/>
                  </a:cubicBezTo>
                  <a:lnTo>
                    <a:pt x="97" y="111"/>
                  </a:lnTo>
                  <a:close/>
                </a:path>
              </a:pathLst>
            </a:custGeom>
            <a:solidFill>
              <a:srgbClr val="C00000"/>
            </a:solidFill>
            <a:ln>
              <a:noFill/>
            </a:ln>
          </p:spPr>
          <p:txBody>
            <a:bodyPr vert="horz" wrap="square" lIns="68580" tIns="34290" rIns="68580" bIns="34290" numCol="1" anchor="t" anchorCtr="0" compatLnSpc="1"/>
            <a:lstStyle/>
            <a:p>
              <a:endParaRPr lang="zh-CN" altLang="en-US" sz="1100"/>
            </a:p>
          </p:txBody>
        </p:sp>
        <p:sp>
          <p:nvSpPr>
            <p:cNvPr id="29" name="文本框 93"/>
            <p:cNvSpPr txBox="1"/>
            <p:nvPr/>
          </p:nvSpPr>
          <p:spPr>
            <a:xfrm>
              <a:off x="4436274" y="3316411"/>
              <a:ext cx="295594" cy="238527"/>
            </a:xfrm>
            <a:prstGeom prst="rect">
              <a:avLst/>
            </a:prstGeom>
            <a:noFill/>
          </p:spPr>
          <p:txBody>
            <a:bodyPr wrap="none" lIns="68580" tIns="34290" rIns="68580" bIns="34290" rtlCol="0">
              <a:spAutoFit/>
            </a:bodyPr>
            <a:lstStyle/>
            <a:p>
              <a:r>
                <a:rPr lang="en-US" altLang="zh-CN" sz="11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11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30" name="组合 29"/>
          <p:cNvGrpSpPr/>
          <p:nvPr/>
        </p:nvGrpSpPr>
        <p:grpSpPr>
          <a:xfrm>
            <a:off x="4023397" y="3654487"/>
            <a:ext cx="1103038" cy="850943"/>
            <a:chOff x="4023397" y="3654487"/>
            <a:chExt cx="1103038" cy="850943"/>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75491" y="3654487"/>
              <a:ext cx="850944" cy="850943"/>
            </a:xfrm>
            <a:prstGeom prst="rect">
              <a:avLst/>
            </a:prstGeom>
            <a:effectLst>
              <a:outerShdw blurRad="50800" dist="38100" dir="2700000" algn="tl" rotWithShape="0">
                <a:prstClr val="black">
                  <a:alpha val="40000"/>
                </a:prstClr>
              </a:outerShdw>
            </a:effectLst>
          </p:spPr>
        </p:pic>
        <p:grpSp>
          <p:nvGrpSpPr>
            <p:cNvPr id="32" name="组合 31"/>
            <p:cNvGrpSpPr>
              <a:grpSpLocks noChangeAspect="1"/>
            </p:cNvGrpSpPr>
            <p:nvPr/>
          </p:nvGrpSpPr>
          <p:grpSpPr>
            <a:xfrm>
              <a:off x="4415736" y="3815432"/>
              <a:ext cx="582147" cy="498422"/>
              <a:chOff x="2162176" y="-104775"/>
              <a:chExt cx="1655763" cy="1417638"/>
            </a:xfrm>
            <a:solidFill>
              <a:schemeClr val="tx1">
                <a:lumMod val="65000"/>
                <a:lumOff val="35000"/>
              </a:schemeClr>
            </a:solidFill>
          </p:grpSpPr>
          <p:sp>
            <p:nvSpPr>
              <p:cNvPr id="34" name="Freeform 3767"/>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solidFill>
                    <a:schemeClr val="bg1"/>
                  </a:solidFill>
                </a:endParaRPr>
              </a:p>
            </p:txBody>
          </p:sp>
          <p:sp>
            <p:nvSpPr>
              <p:cNvPr id="35" name="Freeform 3768"/>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solidFill>
                    <a:schemeClr val="bg1"/>
                  </a:solidFill>
                </a:endParaRPr>
              </a:p>
            </p:txBody>
          </p:sp>
        </p:grpSp>
        <p:sp>
          <p:nvSpPr>
            <p:cNvPr id="33" name="文本框 94"/>
            <p:cNvSpPr txBox="1"/>
            <p:nvPr/>
          </p:nvSpPr>
          <p:spPr>
            <a:xfrm>
              <a:off x="4023397" y="3972079"/>
              <a:ext cx="295594" cy="238527"/>
            </a:xfrm>
            <a:prstGeom prst="rect">
              <a:avLst/>
            </a:prstGeom>
            <a:noFill/>
          </p:spPr>
          <p:txBody>
            <a:bodyPr wrap="none" lIns="68580" tIns="34290" rIns="68580" bIns="34290" rtlCol="0">
              <a:spAutoFit/>
            </a:bodyPr>
            <a:lstStyle/>
            <a:p>
              <a:r>
                <a:rPr lang="en-US" altLang="zh-CN" sz="11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11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文本框 8"/>
          <p:cNvSpPr txBox="1"/>
          <p:nvPr/>
        </p:nvSpPr>
        <p:spPr>
          <a:xfrm>
            <a:off x="5199897" y="1180661"/>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文本框 8"/>
          <p:cNvSpPr txBox="1"/>
          <p:nvPr/>
        </p:nvSpPr>
        <p:spPr>
          <a:xfrm>
            <a:off x="1423027" y="1863148"/>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文本框 8"/>
          <p:cNvSpPr txBox="1"/>
          <p:nvPr/>
        </p:nvSpPr>
        <p:spPr>
          <a:xfrm>
            <a:off x="5199897" y="2512504"/>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文本框 8"/>
          <p:cNvSpPr txBox="1"/>
          <p:nvPr/>
        </p:nvSpPr>
        <p:spPr>
          <a:xfrm>
            <a:off x="1423027" y="3301009"/>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文本框 8"/>
          <p:cNvSpPr txBox="1"/>
          <p:nvPr/>
        </p:nvSpPr>
        <p:spPr>
          <a:xfrm>
            <a:off x="5199897" y="3937113"/>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灯片编号占位符 40"/>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42" name="TextBox 41"/>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53" presetClass="entr" presetSubtype="16"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1+#ppt_w/2"/>
                                          </p:val>
                                        </p:tav>
                                        <p:tav tm="100000">
                                          <p:val>
                                            <p:strVal val="#ppt_x"/>
                                          </p:val>
                                        </p:tav>
                                      </p:tavLst>
                                    </p:anim>
                                    <p:anim calcmode="lin" valueType="num">
                                      <p:cBhvr additive="base">
                                        <p:cTn id="34" dur="500" fill="hold"/>
                                        <p:tgtEl>
                                          <p:spTgt spid="3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0-#ppt_w/2"/>
                                          </p:val>
                                        </p:tav>
                                        <p:tav tm="100000">
                                          <p:val>
                                            <p:strVal val="#ppt_x"/>
                                          </p:val>
                                        </p:tav>
                                      </p:tavLst>
                                    </p:anim>
                                    <p:anim calcmode="lin" valueType="num">
                                      <p:cBhvr additive="base">
                                        <p:cTn id="39" dur="5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1+#ppt_w/2"/>
                                          </p:val>
                                        </p:tav>
                                        <p:tav tm="100000">
                                          <p:val>
                                            <p:strVal val="#ppt_x"/>
                                          </p:val>
                                        </p:tav>
                                      </p:tavLst>
                                    </p:anim>
                                    <p:anim calcmode="lin" valueType="num">
                                      <p:cBhvr additive="base">
                                        <p:cTn id="44" dur="500" fill="hold"/>
                                        <p:tgtEl>
                                          <p:spTgt spid="38"/>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 presetClass="entr" presetSubtype="8"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0-#ppt_w/2"/>
                                          </p:val>
                                        </p:tav>
                                        <p:tav tm="100000">
                                          <p:val>
                                            <p:strVal val="#ppt_x"/>
                                          </p:val>
                                        </p:tav>
                                      </p:tavLst>
                                    </p:anim>
                                    <p:anim calcmode="lin" valueType="num">
                                      <p:cBhvr additive="base">
                                        <p:cTn id="49" dur="500" fill="hold"/>
                                        <p:tgtEl>
                                          <p:spTgt spid="39"/>
                                        </p:tgtEl>
                                        <p:attrNameLst>
                                          <p:attrName>ppt_y</p:attrName>
                                        </p:attrNameLst>
                                      </p:cBhvr>
                                      <p:tavLst>
                                        <p:tav tm="0">
                                          <p:val>
                                            <p:strVal val="#ppt_y"/>
                                          </p:val>
                                        </p:tav>
                                        <p:tav tm="100000">
                                          <p:val>
                                            <p:strVal val="#ppt_y"/>
                                          </p:val>
                                        </p:tav>
                                      </p:tavLst>
                                    </p:anim>
                                  </p:childTnLst>
                                </p:cTn>
                              </p:par>
                            </p:childTnLst>
                          </p:cTn>
                        </p:par>
                        <p:par>
                          <p:cTn id="50" fill="hold">
                            <p:stCondLst>
                              <p:cond delay="2500"/>
                            </p:stCondLst>
                            <p:childTnLst>
                              <p:par>
                                <p:cTn id="51" presetID="2" presetClass="entr" presetSubtype="2" fill="hold" grpId="0" nodeType="after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1+#ppt_w/2"/>
                                          </p:val>
                                        </p:tav>
                                        <p:tav tm="100000">
                                          <p:val>
                                            <p:strVal val="#ppt_x"/>
                                          </p:val>
                                        </p:tav>
                                      </p:tavLst>
                                    </p:anim>
                                    <p:anim calcmode="lin" valueType="num">
                                      <p:cBhvr additive="base">
                                        <p:cTn id="54"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998440" y="1049610"/>
            <a:ext cx="0" cy="2484438"/>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849340" y="1049610"/>
            <a:ext cx="0" cy="2484438"/>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700240" y="1049610"/>
            <a:ext cx="0" cy="2484438"/>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551140" y="1049610"/>
            <a:ext cx="0" cy="2484438"/>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sp>
        <p:nvSpPr>
          <p:cNvPr id="6" name="矩形 7"/>
          <p:cNvSpPr/>
          <p:nvPr/>
        </p:nvSpPr>
        <p:spPr>
          <a:xfrm>
            <a:off x="1741140" y="3837261"/>
            <a:ext cx="5651500" cy="10264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0 h 0"/>
              <a:gd name="connsiteX1-45" fmla="*/ 2520280 w 2520280"/>
              <a:gd name="connsiteY1-46" fmla="*/ 0 h 0"/>
              <a:gd name="connsiteX2-47" fmla="*/ 0 w 2520280"/>
              <a:gd name="connsiteY2-48" fmla="*/ 0 h 0"/>
            </a:gdLst>
            <a:ahLst/>
            <a:cxnLst>
              <a:cxn ang="0">
                <a:pos x="connsiteX0-1" y="connsiteY0-2"/>
              </a:cxn>
              <a:cxn ang="0">
                <a:pos x="connsiteX1-3" y="connsiteY1-4"/>
              </a:cxn>
              <a:cxn ang="0">
                <a:pos x="connsiteX2-5" y="connsiteY2-6"/>
              </a:cxn>
            </a:cxnLst>
            <a:rect l="l" t="t" r="r" b="b"/>
            <a:pathLst>
              <a:path w="2520280">
                <a:moveTo>
                  <a:pt x="0" y="0"/>
                </a:moveTo>
                <a:lnTo>
                  <a:pt x="2520280" y="0"/>
                </a:lnTo>
                <a:lnTo>
                  <a:pt x="0" y="0"/>
                </a:lnTo>
                <a:close/>
              </a:path>
            </a:pathLst>
          </a:custGeom>
          <a:noFill/>
          <a:ln w="38100"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lIns="0" rIns="0" anchor="b"/>
          <a:lstStyle/>
          <a:p>
            <a:pPr algn="just" eaLnBrk="1" fontAlgn="auto" hangingPunct="1">
              <a:lnSpc>
                <a:spcPct val="120000"/>
              </a:lnSpc>
              <a:spcBef>
                <a:spcPts val="0"/>
              </a:spcBef>
              <a:spcAft>
                <a:spcPts val="0"/>
              </a:spcAft>
              <a:defRPr/>
            </a:pPr>
            <a:endParaRPr lang="zh-CN" altLang="en-US" sz="1200" dirty="0">
              <a:solidFill>
                <a:srgbClr val="4D4D4D"/>
              </a:solidFill>
              <a:latin typeface="Impact" panose="020B0806030902050204" pitchFamily="34" charset="0"/>
              <a:ea typeface="微软雅黑" panose="020B0503020204020204" pitchFamily="34" charset="-122"/>
            </a:endParaRPr>
          </a:p>
        </p:txBody>
      </p:sp>
      <p:grpSp>
        <p:nvGrpSpPr>
          <p:cNvPr id="7" name="组合 6"/>
          <p:cNvGrpSpPr/>
          <p:nvPr/>
        </p:nvGrpSpPr>
        <p:grpSpPr>
          <a:xfrm>
            <a:off x="1741140" y="1159148"/>
            <a:ext cx="5759450" cy="368300"/>
            <a:chOff x="1741140" y="1087140"/>
            <a:chExt cx="5759450" cy="368300"/>
          </a:xfrm>
        </p:grpSpPr>
        <p:sp>
          <p:nvSpPr>
            <p:cNvPr id="8" name="文本框 1344"/>
            <p:cNvSpPr txBox="1">
              <a:spLocks noChangeArrowheads="1"/>
            </p:cNvSpPr>
            <p:nvPr/>
          </p:nvSpPr>
          <p:spPr bwMode="auto">
            <a:xfrm>
              <a:off x="6630640" y="1087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600" dirty="0">
                  <a:solidFill>
                    <a:schemeClr val="bg1">
                      <a:lumMod val="50000"/>
                    </a:schemeClr>
                  </a:solidFill>
                  <a:latin typeface="Impact" panose="020B0806030902050204" pitchFamily="34" charset="0"/>
                  <a:ea typeface="华文细黑" panose="02010600040101010101" pitchFamily="2" charset="-122"/>
                </a:rPr>
                <a:t>100</a:t>
              </a:r>
              <a:r>
                <a:rPr lang="en-US" altLang="zh-CN" sz="1200" dirty="0">
                  <a:solidFill>
                    <a:schemeClr val="bg1">
                      <a:lumMod val="50000"/>
                    </a:schemeClr>
                  </a:solidFill>
                  <a:latin typeface="Impact" panose="020B0806030902050204" pitchFamily="34" charset="0"/>
                  <a:ea typeface="华文细黑" panose="02010600040101010101" pitchFamily="2" charset="-122"/>
                </a:rPr>
                <a:t>%</a:t>
              </a:r>
              <a:endParaRPr lang="zh-CN" altLang="en-US" sz="1200" dirty="0">
                <a:solidFill>
                  <a:schemeClr val="bg1">
                    <a:lumMod val="50000"/>
                  </a:schemeClr>
                </a:solidFill>
                <a:latin typeface="Impact" panose="020B0806030902050204" pitchFamily="34" charset="0"/>
                <a:ea typeface="华文细黑" panose="02010600040101010101" pitchFamily="2" charset="-122"/>
              </a:endParaRPr>
            </a:p>
          </p:txBody>
        </p:sp>
        <p:grpSp>
          <p:nvGrpSpPr>
            <p:cNvPr id="9" name="组合 8"/>
            <p:cNvGrpSpPr/>
            <p:nvPr/>
          </p:nvGrpSpPr>
          <p:grpSpPr>
            <a:xfrm>
              <a:off x="1741140" y="1131590"/>
              <a:ext cx="4700588" cy="260350"/>
              <a:chOff x="1741140" y="1131590"/>
              <a:chExt cx="4700588" cy="260350"/>
            </a:xfrm>
          </p:grpSpPr>
          <p:sp>
            <p:nvSpPr>
              <p:cNvPr id="10" name="同侧圆角矩形 9"/>
              <p:cNvSpPr/>
              <p:nvPr/>
            </p:nvSpPr>
            <p:spPr>
              <a:xfrm rot="5400000">
                <a:off x="4152553" y="-897235"/>
                <a:ext cx="260350" cy="4318000"/>
              </a:xfrm>
              <a:prstGeom prst="round2SameRect">
                <a:avLst>
                  <a:gd name="adj1" fmla="val 50000"/>
                  <a:gd name="adj2" fmla="val 0"/>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Impact" panose="020B0806030902050204" pitchFamily="34" charset="0"/>
                  <a:ea typeface="微软雅黑" panose="020B0503020204020204" pitchFamily="34" charset="-122"/>
                </a:endParaRPr>
              </a:p>
            </p:txBody>
          </p:sp>
          <p:sp>
            <p:nvSpPr>
              <p:cNvPr id="11" name="任意多边形 10"/>
              <p:cNvSpPr/>
              <p:nvPr/>
            </p:nvSpPr>
            <p:spPr>
              <a:xfrm>
                <a:off x="1741140" y="1131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FFFFFF"/>
                    </a:solidFill>
                    <a:latin typeface="Impact" panose="020B0806030902050204" pitchFamily="34" charset="0"/>
                  </a:rPr>
                  <a:t>A</a:t>
                </a:r>
                <a:endParaRPr lang="zh-CN" altLang="en-US">
                  <a:solidFill>
                    <a:srgbClr val="FFFFFF"/>
                  </a:solidFill>
                  <a:latin typeface="Impact" panose="020B0806030902050204" pitchFamily="34" charset="0"/>
                </a:endParaRPr>
              </a:p>
            </p:txBody>
          </p:sp>
        </p:grpSp>
      </p:grpSp>
      <p:grpSp>
        <p:nvGrpSpPr>
          <p:cNvPr id="12" name="组合 11"/>
          <p:cNvGrpSpPr/>
          <p:nvPr/>
        </p:nvGrpSpPr>
        <p:grpSpPr>
          <a:xfrm>
            <a:off x="1741140" y="1540148"/>
            <a:ext cx="5759450" cy="368300"/>
            <a:chOff x="1741140" y="1468140"/>
            <a:chExt cx="5759450" cy="368300"/>
          </a:xfrm>
        </p:grpSpPr>
        <p:sp>
          <p:nvSpPr>
            <p:cNvPr id="13" name="文本框 367"/>
            <p:cNvSpPr txBox="1">
              <a:spLocks noChangeArrowheads="1"/>
            </p:cNvSpPr>
            <p:nvPr/>
          </p:nvSpPr>
          <p:spPr bwMode="auto">
            <a:xfrm>
              <a:off x="6630640" y="1468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600" dirty="0">
                  <a:solidFill>
                    <a:schemeClr val="bg1">
                      <a:lumMod val="50000"/>
                    </a:schemeClr>
                  </a:solidFill>
                  <a:latin typeface="Impact" panose="020B0806030902050204" pitchFamily="34" charset="0"/>
                  <a:ea typeface="华文细黑" panose="02010600040101010101" pitchFamily="2" charset="-122"/>
                </a:rPr>
                <a:t>88</a:t>
              </a:r>
              <a:r>
                <a:rPr lang="en-US" altLang="zh-CN" sz="1200" dirty="0">
                  <a:solidFill>
                    <a:schemeClr val="bg1">
                      <a:lumMod val="50000"/>
                    </a:schemeClr>
                  </a:solidFill>
                  <a:latin typeface="Impact" panose="020B0806030902050204" pitchFamily="34" charset="0"/>
                  <a:ea typeface="华文细黑" panose="02010600040101010101" pitchFamily="2" charset="-122"/>
                </a:rPr>
                <a:t>%</a:t>
              </a:r>
              <a:endParaRPr lang="zh-CN" altLang="en-US" sz="1200" dirty="0">
                <a:solidFill>
                  <a:schemeClr val="bg1">
                    <a:lumMod val="50000"/>
                  </a:schemeClr>
                </a:solidFill>
                <a:latin typeface="Impact" panose="020B0806030902050204" pitchFamily="34" charset="0"/>
                <a:ea typeface="华文细黑" panose="02010600040101010101" pitchFamily="2" charset="-122"/>
              </a:endParaRPr>
            </a:p>
          </p:txBody>
        </p:sp>
        <p:sp>
          <p:nvSpPr>
            <p:cNvPr id="14" name="同侧圆角矩形 13"/>
            <p:cNvSpPr/>
            <p:nvPr/>
          </p:nvSpPr>
          <p:spPr>
            <a:xfrm rot="5400000">
              <a:off x="3864422" y="-224929"/>
              <a:ext cx="260350" cy="3741737"/>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Impact" panose="020B0806030902050204" pitchFamily="34" charset="0"/>
                <a:ea typeface="微软雅黑" panose="020B0503020204020204" pitchFamily="34" charset="-122"/>
              </a:endParaRPr>
            </a:p>
          </p:txBody>
        </p:sp>
        <p:sp>
          <p:nvSpPr>
            <p:cNvPr id="15" name="任意多边形 14"/>
            <p:cNvSpPr/>
            <p:nvPr/>
          </p:nvSpPr>
          <p:spPr>
            <a:xfrm>
              <a:off x="1741140" y="1512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FFFFFF"/>
                  </a:solidFill>
                  <a:latin typeface="Impact" panose="020B0806030902050204" pitchFamily="34" charset="0"/>
                </a:rPr>
                <a:t>B</a:t>
              </a:r>
              <a:endParaRPr lang="zh-CN" altLang="en-US">
                <a:solidFill>
                  <a:srgbClr val="FFFFFF"/>
                </a:solidFill>
                <a:latin typeface="Impact" panose="020B0806030902050204" pitchFamily="34" charset="0"/>
              </a:endParaRPr>
            </a:p>
          </p:txBody>
        </p:sp>
      </p:grpSp>
      <p:grpSp>
        <p:nvGrpSpPr>
          <p:cNvPr id="16" name="组合 15"/>
          <p:cNvGrpSpPr/>
          <p:nvPr/>
        </p:nvGrpSpPr>
        <p:grpSpPr>
          <a:xfrm>
            <a:off x="1741140" y="1921148"/>
            <a:ext cx="5759450" cy="368300"/>
            <a:chOff x="1741140" y="1849140"/>
            <a:chExt cx="5759450" cy="368300"/>
          </a:xfrm>
        </p:grpSpPr>
        <p:sp>
          <p:nvSpPr>
            <p:cNvPr id="17" name="文本框 369"/>
            <p:cNvSpPr txBox="1">
              <a:spLocks noChangeArrowheads="1"/>
            </p:cNvSpPr>
            <p:nvPr/>
          </p:nvSpPr>
          <p:spPr bwMode="auto">
            <a:xfrm>
              <a:off x="6630640" y="1849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600" dirty="0">
                  <a:solidFill>
                    <a:schemeClr val="bg1">
                      <a:lumMod val="50000"/>
                    </a:schemeClr>
                  </a:solidFill>
                  <a:latin typeface="Impact" panose="020B0806030902050204" pitchFamily="34" charset="0"/>
                  <a:ea typeface="华文细黑" panose="02010600040101010101" pitchFamily="2" charset="-122"/>
                </a:rPr>
                <a:t>75</a:t>
              </a:r>
              <a:r>
                <a:rPr lang="en-US" altLang="zh-CN" sz="1200" dirty="0">
                  <a:solidFill>
                    <a:schemeClr val="bg1">
                      <a:lumMod val="50000"/>
                    </a:schemeClr>
                  </a:solidFill>
                  <a:latin typeface="Impact" panose="020B0806030902050204" pitchFamily="34" charset="0"/>
                  <a:ea typeface="华文细黑" panose="02010600040101010101" pitchFamily="2" charset="-122"/>
                </a:rPr>
                <a:t>%</a:t>
              </a:r>
              <a:endParaRPr lang="zh-CN" altLang="en-US" sz="1200" dirty="0">
                <a:solidFill>
                  <a:schemeClr val="bg1">
                    <a:lumMod val="50000"/>
                  </a:schemeClr>
                </a:solidFill>
                <a:latin typeface="Impact" panose="020B0806030902050204" pitchFamily="34" charset="0"/>
                <a:ea typeface="华文细黑" panose="02010600040101010101" pitchFamily="2" charset="-122"/>
              </a:endParaRPr>
            </a:p>
          </p:txBody>
        </p:sp>
        <p:sp>
          <p:nvSpPr>
            <p:cNvPr id="18" name="同侧圆角矩形 17"/>
            <p:cNvSpPr/>
            <p:nvPr/>
          </p:nvSpPr>
          <p:spPr>
            <a:xfrm rot="5400000">
              <a:off x="3579466" y="444202"/>
              <a:ext cx="258762" cy="3170237"/>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Impact" panose="020B0806030902050204" pitchFamily="34" charset="0"/>
                <a:ea typeface="微软雅黑" panose="020B0503020204020204" pitchFamily="34" charset="-122"/>
              </a:endParaRPr>
            </a:p>
          </p:txBody>
        </p:sp>
        <p:sp>
          <p:nvSpPr>
            <p:cNvPr id="19" name="任意多边形 18"/>
            <p:cNvSpPr/>
            <p:nvPr/>
          </p:nvSpPr>
          <p:spPr>
            <a:xfrm>
              <a:off x="1741140" y="1893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FFFFFF"/>
                  </a:solidFill>
                  <a:latin typeface="Impact" panose="020B0806030902050204" pitchFamily="34" charset="0"/>
                </a:rPr>
                <a:t>C</a:t>
              </a:r>
              <a:endParaRPr lang="zh-CN" altLang="en-US">
                <a:solidFill>
                  <a:srgbClr val="FFFFFF"/>
                </a:solidFill>
                <a:latin typeface="Impact" panose="020B0806030902050204" pitchFamily="34" charset="0"/>
              </a:endParaRPr>
            </a:p>
          </p:txBody>
        </p:sp>
      </p:grpSp>
      <p:grpSp>
        <p:nvGrpSpPr>
          <p:cNvPr id="20" name="组合 19"/>
          <p:cNvGrpSpPr/>
          <p:nvPr/>
        </p:nvGrpSpPr>
        <p:grpSpPr>
          <a:xfrm>
            <a:off x="1741140" y="2302148"/>
            <a:ext cx="5759450" cy="368300"/>
            <a:chOff x="1741140" y="2230140"/>
            <a:chExt cx="5759450" cy="368300"/>
          </a:xfrm>
        </p:grpSpPr>
        <p:sp>
          <p:nvSpPr>
            <p:cNvPr id="21" name="文本框 371"/>
            <p:cNvSpPr txBox="1">
              <a:spLocks noChangeArrowheads="1"/>
            </p:cNvSpPr>
            <p:nvPr/>
          </p:nvSpPr>
          <p:spPr bwMode="auto">
            <a:xfrm>
              <a:off x="6630640" y="2230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600" dirty="0">
                  <a:solidFill>
                    <a:schemeClr val="bg1">
                      <a:lumMod val="50000"/>
                    </a:schemeClr>
                  </a:solidFill>
                  <a:latin typeface="Impact" panose="020B0806030902050204" pitchFamily="34" charset="0"/>
                  <a:ea typeface="华文细黑" panose="02010600040101010101" pitchFamily="2" charset="-122"/>
                </a:rPr>
                <a:t>58</a:t>
              </a:r>
              <a:r>
                <a:rPr lang="en-US" altLang="zh-CN" sz="1200" dirty="0">
                  <a:solidFill>
                    <a:schemeClr val="bg1">
                      <a:lumMod val="50000"/>
                    </a:schemeClr>
                  </a:solidFill>
                  <a:latin typeface="Impact" panose="020B0806030902050204" pitchFamily="34" charset="0"/>
                  <a:ea typeface="华文细黑" panose="02010600040101010101" pitchFamily="2" charset="-122"/>
                </a:rPr>
                <a:t>%</a:t>
              </a:r>
              <a:endParaRPr lang="zh-CN" altLang="en-US" sz="1200" dirty="0">
                <a:solidFill>
                  <a:schemeClr val="bg1">
                    <a:lumMod val="50000"/>
                  </a:schemeClr>
                </a:solidFill>
                <a:latin typeface="Impact" panose="020B0806030902050204" pitchFamily="34" charset="0"/>
                <a:ea typeface="华文细黑" panose="02010600040101010101" pitchFamily="2" charset="-122"/>
              </a:endParaRPr>
            </a:p>
          </p:txBody>
        </p:sp>
        <p:sp>
          <p:nvSpPr>
            <p:cNvPr id="22" name="同侧圆角矩形 21"/>
            <p:cNvSpPr/>
            <p:nvPr/>
          </p:nvSpPr>
          <p:spPr>
            <a:xfrm rot="5400000">
              <a:off x="3262760" y="1145083"/>
              <a:ext cx="258762" cy="2536825"/>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Impact" panose="020B0806030902050204" pitchFamily="34" charset="0"/>
                <a:ea typeface="微软雅黑" panose="020B0503020204020204" pitchFamily="34" charset="-122"/>
              </a:endParaRPr>
            </a:p>
          </p:txBody>
        </p:sp>
        <p:sp>
          <p:nvSpPr>
            <p:cNvPr id="23" name="任意多边形 22"/>
            <p:cNvSpPr/>
            <p:nvPr/>
          </p:nvSpPr>
          <p:spPr>
            <a:xfrm>
              <a:off x="1741140" y="2274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FFFFFF"/>
                  </a:solidFill>
                  <a:latin typeface="Impact" panose="020B0806030902050204" pitchFamily="34" charset="0"/>
                </a:rPr>
                <a:t>D</a:t>
              </a:r>
              <a:endParaRPr lang="zh-CN" altLang="en-US">
                <a:solidFill>
                  <a:srgbClr val="FFFFFF"/>
                </a:solidFill>
                <a:latin typeface="Impact" panose="020B0806030902050204" pitchFamily="34" charset="0"/>
              </a:endParaRPr>
            </a:p>
          </p:txBody>
        </p:sp>
      </p:grpSp>
      <p:grpSp>
        <p:nvGrpSpPr>
          <p:cNvPr id="24" name="组合 23"/>
          <p:cNvGrpSpPr/>
          <p:nvPr/>
        </p:nvGrpSpPr>
        <p:grpSpPr>
          <a:xfrm>
            <a:off x="1741140" y="2683148"/>
            <a:ext cx="5759450" cy="368300"/>
            <a:chOff x="1741140" y="2611140"/>
            <a:chExt cx="5759450" cy="368300"/>
          </a:xfrm>
        </p:grpSpPr>
        <p:sp>
          <p:nvSpPr>
            <p:cNvPr id="25" name="文本框 373"/>
            <p:cNvSpPr txBox="1">
              <a:spLocks noChangeArrowheads="1"/>
            </p:cNvSpPr>
            <p:nvPr/>
          </p:nvSpPr>
          <p:spPr bwMode="auto">
            <a:xfrm>
              <a:off x="6630640" y="2611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600" dirty="0">
                  <a:solidFill>
                    <a:schemeClr val="bg1">
                      <a:lumMod val="50000"/>
                    </a:schemeClr>
                  </a:solidFill>
                  <a:latin typeface="Impact" panose="020B0806030902050204" pitchFamily="34" charset="0"/>
                  <a:ea typeface="华文细黑" panose="02010600040101010101" pitchFamily="2" charset="-122"/>
                </a:rPr>
                <a:t>45</a:t>
              </a:r>
              <a:r>
                <a:rPr lang="en-US" altLang="zh-CN" sz="1200" dirty="0">
                  <a:solidFill>
                    <a:schemeClr val="bg1">
                      <a:lumMod val="50000"/>
                    </a:schemeClr>
                  </a:solidFill>
                  <a:latin typeface="Impact" panose="020B0806030902050204" pitchFamily="34" charset="0"/>
                  <a:ea typeface="华文细黑" panose="02010600040101010101" pitchFamily="2" charset="-122"/>
                </a:rPr>
                <a:t>%</a:t>
              </a:r>
              <a:endParaRPr lang="zh-CN" altLang="en-US" sz="1200" dirty="0">
                <a:solidFill>
                  <a:schemeClr val="bg1">
                    <a:lumMod val="50000"/>
                  </a:schemeClr>
                </a:solidFill>
                <a:latin typeface="Impact" panose="020B0806030902050204" pitchFamily="34" charset="0"/>
                <a:ea typeface="华文细黑" panose="02010600040101010101" pitchFamily="2" charset="-122"/>
              </a:endParaRPr>
            </a:p>
          </p:txBody>
        </p:sp>
        <p:sp>
          <p:nvSpPr>
            <p:cNvPr id="26" name="同侧圆角矩形 25"/>
            <p:cNvSpPr/>
            <p:nvPr/>
          </p:nvSpPr>
          <p:spPr>
            <a:xfrm rot="5400000">
              <a:off x="2929384" y="1861046"/>
              <a:ext cx="258763" cy="1870075"/>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Impact" panose="020B0806030902050204" pitchFamily="34" charset="0"/>
                <a:ea typeface="微软雅黑" panose="020B0503020204020204" pitchFamily="34" charset="-122"/>
              </a:endParaRPr>
            </a:p>
          </p:txBody>
        </p:sp>
        <p:sp>
          <p:nvSpPr>
            <p:cNvPr id="27" name="任意多边形 26"/>
            <p:cNvSpPr/>
            <p:nvPr/>
          </p:nvSpPr>
          <p:spPr>
            <a:xfrm>
              <a:off x="1741140" y="2655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FFFFFF"/>
                  </a:solidFill>
                  <a:latin typeface="Impact" panose="020B0806030902050204" pitchFamily="34" charset="0"/>
                </a:rPr>
                <a:t>E</a:t>
              </a:r>
              <a:endParaRPr lang="zh-CN" altLang="en-US">
                <a:solidFill>
                  <a:srgbClr val="FFFFFF"/>
                </a:solidFill>
                <a:latin typeface="Impact" panose="020B0806030902050204" pitchFamily="34" charset="0"/>
              </a:endParaRPr>
            </a:p>
          </p:txBody>
        </p:sp>
      </p:grpSp>
      <p:grpSp>
        <p:nvGrpSpPr>
          <p:cNvPr id="28" name="组合 27"/>
          <p:cNvGrpSpPr/>
          <p:nvPr/>
        </p:nvGrpSpPr>
        <p:grpSpPr>
          <a:xfrm>
            <a:off x="1741140" y="3064148"/>
            <a:ext cx="5759450" cy="368300"/>
            <a:chOff x="1741140" y="2992140"/>
            <a:chExt cx="5759450" cy="368300"/>
          </a:xfrm>
        </p:grpSpPr>
        <p:sp>
          <p:nvSpPr>
            <p:cNvPr id="29" name="文本框 375"/>
            <p:cNvSpPr txBox="1">
              <a:spLocks noChangeArrowheads="1"/>
            </p:cNvSpPr>
            <p:nvPr/>
          </p:nvSpPr>
          <p:spPr bwMode="auto">
            <a:xfrm>
              <a:off x="6630640" y="2992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600" dirty="0">
                  <a:solidFill>
                    <a:schemeClr val="bg1">
                      <a:lumMod val="50000"/>
                    </a:schemeClr>
                  </a:solidFill>
                  <a:latin typeface="Impact" panose="020B0806030902050204" pitchFamily="34" charset="0"/>
                  <a:ea typeface="华文细黑" panose="02010600040101010101" pitchFamily="2" charset="-122"/>
                </a:rPr>
                <a:t>30</a:t>
              </a:r>
              <a:r>
                <a:rPr lang="en-US" altLang="zh-CN" sz="1200" dirty="0">
                  <a:solidFill>
                    <a:schemeClr val="bg1">
                      <a:lumMod val="50000"/>
                    </a:schemeClr>
                  </a:solidFill>
                  <a:latin typeface="Impact" panose="020B0806030902050204" pitchFamily="34" charset="0"/>
                  <a:ea typeface="华文细黑" panose="02010600040101010101" pitchFamily="2" charset="-122"/>
                </a:rPr>
                <a:t>%</a:t>
              </a:r>
              <a:endParaRPr lang="zh-CN" altLang="en-US" sz="1200" dirty="0">
                <a:solidFill>
                  <a:schemeClr val="bg1">
                    <a:lumMod val="50000"/>
                  </a:schemeClr>
                </a:solidFill>
                <a:latin typeface="Impact" panose="020B0806030902050204" pitchFamily="34" charset="0"/>
                <a:ea typeface="华文细黑" panose="02010600040101010101" pitchFamily="2" charset="-122"/>
              </a:endParaRPr>
            </a:p>
          </p:txBody>
        </p:sp>
        <p:sp>
          <p:nvSpPr>
            <p:cNvPr id="30" name="同侧圆角矩形 29"/>
            <p:cNvSpPr/>
            <p:nvPr/>
          </p:nvSpPr>
          <p:spPr>
            <a:xfrm rot="5400000">
              <a:off x="2657127" y="2558600"/>
              <a:ext cx="258763" cy="132556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Impact" panose="020B0806030902050204" pitchFamily="34" charset="0"/>
                <a:ea typeface="微软雅黑" panose="020B0503020204020204" pitchFamily="34" charset="-122"/>
              </a:endParaRPr>
            </a:p>
          </p:txBody>
        </p:sp>
        <p:sp>
          <p:nvSpPr>
            <p:cNvPr id="31" name="任意多边形 30"/>
            <p:cNvSpPr/>
            <p:nvPr/>
          </p:nvSpPr>
          <p:spPr>
            <a:xfrm>
              <a:off x="1741140" y="3077712"/>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FFFFFF"/>
                  </a:solidFill>
                  <a:latin typeface="Impact" panose="020B0806030902050204" pitchFamily="34" charset="0"/>
                </a:rPr>
                <a:t>F</a:t>
              </a:r>
              <a:endParaRPr lang="zh-CN" altLang="en-US">
                <a:solidFill>
                  <a:srgbClr val="FFFFFF"/>
                </a:solidFill>
                <a:latin typeface="Impact" panose="020B0806030902050204" pitchFamily="34" charset="0"/>
              </a:endParaRPr>
            </a:p>
          </p:txBody>
        </p:sp>
      </p:grpSp>
      <p:sp>
        <p:nvSpPr>
          <p:cNvPr id="32" name="矩形 31"/>
          <p:cNvSpPr/>
          <p:nvPr/>
        </p:nvSpPr>
        <p:spPr>
          <a:xfrm>
            <a:off x="1691680" y="3959212"/>
            <a:ext cx="5926863" cy="646331"/>
          </a:xfrm>
          <a:prstGeom prst="rect">
            <a:avLst/>
          </a:prstGeom>
        </p:spPr>
        <p:txBody>
          <a:bodyPr wrap="square" lIns="68580" tIns="34290" rIns="68580" bIns="34290">
            <a:spAutoFit/>
          </a:bodyPr>
          <a:lstStyle/>
          <a:p>
            <a:pPr>
              <a:lnSpc>
                <a:spcPts val="1500"/>
              </a:lnSpc>
              <a:spcBef>
                <a:spcPts val="840"/>
              </a:spcBef>
              <a:spcAft>
                <a:spcPts val="840"/>
              </a:spcAft>
            </a:pP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请在此处输入您的文本，或者复制您的文本粘贴到此处请在此处请在此处输入您的文本，或者复制您的文本粘贴到此处请在此处或者复制您的文本粘贴到此处请在</a:t>
            </a: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此处。或者复制您的文本粘贴到此处请在此处或者复制您的文本粘贴到此处请在</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此处</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灯片编号占位符 32"/>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4" name="TextBox 33"/>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1+#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bwMode="auto">
          <a:xfrm>
            <a:off x="1549151" y="1386413"/>
            <a:ext cx="5519737" cy="914400"/>
            <a:chOff x="956733" y="1151466"/>
            <a:chExt cx="4271434" cy="626533"/>
          </a:xfrm>
        </p:grpSpPr>
        <p:sp>
          <p:nvSpPr>
            <p:cNvPr id="3" name="Round Same Side Corner Rectangle 46"/>
            <p:cNvSpPr/>
            <p:nvPr/>
          </p:nvSpPr>
          <p:spPr>
            <a:xfrm>
              <a:off x="2406343" y="1151466"/>
              <a:ext cx="1372215" cy="626533"/>
            </a:xfrm>
            <a:prstGeom prst="round2SameRect">
              <a:avLst/>
            </a:prstGeom>
            <a:solidFill>
              <a:srgbClr val="DF0024"/>
            </a:solidFill>
            <a:ln w="9525">
              <a:noFill/>
              <a:miter lim="800000"/>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b="1" dirty="0">
                  <a:solidFill>
                    <a:schemeClr val="bg1"/>
                  </a:solidFill>
                  <a:latin typeface="Arial Narrow" pitchFamily="34" charset="0"/>
                  <a:ea typeface="+mn-ea"/>
                  <a:cs typeface="Arial" panose="020B0604020202020204" pitchFamily="34" charset="0"/>
                </a:rPr>
                <a:t>Phase 2</a:t>
              </a:r>
              <a:endParaRPr lang="en-US" sz="1600" b="1" dirty="0">
                <a:solidFill>
                  <a:schemeClr val="bg1"/>
                </a:solidFill>
                <a:latin typeface="Arial Narrow" pitchFamily="34" charset="0"/>
                <a:ea typeface="+mn-ea"/>
                <a:cs typeface="Arial" panose="020B0604020202020204" pitchFamily="34" charset="0"/>
              </a:endParaRPr>
            </a:p>
          </p:txBody>
        </p:sp>
        <p:sp>
          <p:nvSpPr>
            <p:cNvPr id="4" name="Round Same Side Corner Rectangle 59"/>
            <p:cNvSpPr/>
            <p:nvPr/>
          </p:nvSpPr>
          <p:spPr>
            <a:xfrm>
              <a:off x="3857180" y="1151466"/>
              <a:ext cx="1370987" cy="532988"/>
            </a:xfrm>
            <a:prstGeom prst="round2SameRect">
              <a:avLst/>
            </a:prstGeom>
            <a:solidFill>
              <a:srgbClr val="DF0024"/>
            </a:solidFill>
            <a:ln w="9525">
              <a:noFill/>
              <a:miter lim="800000"/>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b="1" dirty="0">
                  <a:solidFill>
                    <a:schemeClr val="bg1"/>
                  </a:solidFill>
                  <a:latin typeface="Arial Narrow" pitchFamily="34" charset="0"/>
                  <a:ea typeface="+mn-ea"/>
                  <a:cs typeface="Arial" panose="020B0604020202020204" pitchFamily="34" charset="0"/>
                </a:rPr>
                <a:t>Phase 3</a:t>
              </a:r>
              <a:endParaRPr lang="en-US" sz="1600" b="1" dirty="0">
                <a:solidFill>
                  <a:schemeClr val="bg1"/>
                </a:solidFill>
                <a:latin typeface="Arial Narrow" pitchFamily="34" charset="0"/>
                <a:ea typeface="+mn-ea"/>
                <a:cs typeface="Arial" panose="020B0604020202020204" pitchFamily="34" charset="0"/>
              </a:endParaRPr>
            </a:p>
          </p:txBody>
        </p:sp>
        <p:sp>
          <p:nvSpPr>
            <p:cNvPr id="5" name="Round Same Side Corner Rectangle 41"/>
            <p:cNvSpPr/>
            <p:nvPr/>
          </p:nvSpPr>
          <p:spPr>
            <a:xfrm>
              <a:off x="956733" y="1151466"/>
              <a:ext cx="1370987" cy="532988"/>
            </a:xfrm>
            <a:prstGeom prst="round2SameRect">
              <a:avLst/>
            </a:prstGeom>
            <a:solidFill>
              <a:srgbClr val="DF0024"/>
            </a:solidFill>
            <a:ln w="9525">
              <a:noFill/>
              <a:miter lim="800000"/>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b="1" dirty="0">
                  <a:solidFill>
                    <a:schemeClr val="bg1"/>
                  </a:solidFill>
                  <a:latin typeface="Arial Narrow" pitchFamily="34" charset="0"/>
                  <a:ea typeface="+mn-ea"/>
                  <a:cs typeface="Arial" panose="020B0604020202020204" pitchFamily="34" charset="0"/>
                </a:rPr>
                <a:t>Phase 1</a:t>
              </a:r>
              <a:endParaRPr lang="en-US" sz="1600" b="1" dirty="0">
                <a:solidFill>
                  <a:schemeClr val="bg1"/>
                </a:solidFill>
                <a:latin typeface="Arial Narrow" pitchFamily="34" charset="0"/>
                <a:ea typeface="+mn-ea"/>
                <a:cs typeface="Arial" panose="020B0604020202020204" pitchFamily="34" charset="0"/>
              </a:endParaRPr>
            </a:p>
          </p:txBody>
        </p:sp>
      </p:grpSp>
      <p:grpSp>
        <p:nvGrpSpPr>
          <p:cNvPr id="6" name="组合 5"/>
          <p:cNvGrpSpPr/>
          <p:nvPr/>
        </p:nvGrpSpPr>
        <p:grpSpPr>
          <a:xfrm>
            <a:off x="1233238" y="1919813"/>
            <a:ext cx="6865938" cy="1641475"/>
            <a:chOff x="1091949" y="1907731"/>
            <a:chExt cx="6865938" cy="1641475"/>
          </a:xfrm>
        </p:grpSpPr>
        <p:sp>
          <p:nvSpPr>
            <p:cNvPr id="7" name="AutoShape 105"/>
            <p:cNvSpPr>
              <a:spLocks noChangeArrowheads="1"/>
            </p:cNvSpPr>
            <p:nvPr/>
          </p:nvSpPr>
          <p:spPr bwMode="auto">
            <a:xfrm>
              <a:off x="1188787" y="2212531"/>
              <a:ext cx="6769100" cy="1009650"/>
            </a:xfrm>
            <a:prstGeom prst="rightArrow">
              <a:avLst/>
            </a:prstGeom>
            <a:solidFill>
              <a:schemeClr val="bg1">
                <a:lumMod val="65000"/>
              </a:schemeClr>
            </a:solidFill>
            <a:ln w="9525">
              <a:noFill/>
              <a:miter lim="800000"/>
            </a:ln>
            <a:effectLst>
              <a:outerShdw blurRad="50800" dist="38100" dir="2700000" algn="tl" rotWithShape="0">
                <a:prstClr val="black">
                  <a:alpha val="20000"/>
                </a:prstClr>
              </a:outerShdw>
            </a:effectLst>
          </p:spPr>
          <p:txBody>
            <a:bodyPr/>
            <a:lstStyle/>
            <a:p>
              <a:pPr fontAlgn="auto">
                <a:spcBef>
                  <a:spcPts val="0"/>
                </a:spcBef>
                <a:spcAft>
                  <a:spcPts val="0"/>
                </a:spcAft>
                <a:defRPr/>
              </a:pPr>
              <a:endParaRPr lang="en-US" sz="1600">
                <a:latin typeface="+mn-lt"/>
                <a:ea typeface="+mn-ea"/>
              </a:endParaRPr>
            </a:p>
          </p:txBody>
        </p:sp>
        <p:sp>
          <p:nvSpPr>
            <p:cNvPr id="8" name="Rectangle 32"/>
            <p:cNvSpPr/>
            <p:nvPr/>
          </p:nvSpPr>
          <p:spPr>
            <a:xfrm>
              <a:off x="13522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itchFamily="34" charset="0"/>
                  <a:cs typeface="Arial" panose="020B0604020202020204" pitchFamily="34" charset="0"/>
                </a:rPr>
                <a:t>2013</a:t>
              </a:r>
              <a:endParaRPr lang="en-US" dirty="0">
                <a:solidFill>
                  <a:srgbClr val="FFFFFF"/>
                </a:solidFill>
                <a:latin typeface="Arial Narrow" pitchFamily="34" charset="0"/>
                <a:cs typeface="Arial" panose="020B0604020202020204" pitchFamily="34" charset="0"/>
              </a:endParaRPr>
            </a:p>
          </p:txBody>
        </p:sp>
        <p:grpSp>
          <p:nvGrpSpPr>
            <p:cNvPr id="9" name="Group 27"/>
            <p:cNvGrpSpPr/>
            <p:nvPr/>
          </p:nvGrpSpPr>
          <p:grpSpPr bwMode="auto">
            <a:xfrm>
              <a:off x="1091949" y="1907731"/>
              <a:ext cx="6189663" cy="1641475"/>
              <a:chOff x="152400" y="1452163"/>
              <a:chExt cx="4153719" cy="1101057"/>
            </a:xfrm>
          </p:grpSpPr>
          <p:sp>
            <p:nvSpPr>
              <p:cNvPr id="12" name="Freeform 28"/>
              <p:cNvSpPr>
                <a:spLocks noEditPoints="1"/>
              </p:cNvSpPr>
              <p:nvPr/>
            </p:nvSpPr>
            <p:spPr bwMode="auto">
              <a:xfrm>
                <a:off x="1401852" y="1554757"/>
                <a:ext cx="1652931" cy="919685"/>
              </a:xfrm>
              <a:custGeom>
                <a:avLst/>
                <a:gdLst/>
                <a:ahLst/>
                <a:cxnLst>
                  <a:cxn ang="0">
                    <a:pos x="5749" y="1787"/>
                  </a:cxn>
                  <a:cxn ang="0">
                    <a:pos x="5679" y="2072"/>
                  </a:cxn>
                  <a:cxn ang="0">
                    <a:pos x="5595" y="2262"/>
                  </a:cxn>
                  <a:cxn ang="0">
                    <a:pos x="5434" y="2502"/>
                  </a:cxn>
                  <a:cxn ang="0">
                    <a:pos x="5231" y="2712"/>
                  </a:cxn>
                  <a:cxn ang="0">
                    <a:pos x="5064" y="2840"/>
                  </a:cxn>
                  <a:cxn ang="0">
                    <a:pos x="4804" y="2990"/>
                  </a:cxn>
                  <a:cxn ang="0">
                    <a:pos x="4475" y="3117"/>
                  </a:cxn>
                  <a:cxn ang="0">
                    <a:pos x="4164" y="3183"/>
                  </a:cxn>
                  <a:cxn ang="0">
                    <a:pos x="3836" y="3206"/>
                  </a:cxn>
                  <a:cxn ang="0">
                    <a:pos x="1642" y="3189"/>
                  </a:cxn>
                  <a:cxn ang="0">
                    <a:pos x="1178" y="3082"/>
                  </a:cxn>
                  <a:cxn ang="0">
                    <a:pos x="878" y="2952"/>
                  </a:cxn>
                  <a:cxn ang="0">
                    <a:pos x="513" y="2698"/>
                  </a:cxn>
                  <a:cxn ang="0">
                    <a:pos x="228" y="2369"/>
                  </a:cxn>
                  <a:cxn ang="0">
                    <a:pos x="112" y="2150"/>
                  </a:cxn>
                  <a:cxn ang="0">
                    <a:pos x="24" y="1872"/>
                  </a:cxn>
                  <a:cxn ang="0">
                    <a:pos x="0" y="1616"/>
                  </a:cxn>
                  <a:cxn ang="0">
                    <a:pos x="17" y="1377"/>
                  </a:cxn>
                  <a:cxn ang="0">
                    <a:pos x="95" y="1096"/>
                  </a:cxn>
                  <a:cxn ang="0">
                    <a:pos x="185" y="909"/>
                  </a:cxn>
                  <a:cxn ang="0">
                    <a:pos x="352" y="672"/>
                  </a:cxn>
                  <a:cxn ang="0">
                    <a:pos x="562" y="468"/>
                  </a:cxn>
                  <a:cxn ang="0">
                    <a:pos x="731" y="343"/>
                  </a:cxn>
                  <a:cxn ang="0">
                    <a:pos x="995" y="197"/>
                  </a:cxn>
                  <a:cxn ang="0">
                    <a:pos x="1328" y="78"/>
                  </a:cxn>
                  <a:cxn ang="0">
                    <a:pos x="1642" y="17"/>
                  </a:cxn>
                  <a:cxn ang="0">
                    <a:pos x="1924" y="0"/>
                  </a:cxn>
                  <a:cxn ang="0">
                    <a:pos x="4187" y="26"/>
                  </a:cxn>
                  <a:cxn ang="0">
                    <a:pos x="4643" y="147"/>
                  </a:cxn>
                  <a:cxn ang="0">
                    <a:pos x="4938" y="286"/>
                  </a:cxn>
                  <a:cxn ang="0">
                    <a:pos x="5293" y="551"/>
                  </a:cxn>
                  <a:cxn ang="0">
                    <a:pos x="5564" y="891"/>
                  </a:cxn>
                  <a:cxn ang="0">
                    <a:pos x="5665" y="1094"/>
                  </a:cxn>
                  <a:cxn ang="0">
                    <a:pos x="5743" y="1377"/>
                  </a:cxn>
                  <a:cxn ang="0">
                    <a:pos x="5760" y="1588"/>
                  </a:cxn>
                  <a:cxn ang="0">
                    <a:pos x="826" y="2066"/>
                  </a:cxn>
                  <a:cxn ang="0">
                    <a:pos x="1005" y="2245"/>
                  </a:cxn>
                  <a:cxn ang="0">
                    <a:pos x="1354" y="2441"/>
                  </a:cxn>
                  <a:cxn ang="0">
                    <a:pos x="1789" y="2537"/>
                  </a:cxn>
                  <a:cxn ang="0">
                    <a:pos x="3937" y="2540"/>
                  </a:cxn>
                  <a:cxn ang="0">
                    <a:pos x="4274" y="2484"/>
                  </a:cxn>
                  <a:cxn ang="0">
                    <a:pos x="4568" y="2367"/>
                  </a:cxn>
                  <a:cxn ang="0">
                    <a:pos x="4744" y="2253"/>
                  </a:cxn>
                  <a:cxn ang="0">
                    <a:pos x="4934" y="2066"/>
                  </a:cxn>
                  <a:cxn ang="0">
                    <a:pos x="5030" y="1908"/>
                  </a:cxn>
                  <a:cxn ang="0">
                    <a:pos x="5096" y="1616"/>
                  </a:cxn>
                  <a:cxn ang="0">
                    <a:pos x="5074" y="1422"/>
                  </a:cxn>
                  <a:cxn ang="0">
                    <a:pos x="4987" y="1220"/>
                  </a:cxn>
                  <a:cxn ang="0">
                    <a:pos x="4755" y="963"/>
                  </a:cxn>
                  <a:cxn ang="0">
                    <a:pos x="4516" y="814"/>
                  </a:cxn>
                  <a:cxn ang="0">
                    <a:pos x="4103" y="686"/>
                  </a:cxn>
                  <a:cxn ang="0">
                    <a:pos x="1924" y="664"/>
                  </a:cxn>
                  <a:cxn ang="0">
                    <a:pos x="1578" y="699"/>
                  </a:cxn>
                  <a:cxn ang="0">
                    <a:pos x="1270" y="800"/>
                  </a:cxn>
                  <a:cxn ang="0">
                    <a:pos x="1082" y="906"/>
                  </a:cxn>
                  <a:cxn ang="0">
                    <a:pos x="872" y="1085"/>
                  </a:cxn>
                  <a:cxn ang="0">
                    <a:pos x="750" y="1259"/>
                  </a:cxn>
                  <a:cxn ang="0">
                    <a:pos x="669" y="1504"/>
                  </a:cxn>
                  <a:cxn ang="0">
                    <a:pos x="669" y="1702"/>
                  </a:cxn>
                  <a:cxn ang="0">
                    <a:pos x="750" y="1948"/>
                  </a:cxn>
                </a:cxnLst>
                <a:rect l="0" t="0" r="r" b="b"/>
                <a:pathLst>
                  <a:path w="5760" h="3206">
                    <a:moveTo>
                      <a:pt x="5760" y="1590"/>
                    </a:moveTo>
                    <a:lnTo>
                      <a:pt x="5760" y="1616"/>
                    </a:lnTo>
                    <a:lnTo>
                      <a:pt x="5760" y="1616"/>
                    </a:lnTo>
                    <a:lnTo>
                      <a:pt x="5758" y="1659"/>
                    </a:lnTo>
                    <a:lnTo>
                      <a:pt x="5757" y="1702"/>
                    </a:lnTo>
                    <a:lnTo>
                      <a:pt x="5754" y="1745"/>
                    </a:lnTo>
                    <a:lnTo>
                      <a:pt x="5749" y="1787"/>
                    </a:lnTo>
                    <a:lnTo>
                      <a:pt x="5743" y="1829"/>
                    </a:lnTo>
                    <a:lnTo>
                      <a:pt x="5736" y="1872"/>
                    </a:lnTo>
                    <a:lnTo>
                      <a:pt x="5726" y="1911"/>
                    </a:lnTo>
                    <a:lnTo>
                      <a:pt x="5717" y="1953"/>
                    </a:lnTo>
                    <a:lnTo>
                      <a:pt x="5705" y="1994"/>
                    </a:lnTo>
                    <a:lnTo>
                      <a:pt x="5693" y="2034"/>
                    </a:lnTo>
                    <a:lnTo>
                      <a:pt x="5679" y="2072"/>
                    </a:lnTo>
                    <a:lnTo>
                      <a:pt x="5665" y="2112"/>
                    </a:lnTo>
                    <a:lnTo>
                      <a:pt x="5648" y="2150"/>
                    </a:lnTo>
                    <a:lnTo>
                      <a:pt x="5631" y="2188"/>
                    </a:lnTo>
                    <a:lnTo>
                      <a:pt x="5613" y="2225"/>
                    </a:lnTo>
                    <a:lnTo>
                      <a:pt x="5595" y="2262"/>
                    </a:lnTo>
                    <a:lnTo>
                      <a:pt x="5595" y="2262"/>
                    </a:lnTo>
                    <a:lnTo>
                      <a:pt x="5595" y="2262"/>
                    </a:lnTo>
                    <a:lnTo>
                      <a:pt x="5575" y="2299"/>
                    </a:lnTo>
                    <a:lnTo>
                      <a:pt x="5553" y="2334"/>
                    </a:lnTo>
                    <a:lnTo>
                      <a:pt x="5532" y="2369"/>
                    </a:lnTo>
                    <a:lnTo>
                      <a:pt x="5509" y="2403"/>
                    </a:lnTo>
                    <a:lnTo>
                      <a:pt x="5485" y="2436"/>
                    </a:lnTo>
                    <a:lnTo>
                      <a:pt x="5460" y="2470"/>
                    </a:lnTo>
                    <a:lnTo>
                      <a:pt x="5434" y="2502"/>
                    </a:lnTo>
                    <a:lnTo>
                      <a:pt x="5407" y="2534"/>
                    </a:lnTo>
                    <a:lnTo>
                      <a:pt x="5380" y="2566"/>
                    </a:lnTo>
                    <a:lnTo>
                      <a:pt x="5351" y="2597"/>
                    </a:lnTo>
                    <a:lnTo>
                      <a:pt x="5322" y="2626"/>
                    </a:lnTo>
                    <a:lnTo>
                      <a:pt x="5293" y="2655"/>
                    </a:lnTo>
                    <a:lnTo>
                      <a:pt x="5263" y="2684"/>
                    </a:lnTo>
                    <a:lnTo>
                      <a:pt x="5231" y="2712"/>
                    </a:lnTo>
                    <a:lnTo>
                      <a:pt x="5198" y="2739"/>
                    </a:lnTo>
                    <a:lnTo>
                      <a:pt x="5166" y="2765"/>
                    </a:lnTo>
                    <a:lnTo>
                      <a:pt x="5166" y="2765"/>
                    </a:lnTo>
                    <a:lnTo>
                      <a:pt x="5166" y="2765"/>
                    </a:lnTo>
                    <a:lnTo>
                      <a:pt x="5133" y="2791"/>
                    </a:lnTo>
                    <a:lnTo>
                      <a:pt x="5099" y="2816"/>
                    </a:lnTo>
                    <a:lnTo>
                      <a:pt x="5064" y="2840"/>
                    </a:lnTo>
                    <a:lnTo>
                      <a:pt x="5029" y="2865"/>
                    </a:lnTo>
                    <a:lnTo>
                      <a:pt x="4993" y="2888"/>
                    </a:lnTo>
                    <a:lnTo>
                      <a:pt x="4957" y="2909"/>
                    </a:lnTo>
                    <a:lnTo>
                      <a:pt x="4918" y="2931"/>
                    </a:lnTo>
                    <a:lnTo>
                      <a:pt x="4882" y="2952"/>
                    </a:lnTo>
                    <a:lnTo>
                      <a:pt x="4843" y="2972"/>
                    </a:lnTo>
                    <a:lnTo>
                      <a:pt x="4804" y="2990"/>
                    </a:lnTo>
                    <a:lnTo>
                      <a:pt x="4765" y="3009"/>
                    </a:lnTo>
                    <a:lnTo>
                      <a:pt x="4724" y="3027"/>
                    </a:lnTo>
                    <a:lnTo>
                      <a:pt x="4684" y="3044"/>
                    </a:lnTo>
                    <a:lnTo>
                      <a:pt x="4643" y="3061"/>
                    </a:lnTo>
                    <a:lnTo>
                      <a:pt x="4560" y="3090"/>
                    </a:lnTo>
                    <a:lnTo>
                      <a:pt x="4517" y="3103"/>
                    </a:lnTo>
                    <a:lnTo>
                      <a:pt x="4475" y="3117"/>
                    </a:lnTo>
                    <a:lnTo>
                      <a:pt x="4432" y="3128"/>
                    </a:lnTo>
                    <a:lnTo>
                      <a:pt x="4387" y="3140"/>
                    </a:lnTo>
                    <a:lnTo>
                      <a:pt x="4344" y="3151"/>
                    </a:lnTo>
                    <a:lnTo>
                      <a:pt x="4300" y="3160"/>
                    </a:lnTo>
                    <a:lnTo>
                      <a:pt x="4254" y="3169"/>
                    </a:lnTo>
                    <a:lnTo>
                      <a:pt x="4210" y="3177"/>
                    </a:lnTo>
                    <a:lnTo>
                      <a:pt x="4164" y="3183"/>
                    </a:lnTo>
                    <a:lnTo>
                      <a:pt x="4118" y="3189"/>
                    </a:lnTo>
                    <a:lnTo>
                      <a:pt x="4072" y="3194"/>
                    </a:lnTo>
                    <a:lnTo>
                      <a:pt x="4025" y="3198"/>
                    </a:lnTo>
                    <a:lnTo>
                      <a:pt x="3979" y="3201"/>
                    </a:lnTo>
                    <a:lnTo>
                      <a:pt x="3931" y="3204"/>
                    </a:lnTo>
                    <a:lnTo>
                      <a:pt x="3884" y="3206"/>
                    </a:lnTo>
                    <a:lnTo>
                      <a:pt x="3836" y="3206"/>
                    </a:lnTo>
                    <a:lnTo>
                      <a:pt x="3836" y="3206"/>
                    </a:lnTo>
                    <a:lnTo>
                      <a:pt x="1924" y="3206"/>
                    </a:lnTo>
                    <a:lnTo>
                      <a:pt x="1924" y="3206"/>
                    </a:lnTo>
                    <a:lnTo>
                      <a:pt x="1852" y="3206"/>
                    </a:lnTo>
                    <a:lnTo>
                      <a:pt x="1781" y="3201"/>
                    </a:lnTo>
                    <a:lnTo>
                      <a:pt x="1711" y="3197"/>
                    </a:lnTo>
                    <a:lnTo>
                      <a:pt x="1642" y="3189"/>
                    </a:lnTo>
                    <a:lnTo>
                      <a:pt x="1573" y="3180"/>
                    </a:lnTo>
                    <a:lnTo>
                      <a:pt x="1506" y="3169"/>
                    </a:lnTo>
                    <a:lnTo>
                      <a:pt x="1438" y="3155"/>
                    </a:lnTo>
                    <a:lnTo>
                      <a:pt x="1373" y="3140"/>
                    </a:lnTo>
                    <a:lnTo>
                      <a:pt x="1307" y="3123"/>
                    </a:lnTo>
                    <a:lnTo>
                      <a:pt x="1243" y="3103"/>
                    </a:lnTo>
                    <a:lnTo>
                      <a:pt x="1178" y="3082"/>
                    </a:lnTo>
                    <a:lnTo>
                      <a:pt x="1117" y="3061"/>
                    </a:lnTo>
                    <a:lnTo>
                      <a:pt x="1056" y="3036"/>
                    </a:lnTo>
                    <a:lnTo>
                      <a:pt x="995" y="3009"/>
                    </a:lnTo>
                    <a:lnTo>
                      <a:pt x="937" y="2981"/>
                    </a:lnTo>
                    <a:lnTo>
                      <a:pt x="878" y="2952"/>
                    </a:lnTo>
                    <a:lnTo>
                      <a:pt x="878" y="2952"/>
                    </a:lnTo>
                    <a:lnTo>
                      <a:pt x="878" y="2952"/>
                    </a:lnTo>
                    <a:lnTo>
                      <a:pt x="822" y="2920"/>
                    </a:lnTo>
                    <a:lnTo>
                      <a:pt x="767" y="2888"/>
                    </a:lnTo>
                    <a:lnTo>
                      <a:pt x="713" y="2852"/>
                    </a:lnTo>
                    <a:lnTo>
                      <a:pt x="661" y="2816"/>
                    </a:lnTo>
                    <a:lnTo>
                      <a:pt x="611" y="2779"/>
                    </a:lnTo>
                    <a:lnTo>
                      <a:pt x="562" y="2739"/>
                    </a:lnTo>
                    <a:lnTo>
                      <a:pt x="513" y="2698"/>
                    </a:lnTo>
                    <a:lnTo>
                      <a:pt x="467" y="2655"/>
                    </a:lnTo>
                    <a:lnTo>
                      <a:pt x="422" y="2611"/>
                    </a:lnTo>
                    <a:lnTo>
                      <a:pt x="380" y="2566"/>
                    </a:lnTo>
                    <a:lnTo>
                      <a:pt x="340" y="2519"/>
                    </a:lnTo>
                    <a:lnTo>
                      <a:pt x="300" y="2470"/>
                    </a:lnTo>
                    <a:lnTo>
                      <a:pt x="263" y="2421"/>
                    </a:lnTo>
                    <a:lnTo>
                      <a:pt x="228" y="2369"/>
                    </a:lnTo>
                    <a:lnTo>
                      <a:pt x="196" y="2317"/>
                    </a:lnTo>
                    <a:lnTo>
                      <a:pt x="165" y="2262"/>
                    </a:lnTo>
                    <a:lnTo>
                      <a:pt x="165" y="2262"/>
                    </a:lnTo>
                    <a:lnTo>
                      <a:pt x="165" y="2262"/>
                    </a:lnTo>
                    <a:lnTo>
                      <a:pt x="145" y="2225"/>
                    </a:lnTo>
                    <a:lnTo>
                      <a:pt x="129" y="2188"/>
                    </a:lnTo>
                    <a:lnTo>
                      <a:pt x="112" y="2150"/>
                    </a:lnTo>
                    <a:lnTo>
                      <a:pt x="95" y="2112"/>
                    </a:lnTo>
                    <a:lnTo>
                      <a:pt x="81" y="2072"/>
                    </a:lnTo>
                    <a:lnTo>
                      <a:pt x="67" y="2034"/>
                    </a:lnTo>
                    <a:lnTo>
                      <a:pt x="55" y="1994"/>
                    </a:lnTo>
                    <a:lnTo>
                      <a:pt x="43" y="1953"/>
                    </a:lnTo>
                    <a:lnTo>
                      <a:pt x="34" y="1911"/>
                    </a:lnTo>
                    <a:lnTo>
                      <a:pt x="24" y="1872"/>
                    </a:lnTo>
                    <a:lnTo>
                      <a:pt x="17" y="1829"/>
                    </a:lnTo>
                    <a:lnTo>
                      <a:pt x="11" y="1787"/>
                    </a:lnTo>
                    <a:lnTo>
                      <a:pt x="6" y="1745"/>
                    </a:lnTo>
                    <a:lnTo>
                      <a:pt x="3" y="1702"/>
                    </a:lnTo>
                    <a:lnTo>
                      <a:pt x="0" y="1659"/>
                    </a:lnTo>
                    <a:lnTo>
                      <a:pt x="0" y="1616"/>
                    </a:lnTo>
                    <a:lnTo>
                      <a:pt x="0" y="1616"/>
                    </a:lnTo>
                    <a:lnTo>
                      <a:pt x="0" y="1590"/>
                    </a:lnTo>
                    <a:lnTo>
                      <a:pt x="0" y="1590"/>
                    </a:lnTo>
                    <a:lnTo>
                      <a:pt x="0" y="1547"/>
                    </a:lnTo>
                    <a:lnTo>
                      <a:pt x="3" y="1504"/>
                    </a:lnTo>
                    <a:lnTo>
                      <a:pt x="6" y="1461"/>
                    </a:lnTo>
                    <a:lnTo>
                      <a:pt x="11" y="1420"/>
                    </a:lnTo>
                    <a:lnTo>
                      <a:pt x="17" y="1377"/>
                    </a:lnTo>
                    <a:lnTo>
                      <a:pt x="24" y="1336"/>
                    </a:lnTo>
                    <a:lnTo>
                      <a:pt x="34" y="1295"/>
                    </a:lnTo>
                    <a:lnTo>
                      <a:pt x="43" y="1253"/>
                    </a:lnTo>
                    <a:lnTo>
                      <a:pt x="55" y="1214"/>
                    </a:lnTo>
                    <a:lnTo>
                      <a:pt x="67" y="1174"/>
                    </a:lnTo>
                    <a:lnTo>
                      <a:pt x="81" y="1134"/>
                    </a:lnTo>
                    <a:lnTo>
                      <a:pt x="95" y="1096"/>
                    </a:lnTo>
                    <a:lnTo>
                      <a:pt x="112" y="1056"/>
                    </a:lnTo>
                    <a:lnTo>
                      <a:pt x="129" y="1019"/>
                    </a:lnTo>
                    <a:lnTo>
                      <a:pt x="145" y="981"/>
                    </a:lnTo>
                    <a:lnTo>
                      <a:pt x="165" y="944"/>
                    </a:lnTo>
                    <a:lnTo>
                      <a:pt x="165" y="944"/>
                    </a:lnTo>
                    <a:lnTo>
                      <a:pt x="165" y="944"/>
                    </a:lnTo>
                    <a:lnTo>
                      <a:pt x="185" y="909"/>
                    </a:lnTo>
                    <a:lnTo>
                      <a:pt x="207" y="872"/>
                    </a:lnTo>
                    <a:lnTo>
                      <a:pt x="228" y="839"/>
                    </a:lnTo>
                    <a:lnTo>
                      <a:pt x="251" y="803"/>
                    </a:lnTo>
                    <a:lnTo>
                      <a:pt x="275" y="770"/>
                    </a:lnTo>
                    <a:lnTo>
                      <a:pt x="300" y="736"/>
                    </a:lnTo>
                    <a:lnTo>
                      <a:pt x="326" y="704"/>
                    </a:lnTo>
                    <a:lnTo>
                      <a:pt x="352" y="672"/>
                    </a:lnTo>
                    <a:lnTo>
                      <a:pt x="380" y="641"/>
                    </a:lnTo>
                    <a:lnTo>
                      <a:pt x="409" y="611"/>
                    </a:lnTo>
                    <a:lnTo>
                      <a:pt x="438" y="580"/>
                    </a:lnTo>
                    <a:lnTo>
                      <a:pt x="467" y="551"/>
                    </a:lnTo>
                    <a:lnTo>
                      <a:pt x="497" y="523"/>
                    </a:lnTo>
                    <a:lnTo>
                      <a:pt x="529" y="494"/>
                    </a:lnTo>
                    <a:lnTo>
                      <a:pt x="562" y="468"/>
                    </a:lnTo>
                    <a:lnTo>
                      <a:pt x="594" y="441"/>
                    </a:lnTo>
                    <a:lnTo>
                      <a:pt x="594" y="441"/>
                    </a:lnTo>
                    <a:lnTo>
                      <a:pt x="594" y="441"/>
                    </a:lnTo>
                    <a:lnTo>
                      <a:pt x="627" y="416"/>
                    </a:lnTo>
                    <a:lnTo>
                      <a:pt x="661" y="390"/>
                    </a:lnTo>
                    <a:lnTo>
                      <a:pt x="696" y="366"/>
                    </a:lnTo>
                    <a:lnTo>
                      <a:pt x="731" y="343"/>
                    </a:lnTo>
                    <a:lnTo>
                      <a:pt x="767" y="320"/>
                    </a:lnTo>
                    <a:lnTo>
                      <a:pt x="803" y="297"/>
                    </a:lnTo>
                    <a:lnTo>
                      <a:pt x="842" y="275"/>
                    </a:lnTo>
                    <a:lnTo>
                      <a:pt x="878" y="256"/>
                    </a:lnTo>
                    <a:lnTo>
                      <a:pt x="917" y="236"/>
                    </a:lnTo>
                    <a:lnTo>
                      <a:pt x="956" y="216"/>
                    </a:lnTo>
                    <a:lnTo>
                      <a:pt x="995" y="197"/>
                    </a:lnTo>
                    <a:lnTo>
                      <a:pt x="1036" y="181"/>
                    </a:lnTo>
                    <a:lnTo>
                      <a:pt x="1076" y="162"/>
                    </a:lnTo>
                    <a:lnTo>
                      <a:pt x="1117" y="147"/>
                    </a:lnTo>
                    <a:lnTo>
                      <a:pt x="1200" y="116"/>
                    </a:lnTo>
                    <a:lnTo>
                      <a:pt x="1243" y="103"/>
                    </a:lnTo>
                    <a:lnTo>
                      <a:pt x="1285" y="90"/>
                    </a:lnTo>
                    <a:lnTo>
                      <a:pt x="1328" y="78"/>
                    </a:lnTo>
                    <a:lnTo>
                      <a:pt x="1373" y="67"/>
                    </a:lnTo>
                    <a:lnTo>
                      <a:pt x="1416" y="57"/>
                    </a:lnTo>
                    <a:lnTo>
                      <a:pt x="1460" y="47"/>
                    </a:lnTo>
                    <a:lnTo>
                      <a:pt x="1506" y="38"/>
                    </a:lnTo>
                    <a:lnTo>
                      <a:pt x="1550" y="31"/>
                    </a:lnTo>
                    <a:lnTo>
                      <a:pt x="1596" y="23"/>
                    </a:lnTo>
                    <a:lnTo>
                      <a:pt x="1642" y="17"/>
                    </a:lnTo>
                    <a:lnTo>
                      <a:pt x="1688" y="12"/>
                    </a:lnTo>
                    <a:lnTo>
                      <a:pt x="1735" y="8"/>
                    </a:lnTo>
                    <a:lnTo>
                      <a:pt x="1781" y="5"/>
                    </a:lnTo>
                    <a:lnTo>
                      <a:pt x="1829" y="3"/>
                    </a:lnTo>
                    <a:lnTo>
                      <a:pt x="1876" y="2"/>
                    </a:lnTo>
                    <a:lnTo>
                      <a:pt x="1924" y="0"/>
                    </a:lnTo>
                    <a:lnTo>
                      <a:pt x="1924" y="0"/>
                    </a:lnTo>
                    <a:lnTo>
                      <a:pt x="3836" y="0"/>
                    </a:lnTo>
                    <a:lnTo>
                      <a:pt x="3836" y="0"/>
                    </a:lnTo>
                    <a:lnTo>
                      <a:pt x="3908" y="2"/>
                    </a:lnTo>
                    <a:lnTo>
                      <a:pt x="3979" y="5"/>
                    </a:lnTo>
                    <a:lnTo>
                      <a:pt x="4049" y="11"/>
                    </a:lnTo>
                    <a:lnTo>
                      <a:pt x="4118" y="17"/>
                    </a:lnTo>
                    <a:lnTo>
                      <a:pt x="4187" y="26"/>
                    </a:lnTo>
                    <a:lnTo>
                      <a:pt x="4254" y="38"/>
                    </a:lnTo>
                    <a:lnTo>
                      <a:pt x="4322" y="52"/>
                    </a:lnTo>
                    <a:lnTo>
                      <a:pt x="4387" y="67"/>
                    </a:lnTo>
                    <a:lnTo>
                      <a:pt x="4453" y="84"/>
                    </a:lnTo>
                    <a:lnTo>
                      <a:pt x="4517" y="103"/>
                    </a:lnTo>
                    <a:lnTo>
                      <a:pt x="4582" y="124"/>
                    </a:lnTo>
                    <a:lnTo>
                      <a:pt x="4643" y="147"/>
                    </a:lnTo>
                    <a:lnTo>
                      <a:pt x="4704" y="171"/>
                    </a:lnTo>
                    <a:lnTo>
                      <a:pt x="4765" y="197"/>
                    </a:lnTo>
                    <a:lnTo>
                      <a:pt x="4823" y="225"/>
                    </a:lnTo>
                    <a:lnTo>
                      <a:pt x="4882" y="256"/>
                    </a:lnTo>
                    <a:lnTo>
                      <a:pt x="4882" y="256"/>
                    </a:lnTo>
                    <a:lnTo>
                      <a:pt x="4882" y="256"/>
                    </a:lnTo>
                    <a:lnTo>
                      <a:pt x="4938" y="286"/>
                    </a:lnTo>
                    <a:lnTo>
                      <a:pt x="4993" y="320"/>
                    </a:lnTo>
                    <a:lnTo>
                      <a:pt x="5047" y="355"/>
                    </a:lnTo>
                    <a:lnTo>
                      <a:pt x="5099" y="390"/>
                    </a:lnTo>
                    <a:lnTo>
                      <a:pt x="5149" y="428"/>
                    </a:lnTo>
                    <a:lnTo>
                      <a:pt x="5198" y="468"/>
                    </a:lnTo>
                    <a:lnTo>
                      <a:pt x="5247" y="510"/>
                    </a:lnTo>
                    <a:lnTo>
                      <a:pt x="5293" y="551"/>
                    </a:lnTo>
                    <a:lnTo>
                      <a:pt x="5338" y="595"/>
                    </a:lnTo>
                    <a:lnTo>
                      <a:pt x="5380" y="641"/>
                    </a:lnTo>
                    <a:lnTo>
                      <a:pt x="5420" y="689"/>
                    </a:lnTo>
                    <a:lnTo>
                      <a:pt x="5460" y="736"/>
                    </a:lnTo>
                    <a:lnTo>
                      <a:pt x="5497" y="787"/>
                    </a:lnTo>
                    <a:lnTo>
                      <a:pt x="5532" y="839"/>
                    </a:lnTo>
                    <a:lnTo>
                      <a:pt x="5564" y="891"/>
                    </a:lnTo>
                    <a:lnTo>
                      <a:pt x="5595" y="944"/>
                    </a:lnTo>
                    <a:lnTo>
                      <a:pt x="5595" y="944"/>
                    </a:lnTo>
                    <a:lnTo>
                      <a:pt x="5595" y="944"/>
                    </a:lnTo>
                    <a:lnTo>
                      <a:pt x="5613" y="981"/>
                    </a:lnTo>
                    <a:lnTo>
                      <a:pt x="5631" y="1019"/>
                    </a:lnTo>
                    <a:lnTo>
                      <a:pt x="5648" y="1056"/>
                    </a:lnTo>
                    <a:lnTo>
                      <a:pt x="5665" y="1094"/>
                    </a:lnTo>
                    <a:lnTo>
                      <a:pt x="5679" y="1134"/>
                    </a:lnTo>
                    <a:lnTo>
                      <a:pt x="5693" y="1174"/>
                    </a:lnTo>
                    <a:lnTo>
                      <a:pt x="5705" y="1214"/>
                    </a:lnTo>
                    <a:lnTo>
                      <a:pt x="5717" y="1253"/>
                    </a:lnTo>
                    <a:lnTo>
                      <a:pt x="5726" y="1295"/>
                    </a:lnTo>
                    <a:lnTo>
                      <a:pt x="5736" y="1336"/>
                    </a:lnTo>
                    <a:lnTo>
                      <a:pt x="5743" y="1377"/>
                    </a:lnTo>
                    <a:lnTo>
                      <a:pt x="5749" y="1419"/>
                    </a:lnTo>
                    <a:lnTo>
                      <a:pt x="5754" y="1461"/>
                    </a:lnTo>
                    <a:lnTo>
                      <a:pt x="5757" y="1503"/>
                    </a:lnTo>
                    <a:lnTo>
                      <a:pt x="5758" y="1546"/>
                    </a:lnTo>
                    <a:lnTo>
                      <a:pt x="5760" y="1588"/>
                    </a:lnTo>
                    <a:lnTo>
                      <a:pt x="5760" y="1588"/>
                    </a:lnTo>
                    <a:lnTo>
                      <a:pt x="5760" y="1588"/>
                    </a:lnTo>
                    <a:lnTo>
                      <a:pt x="5760" y="1590"/>
                    </a:lnTo>
                    <a:lnTo>
                      <a:pt x="5760" y="1590"/>
                    </a:lnTo>
                    <a:close/>
                    <a:moveTo>
                      <a:pt x="750" y="1948"/>
                    </a:moveTo>
                    <a:lnTo>
                      <a:pt x="750" y="1948"/>
                    </a:lnTo>
                    <a:lnTo>
                      <a:pt x="773" y="1988"/>
                    </a:lnTo>
                    <a:lnTo>
                      <a:pt x="797" y="2026"/>
                    </a:lnTo>
                    <a:lnTo>
                      <a:pt x="826" y="2066"/>
                    </a:lnTo>
                    <a:lnTo>
                      <a:pt x="857" y="2103"/>
                    </a:lnTo>
                    <a:lnTo>
                      <a:pt x="889" y="2139"/>
                    </a:lnTo>
                    <a:lnTo>
                      <a:pt x="926" y="2176"/>
                    </a:lnTo>
                    <a:lnTo>
                      <a:pt x="964" y="2211"/>
                    </a:lnTo>
                    <a:lnTo>
                      <a:pt x="1005" y="2245"/>
                    </a:lnTo>
                    <a:lnTo>
                      <a:pt x="1005" y="2245"/>
                    </a:lnTo>
                    <a:lnTo>
                      <a:pt x="1005" y="2245"/>
                    </a:lnTo>
                    <a:lnTo>
                      <a:pt x="1048" y="2277"/>
                    </a:lnTo>
                    <a:lnTo>
                      <a:pt x="1094" y="2309"/>
                    </a:lnTo>
                    <a:lnTo>
                      <a:pt x="1142" y="2338"/>
                    </a:lnTo>
                    <a:lnTo>
                      <a:pt x="1192" y="2367"/>
                    </a:lnTo>
                    <a:lnTo>
                      <a:pt x="1244" y="2393"/>
                    </a:lnTo>
                    <a:lnTo>
                      <a:pt x="1298" y="2418"/>
                    </a:lnTo>
                    <a:lnTo>
                      <a:pt x="1354" y="2441"/>
                    </a:lnTo>
                    <a:lnTo>
                      <a:pt x="1411" y="2461"/>
                    </a:lnTo>
                    <a:lnTo>
                      <a:pt x="1471" y="2479"/>
                    </a:lnTo>
                    <a:lnTo>
                      <a:pt x="1532" y="2496"/>
                    </a:lnTo>
                    <a:lnTo>
                      <a:pt x="1593" y="2510"/>
                    </a:lnTo>
                    <a:lnTo>
                      <a:pt x="1657" y="2522"/>
                    </a:lnTo>
                    <a:lnTo>
                      <a:pt x="1722" y="2531"/>
                    </a:lnTo>
                    <a:lnTo>
                      <a:pt x="1789" y="2537"/>
                    </a:lnTo>
                    <a:lnTo>
                      <a:pt x="1856" y="2542"/>
                    </a:lnTo>
                    <a:lnTo>
                      <a:pt x="1924" y="2543"/>
                    </a:lnTo>
                    <a:lnTo>
                      <a:pt x="1924" y="2543"/>
                    </a:lnTo>
                    <a:lnTo>
                      <a:pt x="3836" y="2543"/>
                    </a:lnTo>
                    <a:lnTo>
                      <a:pt x="3836" y="2543"/>
                    </a:lnTo>
                    <a:lnTo>
                      <a:pt x="3887" y="2542"/>
                    </a:lnTo>
                    <a:lnTo>
                      <a:pt x="3937" y="2540"/>
                    </a:lnTo>
                    <a:lnTo>
                      <a:pt x="3988" y="2536"/>
                    </a:lnTo>
                    <a:lnTo>
                      <a:pt x="4038" y="2531"/>
                    </a:lnTo>
                    <a:lnTo>
                      <a:pt x="4086" y="2523"/>
                    </a:lnTo>
                    <a:lnTo>
                      <a:pt x="4135" y="2516"/>
                    </a:lnTo>
                    <a:lnTo>
                      <a:pt x="4182" y="2507"/>
                    </a:lnTo>
                    <a:lnTo>
                      <a:pt x="4228" y="2496"/>
                    </a:lnTo>
                    <a:lnTo>
                      <a:pt x="4274" y="2484"/>
                    </a:lnTo>
                    <a:lnTo>
                      <a:pt x="4320" y="2470"/>
                    </a:lnTo>
                    <a:lnTo>
                      <a:pt x="4363" y="2456"/>
                    </a:lnTo>
                    <a:lnTo>
                      <a:pt x="4406" y="2441"/>
                    </a:lnTo>
                    <a:lnTo>
                      <a:pt x="4449" y="2424"/>
                    </a:lnTo>
                    <a:lnTo>
                      <a:pt x="4490" y="2406"/>
                    </a:lnTo>
                    <a:lnTo>
                      <a:pt x="4530" y="2387"/>
                    </a:lnTo>
                    <a:lnTo>
                      <a:pt x="4568" y="2367"/>
                    </a:lnTo>
                    <a:lnTo>
                      <a:pt x="4568" y="2367"/>
                    </a:lnTo>
                    <a:lnTo>
                      <a:pt x="4568" y="2367"/>
                    </a:lnTo>
                    <a:lnTo>
                      <a:pt x="4606" y="2346"/>
                    </a:lnTo>
                    <a:lnTo>
                      <a:pt x="4643" y="2325"/>
                    </a:lnTo>
                    <a:lnTo>
                      <a:pt x="4678" y="2302"/>
                    </a:lnTo>
                    <a:lnTo>
                      <a:pt x="4712" y="2277"/>
                    </a:lnTo>
                    <a:lnTo>
                      <a:pt x="4744" y="2253"/>
                    </a:lnTo>
                    <a:lnTo>
                      <a:pt x="4776" y="2228"/>
                    </a:lnTo>
                    <a:lnTo>
                      <a:pt x="4805" y="2202"/>
                    </a:lnTo>
                    <a:lnTo>
                      <a:pt x="4834" y="2176"/>
                    </a:lnTo>
                    <a:lnTo>
                      <a:pt x="4862" y="2149"/>
                    </a:lnTo>
                    <a:lnTo>
                      <a:pt x="4888" y="2121"/>
                    </a:lnTo>
                    <a:lnTo>
                      <a:pt x="4911" y="2093"/>
                    </a:lnTo>
                    <a:lnTo>
                      <a:pt x="4934" y="2066"/>
                    </a:lnTo>
                    <a:lnTo>
                      <a:pt x="4955" y="2037"/>
                    </a:lnTo>
                    <a:lnTo>
                      <a:pt x="4975" y="2008"/>
                    </a:lnTo>
                    <a:lnTo>
                      <a:pt x="4993" y="1977"/>
                    </a:lnTo>
                    <a:lnTo>
                      <a:pt x="5010" y="1948"/>
                    </a:lnTo>
                    <a:lnTo>
                      <a:pt x="5010" y="1948"/>
                    </a:lnTo>
                    <a:lnTo>
                      <a:pt x="5010" y="1948"/>
                    </a:lnTo>
                    <a:lnTo>
                      <a:pt x="5030" y="1908"/>
                    </a:lnTo>
                    <a:lnTo>
                      <a:pt x="5048" y="1867"/>
                    </a:lnTo>
                    <a:lnTo>
                      <a:pt x="5062" y="1827"/>
                    </a:lnTo>
                    <a:lnTo>
                      <a:pt x="5074" y="1786"/>
                    </a:lnTo>
                    <a:lnTo>
                      <a:pt x="5084" y="1745"/>
                    </a:lnTo>
                    <a:lnTo>
                      <a:pt x="5091" y="1702"/>
                    </a:lnTo>
                    <a:lnTo>
                      <a:pt x="5094" y="1659"/>
                    </a:lnTo>
                    <a:lnTo>
                      <a:pt x="5096" y="1616"/>
                    </a:lnTo>
                    <a:lnTo>
                      <a:pt x="5096" y="1616"/>
                    </a:lnTo>
                    <a:lnTo>
                      <a:pt x="5096" y="1590"/>
                    </a:lnTo>
                    <a:lnTo>
                      <a:pt x="5096" y="1590"/>
                    </a:lnTo>
                    <a:lnTo>
                      <a:pt x="5094" y="1547"/>
                    </a:lnTo>
                    <a:lnTo>
                      <a:pt x="5091" y="1504"/>
                    </a:lnTo>
                    <a:lnTo>
                      <a:pt x="5084" y="1463"/>
                    </a:lnTo>
                    <a:lnTo>
                      <a:pt x="5074" y="1422"/>
                    </a:lnTo>
                    <a:lnTo>
                      <a:pt x="5062" y="1380"/>
                    </a:lnTo>
                    <a:lnTo>
                      <a:pt x="5048" y="1339"/>
                    </a:lnTo>
                    <a:lnTo>
                      <a:pt x="5030" y="1299"/>
                    </a:lnTo>
                    <a:lnTo>
                      <a:pt x="5010" y="1259"/>
                    </a:lnTo>
                    <a:lnTo>
                      <a:pt x="5010" y="1259"/>
                    </a:lnTo>
                    <a:lnTo>
                      <a:pt x="5010" y="1259"/>
                    </a:lnTo>
                    <a:lnTo>
                      <a:pt x="4987" y="1220"/>
                    </a:lnTo>
                    <a:lnTo>
                      <a:pt x="4963" y="1180"/>
                    </a:lnTo>
                    <a:lnTo>
                      <a:pt x="4934" y="1142"/>
                    </a:lnTo>
                    <a:lnTo>
                      <a:pt x="4903" y="1103"/>
                    </a:lnTo>
                    <a:lnTo>
                      <a:pt x="4869" y="1067"/>
                    </a:lnTo>
                    <a:lnTo>
                      <a:pt x="4834" y="1031"/>
                    </a:lnTo>
                    <a:lnTo>
                      <a:pt x="4796" y="996"/>
                    </a:lnTo>
                    <a:lnTo>
                      <a:pt x="4755" y="963"/>
                    </a:lnTo>
                    <a:lnTo>
                      <a:pt x="4755" y="963"/>
                    </a:lnTo>
                    <a:lnTo>
                      <a:pt x="4755" y="963"/>
                    </a:lnTo>
                    <a:lnTo>
                      <a:pt x="4712" y="929"/>
                    </a:lnTo>
                    <a:lnTo>
                      <a:pt x="4666" y="898"/>
                    </a:lnTo>
                    <a:lnTo>
                      <a:pt x="4618" y="868"/>
                    </a:lnTo>
                    <a:lnTo>
                      <a:pt x="4568" y="840"/>
                    </a:lnTo>
                    <a:lnTo>
                      <a:pt x="4516" y="814"/>
                    </a:lnTo>
                    <a:lnTo>
                      <a:pt x="4462" y="790"/>
                    </a:lnTo>
                    <a:lnTo>
                      <a:pt x="4406" y="767"/>
                    </a:lnTo>
                    <a:lnTo>
                      <a:pt x="4349" y="745"/>
                    </a:lnTo>
                    <a:lnTo>
                      <a:pt x="4289" y="727"/>
                    </a:lnTo>
                    <a:lnTo>
                      <a:pt x="4228" y="710"/>
                    </a:lnTo>
                    <a:lnTo>
                      <a:pt x="4167" y="696"/>
                    </a:lnTo>
                    <a:lnTo>
                      <a:pt x="4103" y="686"/>
                    </a:lnTo>
                    <a:lnTo>
                      <a:pt x="4038" y="676"/>
                    </a:lnTo>
                    <a:lnTo>
                      <a:pt x="3971" y="669"/>
                    </a:lnTo>
                    <a:lnTo>
                      <a:pt x="3904" y="666"/>
                    </a:lnTo>
                    <a:lnTo>
                      <a:pt x="3836" y="664"/>
                    </a:lnTo>
                    <a:lnTo>
                      <a:pt x="3836" y="664"/>
                    </a:lnTo>
                    <a:lnTo>
                      <a:pt x="1924" y="664"/>
                    </a:lnTo>
                    <a:lnTo>
                      <a:pt x="1924" y="664"/>
                    </a:lnTo>
                    <a:lnTo>
                      <a:pt x="1873" y="664"/>
                    </a:lnTo>
                    <a:lnTo>
                      <a:pt x="1821" y="667"/>
                    </a:lnTo>
                    <a:lnTo>
                      <a:pt x="1772" y="670"/>
                    </a:lnTo>
                    <a:lnTo>
                      <a:pt x="1722" y="676"/>
                    </a:lnTo>
                    <a:lnTo>
                      <a:pt x="1673" y="683"/>
                    </a:lnTo>
                    <a:lnTo>
                      <a:pt x="1625" y="690"/>
                    </a:lnTo>
                    <a:lnTo>
                      <a:pt x="1578" y="699"/>
                    </a:lnTo>
                    <a:lnTo>
                      <a:pt x="1532" y="710"/>
                    </a:lnTo>
                    <a:lnTo>
                      <a:pt x="1486" y="722"/>
                    </a:lnTo>
                    <a:lnTo>
                      <a:pt x="1440" y="736"/>
                    </a:lnTo>
                    <a:lnTo>
                      <a:pt x="1397" y="751"/>
                    </a:lnTo>
                    <a:lnTo>
                      <a:pt x="1354" y="767"/>
                    </a:lnTo>
                    <a:lnTo>
                      <a:pt x="1311" y="784"/>
                    </a:lnTo>
                    <a:lnTo>
                      <a:pt x="1270" y="800"/>
                    </a:lnTo>
                    <a:lnTo>
                      <a:pt x="1230" y="820"/>
                    </a:lnTo>
                    <a:lnTo>
                      <a:pt x="1192" y="840"/>
                    </a:lnTo>
                    <a:lnTo>
                      <a:pt x="1192" y="840"/>
                    </a:lnTo>
                    <a:lnTo>
                      <a:pt x="1192" y="840"/>
                    </a:lnTo>
                    <a:lnTo>
                      <a:pt x="1154" y="862"/>
                    </a:lnTo>
                    <a:lnTo>
                      <a:pt x="1117" y="883"/>
                    </a:lnTo>
                    <a:lnTo>
                      <a:pt x="1082" y="906"/>
                    </a:lnTo>
                    <a:lnTo>
                      <a:pt x="1048" y="929"/>
                    </a:lnTo>
                    <a:lnTo>
                      <a:pt x="1016" y="953"/>
                    </a:lnTo>
                    <a:lnTo>
                      <a:pt x="984" y="978"/>
                    </a:lnTo>
                    <a:lnTo>
                      <a:pt x="955" y="1004"/>
                    </a:lnTo>
                    <a:lnTo>
                      <a:pt x="926" y="1031"/>
                    </a:lnTo>
                    <a:lnTo>
                      <a:pt x="898" y="1057"/>
                    </a:lnTo>
                    <a:lnTo>
                      <a:pt x="872" y="1085"/>
                    </a:lnTo>
                    <a:lnTo>
                      <a:pt x="849" y="1113"/>
                    </a:lnTo>
                    <a:lnTo>
                      <a:pt x="826" y="1142"/>
                    </a:lnTo>
                    <a:lnTo>
                      <a:pt x="805" y="1171"/>
                    </a:lnTo>
                    <a:lnTo>
                      <a:pt x="785" y="1200"/>
                    </a:lnTo>
                    <a:lnTo>
                      <a:pt x="767" y="1229"/>
                    </a:lnTo>
                    <a:lnTo>
                      <a:pt x="750" y="1259"/>
                    </a:lnTo>
                    <a:lnTo>
                      <a:pt x="750" y="1259"/>
                    </a:lnTo>
                    <a:lnTo>
                      <a:pt x="750" y="1259"/>
                    </a:lnTo>
                    <a:lnTo>
                      <a:pt x="730" y="1299"/>
                    </a:lnTo>
                    <a:lnTo>
                      <a:pt x="712" y="1339"/>
                    </a:lnTo>
                    <a:lnTo>
                      <a:pt x="698" y="1380"/>
                    </a:lnTo>
                    <a:lnTo>
                      <a:pt x="686" y="1422"/>
                    </a:lnTo>
                    <a:lnTo>
                      <a:pt x="676" y="1463"/>
                    </a:lnTo>
                    <a:lnTo>
                      <a:pt x="669" y="1504"/>
                    </a:lnTo>
                    <a:lnTo>
                      <a:pt x="664" y="1547"/>
                    </a:lnTo>
                    <a:lnTo>
                      <a:pt x="664" y="1590"/>
                    </a:lnTo>
                    <a:lnTo>
                      <a:pt x="664" y="1590"/>
                    </a:lnTo>
                    <a:lnTo>
                      <a:pt x="664" y="1616"/>
                    </a:lnTo>
                    <a:lnTo>
                      <a:pt x="664" y="1616"/>
                    </a:lnTo>
                    <a:lnTo>
                      <a:pt x="664" y="1659"/>
                    </a:lnTo>
                    <a:lnTo>
                      <a:pt x="669" y="1702"/>
                    </a:lnTo>
                    <a:lnTo>
                      <a:pt x="676" y="1745"/>
                    </a:lnTo>
                    <a:lnTo>
                      <a:pt x="686" y="1786"/>
                    </a:lnTo>
                    <a:lnTo>
                      <a:pt x="698" y="1827"/>
                    </a:lnTo>
                    <a:lnTo>
                      <a:pt x="712" y="1867"/>
                    </a:lnTo>
                    <a:lnTo>
                      <a:pt x="730" y="1908"/>
                    </a:lnTo>
                    <a:lnTo>
                      <a:pt x="750" y="1948"/>
                    </a:lnTo>
                    <a:lnTo>
                      <a:pt x="750" y="1948"/>
                    </a:lnTo>
                    <a:close/>
                  </a:path>
                </a:pathLst>
              </a:custGeom>
              <a:solidFill>
                <a:srgbClr val="DF0024"/>
              </a:solidFill>
              <a:ln w="9525">
                <a:noFill/>
                <a:rou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sp>
            <p:nvSpPr>
              <p:cNvPr id="13" name="Freeform 5"/>
              <p:cNvSpPr/>
              <p:nvPr/>
            </p:nvSpPr>
            <p:spPr bwMode="auto">
              <a:xfrm>
                <a:off x="152400" y="1452163"/>
                <a:ext cx="1630998" cy="1099225"/>
              </a:xfrm>
              <a:custGeom>
                <a:avLst/>
                <a:gdLst/>
                <a:ahLst/>
                <a:cxnLst>
                  <a:cxn ang="0">
                    <a:pos x="5438" y="1318"/>
                  </a:cxn>
                  <a:cxn ang="0">
                    <a:pos x="5248" y="1507"/>
                  </a:cxn>
                  <a:cxn ang="0">
                    <a:pos x="5145" y="1679"/>
                  </a:cxn>
                  <a:cxn ang="0">
                    <a:pos x="5095" y="1848"/>
                  </a:cxn>
                  <a:cxn ang="0">
                    <a:pos x="5082" y="2149"/>
                  </a:cxn>
                  <a:cxn ang="0">
                    <a:pos x="4944" y="2555"/>
                  </a:cxn>
                  <a:cxn ang="0">
                    <a:pos x="4726" y="2848"/>
                  </a:cxn>
                  <a:cxn ang="0">
                    <a:pos x="4381" y="3093"/>
                  </a:cxn>
                  <a:cxn ang="0">
                    <a:pos x="3964" y="3211"/>
                  </a:cxn>
                  <a:cxn ang="0">
                    <a:pos x="1733" y="3204"/>
                  </a:cxn>
                  <a:cxn ang="0">
                    <a:pos x="1325" y="3066"/>
                  </a:cxn>
                  <a:cxn ang="0">
                    <a:pos x="1034" y="2848"/>
                  </a:cxn>
                  <a:cxn ang="0">
                    <a:pos x="787" y="2501"/>
                  </a:cxn>
                  <a:cxn ang="0">
                    <a:pos x="669" y="2086"/>
                  </a:cxn>
                  <a:cxn ang="0">
                    <a:pos x="678" y="1733"/>
                  </a:cxn>
                  <a:cxn ang="0">
                    <a:pos x="816" y="1325"/>
                  </a:cxn>
                  <a:cxn ang="0">
                    <a:pos x="1034" y="1034"/>
                  </a:cxn>
                  <a:cxn ang="0">
                    <a:pos x="1379" y="788"/>
                  </a:cxn>
                  <a:cxn ang="0">
                    <a:pos x="1796" y="669"/>
                  </a:cxn>
                  <a:cxn ang="0">
                    <a:pos x="4027" y="678"/>
                  </a:cxn>
                  <a:cxn ang="0">
                    <a:pos x="4435" y="816"/>
                  </a:cxn>
                  <a:cxn ang="0">
                    <a:pos x="4726" y="1034"/>
                  </a:cxn>
                  <a:cxn ang="0">
                    <a:pos x="4910" y="895"/>
                  </a:cxn>
                  <a:cxn ang="0">
                    <a:pos x="5201" y="678"/>
                  </a:cxn>
                  <a:cxn ang="0">
                    <a:pos x="5129" y="502"/>
                  </a:cxn>
                  <a:cxn ang="0">
                    <a:pos x="4872" y="304"/>
                  </a:cxn>
                  <a:cxn ang="0">
                    <a:pos x="4584" y="151"/>
                  </a:cxn>
                  <a:cxn ang="0">
                    <a:pos x="4270" y="49"/>
                  </a:cxn>
                  <a:cxn ang="0">
                    <a:pos x="3935" y="2"/>
                  </a:cxn>
                  <a:cxn ang="0">
                    <a:pos x="1776" y="5"/>
                  </a:cxn>
                  <a:cxn ang="0">
                    <a:pos x="1444" y="61"/>
                  </a:cxn>
                  <a:cxn ang="0">
                    <a:pos x="1133" y="171"/>
                  </a:cxn>
                  <a:cxn ang="0">
                    <a:pos x="849" y="329"/>
                  </a:cxn>
                  <a:cxn ang="0">
                    <a:pos x="597" y="532"/>
                  </a:cxn>
                  <a:cxn ang="0">
                    <a:pos x="412" y="737"/>
                  </a:cxn>
                  <a:cxn ang="0">
                    <a:pos x="234" y="1007"/>
                  </a:cxn>
                  <a:cxn ang="0">
                    <a:pos x="101" y="1307"/>
                  </a:cxn>
                  <a:cxn ang="0">
                    <a:pos x="22" y="1631"/>
                  </a:cxn>
                  <a:cxn ang="0">
                    <a:pos x="0" y="1958"/>
                  </a:cxn>
                  <a:cxn ang="0">
                    <a:pos x="22" y="2249"/>
                  </a:cxn>
                  <a:cxn ang="0">
                    <a:pos x="101" y="2573"/>
                  </a:cxn>
                  <a:cxn ang="0">
                    <a:pos x="234" y="2873"/>
                  </a:cxn>
                  <a:cxn ang="0">
                    <a:pos x="412" y="3145"/>
                  </a:cxn>
                  <a:cxn ang="0">
                    <a:pos x="597" y="3348"/>
                  </a:cxn>
                  <a:cxn ang="0">
                    <a:pos x="849" y="3551"/>
                  </a:cxn>
                  <a:cxn ang="0">
                    <a:pos x="1133" y="3711"/>
                  </a:cxn>
                  <a:cxn ang="0">
                    <a:pos x="1444" y="3821"/>
                  </a:cxn>
                  <a:cxn ang="0">
                    <a:pos x="1776" y="3877"/>
                  </a:cxn>
                  <a:cxn ang="0">
                    <a:pos x="3885" y="3880"/>
                  </a:cxn>
                  <a:cxn ang="0">
                    <a:pos x="4223" y="3842"/>
                  </a:cxn>
                  <a:cxn ang="0">
                    <a:pos x="4541" y="3747"/>
                  </a:cxn>
                  <a:cxn ang="0">
                    <a:pos x="4832" y="3602"/>
                  </a:cxn>
                  <a:cxn ang="0">
                    <a:pos x="5095" y="3411"/>
                  </a:cxn>
                  <a:cxn ang="0">
                    <a:pos x="5289" y="3215"/>
                  </a:cxn>
                  <a:cxn ang="0">
                    <a:pos x="5480" y="2954"/>
                  </a:cxn>
                  <a:cxn ang="0">
                    <a:pos x="5625" y="2661"/>
                  </a:cxn>
                  <a:cxn ang="0">
                    <a:pos x="5720" y="2345"/>
                  </a:cxn>
                  <a:cxn ang="0">
                    <a:pos x="5760" y="2007"/>
                  </a:cxn>
                  <a:cxn ang="0">
                    <a:pos x="5751" y="1735"/>
                  </a:cxn>
                  <a:cxn ang="0">
                    <a:pos x="5692" y="1417"/>
                  </a:cxn>
                </a:cxnLst>
                <a:rect l="0" t="0" r="r" b="b"/>
                <a:pathLst>
                  <a:path w="5760" h="3882">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solidFill>
                <a:srgbClr val="DF0024"/>
              </a:solidFill>
              <a:ln w="9525">
                <a:noFill/>
                <a:rou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sp>
            <p:nvSpPr>
              <p:cNvPr id="14" name="Freeform 5"/>
              <p:cNvSpPr/>
              <p:nvPr/>
            </p:nvSpPr>
            <p:spPr bwMode="auto">
              <a:xfrm flipH="1">
                <a:off x="2675121" y="1453995"/>
                <a:ext cx="1630998" cy="1099225"/>
              </a:xfrm>
              <a:custGeom>
                <a:avLst/>
                <a:gdLst/>
                <a:ahLst/>
                <a:cxnLst>
                  <a:cxn ang="0">
                    <a:pos x="5438" y="1318"/>
                  </a:cxn>
                  <a:cxn ang="0">
                    <a:pos x="5248" y="1507"/>
                  </a:cxn>
                  <a:cxn ang="0">
                    <a:pos x="5145" y="1679"/>
                  </a:cxn>
                  <a:cxn ang="0">
                    <a:pos x="5095" y="1848"/>
                  </a:cxn>
                  <a:cxn ang="0">
                    <a:pos x="5082" y="2149"/>
                  </a:cxn>
                  <a:cxn ang="0">
                    <a:pos x="4944" y="2555"/>
                  </a:cxn>
                  <a:cxn ang="0">
                    <a:pos x="4726" y="2848"/>
                  </a:cxn>
                  <a:cxn ang="0">
                    <a:pos x="4381" y="3093"/>
                  </a:cxn>
                  <a:cxn ang="0">
                    <a:pos x="3964" y="3211"/>
                  </a:cxn>
                  <a:cxn ang="0">
                    <a:pos x="1733" y="3204"/>
                  </a:cxn>
                  <a:cxn ang="0">
                    <a:pos x="1325" y="3066"/>
                  </a:cxn>
                  <a:cxn ang="0">
                    <a:pos x="1034" y="2848"/>
                  </a:cxn>
                  <a:cxn ang="0">
                    <a:pos x="787" y="2501"/>
                  </a:cxn>
                  <a:cxn ang="0">
                    <a:pos x="669" y="2086"/>
                  </a:cxn>
                  <a:cxn ang="0">
                    <a:pos x="678" y="1733"/>
                  </a:cxn>
                  <a:cxn ang="0">
                    <a:pos x="816" y="1325"/>
                  </a:cxn>
                  <a:cxn ang="0">
                    <a:pos x="1034" y="1034"/>
                  </a:cxn>
                  <a:cxn ang="0">
                    <a:pos x="1379" y="788"/>
                  </a:cxn>
                  <a:cxn ang="0">
                    <a:pos x="1796" y="669"/>
                  </a:cxn>
                  <a:cxn ang="0">
                    <a:pos x="4027" y="678"/>
                  </a:cxn>
                  <a:cxn ang="0">
                    <a:pos x="4435" y="816"/>
                  </a:cxn>
                  <a:cxn ang="0">
                    <a:pos x="4726" y="1034"/>
                  </a:cxn>
                  <a:cxn ang="0">
                    <a:pos x="4910" y="895"/>
                  </a:cxn>
                  <a:cxn ang="0">
                    <a:pos x="5201" y="678"/>
                  </a:cxn>
                  <a:cxn ang="0">
                    <a:pos x="5129" y="502"/>
                  </a:cxn>
                  <a:cxn ang="0">
                    <a:pos x="4872" y="304"/>
                  </a:cxn>
                  <a:cxn ang="0">
                    <a:pos x="4584" y="151"/>
                  </a:cxn>
                  <a:cxn ang="0">
                    <a:pos x="4270" y="49"/>
                  </a:cxn>
                  <a:cxn ang="0">
                    <a:pos x="3935" y="2"/>
                  </a:cxn>
                  <a:cxn ang="0">
                    <a:pos x="1776" y="5"/>
                  </a:cxn>
                  <a:cxn ang="0">
                    <a:pos x="1444" y="61"/>
                  </a:cxn>
                  <a:cxn ang="0">
                    <a:pos x="1133" y="171"/>
                  </a:cxn>
                  <a:cxn ang="0">
                    <a:pos x="849" y="329"/>
                  </a:cxn>
                  <a:cxn ang="0">
                    <a:pos x="597" y="532"/>
                  </a:cxn>
                  <a:cxn ang="0">
                    <a:pos x="412" y="737"/>
                  </a:cxn>
                  <a:cxn ang="0">
                    <a:pos x="234" y="1007"/>
                  </a:cxn>
                  <a:cxn ang="0">
                    <a:pos x="101" y="1307"/>
                  </a:cxn>
                  <a:cxn ang="0">
                    <a:pos x="22" y="1631"/>
                  </a:cxn>
                  <a:cxn ang="0">
                    <a:pos x="0" y="1958"/>
                  </a:cxn>
                  <a:cxn ang="0">
                    <a:pos x="22" y="2249"/>
                  </a:cxn>
                  <a:cxn ang="0">
                    <a:pos x="101" y="2573"/>
                  </a:cxn>
                  <a:cxn ang="0">
                    <a:pos x="234" y="2873"/>
                  </a:cxn>
                  <a:cxn ang="0">
                    <a:pos x="412" y="3145"/>
                  </a:cxn>
                  <a:cxn ang="0">
                    <a:pos x="597" y="3348"/>
                  </a:cxn>
                  <a:cxn ang="0">
                    <a:pos x="849" y="3551"/>
                  </a:cxn>
                  <a:cxn ang="0">
                    <a:pos x="1133" y="3711"/>
                  </a:cxn>
                  <a:cxn ang="0">
                    <a:pos x="1444" y="3821"/>
                  </a:cxn>
                  <a:cxn ang="0">
                    <a:pos x="1776" y="3877"/>
                  </a:cxn>
                  <a:cxn ang="0">
                    <a:pos x="3885" y="3880"/>
                  </a:cxn>
                  <a:cxn ang="0">
                    <a:pos x="4223" y="3842"/>
                  </a:cxn>
                  <a:cxn ang="0">
                    <a:pos x="4541" y="3747"/>
                  </a:cxn>
                  <a:cxn ang="0">
                    <a:pos x="4832" y="3602"/>
                  </a:cxn>
                  <a:cxn ang="0">
                    <a:pos x="5095" y="3411"/>
                  </a:cxn>
                  <a:cxn ang="0">
                    <a:pos x="5289" y="3215"/>
                  </a:cxn>
                  <a:cxn ang="0">
                    <a:pos x="5480" y="2954"/>
                  </a:cxn>
                  <a:cxn ang="0">
                    <a:pos x="5625" y="2661"/>
                  </a:cxn>
                  <a:cxn ang="0">
                    <a:pos x="5720" y="2345"/>
                  </a:cxn>
                  <a:cxn ang="0">
                    <a:pos x="5760" y="2007"/>
                  </a:cxn>
                  <a:cxn ang="0">
                    <a:pos x="5751" y="1735"/>
                  </a:cxn>
                  <a:cxn ang="0">
                    <a:pos x="5692" y="1417"/>
                  </a:cxn>
                </a:cxnLst>
                <a:rect l="0" t="0" r="r" b="b"/>
                <a:pathLst>
                  <a:path w="5760" h="3882">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solidFill>
                <a:srgbClr val="DF0024"/>
              </a:solidFill>
              <a:ln w="9525">
                <a:noFill/>
                <a:rou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grpSp>
        <p:sp>
          <p:nvSpPr>
            <p:cNvPr id="10" name="Rectangle 36"/>
            <p:cNvSpPr/>
            <p:nvPr/>
          </p:nvSpPr>
          <p:spPr>
            <a:xfrm>
              <a:off x="32318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itchFamily="34" charset="0"/>
                  <a:cs typeface="Arial" panose="020B0604020202020204" pitchFamily="34" charset="0"/>
                </a:rPr>
                <a:t>2014</a:t>
              </a:r>
              <a:endParaRPr lang="en-US" dirty="0">
                <a:solidFill>
                  <a:srgbClr val="FFFFFF"/>
                </a:solidFill>
                <a:latin typeface="Arial Narrow" pitchFamily="34" charset="0"/>
                <a:cs typeface="Arial" panose="020B0604020202020204" pitchFamily="34" charset="0"/>
              </a:endParaRPr>
            </a:p>
          </p:txBody>
        </p:sp>
        <p:sp>
          <p:nvSpPr>
            <p:cNvPr id="11" name="Rectangle 37"/>
            <p:cNvSpPr/>
            <p:nvPr/>
          </p:nvSpPr>
          <p:spPr>
            <a:xfrm>
              <a:off x="51114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itchFamily="34" charset="0"/>
                  <a:cs typeface="Arial" panose="020B0604020202020204" pitchFamily="34" charset="0"/>
                </a:rPr>
                <a:t>2015</a:t>
              </a:r>
              <a:endParaRPr lang="en-US" dirty="0">
                <a:solidFill>
                  <a:srgbClr val="FFFFFF"/>
                </a:solidFill>
                <a:latin typeface="Arial Narrow" pitchFamily="34" charset="0"/>
                <a:cs typeface="Arial" panose="020B0604020202020204" pitchFamily="34" charset="0"/>
              </a:endParaRPr>
            </a:p>
          </p:txBody>
        </p:sp>
      </p:grpSp>
      <p:sp>
        <p:nvSpPr>
          <p:cNvPr id="15" name="矩形 14"/>
          <p:cNvSpPr/>
          <p:nvPr/>
        </p:nvSpPr>
        <p:spPr>
          <a:xfrm>
            <a:off x="1377254" y="3697019"/>
            <a:ext cx="1848248" cy="530915"/>
          </a:xfrm>
          <a:prstGeom prst="rect">
            <a:avLst/>
          </a:prstGeom>
        </p:spPr>
        <p:txBody>
          <a:bodyPr wrap="square" lIns="68580" tIns="34290" rIns="68580" bIns="34290">
            <a:spAutoFit/>
          </a:bodyPr>
          <a:lstStyle/>
          <a:p>
            <a:pPr>
              <a:spcBef>
                <a:spcPts val="840"/>
              </a:spcBef>
              <a:spcAft>
                <a:spcPts val="840"/>
              </a:spcAft>
            </a:pP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3491880" y="3697019"/>
            <a:ext cx="1848248" cy="530915"/>
          </a:xfrm>
          <a:prstGeom prst="rect">
            <a:avLst/>
          </a:prstGeom>
        </p:spPr>
        <p:txBody>
          <a:bodyPr wrap="square" lIns="68580" tIns="34290" rIns="68580" bIns="34290">
            <a:spAutoFit/>
          </a:bodyPr>
          <a:lstStyle/>
          <a:p>
            <a:pPr>
              <a:spcBef>
                <a:spcPts val="840"/>
              </a:spcBef>
              <a:spcAft>
                <a:spcPts val="840"/>
              </a:spcAft>
            </a:pP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5580112" y="3690669"/>
            <a:ext cx="1848248" cy="530915"/>
          </a:xfrm>
          <a:prstGeom prst="rect">
            <a:avLst/>
          </a:prstGeom>
        </p:spPr>
        <p:txBody>
          <a:bodyPr wrap="square" lIns="68580" tIns="34290" rIns="68580" bIns="34290">
            <a:spAutoFit/>
          </a:bodyPr>
          <a:lstStyle/>
          <a:p>
            <a:pPr>
              <a:spcBef>
                <a:spcPts val="840"/>
              </a:spcBef>
              <a:spcAft>
                <a:spcPts val="840"/>
              </a:spcAft>
            </a:pP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a:t>
            </a:r>
            <a:r>
              <a:rPr lang="zh-CN" altLang="en-US" sz="1000" b="1" smtClean="0">
                <a:solidFill>
                  <a:schemeClr val="bg1">
                    <a:lumMod val="50000"/>
                  </a:schemeClr>
                </a:solidFill>
                <a:latin typeface="微软雅黑" panose="020B0503020204020204" pitchFamily="34" charset="-122"/>
                <a:ea typeface="微软雅黑" panose="020B0503020204020204" pitchFamily="34" charset="-122"/>
              </a:rPr>
              <a:t>的文本</a:t>
            </a:r>
            <a:r>
              <a:rPr lang="en-US" altLang="zh-CN" sz="1000" b="1"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灯片编号占位符 17"/>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19" name="TextBox 18"/>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250"/>
                                        <p:tgtEl>
                                          <p:spTgt spid="6"/>
                                        </p:tgtEl>
                                      </p:cBhvr>
                                    </p:animEffect>
                                  </p:childTnLst>
                                </p:cTn>
                              </p:par>
                            </p:childTnLst>
                          </p:cTn>
                        </p:par>
                        <p:par>
                          <p:cTn id="8" fill="hold">
                            <p:stCondLst>
                              <p:cond delay="1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1398985" y="1673327"/>
            <a:ext cx="917972" cy="917972"/>
            <a:chOff x="0" y="0"/>
            <a:chExt cx="1224136" cy="1224136"/>
          </a:xfrm>
        </p:grpSpPr>
        <p:sp>
          <p:nvSpPr>
            <p:cNvPr id="3" name="椭圆 44"/>
            <p:cNvSpPr>
              <a:spLocks noChangeArrowheads="1"/>
            </p:cNvSpPr>
            <p:nvPr/>
          </p:nvSpPr>
          <p:spPr bwMode="auto">
            <a:xfrm>
              <a:off x="0" y="0"/>
              <a:ext cx="1224136" cy="1224136"/>
            </a:xfrm>
            <a:prstGeom prst="ellipse">
              <a:avLst/>
            </a:prstGeom>
            <a:solidFill>
              <a:srgbClr val="DF002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4" name="Group 8"/>
            <p:cNvGrpSpPr/>
            <p:nvPr/>
          </p:nvGrpSpPr>
          <p:grpSpPr bwMode="auto">
            <a:xfrm>
              <a:off x="455517" y="389024"/>
              <a:ext cx="293688" cy="446088"/>
              <a:chOff x="0" y="0"/>
              <a:chExt cx="293688" cy="446088"/>
            </a:xfrm>
          </p:grpSpPr>
          <p:sp>
            <p:nvSpPr>
              <p:cNvPr id="5"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6"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7"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grpSp>
      <p:grpSp>
        <p:nvGrpSpPr>
          <p:cNvPr id="8" name="Group 12"/>
          <p:cNvGrpSpPr/>
          <p:nvPr/>
        </p:nvGrpSpPr>
        <p:grpSpPr bwMode="auto">
          <a:xfrm>
            <a:off x="2721769" y="1673327"/>
            <a:ext cx="917972" cy="917972"/>
            <a:chOff x="0" y="0"/>
            <a:chExt cx="1224136" cy="1224136"/>
          </a:xfrm>
        </p:grpSpPr>
        <p:sp>
          <p:nvSpPr>
            <p:cNvPr id="9" name="椭圆 50"/>
            <p:cNvSpPr>
              <a:spLocks noChangeArrowheads="1"/>
            </p:cNvSpPr>
            <p:nvPr/>
          </p:nvSpPr>
          <p:spPr bwMode="auto">
            <a:xfrm>
              <a:off x="0" y="0"/>
              <a:ext cx="1224136" cy="1224136"/>
            </a:xfrm>
            <a:prstGeom prst="ellipse">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0" name="Freeform 1001"/>
            <p:cNvSpPr>
              <a:spLocks noEditPoints="1" noChangeArrowheads="1"/>
            </p:cNvSpPr>
            <p:nvPr/>
          </p:nvSpPr>
          <p:spPr bwMode="auto">
            <a:xfrm>
              <a:off x="358172" y="312058"/>
              <a:ext cx="492125" cy="546100"/>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11" name="椭圆 53"/>
          <p:cNvSpPr>
            <a:spLocks noChangeArrowheads="1"/>
          </p:cNvSpPr>
          <p:nvPr/>
        </p:nvSpPr>
        <p:spPr bwMode="auto">
          <a:xfrm>
            <a:off x="4044553" y="1673327"/>
            <a:ext cx="919163" cy="917972"/>
          </a:xfrm>
          <a:prstGeom prst="ellipse">
            <a:avLst/>
          </a:prstGeom>
          <a:solidFill>
            <a:srgbClr val="DF002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12" name="Group 17"/>
          <p:cNvGrpSpPr/>
          <p:nvPr/>
        </p:nvGrpSpPr>
        <p:grpSpPr bwMode="auto">
          <a:xfrm>
            <a:off x="4313982" y="1965054"/>
            <a:ext cx="286080" cy="369042"/>
            <a:chOff x="0" y="0"/>
            <a:chExt cx="381000" cy="492126"/>
          </a:xfrm>
        </p:grpSpPr>
        <p:sp>
          <p:nvSpPr>
            <p:cNvPr id="13"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4"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5"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6"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grpSp>
        <p:nvGrpSpPr>
          <p:cNvPr id="17" name="Group 22"/>
          <p:cNvGrpSpPr/>
          <p:nvPr/>
        </p:nvGrpSpPr>
        <p:grpSpPr bwMode="auto">
          <a:xfrm>
            <a:off x="5368529" y="1660229"/>
            <a:ext cx="917972" cy="917972"/>
            <a:chOff x="0" y="0"/>
            <a:chExt cx="1224136" cy="1224136"/>
          </a:xfrm>
        </p:grpSpPr>
        <p:sp>
          <p:nvSpPr>
            <p:cNvPr id="18" name="椭圆 60"/>
            <p:cNvSpPr>
              <a:spLocks noChangeArrowheads="1"/>
            </p:cNvSpPr>
            <p:nvPr/>
          </p:nvSpPr>
          <p:spPr bwMode="auto">
            <a:xfrm>
              <a:off x="0" y="0"/>
              <a:ext cx="1224136" cy="1224136"/>
            </a:xfrm>
            <a:prstGeom prst="ellipse">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9" name="Freeform 1015"/>
            <p:cNvSpPr>
              <a:spLocks noChangeArrowheads="1"/>
            </p:cNvSpPr>
            <p:nvPr/>
          </p:nvSpPr>
          <p:spPr bwMode="auto">
            <a:xfrm>
              <a:off x="377672" y="461202"/>
              <a:ext cx="457200" cy="41592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grpSp>
        <p:nvGrpSpPr>
          <p:cNvPr id="20" name="Group 25"/>
          <p:cNvGrpSpPr/>
          <p:nvPr/>
        </p:nvGrpSpPr>
        <p:grpSpPr bwMode="auto">
          <a:xfrm>
            <a:off x="6691312" y="1673327"/>
            <a:ext cx="917972" cy="917972"/>
            <a:chOff x="0" y="0"/>
            <a:chExt cx="1224136" cy="1224136"/>
          </a:xfrm>
        </p:grpSpPr>
        <p:sp>
          <p:nvSpPr>
            <p:cNvPr id="21" name="椭圆 63"/>
            <p:cNvSpPr>
              <a:spLocks noChangeArrowheads="1"/>
            </p:cNvSpPr>
            <p:nvPr/>
          </p:nvSpPr>
          <p:spPr bwMode="auto">
            <a:xfrm>
              <a:off x="0" y="0"/>
              <a:ext cx="1224136" cy="1224136"/>
            </a:xfrm>
            <a:prstGeom prst="ellipse">
              <a:avLst/>
            </a:prstGeom>
            <a:solidFill>
              <a:srgbClr val="DF002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2" name="Group 27"/>
            <p:cNvGrpSpPr/>
            <p:nvPr/>
          </p:nvGrpSpPr>
          <p:grpSpPr bwMode="auto">
            <a:xfrm>
              <a:off x="402004" y="462692"/>
              <a:ext cx="415398" cy="303451"/>
              <a:chOff x="0" y="0"/>
              <a:chExt cx="685800" cy="400050"/>
            </a:xfrm>
          </p:grpSpPr>
          <p:sp>
            <p:nvSpPr>
              <p:cNvPr id="23"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24"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grpSp>
      <p:grpSp>
        <p:nvGrpSpPr>
          <p:cNvPr id="25" name="Group 30"/>
          <p:cNvGrpSpPr/>
          <p:nvPr/>
        </p:nvGrpSpPr>
        <p:grpSpPr bwMode="auto">
          <a:xfrm>
            <a:off x="1398984" y="2767512"/>
            <a:ext cx="6629400" cy="261610"/>
            <a:chOff x="0" y="0"/>
            <a:chExt cx="8838828" cy="348589"/>
          </a:xfrm>
        </p:grpSpPr>
        <p:sp>
          <p:nvSpPr>
            <p:cNvPr id="26" name="文本框 68"/>
            <p:cNvSpPr>
              <a:spLocks noChangeArrowheads="1"/>
            </p:cNvSpPr>
            <p:nvPr/>
          </p:nvSpPr>
          <p:spPr bwMode="auto">
            <a:xfrm>
              <a:off x="0"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文本框 69"/>
            <p:cNvSpPr>
              <a:spLocks noChangeArrowheads="1"/>
            </p:cNvSpPr>
            <p:nvPr/>
          </p:nvSpPr>
          <p:spPr bwMode="auto">
            <a:xfrm>
              <a:off x="1724111"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70"/>
            <p:cNvSpPr>
              <a:spLocks noChangeArrowheads="1"/>
            </p:cNvSpPr>
            <p:nvPr/>
          </p:nvSpPr>
          <p:spPr bwMode="auto">
            <a:xfrm>
              <a:off x="3553189"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71"/>
            <p:cNvSpPr>
              <a:spLocks noChangeArrowheads="1"/>
            </p:cNvSpPr>
            <p:nvPr/>
          </p:nvSpPr>
          <p:spPr bwMode="auto">
            <a:xfrm>
              <a:off x="5277301"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72"/>
            <p:cNvSpPr>
              <a:spLocks noChangeArrowheads="1"/>
            </p:cNvSpPr>
            <p:nvPr/>
          </p:nvSpPr>
          <p:spPr bwMode="auto">
            <a:xfrm>
              <a:off x="7058064" y="0"/>
              <a:ext cx="1780764" cy="34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1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1" name="燕尾形 73"/>
          <p:cNvSpPr>
            <a:spLocks noChangeArrowheads="1"/>
          </p:cNvSpPr>
          <p:nvPr/>
        </p:nvSpPr>
        <p:spPr bwMode="auto">
          <a:xfrm>
            <a:off x="2427684" y="2087664"/>
            <a:ext cx="161925" cy="161925"/>
          </a:xfrm>
          <a:prstGeom prst="chevron">
            <a:avLst>
              <a:gd name="adj" fmla="val 50000"/>
            </a:avLst>
          </a:prstGeom>
          <a:solidFill>
            <a:srgbClr val="C00000"/>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2" name="燕尾形 74"/>
          <p:cNvSpPr>
            <a:spLocks noChangeArrowheads="1"/>
          </p:cNvSpPr>
          <p:nvPr/>
        </p:nvSpPr>
        <p:spPr bwMode="auto">
          <a:xfrm>
            <a:off x="3770709" y="2087664"/>
            <a:ext cx="161925" cy="161925"/>
          </a:xfrm>
          <a:prstGeom prst="chevron">
            <a:avLst>
              <a:gd name="adj" fmla="val 50000"/>
            </a:avLst>
          </a:prstGeom>
          <a:solidFill>
            <a:srgbClr val="C00000"/>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3" name="燕尾形 75"/>
          <p:cNvSpPr>
            <a:spLocks noChangeArrowheads="1"/>
          </p:cNvSpPr>
          <p:nvPr/>
        </p:nvSpPr>
        <p:spPr bwMode="auto">
          <a:xfrm>
            <a:off x="5087541" y="2087664"/>
            <a:ext cx="161925" cy="161925"/>
          </a:xfrm>
          <a:prstGeom prst="chevron">
            <a:avLst>
              <a:gd name="adj" fmla="val 50000"/>
            </a:avLst>
          </a:prstGeom>
          <a:solidFill>
            <a:srgbClr val="C00000"/>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4" name="燕尾形 76"/>
          <p:cNvSpPr>
            <a:spLocks noChangeArrowheads="1"/>
          </p:cNvSpPr>
          <p:nvPr/>
        </p:nvSpPr>
        <p:spPr bwMode="auto">
          <a:xfrm>
            <a:off x="6423422" y="2101951"/>
            <a:ext cx="161925" cy="161925"/>
          </a:xfrm>
          <a:prstGeom prst="chevron">
            <a:avLst>
              <a:gd name="adj" fmla="val 50000"/>
            </a:avLst>
          </a:prstGeom>
          <a:solidFill>
            <a:srgbClr val="C00000"/>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35" name="Group 40"/>
          <p:cNvGrpSpPr/>
          <p:nvPr/>
        </p:nvGrpSpPr>
        <p:grpSpPr bwMode="auto">
          <a:xfrm>
            <a:off x="1383507" y="3405685"/>
            <a:ext cx="6463830" cy="840595"/>
            <a:chOff x="0" y="-1"/>
            <a:chExt cx="8618263" cy="1120674"/>
          </a:xfrm>
        </p:grpSpPr>
        <p:sp>
          <p:nvSpPr>
            <p:cNvPr id="36" name="矩形 78"/>
            <p:cNvSpPr>
              <a:spLocks noChangeArrowheads="1"/>
            </p:cNvSpPr>
            <p:nvPr/>
          </p:nvSpPr>
          <p:spPr bwMode="auto">
            <a:xfrm>
              <a:off x="0" y="0"/>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矩形 79"/>
            <p:cNvSpPr>
              <a:spLocks noChangeArrowheads="1"/>
            </p:cNvSpPr>
            <p:nvPr/>
          </p:nvSpPr>
          <p:spPr bwMode="auto">
            <a:xfrm>
              <a:off x="1714589" y="6397"/>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80"/>
            <p:cNvSpPr>
              <a:spLocks noChangeArrowheads="1"/>
            </p:cNvSpPr>
            <p:nvPr/>
          </p:nvSpPr>
          <p:spPr bwMode="auto">
            <a:xfrm>
              <a:off x="3474903" y="6397"/>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81"/>
            <p:cNvSpPr>
              <a:spLocks noChangeArrowheads="1"/>
            </p:cNvSpPr>
            <p:nvPr/>
          </p:nvSpPr>
          <p:spPr bwMode="auto">
            <a:xfrm>
              <a:off x="5189494" y="12795"/>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矩形 82"/>
            <p:cNvSpPr>
              <a:spLocks noChangeArrowheads="1"/>
            </p:cNvSpPr>
            <p:nvPr/>
          </p:nvSpPr>
          <p:spPr bwMode="auto">
            <a:xfrm>
              <a:off x="6938415" y="-1"/>
              <a:ext cx="1679848" cy="11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请在这里输入您要的</a:t>
              </a:r>
              <a:endParaRPr 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8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 name="Group 46"/>
          <p:cNvGrpSpPr/>
          <p:nvPr/>
        </p:nvGrpSpPr>
        <p:grpSpPr bwMode="auto">
          <a:xfrm>
            <a:off x="1446610" y="3104458"/>
            <a:ext cx="6365750" cy="230981"/>
            <a:chOff x="0" y="0"/>
            <a:chExt cx="8487614" cy="309189"/>
          </a:xfrm>
        </p:grpSpPr>
        <p:sp>
          <p:nvSpPr>
            <p:cNvPr id="42" name="矩形 84"/>
            <p:cNvSpPr>
              <a:spLocks noChangeArrowheads="1"/>
            </p:cNvSpPr>
            <p:nvPr/>
          </p:nvSpPr>
          <p:spPr bwMode="auto">
            <a:xfrm>
              <a:off x="0" y="0"/>
              <a:ext cx="8487614" cy="309189"/>
            </a:xfrm>
            <a:prstGeom prst="rect">
              <a:avLst/>
            </a:prstGeom>
            <a:solidFill>
              <a:srgbClr val="DF002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3"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4"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5"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6"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7"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48" name="灯片编号占位符 47"/>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49" name="TextBox 48"/>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p:cBhvr>
                                        <p:cTn id="9" dur="300"/>
                                        <p:tgtEl>
                                          <p:spTgt spid="2"/>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Effect>
                                      <p:cBhvr>
                                        <p:cTn id="15" dur="3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300" fill="hold"/>
                                        <p:tgtEl>
                                          <p:spTgt spid="17"/>
                                        </p:tgtEl>
                                        <p:attrNameLst>
                                          <p:attrName>ppt_w</p:attrName>
                                        </p:attrNameLst>
                                      </p:cBhvr>
                                      <p:tavLst>
                                        <p:tav tm="0">
                                          <p:val>
                                            <p:fltVal val="0"/>
                                          </p:val>
                                        </p:tav>
                                        <p:tav tm="100000">
                                          <p:val>
                                            <p:strVal val="#ppt_w"/>
                                          </p:val>
                                        </p:tav>
                                      </p:tavLst>
                                    </p:anim>
                                    <p:anim calcmode="lin" valueType="num">
                                      <p:cBhvr>
                                        <p:cTn id="20" dur="300" fill="hold"/>
                                        <p:tgtEl>
                                          <p:spTgt spid="17"/>
                                        </p:tgtEl>
                                        <p:attrNameLst>
                                          <p:attrName>ppt_h</p:attrName>
                                        </p:attrNameLst>
                                      </p:cBhvr>
                                      <p:tavLst>
                                        <p:tav tm="0">
                                          <p:val>
                                            <p:fltVal val="0"/>
                                          </p:val>
                                        </p:tav>
                                        <p:tav tm="100000">
                                          <p:val>
                                            <p:strVal val="#ppt_h"/>
                                          </p:val>
                                        </p:tav>
                                      </p:tavLst>
                                    </p:anim>
                                    <p:animEffect>
                                      <p:cBhvr>
                                        <p:cTn id="21" dur="300"/>
                                        <p:tgtEl>
                                          <p:spTgt spid="17"/>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300" fill="hold"/>
                                        <p:tgtEl>
                                          <p:spTgt spid="20"/>
                                        </p:tgtEl>
                                        <p:attrNameLst>
                                          <p:attrName>ppt_w</p:attrName>
                                        </p:attrNameLst>
                                      </p:cBhvr>
                                      <p:tavLst>
                                        <p:tav tm="0">
                                          <p:val>
                                            <p:fltVal val="0"/>
                                          </p:val>
                                        </p:tav>
                                        <p:tav tm="100000">
                                          <p:val>
                                            <p:strVal val="#ppt_w"/>
                                          </p:val>
                                        </p:tav>
                                      </p:tavLst>
                                    </p:anim>
                                    <p:anim calcmode="lin" valueType="num">
                                      <p:cBhvr>
                                        <p:cTn id="26" dur="300" fill="hold"/>
                                        <p:tgtEl>
                                          <p:spTgt spid="20"/>
                                        </p:tgtEl>
                                        <p:attrNameLst>
                                          <p:attrName>ppt_h</p:attrName>
                                        </p:attrNameLst>
                                      </p:cBhvr>
                                      <p:tavLst>
                                        <p:tav tm="0">
                                          <p:val>
                                            <p:fltVal val="0"/>
                                          </p:val>
                                        </p:tav>
                                        <p:tav tm="100000">
                                          <p:val>
                                            <p:strVal val="#ppt_h"/>
                                          </p:val>
                                        </p:tav>
                                      </p:tavLst>
                                    </p:anim>
                                    <p:animEffect>
                                      <p:cBhvr>
                                        <p:cTn id="27" dur="300"/>
                                        <p:tgtEl>
                                          <p:spTgt spid="20"/>
                                        </p:tgtEl>
                                      </p:cBhvr>
                                    </p:animEffect>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300" fill="hold"/>
                                        <p:tgtEl>
                                          <p:spTgt spid="31"/>
                                        </p:tgtEl>
                                        <p:attrNameLst>
                                          <p:attrName>ppt_x</p:attrName>
                                        </p:attrNameLst>
                                      </p:cBhvr>
                                      <p:tavLst>
                                        <p:tav tm="0">
                                          <p:val>
                                            <p:strVal val="0-#ppt_w/2"/>
                                          </p:val>
                                        </p:tav>
                                        <p:tav tm="100000">
                                          <p:val>
                                            <p:strVal val="#ppt_x"/>
                                          </p:val>
                                        </p:tav>
                                      </p:tavLst>
                                    </p:anim>
                                    <p:anim calcmode="lin" valueType="num">
                                      <p:cBhvr>
                                        <p:cTn id="32" dur="3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300" fill="hold"/>
                                        <p:tgtEl>
                                          <p:spTgt spid="32"/>
                                        </p:tgtEl>
                                        <p:attrNameLst>
                                          <p:attrName>ppt_x</p:attrName>
                                        </p:attrNameLst>
                                      </p:cBhvr>
                                      <p:tavLst>
                                        <p:tav tm="0">
                                          <p:val>
                                            <p:strVal val="0-#ppt_w/2"/>
                                          </p:val>
                                        </p:tav>
                                        <p:tav tm="100000">
                                          <p:val>
                                            <p:strVal val="#ppt_x"/>
                                          </p:val>
                                        </p:tav>
                                      </p:tavLst>
                                    </p:anim>
                                    <p:anim calcmode="lin" valueType="num">
                                      <p:cBhvr>
                                        <p:cTn id="36" dur="3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300" fill="hold"/>
                                        <p:tgtEl>
                                          <p:spTgt spid="33"/>
                                        </p:tgtEl>
                                        <p:attrNameLst>
                                          <p:attrName>ppt_x</p:attrName>
                                        </p:attrNameLst>
                                      </p:cBhvr>
                                      <p:tavLst>
                                        <p:tav tm="0">
                                          <p:val>
                                            <p:strVal val="0-#ppt_w/2"/>
                                          </p:val>
                                        </p:tav>
                                        <p:tav tm="100000">
                                          <p:val>
                                            <p:strVal val="#ppt_x"/>
                                          </p:val>
                                        </p:tav>
                                      </p:tavLst>
                                    </p:anim>
                                    <p:anim calcmode="lin" valueType="num">
                                      <p:cBhvr>
                                        <p:cTn id="40" dur="3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300" fill="hold"/>
                                        <p:tgtEl>
                                          <p:spTgt spid="34"/>
                                        </p:tgtEl>
                                        <p:attrNameLst>
                                          <p:attrName>ppt_x</p:attrName>
                                        </p:attrNameLst>
                                      </p:cBhvr>
                                      <p:tavLst>
                                        <p:tav tm="0">
                                          <p:val>
                                            <p:strVal val="0-#ppt_w/2"/>
                                          </p:val>
                                        </p:tav>
                                        <p:tav tm="100000">
                                          <p:val>
                                            <p:strVal val="#ppt_x"/>
                                          </p:val>
                                        </p:tav>
                                      </p:tavLst>
                                    </p:anim>
                                    <p:anim calcmode="lin" valueType="num">
                                      <p:cBhvr>
                                        <p:cTn id="44" dur="300" fill="hold"/>
                                        <p:tgtEl>
                                          <p:spTgt spid="34"/>
                                        </p:tgtEl>
                                        <p:attrNameLst>
                                          <p:attrName>ppt_y</p:attrName>
                                        </p:attrNameLst>
                                      </p:cBhvr>
                                      <p:tavLst>
                                        <p:tav tm="0">
                                          <p:val>
                                            <p:strVal val="#ppt_y"/>
                                          </p:val>
                                        </p:tav>
                                        <p:tav tm="100000">
                                          <p:val>
                                            <p:strVal val="#ppt_y"/>
                                          </p:val>
                                        </p:tav>
                                      </p:tavLst>
                                    </p:anim>
                                  </p:childTnLst>
                                </p:cTn>
                              </p:par>
                            </p:childTnLst>
                          </p:cTn>
                        </p:par>
                        <p:par>
                          <p:cTn id="45" fill="hold">
                            <p:stCondLst>
                              <p:cond delay="2500"/>
                            </p:stCondLst>
                            <p:childTnLst>
                              <p:par>
                                <p:cTn id="46" presetID="42"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22" presetClass="entr" presetSubtype="1"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p:cBhvr>
                                        <p:cTn id="54" dur="500"/>
                                        <p:tgtEl>
                                          <p:spTgt spid="41"/>
                                        </p:tgtEl>
                                      </p:cBhvr>
                                    </p:animEffect>
                                  </p:childTnLst>
                                </p:cTn>
                              </p:par>
                            </p:childTnLst>
                          </p:cTn>
                        </p:par>
                        <p:par>
                          <p:cTn id="55" fill="hold">
                            <p:stCondLst>
                              <p:cond delay="3500"/>
                            </p:stCondLst>
                            <p:childTnLst>
                              <p:par>
                                <p:cTn id="56" presetID="42"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p:cBhvr>
                                        <p:cTn id="58" dur="300"/>
                                        <p:tgtEl>
                                          <p:spTgt spid="35"/>
                                        </p:tgtEl>
                                      </p:cBhvr>
                                    </p:animEffect>
                                    <p:anim calcmode="lin" valueType="num">
                                      <p:cBhvr>
                                        <p:cTn id="59" dur="300" fill="hold"/>
                                        <p:tgtEl>
                                          <p:spTgt spid="35"/>
                                        </p:tgtEl>
                                        <p:attrNameLst>
                                          <p:attrName>ppt_x</p:attrName>
                                        </p:attrNameLst>
                                      </p:cBhvr>
                                      <p:tavLst>
                                        <p:tav tm="0">
                                          <p:val>
                                            <p:strVal val="#ppt_x"/>
                                          </p:val>
                                        </p:tav>
                                        <p:tav tm="100000">
                                          <p:val>
                                            <p:strVal val="#ppt_x"/>
                                          </p:val>
                                        </p:tav>
                                      </p:tavLst>
                                    </p:anim>
                                    <p:anim calcmode="lin" valueType="num">
                                      <p:cBhvr>
                                        <p:cTn id="60"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autoUpdateAnimBg="0"/>
      <p:bldP spid="32" grpId="0" bldLvl="0" animBg="1" autoUpdateAnimBg="0"/>
      <p:bldP spid="33" grpId="0" bldLvl="0" animBg="1" autoUpdateAnimBg="0"/>
      <p:bldP spid="34"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1613417" y="1238375"/>
            <a:ext cx="5926931" cy="2218135"/>
            <a:chOff x="0" y="0"/>
            <a:chExt cx="7902314" cy="2958026"/>
          </a:xfrm>
        </p:grpSpPr>
        <p:grpSp>
          <p:nvGrpSpPr>
            <p:cNvPr id="3" name="Group 7"/>
            <p:cNvGrpSpPr/>
            <p:nvPr/>
          </p:nvGrpSpPr>
          <p:grpSpPr bwMode="auto">
            <a:xfrm rot="21359956">
              <a:off x="0" y="0"/>
              <a:ext cx="7630963" cy="2958026"/>
              <a:chOff x="0" y="0"/>
              <a:chExt cx="7630966" cy="2958024"/>
            </a:xfrm>
          </p:grpSpPr>
          <p:grpSp>
            <p:nvGrpSpPr>
              <p:cNvPr id="16" name="Group 8"/>
              <p:cNvGrpSpPr/>
              <p:nvPr/>
            </p:nvGrpSpPr>
            <p:grpSpPr bwMode="auto">
              <a:xfrm rot="281548">
                <a:off x="0" y="0"/>
                <a:ext cx="2703307" cy="2711196"/>
                <a:chOff x="0" y="0"/>
                <a:chExt cx="2703307" cy="2711196"/>
              </a:xfrm>
            </p:grpSpPr>
            <p:sp>
              <p:nvSpPr>
                <p:cNvPr id="29" name="矩形 47"/>
                <p:cNvSpPr>
                  <a:spLocks noChangeArrowheads="1"/>
                </p:cNvSpPr>
                <p:nvPr/>
              </p:nvSpPr>
              <p:spPr bwMode="auto">
                <a:xfrm rot="2663733">
                  <a:off x="1623187" y="1631076"/>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矩形 48"/>
                <p:cNvSpPr>
                  <a:spLocks noChangeArrowheads="1"/>
                </p:cNvSpPr>
                <p:nvPr/>
              </p:nvSpPr>
              <p:spPr bwMode="auto">
                <a:xfrm rot="2687000">
                  <a:off x="808870" y="815878"/>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矩形 49"/>
                <p:cNvSpPr>
                  <a:spLocks noChangeArrowheads="1"/>
                </p:cNvSpPr>
                <p:nvPr/>
              </p:nvSpPr>
              <p:spPr bwMode="auto">
                <a:xfrm rot="2678080">
                  <a:off x="0" y="0"/>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Group 12"/>
              <p:cNvGrpSpPr/>
              <p:nvPr/>
            </p:nvGrpSpPr>
            <p:grpSpPr bwMode="auto">
              <a:xfrm rot="281548">
                <a:off x="1631218" y="129447"/>
                <a:ext cx="2703307" cy="2711196"/>
                <a:chOff x="0" y="0"/>
                <a:chExt cx="2703307" cy="2711196"/>
              </a:xfrm>
            </p:grpSpPr>
            <p:sp>
              <p:nvSpPr>
                <p:cNvPr id="26" name="矩形 44"/>
                <p:cNvSpPr>
                  <a:spLocks noChangeArrowheads="1"/>
                </p:cNvSpPr>
                <p:nvPr/>
              </p:nvSpPr>
              <p:spPr bwMode="auto">
                <a:xfrm rot="2663733">
                  <a:off x="1623187" y="1631076"/>
                  <a:ext cx="1080120" cy="1080120"/>
                </a:xfrm>
                <a:prstGeom prst="rect">
                  <a:avLst/>
                </a:prstGeom>
                <a:solidFill>
                  <a:srgbClr val="DF002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矩形 45"/>
                <p:cNvSpPr>
                  <a:spLocks noChangeArrowheads="1"/>
                </p:cNvSpPr>
                <p:nvPr/>
              </p:nvSpPr>
              <p:spPr bwMode="auto">
                <a:xfrm rot="2687000">
                  <a:off x="808870" y="815878"/>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矩形 46"/>
                <p:cNvSpPr>
                  <a:spLocks noChangeArrowheads="1"/>
                </p:cNvSpPr>
                <p:nvPr/>
              </p:nvSpPr>
              <p:spPr bwMode="auto">
                <a:xfrm rot="2678080">
                  <a:off x="0" y="0"/>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8" name="Group 16"/>
              <p:cNvGrpSpPr/>
              <p:nvPr/>
            </p:nvGrpSpPr>
            <p:grpSpPr bwMode="auto">
              <a:xfrm rot="281548">
                <a:off x="3242775" y="246828"/>
                <a:ext cx="2703307" cy="2711196"/>
                <a:chOff x="0" y="0"/>
                <a:chExt cx="2703307" cy="2711196"/>
              </a:xfrm>
            </p:grpSpPr>
            <p:sp>
              <p:nvSpPr>
                <p:cNvPr id="23" name="矩形 41"/>
                <p:cNvSpPr>
                  <a:spLocks noChangeArrowheads="1"/>
                </p:cNvSpPr>
                <p:nvPr/>
              </p:nvSpPr>
              <p:spPr bwMode="auto">
                <a:xfrm rot="2663733">
                  <a:off x="1623187" y="1631076"/>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矩形 42"/>
                <p:cNvSpPr>
                  <a:spLocks noChangeArrowheads="1"/>
                </p:cNvSpPr>
                <p:nvPr/>
              </p:nvSpPr>
              <p:spPr bwMode="auto">
                <a:xfrm rot="2687000">
                  <a:off x="808870" y="815878"/>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矩形 43"/>
                <p:cNvSpPr>
                  <a:spLocks noChangeArrowheads="1"/>
                </p:cNvSpPr>
                <p:nvPr/>
              </p:nvSpPr>
              <p:spPr bwMode="auto">
                <a:xfrm rot="2678080">
                  <a:off x="0" y="0"/>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9" name="Group 20"/>
              <p:cNvGrpSpPr/>
              <p:nvPr/>
            </p:nvGrpSpPr>
            <p:grpSpPr bwMode="auto">
              <a:xfrm rot="281548">
                <a:off x="4905199" y="362394"/>
                <a:ext cx="1888990" cy="1895998"/>
                <a:chOff x="0" y="0"/>
                <a:chExt cx="1888990" cy="1895998"/>
              </a:xfrm>
            </p:grpSpPr>
            <p:sp>
              <p:nvSpPr>
                <p:cNvPr id="21" name="矩形 39"/>
                <p:cNvSpPr>
                  <a:spLocks noChangeArrowheads="1"/>
                </p:cNvSpPr>
                <p:nvPr/>
              </p:nvSpPr>
              <p:spPr bwMode="auto">
                <a:xfrm rot="2687000">
                  <a:off x="808870" y="815878"/>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矩形 40"/>
                <p:cNvSpPr>
                  <a:spLocks noChangeArrowheads="1"/>
                </p:cNvSpPr>
                <p:nvPr/>
              </p:nvSpPr>
              <p:spPr bwMode="auto">
                <a:xfrm rot="2678080">
                  <a:off x="0" y="0"/>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矩形 38"/>
              <p:cNvSpPr>
                <a:spLocks noChangeArrowheads="1"/>
              </p:cNvSpPr>
              <p:nvPr/>
            </p:nvSpPr>
            <p:spPr bwMode="auto">
              <a:xfrm rot="2959627">
                <a:off x="6550846" y="467008"/>
                <a:ext cx="1080120" cy="1080120"/>
              </a:xfrm>
              <a:prstGeom prst="rect">
                <a:avLst/>
              </a:prstGeom>
              <a:solidFill>
                <a:schemeClr val="bg1">
                  <a:lumMod val="6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pic>
          <p:nvPicPr>
            <p:cNvPr id="4" name="图片 1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49315" y="1239045"/>
              <a:ext cx="700538" cy="700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7"/>
            <p:cNvSpPr>
              <a:spLocks noChangeArrowheads="1"/>
            </p:cNvSpPr>
            <p:nvPr/>
          </p:nvSpPr>
          <p:spPr bwMode="auto">
            <a:xfrm>
              <a:off x="3201012" y="2127224"/>
              <a:ext cx="1296144" cy="61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schemeClr val="bg1"/>
                  </a:solidFill>
                  <a:latin typeface="Calibri" panose="020F0502020204030204" pitchFamily="34" charset="0"/>
                  <a:cs typeface="Calibri" panose="020F0502020204030204" pitchFamily="34" charset="0"/>
                  <a:sym typeface="Calibri" panose="020F0502020204030204" pitchFamily="34" charset="0"/>
                </a:rPr>
                <a:t>LOGO</a:t>
              </a:r>
              <a:endParaRPr lang="zh-CN" altLang="en-US" sz="2400" b="1" dirty="0">
                <a:solidFill>
                  <a:schemeClr val="bg1"/>
                </a:solidFill>
                <a:latin typeface="Calibri" panose="020F0502020204030204" pitchFamily="34" charset="0"/>
                <a:sym typeface="宋体" panose="02010600030101010101" pitchFamily="2" charset="-122"/>
              </a:endParaRPr>
            </a:p>
          </p:txBody>
        </p:sp>
        <p:pic>
          <p:nvPicPr>
            <p:cNvPr id="6" name="图片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303" y="1274732"/>
              <a:ext cx="629166" cy="62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50" y="396703"/>
              <a:ext cx="611635" cy="61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7016" y="2080008"/>
              <a:ext cx="530796" cy="53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5594" y="2093060"/>
              <a:ext cx="614466" cy="61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22"/>
            <p:cNvSpPr>
              <a:spLocks noChangeArrowheads="1"/>
            </p:cNvSpPr>
            <p:nvPr/>
          </p:nvSpPr>
          <p:spPr bwMode="auto">
            <a:xfrm>
              <a:off x="4116055" y="1314613"/>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1" name="文本框 23"/>
            <p:cNvSpPr>
              <a:spLocks noChangeArrowheads="1"/>
            </p:cNvSpPr>
            <p:nvPr/>
          </p:nvSpPr>
          <p:spPr bwMode="auto">
            <a:xfrm>
              <a:off x="4990103" y="558125"/>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2" name="文本框 24"/>
            <p:cNvSpPr>
              <a:spLocks noChangeArrowheads="1"/>
            </p:cNvSpPr>
            <p:nvPr/>
          </p:nvSpPr>
          <p:spPr bwMode="auto">
            <a:xfrm>
              <a:off x="6606170" y="533538"/>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3" name="文本框 29"/>
            <p:cNvSpPr>
              <a:spLocks noChangeArrowheads="1"/>
            </p:cNvSpPr>
            <p:nvPr/>
          </p:nvSpPr>
          <p:spPr bwMode="auto">
            <a:xfrm>
              <a:off x="1729060" y="471687"/>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4" name="文本框 30"/>
            <p:cNvSpPr>
              <a:spLocks noChangeArrowheads="1"/>
            </p:cNvSpPr>
            <p:nvPr/>
          </p:nvSpPr>
          <p:spPr bwMode="auto">
            <a:xfrm>
              <a:off x="902207" y="1301021"/>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sp>
          <p:nvSpPr>
            <p:cNvPr id="15" name="文本框 33"/>
            <p:cNvSpPr>
              <a:spLocks noChangeArrowheads="1"/>
            </p:cNvSpPr>
            <p:nvPr/>
          </p:nvSpPr>
          <p:spPr bwMode="auto">
            <a:xfrm>
              <a:off x="3364542" y="487011"/>
              <a:ext cx="1296144" cy="4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FFFF"/>
                  </a:solidFill>
                  <a:latin typeface="Calibri" panose="020F0502020204030204" pitchFamily="34" charset="0"/>
                  <a:cs typeface="Calibri" panose="020F0502020204030204" pitchFamily="34" charset="0"/>
                  <a:sym typeface="Calibri" panose="020F0502020204030204" pitchFamily="34" charset="0"/>
                </a:rPr>
                <a:t>LOGO</a:t>
              </a:r>
              <a:endParaRPr lang="zh-CN" altLang="en-US" b="1">
                <a:solidFill>
                  <a:srgbClr val="FFFFFF"/>
                </a:solidFill>
                <a:latin typeface="Calibri" panose="020F0502020204030204" pitchFamily="34" charset="0"/>
                <a:sym typeface="宋体" panose="02010600030101010101" pitchFamily="2" charset="-122"/>
              </a:endParaRPr>
            </a:p>
          </p:txBody>
        </p:sp>
      </p:grpSp>
      <p:sp>
        <p:nvSpPr>
          <p:cNvPr id="32" name="矩形 51"/>
          <p:cNvSpPr>
            <a:spLocks noChangeArrowheads="1"/>
          </p:cNvSpPr>
          <p:nvPr/>
        </p:nvSpPr>
        <p:spPr bwMode="auto">
          <a:xfrm>
            <a:off x="2003555" y="3891790"/>
            <a:ext cx="5095615"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spcBef>
                <a:spcPts val="600"/>
              </a:spcBef>
              <a:spcAft>
                <a:spcPts val="600"/>
              </a:spcAft>
              <a:buClr>
                <a:srgbClr val="FF3333"/>
              </a:buClr>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rPr>
              <a:t>请在此处输入您的</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文本或者</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复制您的文本粘贴到此处请在此处输入您的文本，或者复制您的文本粘贴到</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此处</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此处</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此处</a:t>
            </a:r>
            <a:endParaRPr lang="en-US" altLang="zh-CN" sz="9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灯片编号占位符 32"/>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4" name="TextBox 33"/>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750"/>
                                        <p:tgtEl>
                                          <p:spTgt spid="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20190" y="3594799"/>
            <a:ext cx="7034213" cy="790575"/>
            <a:chOff x="971550" y="3508375"/>
            <a:chExt cx="7034213" cy="790575"/>
          </a:xfrm>
        </p:grpSpPr>
        <p:sp>
          <p:nvSpPr>
            <p:cNvPr id="3" name="椭圆 8"/>
            <p:cNvSpPr>
              <a:spLocks noChangeArrowheads="1"/>
            </p:cNvSpPr>
            <p:nvPr/>
          </p:nvSpPr>
          <p:spPr bwMode="auto">
            <a:xfrm>
              <a:off x="971550" y="3508375"/>
              <a:ext cx="7034213" cy="790575"/>
            </a:xfrm>
            <a:custGeom>
              <a:avLst/>
              <a:gdLst>
                <a:gd name="T0" fmla="*/ 0 w 7034766"/>
                <a:gd name="T1" fmla="*/ 0 h 791278"/>
                <a:gd name="T2" fmla="*/ 7034766 w 7034766"/>
                <a:gd name="T3" fmla="*/ 791278 h 791278"/>
              </a:gdLst>
              <a:ahLst/>
              <a:cxnLst/>
              <a:rect l="T0" t="T1" r="T2" b="T3"/>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chemeClr val="tx1">
                <a:lumMod val="65000"/>
                <a:lumOff val="35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Box 87"/>
            <p:cNvSpPr>
              <a:spLocks noChangeArrowheads="1"/>
            </p:cNvSpPr>
            <p:nvPr/>
          </p:nvSpPr>
          <p:spPr bwMode="auto">
            <a:xfrm>
              <a:off x="2224032" y="3960396"/>
              <a:ext cx="461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b="1" dirty="0">
                  <a:solidFill>
                    <a:srgbClr val="DF0024"/>
                  </a:solidFill>
                  <a:latin typeface="微软雅黑" panose="020B0503020204020204" pitchFamily="34" charset="-122"/>
                  <a:ea typeface="微软雅黑" panose="020B0503020204020204" pitchFamily="34" charset="-122"/>
                </a:rPr>
                <a:t>请在此处输入您的文本请在此处输入您的文本</a:t>
              </a:r>
              <a:endParaRPr lang="zh-CN" altLang="en-US" sz="1600" b="1" dirty="0">
                <a:solidFill>
                  <a:srgbClr val="DF002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组合 4"/>
          <p:cNvGrpSpPr/>
          <p:nvPr/>
        </p:nvGrpSpPr>
        <p:grpSpPr>
          <a:xfrm>
            <a:off x="3776078" y="1396311"/>
            <a:ext cx="1728787" cy="2284213"/>
            <a:chOff x="3627438" y="1309887"/>
            <a:chExt cx="1728787" cy="2284213"/>
          </a:xfrm>
        </p:grpSpPr>
        <p:grpSp>
          <p:nvGrpSpPr>
            <p:cNvPr id="6" name="Group 5"/>
            <p:cNvGrpSpPr/>
            <p:nvPr/>
          </p:nvGrpSpPr>
          <p:grpSpPr bwMode="auto">
            <a:xfrm>
              <a:off x="3627438" y="1865313"/>
              <a:ext cx="1728787" cy="1728787"/>
              <a:chOff x="0" y="0"/>
              <a:chExt cx="1728192" cy="1728192"/>
            </a:xfrm>
          </p:grpSpPr>
          <p:sp>
            <p:nvSpPr>
              <p:cNvPr id="8" name="五角星 68"/>
              <p:cNvSpPr>
                <a:spLocks noChangeArrowheads="1"/>
              </p:cNvSpPr>
              <p:nvPr/>
            </p:nvSpPr>
            <p:spPr bwMode="auto">
              <a:xfrm>
                <a:off x="0" y="0"/>
                <a:ext cx="1728192" cy="1728192"/>
              </a:xfrm>
              <a:prstGeom prst="star5">
                <a:avLst/>
              </a:prstGeom>
              <a:solidFill>
                <a:srgbClr val="DF0024"/>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C00000"/>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70"/>
              <p:cNvSpPr>
                <a:spLocks noChangeArrowheads="1"/>
              </p:cNvSpPr>
              <p:nvPr/>
            </p:nvSpPr>
            <p:spPr bwMode="auto">
              <a:xfrm>
                <a:off x="606653" y="479375"/>
                <a:ext cx="5148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44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4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88"/>
            <p:cNvSpPr>
              <a:spLocks noChangeArrowheads="1"/>
            </p:cNvSpPr>
            <p:nvPr/>
          </p:nvSpPr>
          <p:spPr bwMode="auto">
            <a:xfrm>
              <a:off x="3744913" y="1309887"/>
              <a:ext cx="1500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请在此处输入您的文本请在此处输入您的文本</a:t>
              </a:r>
              <a:endParaRPr lang="zh-CN" altLang="en-US" sz="10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 name="组合 10"/>
          <p:cNvGrpSpPr/>
          <p:nvPr/>
        </p:nvGrpSpPr>
        <p:grpSpPr>
          <a:xfrm>
            <a:off x="2301290" y="1883608"/>
            <a:ext cx="1528763" cy="1927091"/>
            <a:chOff x="2152650" y="1797184"/>
            <a:chExt cx="1528763" cy="1927091"/>
          </a:xfrm>
        </p:grpSpPr>
        <p:grpSp>
          <p:nvGrpSpPr>
            <p:cNvPr id="12" name="Group 9"/>
            <p:cNvGrpSpPr/>
            <p:nvPr/>
          </p:nvGrpSpPr>
          <p:grpSpPr bwMode="auto">
            <a:xfrm rot="21120000">
              <a:off x="2282825" y="2327275"/>
              <a:ext cx="1398588" cy="1397000"/>
              <a:chOff x="0" y="0"/>
              <a:chExt cx="1728192" cy="1728192"/>
            </a:xfrm>
          </p:grpSpPr>
          <p:sp>
            <p:nvSpPr>
              <p:cNvPr id="14" name="五角星 72"/>
              <p:cNvSpPr>
                <a:spLocks noChangeArrowheads="1"/>
              </p:cNvSpPr>
              <p:nvPr/>
            </p:nvSpPr>
            <p:spPr bwMode="auto">
              <a:xfrm>
                <a:off x="0" y="0"/>
                <a:ext cx="1728192" cy="1728192"/>
              </a:xfrm>
              <a:prstGeom prst="star5">
                <a:avLst/>
              </a:prstGeom>
              <a:solidFill>
                <a:schemeClr val="bg1">
                  <a:lumMod val="65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74"/>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TextBox 89"/>
            <p:cNvSpPr>
              <a:spLocks noChangeArrowheads="1"/>
            </p:cNvSpPr>
            <p:nvPr/>
          </p:nvSpPr>
          <p:spPr bwMode="auto">
            <a:xfrm>
              <a:off x="2152650" y="1797184"/>
              <a:ext cx="1501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请在此处输入您的文本请在此处输入您的文本</a:t>
              </a:r>
              <a:endParaRPr lang="zh-CN" altLang="en-US" sz="10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7" name="组合 16"/>
          <p:cNvGrpSpPr/>
          <p:nvPr/>
        </p:nvGrpSpPr>
        <p:grpSpPr>
          <a:xfrm>
            <a:off x="5449303" y="1811600"/>
            <a:ext cx="1522412" cy="1959412"/>
            <a:chOff x="5300663" y="1725176"/>
            <a:chExt cx="1522412" cy="1959412"/>
          </a:xfrm>
        </p:grpSpPr>
        <p:grpSp>
          <p:nvGrpSpPr>
            <p:cNvPr id="18" name="Group 17"/>
            <p:cNvGrpSpPr/>
            <p:nvPr/>
          </p:nvGrpSpPr>
          <p:grpSpPr bwMode="auto">
            <a:xfrm rot="480000">
              <a:off x="5300663" y="2286000"/>
              <a:ext cx="1398587" cy="1398588"/>
              <a:chOff x="0" y="0"/>
              <a:chExt cx="1728192" cy="1728192"/>
            </a:xfrm>
          </p:grpSpPr>
          <p:sp>
            <p:nvSpPr>
              <p:cNvPr id="20" name="五角星 80"/>
              <p:cNvSpPr>
                <a:spLocks noChangeArrowheads="1"/>
              </p:cNvSpPr>
              <p:nvPr/>
            </p:nvSpPr>
            <p:spPr bwMode="auto">
              <a:xfrm>
                <a:off x="0" y="0"/>
                <a:ext cx="1728192" cy="1728192"/>
              </a:xfrm>
              <a:prstGeom prst="star5">
                <a:avLst/>
              </a:prstGeom>
              <a:solidFill>
                <a:schemeClr val="bg1">
                  <a:lumMod val="65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82"/>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6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TextBox 90"/>
            <p:cNvSpPr>
              <a:spLocks noChangeArrowheads="1"/>
            </p:cNvSpPr>
            <p:nvPr/>
          </p:nvSpPr>
          <p:spPr bwMode="auto">
            <a:xfrm>
              <a:off x="5321300" y="1725176"/>
              <a:ext cx="1501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请在此处输入您的文本请在此处输入您的文本</a:t>
              </a:r>
              <a:endParaRPr lang="zh-CN" altLang="en-US" sz="10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 name="组合 22"/>
          <p:cNvGrpSpPr/>
          <p:nvPr/>
        </p:nvGrpSpPr>
        <p:grpSpPr>
          <a:xfrm>
            <a:off x="910640" y="2387664"/>
            <a:ext cx="1574800" cy="1648460"/>
            <a:chOff x="762000" y="2301240"/>
            <a:chExt cx="1574800" cy="1648460"/>
          </a:xfrm>
        </p:grpSpPr>
        <p:grpSp>
          <p:nvGrpSpPr>
            <p:cNvPr id="24" name="Group 13"/>
            <p:cNvGrpSpPr/>
            <p:nvPr/>
          </p:nvGrpSpPr>
          <p:grpSpPr bwMode="auto">
            <a:xfrm rot="20618073">
              <a:off x="1119188" y="2730500"/>
              <a:ext cx="1217612" cy="1219200"/>
              <a:chOff x="0" y="0"/>
              <a:chExt cx="1728192" cy="1728192"/>
            </a:xfrm>
          </p:grpSpPr>
          <p:sp>
            <p:nvSpPr>
              <p:cNvPr id="26" name="五角星 76"/>
              <p:cNvSpPr>
                <a:spLocks noChangeArrowheads="1"/>
              </p:cNvSpPr>
              <p:nvPr/>
            </p:nvSpPr>
            <p:spPr bwMode="auto">
              <a:xfrm>
                <a:off x="0" y="0"/>
                <a:ext cx="1728192" cy="1728192"/>
              </a:xfrm>
              <a:prstGeom prst="star5">
                <a:avLst/>
              </a:prstGeom>
              <a:solidFill>
                <a:schemeClr val="bg1">
                  <a:lumMod val="65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78"/>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3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5" name="TextBox 91"/>
            <p:cNvSpPr>
              <a:spLocks noChangeArrowheads="1"/>
            </p:cNvSpPr>
            <p:nvPr/>
          </p:nvSpPr>
          <p:spPr bwMode="auto">
            <a:xfrm>
              <a:off x="762000" y="2301240"/>
              <a:ext cx="1500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请在此处输入您的</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rPr>
                <a:t>文本</a:t>
              </a: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请在此处输入您的文本</a:t>
              </a:r>
              <a:endParaRPr lang="zh-CN" altLang="en-US" sz="10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组合 28"/>
          <p:cNvGrpSpPr/>
          <p:nvPr/>
        </p:nvGrpSpPr>
        <p:grpSpPr>
          <a:xfrm>
            <a:off x="6793915" y="2315656"/>
            <a:ext cx="1628775" cy="1720468"/>
            <a:chOff x="6645275" y="2229232"/>
            <a:chExt cx="1628775" cy="1720468"/>
          </a:xfrm>
        </p:grpSpPr>
        <p:grpSp>
          <p:nvGrpSpPr>
            <p:cNvPr id="30" name="Group 21"/>
            <p:cNvGrpSpPr/>
            <p:nvPr/>
          </p:nvGrpSpPr>
          <p:grpSpPr bwMode="auto">
            <a:xfrm rot="967929">
              <a:off x="6645275" y="2730500"/>
              <a:ext cx="1217613" cy="1219200"/>
              <a:chOff x="0" y="0"/>
              <a:chExt cx="1728192" cy="1728192"/>
            </a:xfrm>
          </p:grpSpPr>
          <p:sp>
            <p:nvSpPr>
              <p:cNvPr id="32" name="五角星 84"/>
              <p:cNvSpPr>
                <a:spLocks noChangeArrowheads="1"/>
              </p:cNvSpPr>
              <p:nvPr/>
            </p:nvSpPr>
            <p:spPr bwMode="auto">
              <a:xfrm>
                <a:off x="0" y="0"/>
                <a:ext cx="1728192" cy="1728192"/>
              </a:xfrm>
              <a:prstGeom prst="star5">
                <a:avLst/>
              </a:prstGeom>
              <a:solidFill>
                <a:schemeClr val="bg1">
                  <a:lumMod val="65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w="57150">
                    <a:solidFill>
                      <a:srgbClr val="395E8A"/>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86"/>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3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1" name="TextBox 92"/>
            <p:cNvSpPr>
              <a:spLocks noChangeArrowheads="1"/>
            </p:cNvSpPr>
            <p:nvPr/>
          </p:nvSpPr>
          <p:spPr bwMode="auto">
            <a:xfrm>
              <a:off x="6772275" y="2229232"/>
              <a:ext cx="1501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请在此处输入您的文本请在此处输入您的文本</a:t>
              </a:r>
              <a:endParaRPr lang="zh-CN" altLang="en-US" sz="10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灯片编号占位符 34"/>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6" name="TextBox 35"/>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par>
                          <p:cTn id="8" fill="hold">
                            <p:stCondLst>
                              <p:cond delay="1000"/>
                            </p:stCondLst>
                            <p:childTnLst>
                              <p:par>
                                <p:cTn id="9" presetID="15"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3000" fill="hold"/>
                                        <p:tgtEl>
                                          <p:spTgt spid="23"/>
                                        </p:tgtEl>
                                        <p:attrNameLst>
                                          <p:attrName>ppt_w</p:attrName>
                                        </p:attrNameLst>
                                      </p:cBhvr>
                                      <p:tavLst>
                                        <p:tav tm="0">
                                          <p:val>
                                            <p:fltVal val="0"/>
                                          </p:val>
                                        </p:tav>
                                        <p:tav tm="100000">
                                          <p:val>
                                            <p:strVal val="#ppt_w"/>
                                          </p:val>
                                        </p:tav>
                                      </p:tavLst>
                                    </p:anim>
                                    <p:anim calcmode="lin" valueType="num">
                                      <p:cBhvr>
                                        <p:cTn id="12" dur="3000" fill="hold"/>
                                        <p:tgtEl>
                                          <p:spTgt spid="23"/>
                                        </p:tgtEl>
                                        <p:attrNameLst>
                                          <p:attrName>ppt_h</p:attrName>
                                        </p:attrNameLst>
                                      </p:cBhvr>
                                      <p:tavLst>
                                        <p:tav tm="0">
                                          <p:val>
                                            <p:fltVal val="0"/>
                                          </p:val>
                                        </p:tav>
                                        <p:tav tm="100000">
                                          <p:val>
                                            <p:strVal val="#ppt_h"/>
                                          </p:val>
                                        </p:tav>
                                      </p:tavLst>
                                    </p:anim>
                                    <p:anim calcmode="lin" valueType="num">
                                      <p:cBhvr>
                                        <p:cTn id="13" dur="3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4" dur="3000" fill="hold"/>
                                        <p:tgtEl>
                                          <p:spTgt spid="23"/>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3000" fill="hold"/>
                                        <p:tgtEl>
                                          <p:spTgt spid="11"/>
                                        </p:tgtEl>
                                        <p:attrNameLst>
                                          <p:attrName>ppt_w</p:attrName>
                                        </p:attrNameLst>
                                      </p:cBhvr>
                                      <p:tavLst>
                                        <p:tav tm="0">
                                          <p:val>
                                            <p:fltVal val="0"/>
                                          </p:val>
                                        </p:tav>
                                        <p:tav tm="100000">
                                          <p:val>
                                            <p:strVal val="#ppt_w"/>
                                          </p:val>
                                        </p:tav>
                                      </p:tavLst>
                                    </p:anim>
                                    <p:anim calcmode="lin" valueType="num">
                                      <p:cBhvr>
                                        <p:cTn id="18" dur="3000" fill="hold"/>
                                        <p:tgtEl>
                                          <p:spTgt spid="11"/>
                                        </p:tgtEl>
                                        <p:attrNameLst>
                                          <p:attrName>ppt_h</p:attrName>
                                        </p:attrNameLst>
                                      </p:cBhvr>
                                      <p:tavLst>
                                        <p:tav tm="0">
                                          <p:val>
                                            <p:fltVal val="0"/>
                                          </p:val>
                                        </p:tav>
                                        <p:tav tm="100000">
                                          <p:val>
                                            <p:strVal val="#ppt_h"/>
                                          </p:val>
                                        </p:tav>
                                      </p:tavLst>
                                    </p:anim>
                                    <p:anim calcmode="lin" valueType="num">
                                      <p:cBhvr>
                                        <p:cTn id="19" dur="3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0" dur="3000" fill="hold"/>
                                        <p:tgtEl>
                                          <p:spTgt spid="11"/>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0" fill="hold"/>
                                        <p:tgtEl>
                                          <p:spTgt spid="5"/>
                                        </p:tgtEl>
                                        <p:attrNameLst>
                                          <p:attrName>ppt_w</p:attrName>
                                        </p:attrNameLst>
                                      </p:cBhvr>
                                      <p:tavLst>
                                        <p:tav tm="0">
                                          <p:val>
                                            <p:fltVal val="0"/>
                                          </p:val>
                                        </p:tav>
                                        <p:tav tm="100000">
                                          <p:val>
                                            <p:strVal val="#ppt_w"/>
                                          </p:val>
                                        </p:tav>
                                      </p:tavLst>
                                    </p:anim>
                                    <p:anim calcmode="lin" valueType="num">
                                      <p:cBhvr>
                                        <p:cTn id="24" dur="3000" fill="hold"/>
                                        <p:tgtEl>
                                          <p:spTgt spid="5"/>
                                        </p:tgtEl>
                                        <p:attrNameLst>
                                          <p:attrName>ppt_h</p:attrName>
                                        </p:attrNameLst>
                                      </p:cBhvr>
                                      <p:tavLst>
                                        <p:tav tm="0">
                                          <p:val>
                                            <p:fltVal val="0"/>
                                          </p:val>
                                        </p:tav>
                                        <p:tav tm="100000">
                                          <p:val>
                                            <p:strVal val="#ppt_h"/>
                                          </p:val>
                                        </p:tav>
                                      </p:tavLst>
                                    </p:anim>
                                    <p:anim calcmode="lin" valueType="num">
                                      <p:cBhvr>
                                        <p:cTn id="25" dur="3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3000" fill="hold"/>
                                        <p:tgtEl>
                                          <p:spTgt spid="5"/>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3000" fill="hold"/>
                                        <p:tgtEl>
                                          <p:spTgt spid="17"/>
                                        </p:tgtEl>
                                        <p:attrNameLst>
                                          <p:attrName>ppt_w</p:attrName>
                                        </p:attrNameLst>
                                      </p:cBhvr>
                                      <p:tavLst>
                                        <p:tav tm="0">
                                          <p:val>
                                            <p:fltVal val="0"/>
                                          </p:val>
                                        </p:tav>
                                        <p:tav tm="100000">
                                          <p:val>
                                            <p:strVal val="#ppt_w"/>
                                          </p:val>
                                        </p:tav>
                                      </p:tavLst>
                                    </p:anim>
                                    <p:anim calcmode="lin" valueType="num">
                                      <p:cBhvr>
                                        <p:cTn id="30" dur="3000" fill="hold"/>
                                        <p:tgtEl>
                                          <p:spTgt spid="17"/>
                                        </p:tgtEl>
                                        <p:attrNameLst>
                                          <p:attrName>ppt_h</p:attrName>
                                        </p:attrNameLst>
                                      </p:cBhvr>
                                      <p:tavLst>
                                        <p:tav tm="0">
                                          <p:val>
                                            <p:fltVal val="0"/>
                                          </p:val>
                                        </p:tav>
                                        <p:tav tm="100000">
                                          <p:val>
                                            <p:strVal val="#ppt_h"/>
                                          </p:val>
                                        </p:tav>
                                      </p:tavLst>
                                    </p:anim>
                                    <p:anim calcmode="lin" valueType="num">
                                      <p:cBhvr>
                                        <p:cTn id="31" dur="3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32" dur="3000" fill="hold"/>
                                        <p:tgtEl>
                                          <p:spTgt spid="17"/>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3000" fill="hold"/>
                                        <p:tgtEl>
                                          <p:spTgt spid="29"/>
                                        </p:tgtEl>
                                        <p:attrNameLst>
                                          <p:attrName>ppt_w</p:attrName>
                                        </p:attrNameLst>
                                      </p:cBhvr>
                                      <p:tavLst>
                                        <p:tav tm="0">
                                          <p:val>
                                            <p:fltVal val="0"/>
                                          </p:val>
                                        </p:tav>
                                        <p:tav tm="100000">
                                          <p:val>
                                            <p:strVal val="#ppt_w"/>
                                          </p:val>
                                        </p:tav>
                                      </p:tavLst>
                                    </p:anim>
                                    <p:anim calcmode="lin" valueType="num">
                                      <p:cBhvr>
                                        <p:cTn id="36" dur="3000" fill="hold"/>
                                        <p:tgtEl>
                                          <p:spTgt spid="29"/>
                                        </p:tgtEl>
                                        <p:attrNameLst>
                                          <p:attrName>ppt_h</p:attrName>
                                        </p:attrNameLst>
                                      </p:cBhvr>
                                      <p:tavLst>
                                        <p:tav tm="0">
                                          <p:val>
                                            <p:fltVal val="0"/>
                                          </p:val>
                                        </p:tav>
                                        <p:tav tm="100000">
                                          <p:val>
                                            <p:strVal val="#ppt_h"/>
                                          </p:val>
                                        </p:tav>
                                      </p:tavLst>
                                    </p:anim>
                                    <p:anim calcmode="lin" valueType="num">
                                      <p:cBhvr>
                                        <p:cTn id="37" dur="3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38" dur="3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C7D7E2A-EC18-466D-9858-1370A4DB5F72}"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755576" y="1324603"/>
            <a:ext cx="4092762" cy="696049"/>
          </a:xfrm>
          <a:prstGeom prst="rect">
            <a:avLst/>
          </a:prstGeom>
        </p:spPr>
      </p:pic>
      <p:sp>
        <p:nvSpPr>
          <p:cNvPr id="4" name="文本框 14"/>
          <p:cNvSpPr txBox="1"/>
          <p:nvPr/>
        </p:nvSpPr>
        <p:spPr>
          <a:xfrm>
            <a:off x="591164" y="3578126"/>
            <a:ext cx="1449515" cy="646331"/>
          </a:xfrm>
          <a:prstGeom prst="rect">
            <a:avLst/>
          </a:prstGeom>
          <a:noFill/>
        </p:spPr>
        <p:txBody>
          <a:bodyPr wrap="square"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rPr>
              <a:t>策划组</a:t>
            </a:r>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项目完成率</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22"/>
          <p:cNvSpPr txBox="1"/>
          <p:nvPr/>
        </p:nvSpPr>
        <p:spPr>
          <a:xfrm>
            <a:off x="1998056" y="3578126"/>
            <a:ext cx="1449515" cy="646331"/>
          </a:xfrm>
          <a:prstGeom prst="rect">
            <a:avLst/>
          </a:prstGeom>
          <a:noFill/>
        </p:spPr>
        <p:txBody>
          <a:bodyPr wrap="square"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rPr>
              <a:t>客服</a:t>
            </a: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组</a:t>
            </a:r>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项目完成率</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23"/>
          <p:cNvSpPr txBox="1"/>
          <p:nvPr/>
        </p:nvSpPr>
        <p:spPr>
          <a:xfrm>
            <a:off x="3443507" y="3578126"/>
            <a:ext cx="1449515" cy="646331"/>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销售组</a:t>
            </a:r>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项目完成率</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Freeform 50"/>
          <p:cNvSpPr/>
          <p:nvPr/>
        </p:nvSpPr>
        <p:spPr bwMode="auto">
          <a:xfrm>
            <a:off x="755576" y="2151550"/>
            <a:ext cx="1179348" cy="1385489"/>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bg1">
              <a:lumMod val="75000"/>
            </a:schemeClr>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8" name="Freeform 50"/>
          <p:cNvSpPr/>
          <p:nvPr/>
        </p:nvSpPr>
        <p:spPr bwMode="auto">
          <a:xfrm>
            <a:off x="2084843" y="2066883"/>
            <a:ext cx="1179348" cy="1385489"/>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rgbClr val="DF0024"/>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9" name="Freeform 50"/>
          <p:cNvSpPr/>
          <p:nvPr/>
        </p:nvSpPr>
        <p:spPr bwMode="auto">
          <a:xfrm>
            <a:off x="3473376" y="2151549"/>
            <a:ext cx="1179348" cy="1385489"/>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bg1">
              <a:lumMod val="75000"/>
            </a:schemeClr>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10" name="文本框 8"/>
          <p:cNvSpPr txBox="1"/>
          <p:nvPr/>
        </p:nvSpPr>
        <p:spPr>
          <a:xfrm>
            <a:off x="5143267" y="1275606"/>
            <a:ext cx="3605197" cy="77713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solidFill>
                  <a:schemeClr val="bg1">
                    <a:lumMod val="65000"/>
                  </a:schemeClr>
                </a:solidFill>
                <a:latin typeface="微软雅黑" panose="020B0503020204020204" pitchFamily="34" charset="-122"/>
                <a:ea typeface="微软雅黑" panose="020B0503020204020204" pitchFamily="34" charset="-122"/>
              </a:rPr>
              <a:t>01</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单击</a:t>
            </a:r>
            <a:r>
              <a:rPr lang="zh-CN" altLang="en-US" sz="1050" b="1" dirty="0">
                <a:solidFill>
                  <a:schemeClr val="bg1">
                    <a:lumMod val="65000"/>
                  </a:schemeClr>
                </a:solidFill>
                <a:latin typeface="微软雅黑" panose="020B0503020204020204" pitchFamily="34" charset="-122"/>
                <a:ea typeface="微软雅黑" panose="020B0503020204020204" pitchFamily="34" charset="-122"/>
              </a:rPr>
              <a:t>此处输入标题</a:t>
            </a:r>
            <a:endParaRPr lang="en-US" altLang="zh-CN" sz="105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内容请</a:t>
            </a:r>
            <a:r>
              <a:rPr lang="zh-CN" altLang="en-US" sz="900" b="1" dirty="0">
                <a:solidFill>
                  <a:schemeClr val="bg1">
                    <a:lumMod val="65000"/>
                  </a:schemeClr>
                </a:solidFill>
                <a:latin typeface="微软雅黑" panose="020B0503020204020204" pitchFamily="34" charset="-122"/>
                <a:ea typeface="微软雅黑" panose="020B0503020204020204" pitchFamily="34" charset="-122"/>
              </a:rPr>
              <a:t>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8"/>
          <p:cNvSpPr txBox="1"/>
          <p:nvPr/>
        </p:nvSpPr>
        <p:spPr>
          <a:xfrm>
            <a:off x="5143267" y="2143285"/>
            <a:ext cx="3605197" cy="77713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solidFill>
                  <a:schemeClr val="bg1">
                    <a:lumMod val="65000"/>
                  </a:schemeClr>
                </a:solidFill>
                <a:latin typeface="微软雅黑" panose="020B0503020204020204" pitchFamily="34" charset="-122"/>
                <a:ea typeface="微软雅黑" panose="020B0503020204020204" pitchFamily="34" charset="-122"/>
              </a:rPr>
              <a:t>02</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单击</a:t>
            </a:r>
            <a:r>
              <a:rPr lang="zh-CN" altLang="en-US" sz="1050" b="1" dirty="0">
                <a:solidFill>
                  <a:schemeClr val="bg1">
                    <a:lumMod val="65000"/>
                  </a:schemeClr>
                </a:solidFill>
                <a:latin typeface="微软雅黑" panose="020B0503020204020204" pitchFamily="34" charset="-122"/>
                <a:ea typeface="微软雅黑" panose="020B0503020204020204" pitchFamily="34" charset="-122"/>
              </a:rPr>
              <a:t>此处输入标题</a:t>
            </a:r>
            <a:endParaRPr lang="en-US" altLang="zh-CN" sz="105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内容请</a:t>
            </a:r>
            <a:r>
              <a:rPr lang="zh-CN" altLang="en-US" sz="900" b="1" dirty="0">
                <a:solidFill>
                  <a:schemeClr val="bg1">
                    <a:lumMod val="65000"/>
                  </a:schemeClr>
                </a:solidFill>
                <a:latin typeface="微软雅黑" panose="020B0503020204020204" pitchFamily="34" charset="-122"/>
                <a:ea typeface="微软雅黑" panose="020B0503020204020204" pitchFamily="34" charset="-122"/>
              </a:rPr>
              <a:t>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8"/>
          <p:cNvSpPr txBox="1"/>
          <p:nvPr/>
        </p:nvSpPr>
        <p:spPr>
          <a:xfrm>
            <a:off x="5143267" y="2944219"/>
            <a:ext cx="3605197" cy="77713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solidFill>
                  <a:schemeClr val="bg1">
                    <a:lumMod val="65000"/>
                  </a:schemeClr>
                </a:solidFill>
                <a:latin typeface="微软雅黑" panose="020B0503020204020204" pitchFamily="34" charset="-122"/>
                <a:ea typeface="微软雅黑" panose="020B0503020204020204" pitchFamily="34" charset="-122"/>
              </a:rPr>
              <a:t>03</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单击</a:t>
            </a:r>
            <a:r>
              <a:rPr lang="zh-CN" altLang="en-US" sz="1050" b="1" dirty="0">
                <a:solidFill>
                  <a:schemeClr val="bg1">
                    <a:lumMod val="65000"/>
                  </a:schemeClr>
                </a:solidFill>
                <a:latin typeface="微软雅黑" panose="020B0503020204020204" pitchFamily="34" charset="-122"/>
                <a:ea typeface="微软雅黑" panose="020B0503020204020204" pitchFamily="34" charset="-122"/>
              </a:rPr>
              <a:t>此处输入标题</a:t>
            </a:r>
            <a:endParaRPr lang="en-US" altLang="zh-CN" sz="105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内容请</a:t>
            </a:r>
            <a:r>
              <a:rPr lang="zh-CN" altLang="en-US" sz="900" b="1" dirty="0">
                <a:solidFill>
                  <a:schemeClr val="bg1">
                    <a:lumMod val="65000"/>
                  </a:schemeClr>
                </a:solidFill>
                <a:latin typeface="微软雅黑" panose="020B0503020204020204" pitchFamily="34" charset="-122"/>
                <a:ea typeface="微软雅黑" panose="020B0503020204020204" pitchFamily="34" charset="-122"/>
              </a:rPr>
              <a:t>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par>
                                <p:cTn id="41" presetID="2" presetClass="entr" presetSubtype="2"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1+#ppt_w/2"/>
                                          </p:val>
                                        </p:tav>
                                        <p:tav tm="100000">
                                          <p:val>
                                            <p:strVal val="#ppt_x"/>
                                          </p:val>
                                        </p:tav>
                                      </p:tavLst>
                                    </p:anim>
                                    <p:anim calcmode="lin" valueType="num">
                                      <p:cBhvr additive="base">
                                        <p:cTn id="49" dur="500" fill="hold"/>
                                        <p:tgtEl>
                                          <p:spTgt spid="11"/>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 presetClass="entr" presetSubtype="2"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1+#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animBg="1"/>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 name="TextBox 2"/>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grpSp>
        <p:nvGrpSpPr>
          <p:cNvPr id="4" name="组合 3"/>
          <p:cNvGrpSpPr/>
          <p:nvPr/>
        </p:nvGrpSpPr>
        <p:grpSpPr>
          <a:xfrm>
            <a:off x="2939606" y="1367050"/>
            <a:ext cx="2881617" cy="1728971"/>
            <a:chOff x="3900264" y="2204864"/>
            <a:chExt cx="4572000" cy="2743200"/>
          </a:xfrm>
        </p:grpSpPr>
        <p:graphicFrame>
          <p:nvGraphicFramePr>
            <p:cNvPr id="5" name="图表 4"/>
            <p:cNvGraphicFramePr/>
            <p:nvPr/>
          </p:nvGraphicFramePr>
          <p:xfrm>
            <a:off x="3900264" y="2204864"/>
            <a:ext cx="4572000"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6" name="矩形 5"/>
            <p:cNvSpPr/>
            <p:nvPr/>
          </p:nvSpPr>
          <p:spPr>
            <a:xfrm>
              <a:off x="5567446" y="3069542"/>
              <a:ext cx="1396802" cy="1245218"/>
            </a:xfrm>
            <a:prstGeom prst="rect">
              <a:avLst/>
            </a:prstGeom>
          </p:spPr>
          <p:txBody>
            <a:bodyPr wrap="none">
              <a:spAutoFit/>
            </a:bodyPr>
            <a:lstStyle/>
            <a:p>
              <a:pPr algn="ctr"/>
              <a:r>
                <a:rPr lang="en-US" altLang="zh-CN" sz="4500" b="1" dirty="0">
                  <a:solidFill>
                    <a:schemeClr val="bg1">
                      <a:lumMod val="50000"/>
                    </a:schemeClr>
                  </a:solidFill>
                </a:rPr>
                <a:t>90</a:t>
              </a:r>
              <a:r>
                <a:rPr lang="en-US" altLang="zh-CN" sz="1200" b="1" dirty="0">
                  <a:solidFill>
                    <a:schemeClr val="bg1">
                      <a:lumMod val="50000"/>
                    </a:schemeClr>
                  </a:solidFill>
                </a:rPr>
                <a:t>%</a:t>
              </a:r>
              <a:endParaRPr lang="zh-CN" altLang="en-US" sz="1800" b="1" dirty="0">
                <a:solidFill>
                  <a:schemeClr val="bg1">
                    <a:lumMod val="50000"/>
                  </a:schemeClr>
                </a:solidFill>
              </a:endParaRPr>
            </a:p>
          </p:txBody>
        </p:sp>
      </p:grpSp>
      <p:grpSp>
        <p:nvGrpSpPr>
          <p:cNvPr id="7" name="组合 6"/>
          <p:cNvGrpSpPr/>
          <p:nvPr/>
        </p:nvGrpSpPr>
        <p:grpSpPr>
          <a:xfrm>
            <a:off x="1323900" y="1383742"/>
            <a:ext cx="2155756" cy="1728970"/>
            <a:chOff x="695400" y="2132856"/>
            <a:chExt cx="3420342" cy="2743200"/>
          </a:xfrm>
        </p:grpSpPr>
        <p:graphicFrame>
          <p:nvGraphicFramePr>
            <p:cNvPr id="8" name="图表 7"/>
            <p:cNvGraphicFramePr/>
            <p:nvPr/>
          </p:nvGraphicFramePr>
          <p:xfrm>
            <a:off x="695400" y="2132856"/>
            <a:ext cx="3420342"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矩形 8"/>
            <p:cNvSpPr/>
            <p:nvPr/>
          </p:nvSpPr>
          <p:spPr>
            <a:xfrm>
              <a:off x="1842583" y="3031443"/>
              <a:ext cx="1396801" cy="1245219"/>
            </a:xfrm>
            <a:prstGeom prst="rect">
              <a:avLst/>
            </a:prstGeom>
          </p:spPr>
          <p:txBody>
            <a:bodyPr wrap="none">
              <a:spAutoFit/>
            </a:bodyPr>
            <a:lstStyle/>
            <a:p>
              <a:pPr algn="ctr"/>
              <a:r>
                <a:rPr lang="en-US" altLang="zh-CN" sz="4500" b="1" dirty="0">
                  <a:solidFill>
                    <a:schemeClr val="bg1">
                      <a:lumMod val="50000"/>
                    </a:schemeClr>
                  </a:solidFill>
                </a:rPr>
                <a:t>50</a:t>
              </a:r>
              <a:r>
                <a:rPr lang="en-US" altLang="zh-CN" sz="1200" b="1" dirty="0">
                  <a:solidFill>
                    <a:schemeClr val="bg1">
                      <a:lumMod val="50000"/>
                    </a:schemeClr>
                  </a:solidFill>
                </a:rPr>
                <a:t>%</a:t>
              </a:r>
              <a:endParaRPr lang="zh-CN" altLang="en-US" sz="1800" b="1" dirty="0">
                <a:solidFill>
                  <a:schemeClr val="bg1">
                    <a:lumMod val="50000"/>
                  </a:schemeClr>
                </a:solidFill>
              </a:endParaRPr>
            </a:p>
          </p:txBody>
        </p:sp>
      </p:grpSp>
      <p:grpSp>
        <p:nvGrpSpPr>
          <p:cNvPr id="10" name="组合 9"/>
          <p:cNvGrpSpPr/>
          <p:nvPr/>
        </p:nvGrpSpPr>
        <p:grpSpPr>
          <a:xfrm>
            <a:off x="5018456" y="1365243"/>
            <a:ext cx="2881617" cy="1728971"/>
            <a:chOff x="7392144" y="2190750"/>
            <a:chExt cx="4572000" cy="2743200"/>
          </a:xfrm>
        </p:grpSpPr>
        <p:graphicFrame>
          <p:nvGraphicFramePr>
            <p:cNvPr id="11" name="图表 10"/>
            <p:cNvGraphicFramePr/>
            <p:nvPr/>
          </p:nvGraphicFramePr>
          <p:xfrm>
            <a:off x="7392144" y="219075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2" name="矩形 11"/>
            <p:cNvSpPr/>
            <p:nvPr/>
          </p:nvSpPr>
          <p:spPr>
            <a:xfrm>
              <a:off x="9105650" y="2992915"/>
              <a:ext cx="1396802" cy="1245218"/>
            </a:xfrm>
            <a:prstGeom prst="rect">
              <a:avLst/>
            </a:prstGeom>
          </p:spPr>
          <p:txBody>
            <a:bodyPr wrap="none">
              <a:spAutoFit/>
            </a:bodyPr>
            <a:lstStyle/>
            <a:p>
              <a:pPr algn="ctr"/>
              <a:r>
                <a:rPr lang="en-US" altLang="zh-CN" sz="4500" b="1" dirty="0">
                  <a:solidFill>
                    <a:schemeClr val="bg1">
                      <a:lumMod val="50000"/>
                    </a:schemeClr>
                  </a:solidFill>
                </a:rPr>
                <a:t>23</a:t>
              </a:r>
              <a:r>
                <a:rPr lang="en-US" altLang="zh-CN" sz="1200" b="1" dirty="0">
                  <a:solidFill>
                    <a:schemeClr val="bg1">
                      <a:lumMod val="50000"/>
                    </a:schemeClr>
                  </a:solidFill>
                </a:rPr>
                <a:t>%</a:t>
              </a:r>
              <a:endParaRPr lang="zh-CN" altLang="en-US" sz="1800" b="1" dirty="0">
                <a:solidFill>
                  <a:schemeClr val="bg1">
                    <a:lumMod val="50000"/>
                  </a:schemeClr>
                </a:solidFill>
              </a:endParaRPr>
            </a:p>
          </p:txBody>
        </p:sp>
      </p:grpSp>
      <p:grpSp>
        <p:nvGrpSpPr>
          <p:cNvPr id="13" name="组合 12"/>
          <p:cNvGrpSpPr/>
          <p:nvPr/>
        </p:nvGrpSpPr>
        <p:grpSpPr>
          <a:xfrm>
            <a:off x="1494651" y="3169104"/>
            <a:ext cx="1936711" cy="914814"/>
            <a:chOff x="1494651" y="3223483"/>
            <a:chExt cx="1936711" cy="914814"/>
          </a:xfrm>
        </p:grpSpPr>
        <p:sp>
          <p:nvSpPr>
            <p:cNvPr id="14" name="Rectangle 42"/>
            <p:cNvSpPr/>
            <p:nvPr/>
          </p:nvSpPr>
          <p:spPr>
            <a:xfrm>
              <a:off x="1494652" y="3672556"/>
              <a:ext cx="1779491" cy="465741"/>
            </a:xfrm>
            <a:prstGeom prst="rect">
              <a:avLst/>
            </a:prstGeom>
            <a:noFill/>
            <a:ln w="12700" cap="flat" cmpd="sng" algn="ctr">
              <a:noFill/>
              <a:prstDash val="solid"/>
            </a:ln>
            <a:effectLst/>
          </p:spPr>
          <p:txBody>
            <a:bodyPr lIns="68580" tIns="0" rIns="68580" bIns="0" rtlCol="0" anchor="t"/>
            <a:lstStyle/>
            <a:p>
              <a:r>
                <a:rPr lang="zh-CN" altLang="en-US" sz="9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编辑数据比例点击数据，右键，编辑数据，输入数据即可</a:t>
              </a:r>
              <a:endPar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5"/>
            <p:cNvSpPr txBox="1"/>
            <p:nvPr/>
          </p:nvSpPr>
          <p:spPr>
            <a:xfrm>
              <a:off x="1494651" y="3223483"/>
              <a:ext cx="1936711" cy="284693"/>
            </a:xfrm>
            <a:prstGeom prst="rect">
              <a:avLst/>
            </a:prstGeom>
            <a:noFill/>
          </p:spPr>
          <p:txBody>
            <a:bodyPr wrap="square" lIns="68580" tIns="34290" rIns="68580" bIns="34290" rtlCol="0">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销售量全年提高</a:t>
              </a:r>
              <a:r>
                <a:rPr lang="en-US" altLang="zh-CN" sz="1400" b="1" dirty="0" smtClean="0">
                  <a:solidFill>
                    <a:schemeClr val="bg1">
                      <a:lumMod val="50000"/>
                    </a:schemeClr>
                  </a:solidFill>
                  <a:latin typeface="微软雅黑" panose="020B0503020204020204" pitchFamily="34" charset="-122"/>
                  <a:ea typeface="微软雅黑" panose="020B0503020204020204" pitchFamily="34" charset="-122"/>
                </a:rPr>
                <a:t>50%</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688474" y="3169104"/>
            <a:ext cx="1936711" cy="914814"/>
            <a:chOff x="3688474" y="3223483"/>
            <a:chExt cx="1936711" cy="914814"/>
          </a:xfrm>
        </p:grpSpPr>
        <p:sp>
          <p:nvSpPr>
            <p:cNvPr id="17" name="Rectangle 42"/>
            <p:cNvSpPr/>
            <p:nvPr/>
          </p:nvSpPr>
          <p:spPr>
            <a:xfrm>
              <a:off x="3688474" y="3672556"/>
              <a:ext cx="1779491" cy="465741"/>
            </a:xfrm>
            <a:prstGeom prst="rect">
              <a:avLst/>
            </a:prstGeom>
            <a:noFill/>
            <a:ln w="12700" cap="flat" cmpd="sng" algn="ctr">
              <a:noFill/>
              <a:prstDash val="solid"/>
            </a:ln>
            <a:effectLst/>
          </p:spPr>
          <p:txBody>
            <a:bodyPr lIns="68580" tIns="0" rIns="68580" bIns="0" rtlCol="0" anchor="t"/>
            <a:lstStyle/>
            <a:p>
              <a:r>
                <a:rPr lang="zh-CN" altLang="en-US" sz="9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编辑数据比例点击数据，右键，编辑数据，输入数据即可</a:t>
              </a:r>
              <a:endPar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nvSpPr>
          <p:spPr>
            <a:xfrm>
              <a:off x="3688474" y="3223483"/>
              <a:ext cx="1936711" cy="284693"/>
            </a:xfrm>
            <a:prstGeom prst="rect">
              <a:avLst/>
            </a:prstGeom>
            <a:noFill/>
          </p:spPr>
          <p:txBody>
            <a:bodyPr wrap="square" lIns="68580" tIns="34290" rIns="68580" bIns="34290" rtlCol="0">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签约成功率达</a:t>
              </a:r>
              <a:r>
                <a:rPr lang="en-US" altLang="zh-CN" sz="1400" b="1" dirty="0" smtClean="0">
                  <a:solidFill>
                    <a:schemeClr val="bg1">
                      <a:lumMod val="50000"/>
                    </a:schemeClr>
                  </a:solidFill>
                  <a:latin typeface="微软雅黑" panose="020B0503020204020204" pitchFamily="34" charset="-122"/>
                  <a:ea typeface="微软雅黑" panose="020B0503020204020204" pitchFamily="34" charset="-122"/>
                </a:rPr>
                <a:t>90%</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5882297" y="3169104"/>
            <a:ext cx="2002071" cy="914814"/>
            <a:chOff x="5882297" y="3223483"/>
            <a:chExt cx="2002071" cy="914814"/>
          </a:xfrm>
        </p:grpSpPr>
        <p:sp>
          <p:nvSpPr>
            <p:cNvPr id="20" name="Rectangle 42"/>
            <p:cNvSpPr/>
            <p:nvPr/>
          </p:nvSpPr>
          <p:spPr>
            <a:xfrm>
              <a:off x="5882297" y="3672556"/>
              <a:ext cx="1779491" cy="465741"/>
            </a:xfrm>
            <a:prstGeom prst="rect">
              <a:avLst/>
            </a:prstGeom>
            <a:noFill/>
            <a:ln w="12700" cap="flat" cmpd="sng" algn="ctr">
              <a:noFill/>
              <a:prstDash val="solid"/>
            </a:ln>
            <a:effectLst/>
          </p:spPr>
          <p:txBody>
            <a:bodyPr lIns="68580" tIns="0" rIns="68580" bIns="0" rtlCol="0" anchor="t"/>
            <a:lstStyle/>
            <a:p>
              <a:r>
                <a:rPr lang="zh-CN" altLang="en-US" sz="9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编辑数据比例点击数据，右键，编辑数据，输入数据即可</a:t>
              </a:r>
              <a:endPar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19"/>
            <p:cNvSpPr txBox="1"/>
            <p:nvPr/>
          </p:nvSpPr>
          <p:spPr>
            <a:xfrm>
              <a:off x="5882297" y="3223483"/>
              <a:ext cx="2002071" cy="284693"/>
            </a:xfrm>
            <a:prstGeom prst="rect">
              <a:avLst/>
            </a:prstGeom>
            <a:noFill/>
          </p:spPr>
          <p:txBody>
            <a:bodyPr wrap="square" lIns="68580" tIns="34290" rIns="68580" bIns="34290" rtlCol="0">
              <a:spAutoFit/>
            </a:bodyPr>
            <a:lstStyle/>
            <a:p>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公司利润提高</a:t>
              </a:r>
              <a:r>
                <a:rPr lang="en-US" altLang="zh-CN" sz="1400" b="1" dirty="0" smtClean="0">
                  <a:solidFill>
                    <a:schemeClr val="bg1">
                      <a:lumMod val="50000"/>
                    </a:schemeClr>
                  </a:solidFill>
                  <a:latin typeface="微软雅黑" panose="020B0503020204020204" pitchFamily="34" charset="-122"/>
                  <a:ea typeface="微软雅黑" panose="020B0503020204020204" pitchFamily="34" charset="-122"/>
                </a:rPr>
                <a:t>23%</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C7D7E2A-EC18-466D-9858-1370A4DB5F72}" type="slidenum">
              <a:rPr lang="zh-CN" altLang="en-US" smtClean="0"/>
            </a:fld>
            <a:endParaRPr lang="zh-CN" altLang="en-US"/>
          </a:p>
        </p:txBody>
      </p:sp>
      <p:grpSp>
        <p:nvGrpSpPr>
          <p:cNvPr id="3" name="Group 6"/>
          <p:cNvGrpSpPr/>
          <p:nvPr/>
        </p:nvGrpSpPr>
        <p:grpSpPr bwMode="auto">
          <a:xfrm>
            <a:off x="1652598" y="1347614"/>
            <a:ext cx="2055306" cy="1158478"/>
            <a:chOff x="0" y="0"/>
            <a:chExt cx="2040938" cy="1544535"/>
          </a:xfrm>
        </p:grpSpPr>
        <p:sp>
          <p:nvSpPr>
            <p:cNvPr id="4" name="矩形 32"/>
            <p:cNvSpPr>
              <a:spLocks noChangeArrowheads="1"/>
            </p:cNvSpPr>
            <p:nvPr/>
          </p:nvSpPr>
          <p:spPr bwMode="auto">
            <a:xfrm>
              <a:off x="0" y="0"/>
              <a:ext cx="384065" cy="720677"/>
            </a:xfrm>
            <a:prstGeom prst="rect">
              <a:avLst/>
            </a:prstGeom>
            <a:solidFill>
              <a:srgbClr val="DF0024"/>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rPr>
                <a:t>1</a:t>
              </a:r>
              <a:endParaRPr lang="zh-CN" alt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5" name="矩形 33"/>
            <p:cNvSpPr>
              <a:spLocks noChangeArrowheads="1"/>
            </p:cNvSpPr>
            <p:nvPr/>
          </p:nvSpPr>
          <p:spPr bwMode="auto">
            <a:xfrm>
              <a:off x="384065" y="0"/>
              <a:ext cx="1656873" cy="720677"/>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dirty="0">
                <a:solidFill>
                  <a:srgbClr val="000000"/>
                </a:solidFill>
              </a:endParaRPr>
            </a:p>
          </p:txBody>
        </p:sp>
        <p:sp>
          <p:nvSpPr>
            <p:cNvPr id="6" name="矩形 34"/>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7" name="Group 10"/>
          <p:cNvGrpSpPr/>
          <p:nvPr/>
        </p:nvGrpSpPr>
        <p:grpSpPr bwMode="auto">
          <a:xfrm>
            <a:off x="3805303" y="1347614"/>
            <a:ext cx="2055306" cy="1158478"/>
            <a:chOff x="0" y="0"/>
            <a:chExt cx="2040938" cy="1544535"/>
          </a:xfrm>
        </p:grpSpPr>
        <p:sp>
          <p:nvSpPr>
            <p:cNvPr id="8" name="矩形 29"/>
            <p:cNvSpPr>
              <a:spLocks noChangeArrowheads="1"/>
            </p:cNvSpPr>
            <p:nvPr/>
          </p:nvSpPr>
          <p:spPr bwMode="auto">
            <a:xfrm>
              <a:off x="0" y="0"/>
              <a:ext cx="384065" cy="720677"/>
            </a:xfrm>
            <a:prstGeom prst="rect">
              <a:avLst/>
            </a:prstGeom>
            <a:solidFill>
              <a:srgbClr val="DF0024"/>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rPr>
                <a:t>2</a:t>
              </a:r>
              <a:endParaRPr lang="zh-CN" alt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9" name="矩形 30"/>
            <p:cNvSpPr>
              <a:spLocks noChangeArrowheads="1"/>
            </p:cNvSpPr>
            <p:nvPr/>
          </p:nvSpPr>
          <p:spPr bwMode="auto">
            <a:xfrm>
              <a:off x="384065" y="0"/>
              <a:ext cx="1656873" cy="720677"/>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31"/>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11" name="Group 14"/>
          <p:cNvGrpSpPr/>
          <p:nvPr/>
        </p:nvGrpSpPr>
        <p:grpSpPr bwMode="auto">
          <a:xfrm>
            <a:off x="5974673" y="1347614"/>
            <a:ext cx="2053711" cy="1158478"/>
            <a:chOff x="0" y="0"/>
            <a:chExt cx="2040938" cy="1544535"/>
          </a:xfrm>
        </p:grpSpPr>
        <p:sp>
          <p:nvSpPr>
            <p:cNvPr id="12" name="矩形 24"/>
            <p:cNvSpPr>
              <a:spLocks noChangeArrowheads="1"/>
            </p:cNvSpPr>
            <p:nvPr/>
          </p:nvSpPr>
          <p:spPr bwMode="auto">
            <a:xfrm>
              <a:off x="0" y="0"/>
              <a:ext cx="384363" cy="720677"/>
            </a:xfrm>
            <a:prstGeom prst="rect">
              <a:avLst/>
            </a:prstGeom>
            <a:solidFill>
              <a:srgbClr val="DF0024"/>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rPr>
                <a:t>3</a:t>
              </a:r>
              <a:endParaRPr lang="zh-CN" alt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3" name="矩形 25"/>
            <p:cNvSpPr>
              <a:spLocks noChangeArrowheads="1"/>
            </p:cNvSpPr>
            <p:nvPr/>
          </p:nvSpPr>
          <p:spPr bwMode="auto">
            <a:xfrm>
              <a:off x="384363" y="0"/>
              <a:ext cx="1656575" cy="720677"/>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26"/>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15" name="Group 18"/>
          <p:cNvGrpSpPr/>
          <p:nvPr/>
        </p:nvGrpSpPr>
        <p:grpSpPr bwMode="auto">
          <a:xfrm>
            <a:off x="395536" y="2800176"/>
            <a:ext cx="2055306" cy="1158478"/>
            <a:chOff x="0" y="0"/>
            <a:chExt cx="2040938" cy="1544535"/>
          </a:xfrm>
        </p:grpSpPr>
        <p:sp>
          <p:nvSpPr>
            <p:cNvPr id="16" name="矩形 21"/>
            <p:cNvSpPr>
              <a:spLocks noChangeArrowheads="1"/>
            </p:cNvSpPr>
            <p:nvPr/>
          </p:nvSpPr>
          <p:spPr bwMode="auto">
            <a:xfrm>
              <a:off x="0" y="0"/>
              <a:ext cx="384065" cy="720677"/>
            </a:xfrm>
            <a:prstGeom prst="rect">
              <a:avLst/>
            </a:prstGeom>
            <a:solidFill>
              <a:srgbClr val="DF0024"/>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rPr>
                <a:t>4</a:t>
              </a:r>
              <a:endParaRPr lang="zh-CN" alt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 name="矩形 22"/>
            <p:cNvSpPr>
              <a:spLocks noChangeArrowheads="1"/>
            </p:cNvSpPr>
            <p:nvPr/>
          </p:nvSpPr>
          <p:spPr bwMode="auto">
            <a:xfrm>
              <a:off x="384065" y="0"/>
              <a:ext cx="1656873" cy="720677"/>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23"/>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19" name="Group 22"/>
          <p:cNvGrpSpPr/>
          <p:nvPr/>
        </p:nvGrpSpPr>
        <p:grpSpPr bwMode="auto">
          <a:xfrm>
            <a:off x="2516694" y="2800176"/>
            <a:ext cx="2055306" cy="1158478"/>
            <a:chOff x="0" y="0"/>
            <a:chExt cx="2040938" cy="1544535"/>
          </a:xfrm>
        </p:grpSpPr>
        <p:sp>
          <p:nvSpPr>
            <p:cNvPr id="20" name="矩形 19"/>
            <p:cNvSpPr>
              <a:spLocks noChangeArrowheads="1"/>
            </p:cNvSpPr>
            <p:nvPr/>
          </p:nvSpPr>
          <p:spPr bwMode="auto">
            <a:xfrm>
              <a:off x="0" y="0"/>
              <a:ext cx="384065" cy="720677"/>
            </a:xfrm>
            <a:prstGeom prst="rect">
              <a:avLst/>
            </a:prstGeom>
            <a:solidFill>
              <a:srgbClr val="DF0024"/>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rPr>
                <a:t>5</a:t>
              </a:r>
              <a:endParaRPr lang="zh-CN" alt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 name="矩形 20"/>
            <p:cNvSpPr>
              <a:spLocks noChangeArrowheads="1"/>
            </p:cNvSpPr>
            <p:nvPr/>
          </p:nvSpPr>
          <p:spPr bwMode="auto">
            <a:xfrm>
              <a:off x="384065" y="0"/>
              <a:ext cx="1656873" cy="720677"/>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23" name="Group 26"/>
          <p:cNvGrpSpPr/>
          <p:nvPr/>
        </p:nvGrpSpPr>
        <p:grpSpPr bwMode="auto">
          <a:xfrm>
            <a:off x="4626684" y="2800176"/>
            <a:ext cx="2055306" cy="1158478"/>
            <a:chOff x="0" y="0"/>
            <a:chExt cx="2040938" cy="1544535"/>
          </a:xfrm>
        </p:grpSpPr>
        <p:sp>
          <p:nvSpPr>
            <p:cNvPr id="24" name="矩形 15"/>
            <p:cNvSpPr>
              <a:spLocks noChangeArrowheads="1"/>
            </p:cNvSpPr>
            <p:nvPr/>
          </p:nvSpPr>
          <p:spPr bwMode="auto">
            <a:xfrm>
              <a:off x="0" y="0"/>
              <a:ext cx="384065" cy="720677"/>
            </a:xfrm>
            <a:prstGeom prst="rect">
              <a:avLst/>
            </a:prstGeom>
            <a:solidFill>
              <a:srgbClr val="DF0024"/>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rPr>
                <a:t>6</a:t>
              </a:r>
              <a:endParaRPr lang="zh-CN" alt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5" name="矩形 16"/>
            <p:cNvSpPr>
              <a:spLocks noChangeArrowheads="1"/>
            </p:cNvSpPr>
            <p:nvPr/>
          </p:nvSpPr>
          <p:spPr bwMode="auto">
            <a:xfrm>
              <a:off x="384065" y="0"/>
              <a:ext cx="1656873" cy="720677"/>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17"/>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grpSp>
        <p:nvGrpSpPr>
          <p:cNvPr id="27" name="Group 30"/>
          <p:cNvGrpSpPr/>
          <p:nvPr/>
        </p:nvGrpSpPr>
        <p:grpSpPr bwMode="auto">
          <a:xfrm>
            <a:off x="6765166" y="2808511"/>
            <a:ext cx="2055306" cy="1158478"/>
            <a:chOff x="0" y="0"/>
            <a:chExt cx="2040938" cy="1544535"/>
          </a:xfrm>
        </p:grpSpPr>
        <p:sp>
          <p:nvSpPr>
            <p:cNvPr id="28" name="矩形 12"/>
            <p:cNvSpPr>
              <a:spLocks noChangeArrowheads="1"/>
            </p:cNvSpPr>
            <p:nvPr/>
          </p:nvSpPr>
          <p:spPr bwMode="auto">
            <a:xfrm>
              <a:off x="0" y="0"/>
              <a:ext cx="384065" cy="720677"/>
            </a:xfrm>
            <a:prstGeom prst="rect">
              <a:avLst/>
            </a:prstGeom>
            <a:solidFill>
              <a:srgbClr val="DF0024"/>
            </a:solid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rPr>
                <a:t>7</a:t>
              </a:r>
              <a:endParaRPr lang="zh-CN" altLang="en-US" sz="24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9" name="矩形 13"/>
            <p:cNvSpPr>
              <a:spLocks noChangeArrowheads="1"/>
            </p:cNvSpPr>
            <p:nvPr/>
          </p:nvSpPr>
          <p:spPr bwMode="auto">
            <a:xfrm>
              <a:off x="384065" y="0"/>
              <a:ext cx="1656873" cy="720677"/>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bevel/>
                </a14:hiddenLine>
              </a:ext>
            </a:extLst>
          </p:spPr>
          <p:txBody>
            <a:bodyPr anchor="ctr"/>
            <a:lstStyle/>
            <a:p>
              <a:pPr>
                <a:lnSpc>
                  <a:spcPct val="120000"/>
                </a:lnSpc>
              </a:pPr>
              <a:r>
                <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单击此处输入标题文本</a:t>
              </a:r>
              <a:endParaRPr lang="zh-CN" altLang="en-US" sz="11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14"/>
            <p:cNvSpPr>
              <a:spLocks noChangeArrowheads="1"/>
            </p:cNvSpPr>
            <p:nvPr/>
          </p:nvSpPr>
          <p:spPr bwMode="auto">
            <a:xfrm>
              <a:off x="0" y="720677"/>
              <a:ext cx="2040938" cy="823858"/>
            </a:xfrm>
            <a:prstGeom prst="rect">
              <a:avLst/>
            </a:prstGeom>
            <a:gradFill rotWithShape="1">
              <a:gsLst>
                <a:gs pos="0">
                  <a:srgbClr val="F9F9F9"/>
                </a:gs>
                <a:gs pos="32999">
                  <a:srgbClr val="F9F9F9"/>
                </a:gs>
                <a:gs pos="100000">
                  <a:srgbClr val="D7D7D7"/>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anchor="ctr"/>
            <a:lstStyle/>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单击此处输入文字</a:t>
              </a:r>
              <a:endParaRPr 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900">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此处输入文字</a:t>
              </a:r>
              <a:endParaRPr lang="zh-CN" altLang="en-US">
                <a:solidFill>
                  <a:srgbClr val="000000"/>
                </a:solidFill>
              </a:endParaRPr>
            </a:p>
          </p:txBody>
        </p:sp>
      </p:grpSp>
      <p:sp>
        <p:nvSpPr>
          <p:cNvPr id="31" name="TextBox 30"/>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1+#ppt_w/2"/>
                                          </p:val>
                                        </p:tav>
                                        <p:tav tm="100000">
                                          <p:val>
                                            <p:strVal val="#ppt_x"/>
                                          </p:val>
                                        </p:tav>
                                      </p:tavLst>
                                    </p:anim>
                                    <p:anim calcmode="lin" valueType="num">
                                      <p:cBhvr additive="base">
                                        <p:cTn id="8" dur="12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1+#ppt_w/2"/>
                                          </p:val>
                                        </p:tav>
                                        <p:tav tm="100000">
                                          <p:val>
                                            <p:strVal val="#ppt_x"/>
                                          </p:val>
                                        </p:tav>
                                      </p:tavLst>
                                    </p:anim>
                                    <p:anim calcmode="lin" valueType="num">
                                      <p:cBhvr additive="base">
                                        <p:cTn id="12" dur="125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1+#ppt_w/2"/>
                                          </p:val>
                                        </p:tav>
                                        <p:tav tm="100000">
                                          <p:val>
                                            <p:strVal val="#ppt_x"/>
                                          </p:val>
                                        </p:tav>
                                      </p:tavLst>
                                    </p:anim>
                                    <p:anim calcmode="lin" valueType="num">
                                      <p:cBhvr additive="base">
                                        <p:cTn id="16" dur="12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250" fill="hold"/>
                                        <p:tgtEl>
                                          <p:spTgt spid="15"/>
                                        </p:tgtEl>
                                        <p:attrNameLst>
                                          <p:attrName>ppt_x</p:attrName>
                                        </p:attrNameLst>
                                      </p:cBhvr>
                                      <p:tavLst>
                                        <p:tav tm="0">
                                          <p:val>
                                            <p:strVal val="1+#ppt_w/2"/>
                                          </p:val>
                                        </p:tav>
                                        <p:tav tm="100000">
                                          <p:val>
                                            <p:strVal val="#ppt_x"/>
                                          </p:val>
                                        </p:tav>
                                      </p:tavLst>
                                    </p:anim>
                                    <p:anim calcmode="lin" valueType="num">
                                      <p:cBhvr additive="base">
                                        <p:cTn id="21" dur="125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1250" fill="hold"/>
                                        <p:tgtEl>
                                          <p:spTgt spid="19"/>
                                        </p:tgtEl>
                                        <p:attrNameLst>
                                          <p:attrName>ppt_x</p:attrName>
                                        </p:attrNameLst>
                                      </p:cBhvr>
                                      <p:tavLst>
                                        <p:tav tm="0">
                                          <p:val>
                                            <p:strVal val="1+#ppt_w/2"/>
                                          </p:val>
                                        </p:tav>
                                        <p:tav tm="100000">
                                          <p:val>
                                            <p:strVal val="#ppt_x"/>
                                          </p:val>
                                        </p:tav>
                                      </p:tavLst>
                                    </p:anim>
                                    <p:anim calcmode="lin" valueType="num">
                                      <p:cBhvr additive="base">
                                        <p:cTn id="25" dur="125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1250" fill="hold"/>
                                        <p:tgtEl>
                                          <p:spTgt spid="23"/>
                                        </p:tgtEl>
                                        <p:attrNameLst>
                                          <p:attrName>ppt_x</p:attrName>
                                        </p:attrNameLst>
                                      </p:cBhvr>
                                      <p:tavLst>
                                        <p:tav tm="0">
                                          <p:val>
                                            <p:strVal val="1+#ppt_w/2"/>
                                          </p:val>
                                        </p:tav>
                                        <p:tav tm="100000">
                                          <p:val>
                                            <p:strVal val="#ppt_x"/>
                                          </p:val>
                                        </p:tav>
                                      </p:tavLst>
                                    </p:anim>
                                    <p:anim calcmode="lin" valueType="num">
                                      <p:cBhvr additive="base">
                                        <p:cTn id="29" dur="125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1250" fill="hold"/>
                                        <p:tgtEl>
                                          <p:spTgt spid="27"/>
                                        </p:tgtEl>
                                        <p:attrNameLst>
                                          <p:attrName>ppt_x</p:attrName>
                                        </p:attrNameLst>
                                      </p:cBhvr>
                                      <p:tavLst>
                                        <p:tav tm="0">
                                          <p:val>
                                            <p:strVal val="1+#ppt_w/2"/>
                                          </p:val>
                                        </p:tav>
                                        <p:tav tm="100000">
                                          <p:val>
                                            <p:strVal val="#ppt_x"/>
                                          </p:val>
                                        </p:tav>
                                      </p:tavLst>
                                    </p:anim>
                                    <p:anim calcmode="lin" valueType="num">
                                      <p:cBhvr additive="base">
                                        <p:cTn id="33" dur="12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2682875" y="1808435"/>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DF0024"/>
                </a:solidFill>
                <a:latin typeface="微软雅黑" panose="020B0503020204020204" pitchFamily="34" charset="-122"/>
                <a:ea typeface="微软雅黑" panose="020B0503020204020204" pitchFamily="34" charset="-122"/>
              </a:rPr>
              <a:t>THANKS</a:t>
            </a:r>
            <a:endParaRPr lang="en-US" altLang="zh-CN" sz="6000" b="1" dirty="0">
              <a:solidFill>
                <a:srgbClr val="DF0024"/>
              </a:solidFill>
              <a:latin typeface="微软雅黑" panose="020B0503020204020204" pitchFamily="34" charset="-122"/>
              <a:ea typeface="微软雅黑" panose="020B0503020204020204" pitchFamily="34" charset="-122"/>
            </a:endParaRPr>
          </a:p>
        </p:txBody>
      </p:sp>
      <p:sp>
        <p:nvSpPr>
          <p:cNvPr id="4" name="空心弧 3"/>
          <p:cNvSpPr/>
          <p:nvPr/>
        </p:nvSpPr>
        <p:spPr bwMode="auto">
          <a:xfrm rot="7086271">
            <a:off x="4967288" y="1569017"/>
            <a:ext cx="1482725" cy="1482725"/>
          </a:xfrm>
          <a:prstGeom prst="blockArc">
            <a:avLst>
              <a:gd name="adj1" fmla="val 5502533"/>
              <a:gd name="adj2" fmla="val 1980318"/>
              <a:gd name="adj3" fmla="val 1053"/>
            </a:avLst>
          </a:prstGeom>
          <a:solidFill>
            <a:srgbClr val="C00000"/>
          </a:solidFill>
          <a:ln w="3175">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TextBox 8"/>
          <p:cNvSpPr txBox="1">
            <a:spLocks noChangeArrowheads="1"/>
          </p:cNvSpPr>
          <p:nvPr/>
        </p:nvSpPr>
        <p:spPr bwMode="auto">
          <a:xfrm>
            <a:off x="2830513" y="2653279"/>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1800" dirty="0" smtClean="0">
                <a:solidFill>
                  <a:schemeClr val="bg1">
                    <a:lumMod val="65000"/>
                  </a:schemeClr>
                </a:solidFill>
                <a:latin typeface="微软雅黑" panose="020B0503020204020204" pitchFamily="34" charset="-122"/>
                <a:ea typeface="微软雅黑" panose="020B0503020204020204" pitchFamily="34" charset="-122"/>
              </a:rPr>
              <a:t>谢谢聆听</a:t>
            </a:r>
            <a:endParaRPr lang="zh-CN" altLang="en-US" sz="1800" dirty="0" smtClean="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331640" y="3869577"/>
            <a:ext cx="6696744" cy="0"/>
          </a:xfrm>
          <a:prstGeom prst="line">
            <a:avLst/>
          </a:prstGeom>
          <a:ln w="3175" cmpd="sng">
            <a:solidFill>
              <a:schemeClr val="bg1">
                <a:lumMod val="75000"/>
              </a:schemeClr>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92770" y="4083918"/>
            <a:ext cx="6015964" cy="245110"/>
          </a:xfrm>
          <a:prstGeom prst="rect">
            <a:avLst/>
          </a:prstGeom>
          <a:noFill/>
        </p:spPr>
        <p:txBody>
          <a:bodyPr wrap="square" rtlCol="0">
            <a:spAutoFit/>
          </a:bodyPr>
          <a:lstStyle/>
          <a:p>
            <a:endParaRPr lang="zh-CN" altLang="en-US" sz="1000"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500"/>
                                        <p:tgtEl>
                                          <p:spTgt spid="4"/>
                                        </p:tgtEl>
                                      </p:cBhvr>
                                    </p:animEffect>
                                  </p:childTnLst>
                                </p:cTn>
                              </p:par>
                            </p:childTnLst>
                          </p:cTn>
                        </p:par>
                        <p:par>
                          <p:cTn id="16" fill="hold">
                            <p:stCondLst>
                              <p:cond delay="3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963927" y="1351217"/>
            <a:ext cx="2369080" cy="3106686"/>
            <a:chOff x="5963927" y="1351217"/>
            <a:chExt cx="2369080" cy="3106686"/>
          </a:xfrm>
        </p:grpSpPr>
        <p:grpSp>
          <p:nvGrpSpPr>
            <p:cNvPr id="5" name="组合 4"/>
            <p:cNvGrpSpPr/>
            <p:nvPr/>
          </p:nvGrpSpPr>
          <p:grpSpPr>
            <a:xfrm>
              <a:off x="5963927" y="1367912"/>
              <a:ext cx="2369080" cy="3089991"/>
              <a:chOff x="1313863" y="1205784"/>
              <a:chExt cx="3158773" cy="4119987"/>
            </a:xfrm>
          </p:grpSpPr>
          <p:sp>
            <p:nvSpPr>
              <p:cNvPr id="16" name="任意多边形 15"/>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8900000">
                <a:off x="1485500" y="1841816"/>
                <a:ext cx="2742312" cy="1582057"/>
              </a:xfrm>
              <a:prstGeom prst="roundRect">
                <a:avLst>
                  <a:gd name="adj" fmla="val 10245"/>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9"/>
            <p:cNvSpPr txBox="1"/>
            <p:nvPr/>
          </p:nvSpPr>
          <p:spPr>
            <a:xfrm rot="18900000">
              <a:off x="7248401" y="1351217"/>
              <a:ext cx="345287"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E</a:t>
              </a:r>
              <a:endParaRPr lang="zh-CN" altLang="en-US" sz="3300" b="1" dirty="0">
                <a:solidFill>
                  <a:schemeClr val="tx1">
                    <a:lumMod val="75000"/>
                    <a:lumOff val="25000"/>
                  </a:schemeClr>
                </a:solidFill>
              </a:endParaRPr>
            </a:p>
          </p:txBody>
        </p:sp>
        <p:grpSp>
          <p:nvGrpSpPr>
            <p:cNvPr id="7" name="组合 6"/>
            <p:cNvGrpSpPr/>
            <p:nvPr/>
          </p:nvGrpSpPr>
          <p:grpSpPr>
            <a:xfrm rot="18900000">
              <a:off x="6557250" y="2892087"/>
              <a:ext cx="282199" cy="272633"/>
              <a:chOff x="549275" y="533400"/>
              <a:chExt cx="561975" cy="542926"/>
            </a:xfrm>
            <a:solidFill>
              <a:schemeClr val="bg1"/>
            </a:solidFill>
          </p:grpSpPr>
          <p:sp>
            <p:nvSpPr>
              <p:cNvPr id="9"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p>
            </p:txBody>
          </p:sp>
        </p:grpSp>
        <p:sp>
          <p:nvSpPr>
            <p:cNvPr id="8" name="文本框 67"/>
            <p:cNvSpPr txBox="1"/>
            <p:nvPr/>
          </p:nvSpPr>
          <p:spPr>
            <a:xfrm rot="18900000">
              <a:off x="6618617" y="2254205"/>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754252" y="1313117"/>
            <a:ext cx="2369080" cy="3099395"/>
            <a:chOff x="4754252" y="1313117"/>
            <a:chExt cx="2369080" cy="3099395"/>
          </a:xfrm>
        </p:grpSpPr>
        <p:grpSp>
          <p:nvGrpSpPr>
            <p:cNvPr id="20" name="组合 19"/>
            <p:cNvGrpSpPr/>
            <p:nvPr/>
          </p:nvGrpSpPr>
          <p:grpSpPr>
            <a:xfrm>
              <a:off x="4754252" y="1313117"/>
              <a:ext cx="2369080" cy="3099395"/>
              <a:chOff x="4754252" y="1313117"/>
              <a:chExt cx="2369080" cy="3099395"/>
            </a:xfrm>
          </p:grpSpPr>
          <p:grpSp>
            <p:nvGrpSpPr>
              <p:cNvPr id="24" name="组合 23"/>
              <p:cNvGrpSpPr/>
              <p:nvPr/>
            </p:nvGrpSpPr>
            <p:grpSpPr>
              <a:xfrm>
                <a:off x="4754252" y="1322521"/>
                <a:ext cx="2369080" cy="3089991"/>
                <a:chOff x="1313863" y="1205784"/>
                <a:chExt cx="3158773" cy="4119987"/>
              </a:xfrm>
            </p:grpSpPr>
            <p:sp>
              <p:nvSpPr>
                <p:cNvPr id="27" name="任意多边形 2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18900000">
                  <a:off x="1412062" y="1872236"/>
                  <a:ext cx="2828349" cy="1582057"/>
                </a:xfrm>
                <a:prstGeom prst="roundRect">
                  <a:avLst>
                    <a:gd name="adj" fmla="val 10245"/>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38"/>
              <p:cNvSpPr txBox="1"/>
              <p:nvPr/>
            </p:nvSpPr>
            <p:spPr>
              <a:xfrm rot="18900000">
                <a:off x="5989556" y="1313117"/>
                <a:ext cx="405400"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D</a:t>
                </a:r>
                <a:endParaRPr lang="zh-CN" altLang="en-US" sz="3300" b="1" dirty="0">
                  <a:solidFill>
                    <a:schemeClr val="tx1">
                      <a:lumMod val="75000"/>
                      <a:lumOff val="25000"/>
                    </a:schemeClr>
                  </a:solidFill>
                </a:endParaRPr>
              </a:p>
            </p:txBody>
          </p:sp>
          <p:sp>
            <p:nvSpPr>
              <p:cNvPr id="26" name="文本框 66"/>
              <p:cNvSpPr txBox="1"/>
              <p:nvPr/>
            </p:nvSpPr>
            <p:spPr>
              <a:xfrm rot="18900000">
                <a:off x="5370624" y="2265139"/>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rot="18900000">
              <a:off x="5383836" y="2880384"/>
              <a:ext cx="190662" cy="242402"/>
              <a:chOff x="3290888" y="533400"/>
              <a:chExt cx="427038" cy="542925"/>
            </a:xfrm>
            <a:solidFill>
              <a:schemeClr val="bg1"/>
            </a:solidFill>
          </p:grpSpPr>
          <p:sp>
            <p:nvSpPr>
              <p:cNvPr id="22"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30" name="组合 29"/>
          <p:cNvGrpSpPr/>
          <p:nvPr/>
        </p:nvGrpSpPr>
        <p:grpSpPr>
          <a:xfrm>
            <a:off x="3542141" y="1313118"/>
            <a:ext cx="2369080" cy="3099394"/>
            <a:chOff x="3542141" y="1313118"/>
            <a:chExt cx="2369080" cy="3099394"/>
          </a:xfrm>
        </p:grpSpPr>
        <p:grpSp>
          <p:nvGrpSpPr>
            <p:cNvPr id="31" name="组合 30"/>
            <p:cNvGrpSpPr/>
            <p:nvPr/>
          </p:nvGrpSpPr>
          <p:grpSpPr>
            <a:xfrm>
              <a:off x="3542141" y="1322521"/>
              <a:ext cx="2369080" cy="3089991"/>
              <a:chOff x="1313863" y="1205784"/>
              <a:chExt cx="3158773" cy="4119987"/>
            </a:xfrm>
          </p:grpSpPr>
          <p:sp>
            <p:nvSpPr>
              <p:cNvPr id="38" name="任意多边形 3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18900000">
                <a:off x="1447011" y="1857759"/>
                <a:ext cx="2787404" cy="1582057"/>
              </a:xfrm>
              <a:prstGeom prst="roundRect">
                <a:avLst>
                  <a:gd name="adj" fmla="val 10245"/>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7"/>
            <p:cNvSpPr txBox="1"/>
            <p:nvPr/>
          </p:nvSpPr>
          <p:spPr>
            <a:xfrm rot="18900000">
              <a:off x="4801456" y="1313118"/>
              <a:ext cx="362118"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C</a:t>
              </a:r>
              <a:endParaRPr lang="zh-CN" altLang="en-US" sz="3300" b="1" dirty="0">
                <a:solidFill>
                  <a:schemeClr val="tx1">
                    <a:lumMod val="75000"/>
                    <a:lumOff val="25000"/>
                  </a:schemeClr>
                </a:solidFill>
              </a:endParaRPr>
            </a:p>
          </p:txBody>
        </p:sp>
        <p:grpSp>
          <p:nvGrpSpPr>
            <p:cNvPr id="33" name="组合 32"/>
            <p:cNvGrpSpPr/>
            <p:nvPr/>
          </p:nvGrpSpPr>
          <p:grpSpPr>
            <a:xfrm rot="18900000">
              <a:off x="4099391" y="2853127"/>
              <a:ext cx="265444" cy="265443"/>
              <a:chOff x="5821363" y="5846763"/>
              <a:chExt cx="541338" cy="541337"/>
            </a:xfrm>
            <a:solidFill>
              <a:schemeClr val="bg1"/>
            </a:solidFill>
          </p:grpSpPr>
          <p:sp>
            <p:nvSpPr>
              <p:cNvPr id="35"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Rectangle 62"/>
              <p:cNvSpPr>
                <a:spLocks noChangeArrowheads="1"/>
              </p:cNvSpPr>
              <p:nvPr/>
            </p:nvSpPr>
            <p:spPr bwMode="auto">
              <a:xfrm>
                <a:off x="5978526" y="5915025"/>
                <a:ext cx="46038" cy="44450"/>
              </a:xfrm>
              <a:prstGeom prst="rect">
                <a:avLst/>
              </a:prstGeom>
              <a:grpFill/>
              <a:ln>
                <a:noFill/>
              </a:ln>
            </p:spPr>
            <p:txBody>
              <a:bodyPr vert="horz" wrap="square" lIns="91440" tIns="45720" rIns="91440" bIns="45720" numCol="1" anchor="t" anchorCtr="0" compatLnSpc="1"/>
              <a:lstStyle/>
              <a:p>
                <a:endParaRPr lang="zh-CN" altLang="en-US"/>
              </a:p>
            </p:txBody>
          </p:sp>
          <p:sp>
            <p:nvSpPr>
              <p:cNvPr id="37" name="Freeform 63"/>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4" name="文本框 65"/>
            <p:cNvSpPr txBox="1"/>
            <p:nvPr/>
          </p:nvSpPr>
          <p:spPr>
            <a:xfrm rot="18900000">
              <a:off x="4170282" y="2243547"/>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2330030" y="1313119"/>
            <a:ext cx="2369080" cy="3099393"/>
            <a:chOff x="2330030" y="1313119"/>
            <a:chExt cx="2369080" cy="3099393"/>
          </a:xfrm>
        </p:grpSpPr>
        <p:grpSp>
          <p:nvGrpSpPr>
            <p:cNvPr id="42" name="组合 41"/>
            <p:cNvGrpSpPr/>
            <p:nvPr/>
          </p:nvGrpSpPr>
          <p:grpSpPr>
            <a:xfrm>
              <a:off x="2330030" y="1322521"/>
              <a:ext cx="2369080" cy="3089991"/>
              <a:chOff x="1313863" y="1205784"/>
              <a:chExt cx="3158773" cy="4119987"/>
            </a:xfrm>
          </p:grpSpPr>
          <p:sp>
            <p:nvSpPr>
              <p:cNvPr id="49" name="任意多边形 48"/>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8900000">
                <a:off x="1403031" y="1875976"/>
                <a:ext cx="2838930" cy="1582057"/>
              </a:xfrm>
              <a:prstGeom prst="roundRect">
                <a:avLst>
                  <a:gd name="adj" fmla="val 10245"/>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36"/>
            <p:cNvSpPr txBox="1"/>
            <p:nvPr/>
          </p:nvSpPr>
          <p:spPr>
            <a:xfrm rot="18900000">
              <a:off x="3585104" y="1313119"/>
              <a:ext cx="375344"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B</a:t>
              </a:r>
              <a:endParaRPr lang="zh-CN" altLang="en-US" sz="3300" b="1" dirty="0">
                <a:solidFill>
                  <a:schemeClr val="tx1">
                    <a:lumMod val="75000"/>
                    <a:lumOff val="25000"/>
                  </a:schemeClr>
                </a:solidFill>
              </a:endParaRPr>
            </a:p>
          </p:txBody>
        </p:sp>
        <p:grpSp>
          <p:nvGrpSpPr>
            <p:cNvPr id="44" name="组合 43"/>
            <p:cNvGrpSpPr/>
            <p:nvPr/>
          </p:nvGrpSpPr>
          <p:grpSpPr>
            <a:xfrm rot="18900000">
              <a:off x="2872599" y="2814967"/>
              <a:ext cx="316809" cy="290719"/>
              <a:chOff x="3222625" y="3211513"/>
              <a:chExt cx="539750" cy="495300"/>
            </a:xfrm>
            <a:solidFill>
              <a:schemeClr val="bg1"/>
            </a:solidFill>
          </p:grpSpPr>
          <p:sp>
            <p:nvSpPr>
              <p:cNvPr id="46"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p:spPr>
            <p:txBody>
              <a:bodyPr vert="horz" wrap="square" lIns="91440" tIns="45720" rIns="91440" bIns="45720" numCol="1" anchor="t" anchorCtr="0" compatLnSpc="1"/>
              <a:lstStyle/>
              <a:p>
                <a:endParaRPr lang="zh-CN" altLang="en-US"/>
              </a:p>
            </p:txBody>
          </p:sp>
          <p:sp>
            <p:nvSpPr>
              <p:cNvPr id="47" name="Oval 43"/>
              <p:cNvSpPr>
                <a:spLocks noChangeArrowheads="1"/>
              </p:cNvSpPr>
              <p:nvPr/>
            </p:nvSpPr>
            <p:spPr bwMode="auto">
              <a:xfrm>
                <a:off x="3379788" y="3302000"/>
                <a:ext cx="90488" cy="90488"/>
              </a:xfrm>
              <a:prstGeom prst="ellipse">
                <a:avLst/>
              </a:prstGeom>
              <a:grpFill/>
              <a:ln>
                <a:noFill/>
              </a:ln>
            </p:spPr>
            <p:txBody>
              <a:bodyPr vert="horz" wrap="square" lIns="91440" tIns="45720" rIns="91440" bIns="45720" numCol="1" anchor="t" anchorCtr="0" compatLnSpc="1"/>
              <a:lstStyle/>
              <a:p>
                <a:endParaRPr lang="zh-CN" altLang="en-US"/>
              </a:p>
            </p:txBody>
          </p:sp>
          <p:sp>
            <p:nvSpPr>
              <p:cNvPr id="48"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p:spPr>
            <p:txBody>
              <a:bodyPr vert="horz" wrap="square" lIns="91440" tIns="45720" rIns="91440" bIns="45720" numCol="1" anchor="t" anchorCtr="0" compatLnSpc="1"/>
              <a:lstStyle/>
              <a:p>
                <a:endParaRPr lang="zh-CN" altLang="en-US"/>
              </a:p>
            </p:txBody>
          </p:sp>
        </p:grpSp>
        <p:sp>
          <p:nvSpPr>
            <p:cNvPr id="45" name="文本框 64"/>
            <p:cNvSpPr txBox="1"/>
            <p:nvPr/>
          </p:nvSpPr>
          <p:spPr>
            <a:xfrm rot="18900000">
              <a:off x="3008672" y="2167401"/>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117919" y="1313120"/>
            <a:ext cx="2369080" cy="3099392"/>
            <a:chOff x="1117919" y="1313120"/>
            <a:chExt cx="2369080" cy="3099392"/>
          </a:xfrm>
        </p:grpSpPr>
        <p:grpSp>
          <p:nvGrpSpPr>
            <p:cNvPr id="53" name="组合 52"/>
            <p:cNvGrpSpPr/>
            <p:nvPr/>
          </p:nvGrpSpPr>
          <p:grpSpPr>
            <a:xfrm>
              <a:off x="1117919" y="1322521"/>
              <a:ext cx="2369080" cy="3089991"/>
              <a:chOff x="1313863" y="1205784"/>
              <a:chExt cx="3158773" cy="4119987"/>
            </a:xfrm>
          </p:grpSpPr>
          <p:sp>
            <p:nvSpPr>
              <p:cNvPr id="60" name="任意多边形 59"/>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rot="18900000">
                <a:off x="1404860" y="1875219"/>
                <a:ext cx="2836786" cy="1582057"/>
              </a:xfrm>
              <a:prstGeom prst="roundRect">
                <a:avLst>
                  <a:gd name="adj" fmla="val 10245"/>
                </a:avLst>
              </a:prstGeom>
              <a:solidFill>
                <a:srgbClr val="DF002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35"/>
            <p:cNvSpPr txBox="1"/>
            <p:nvPr/>
          </p:nvSpPr>
          <p:spPr>
            <a:xfrm rot="18900000">
              <a:off x="2365746" y="1313120"/>
              <a:ext cx="394580"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A</a:t>
              </a:r>
              <a:endParaRPr lang="zh-CN" altLang="en-US" sz="3300" b="1" dirty="0">
                <a:solidFill>
                  <a:schemeClr val="tx1">
                    <a:lumMod val="75000"/>
                    <a:lumOff val="25000"/>
                  </a:schemeClr>
                </a:solidFill>
              </a:endParaRPr>
            </a:p>
          </p:txBody>
        </p:sp>
        <p:grpSp>
          <p:nvGrpSpPr>
            <p:cNvPr id="55" name="组合 54"/>
            <p:cNvGrpSpPr/>
            <p:nvPr/>
          </p:nvGrpSpPr>
          <p:grpSpPr>
            <a:xfrm>
              <a:off x="1552228" y="2722191"/>
              <a:ext cx="311277" cy="311276"/>
              <a:chOff x="4549775" y="536575"/>
              <a:chExt cx="539751" cy="539750"/>
            </a:xfrm>
          </p:grpSpPr>
          <p:sp>
            <p:nvSpPr>
              <p:cNvPr id="57"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文本框 63"/>
            <p:cNvSpPr txBox="1"/>
            <p:nvPr/>
          </p:nvSpPr>
          <p:spPr>
            <a:xfrm rot="18900000">
              <a:off x="1655579" y="2151683"/>
              <a:ext cx="1074743" cy="534955"/>
            </a:xfrm>
            <a:prstGeom prst="rect">
              <a:avLst/>
            </a:prstGeom>
            <a:noFill/>
          </p:spPr>
          <p:txBody>
            <a:bodyPr wrap="square" lIns="68580" tIns="34290" rIns="68580" bIns="34290" rtlCol="0">
              <a:spAutoFit/>
            </a:bodyPr>
            <a:lstStyle/>
            <a:p>
              <a:pPr>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 简约商务风图表系列</a:t>
              </a:r>
              <a:endParaRPr lang="en-US" altLang="zh-CN" sz="7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 在此点击输入具体文本内容</a:t>
              </a:r>
              <a:endParaRPr lang="zh-CN" altLang="en-US" sz="700"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1009255" y="3647127"/>
            <a:ext cx="3505619" cy="371612"/>
            <a:chOff x="5182386" y="2772098"/>
            <a:chExt cx="3505619" cy="371612"/>
          </a:xfrm>
          <a:solidFill>
            <a:srgbClr val="DF0024"/>
          </a:solidFill>
        </p:grpSpPr>
        <p:sp>
          <p:nvSpPr>
            <p:cNvPr id="65" name="Freeform 60"/>
            <p:cNvSpPr/>
            <p:nvPr/>
          </p:nvSpPr>
          <p:spPr bwMode="auto">
            <a:xfrm>
              <a:off x="5182386" y="2772098"/>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grpFill/>
            <a:ln>
              <a:noFill/>
            </a:ln>
          </p:spPr>
          <p:txBody>
            <a:bodyPr vert="horz" wrap="square" lIns="68580" tIns="34290" rIns="68580" bIns="34290" numCol="1" anchor="t" anchorCtr="0" compatLnSpc="1"/>
            <a:lstStyle/>
            <a:p>
              <a:endParaRPr lang="zh-CN" altLang="en-US"/>
            </a:p>
          </p:txBody>
        </p:sp>
        <p:sp>
          <p:nvSpPr>
            <p:cNvPr id="66" name="圆角矩形 65"/>
            <p:cNvSpPr/>
            <p:nvPr/>
          </p:nvSpPr>
          <p:spPr>
            <a:xfrm>
              <a:off x="5598626" y="2871397"/>
              <a:ext cx="3089379" cy="272313"/>
            </a:xfrm>
            <a:prstGeom prst="roundRect">
              <a:avLst>
                <a:gd name="adj" fmla="val 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smtClean="0">
                  <a:latin typeface="微软雅黑" panose="020B0503020204020204" pitchFamily="34" charset="-122"/>
                  <a:ea typeface="微软雅黑" panose="020B0503020204020204" pitchFamily="34" charset="-122"/>
                  <a:cs typeface="Arial Unicode MS" panose="020B0604020202020204" pitchFamily="34" charset="-122"/>
                </a:rPr>
                <a:t>单击此处输入文本内容</a:t>
              </a:r>
              <a:endPar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67" name="矩形 66"/>
          <p:cNvSpPr/>
          <p:nvPr/>
        </p:nvSpPr>
        <p:spPr>
          <a:xfrm>
            <a:off x="1020140" y="4119985"/>
            <a:ext cx="7440292" cy="342896"/>
          </a:xfrm>
          <a:prstGeom prst="rect">
            <a:avLst/>
          </a:prstGeom>
        </p:spPr>
        <p:txBody>
          <a:bodyPr wrap="square" lIns="65261" tIns="32630" rIns="65261" bIns="32630">
            <a:spAutoFit/>
          </a:bodyPr>
          <a:lstStyle/>
          <a:p>
            <a:pPr algn="just">
              <a:spcBef>
                <a:spcPts val="600"/>
              </a:spcBef>
              <a:spcAft>
                <a:spcPts val="600"/>
              </a:spcAft>
              <a:buClr>
                <a:srgbClr val="074AA1"/>
              </a:buClr>
              <a:defRPr/>
            </a:pPr>
            <a:r>
              <a:rPr lang="zh-CN" altLang="en-US" sz="900" b="1" dirty="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a:t>
            </a:r>
            <a:r>
              <a:rPr lang="zh-CN" altLang="en-US" sz="900" b="1" dirty="0" smtClean="0">
                <a:solidFill>
                  <a:schemeClr val="bg1">
                    <a:lumMod val="50000"/>
                  </a:schemeClr>
                </a:solidFill>
                <a:latin typeface="微软雅黑" panose="020B0503020204020204" pitchFamily="34" charset="-122"/>
                <a:ea typeface="微软雅黑" panose="020B0503020204020204" pitchFamily="34" charset="-122"/>
              </a:rPr>
              <a:t>此处请</a:t>
            </a:r>
            <a:r>
              <a:rPr lang="zh-CN" altLang="en-US" sz="900" b="1" dirty="0">
                <a:solidFill>
                  <a:schemeClr val="bg1">
                    <a:lumMod val="50000"/>
                  </a:schemeClr>
                </a:solidFill>
                <a:latin typeface="微软雅黑" panose="020B0503020204020204" pitchFamily="34" charset="-122"/>
                <a:ea typeface="微软雅黑" panose="020B0503020204020204" pitchFamily="34" charset="-122"/>
              </a:rPr>
              <a:t>在此处输入您的文本，或者复制您的文本粘贴到此处请在此处输入您的文本，或者复制您的文本粘贴到</a:t>
            </a:r>
            <a:r>
              <a:rPr lang="zh-CN" altLang="en-US" sz="900" b="1" dirty="0" smtClean="0">
                <a:solidFill>
                  <a:schemeClr val="bg1">
                    <a:lumMod val="50000"/>
                  </a:schemeClr>
                </a:solidFill>
                <a:latin typeface="微软雅黑" panose="020B0503020204020204" pitchFamily="34" charset="-122"/>
                <a:ea typeface="微软雅黑" panose="020B0503020204020204" pitchFamily="34" charset="-122"/>
              </a:rPr>
              <a:t>此处</a:t>
            </a:r>
            <a:endParaRPr lang="en-US" altLang="zh-CN" sz="9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74" name="TextBox 73"/>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Scale>
                                      <p:cBhvr>
                                        <p:cTn id="7"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2"/>
                                        </p:tgtEl>
                                        <p:attrNameLst>
                                          <p:attrName>ppt_x</p:attrName>
                                          <p:attrName>ppt_y</p:attrName>
                                        </p:attrNameLst>
                                      </p:cBhvr>
                                    </p:animMotion>
                                    <p:animEffect transition="in" filter="fade">
                                      <p:cBhvr>
                                        <p:cTn id="9" dur="1000"/>
                                        <p:tgtEl>
                                          <p:spTgt spid="52"/>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Scale>
                                      <p:cBhvr>
                                        <p:cTn id="13" dur="10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1"/>
                                        </p:tgtEl>
                                        <p:attrNameLst>
                                          <p:attrName>ppt_x</p:attrName>
                                          <p:attrName>ppt_y</p:attrName>
                                        </p:attrNameLst>
                                      </p:cBhvr>
                                    </p:animMotion>
                                    <p:animEffect transition="in" filter="fade">
                                      <p:cBhvr>
                                        <p:cTn id="15" dur="1000"/>
                                        <p:tgtEl>
                                          <p:spTgt spid="41"/>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Scale>
                                      <p:cBhvr>
                                        <p:cTn id="19"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0"/>
                                        </p:tgtEl>
                                        <p:attrNameLst>
                                          <p:attrName>ppt_x</p:attrName>
                                          <p:attrName>ppt_y</p:attrName>
                                        </p:attrNameLst>
                                      </p:cBhvr>
                                    </p:animMotion>
                                    <p:animEffect transition="in" filter="fade">
                                      <p:cBhvr>
                                        <p:cTn id="21" dur="1000"/>
                                        <p:tgtEl>
                                          <p:spTgt spid="30"/>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Scale>
                                      <p:cBhvr>
                                        <p:cTn id="25"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9"/>
                                        </p:tgtEl>
                                        <p:attrNameLst>
                                          <p:attrName>ppt_x</p:attrName>
                                          <p:attrName>ppt_y</p:attrName>
                                        </p:attrNameLst>
                                      </p:cBhvr>
                                    </p:animMotion>
                                    <p:animEffect transition="in" filter="fade">
                                      <p:cBhvr>
                                        <p:cTn id="27" dur="1000"/>
                                        <p:tgtEl>
                                          <p:spTgt spid="19"/>
                                        </p:tgtEl>
                                      </p:cBhvr>
                                    </p:animEffect>
                                  </p:childTnLst>
                                </p:cTn>
                              </p:par>
                            </p:childTnLst>
                          </p:cTn>
                        </p:par>
                        <p:par>
                          <p:cTn id="28" fill="hold">
                            <p:stCondLst>
                              <p:cond delay="4000"/>
                            </p:stCondLst>
                            <p:childTnLst>
                              <p:par>
                                <p:cTn id="29" presetID="52"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Scale>
                                      <p:cBhvr>
                                        <p:cTn id="3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
                                        </p:tgtEl>
                                        <p:attrNameLst>
                                          <p:attrName>ppt_x</p:attrName>
                                          <p:attrName>ppt_y</p:attrName>
                                        </p:attrNameLst>
                                      </p:cBhvr>
                                    </p:animMotion>
                                    <p:animEffect transition="in" filter="fade">
                                      <p:cBhvr>
                                        <p:cTn id="33" dur="1000"/>
                                        <p:tgtEl>
                                          <p:spTgt spid="4"/>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left)">
                                      <p:cBhvr>
                                        <p:cTn id="37" dur="500"/>
                                        <p:tgtEl>
                                          <p:spTgt spid="64"/>
                                        </p:tgtEl>
                                      </p:cBhvr>
                                    </p:animEffect>
                                  </p:childTnLst>
                                </p:cTn>
                              </p:par>
                            </p:childTnLst>
                          </p:cTn>
                        </p:par>
                        <p:par>
                          <p:cTn id="38" fill="hold">
                            <p:stCondLst>
                              <p:cond delay="55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1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77823" y="1015896"/>
            <a:ext cx="1920043" cy="3302157"/>
            <a:chOff x="2734684" y="1015896"/>
            <a:chExt cx="1920043" cy="3302157"/>
          </a:xfrm>
        </p:grpSpPr>
        <p:grpSp>
          <p:nvGrpSpPr>
            <p:cNvPr id="3" name="组合 2"/>
            <p:cNvGrpSpPr/>
            <p:nvPr/>
          </p:nvGrpSpPr>
          <p:grpSpPr>
            <a:xfrm>
              <a:off x="2734684" y="1015896"/>
              <a:ext cx="1920043" cy="3302157"/>
              <a:chOff x="2734684" y="1015896"/>
              <a:chExt cx="1920043" cy="3302157"/>
            </a:xfrm>
          </p:grpSpPr>
          <p:grpSp>
            <p:nvGrpSpPr>
              <p:cNvPr id="5" name="组合 4"/>
              <p:cNvGrpSpPr/>
              <p:nvPr/>
            </p:nvGrpSpPr>
            <p:grpSpPr>
              <a:xfrm>
                <a:off x="2734684" y="1015896"/>
                <a:ext cx="1920043" cy="3302157"/>
                <a:chOff x="2685756" y="1069793"/>
                <a:chExt cx="1920043" cy="3302157"/>
              </a:xfrm>
            </p:grpSpPr>
            <p:grpSp>
              <p:nvGrpSpPr>
                <p:cNvPr id="8" name="组合 7"/>
                <p:cNvGrpSpPr/>
                <p:nvPr/>
              </p:nvGrpSpPr>
              <p:grpSpPr>
                <a:xfrm>
                  <a:off x="2772798" y="1085825"/>
                  <a:ext cx="1685339" cy="3286125"/>
                  <a:chOff x="2772798" y="1085825"/>
                  <a:chExt cx="1685339" cy="3286125"/>
                </a:xfrm>
              </p:grpSpPr>
              <p:sp>
                <p:nvSpPr>
                  <p:cNvPr id="17" name="圆角矩形 16"/>
                  <p:cNvSpPr/>
                  <p:nvPr/>
                </p:nvSpPr>
                <p:spPr>
                  <a:xfrm>
                    <a:off x="2772798" y="1085825"/>
                    <a:ext cx="1685339"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矩形 17"/>
                  <p:cNvSpPr/>
                  <p:nvPr/>
                </p:nvSpPr>
                <p:spPr>
                  <a:xfrm>
                    <a:off x="2869346" y="2352650"/>
                    <a:ext cx="1476375" cy="6286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矩形 18"/>
                  <p:cNvSpPr/>
                  <p:nvPr/>
                </p:nvSpPr>
                <p:spPr>
                  <a:xfrm>
                    <a:off x="2869346" y="220977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矩形 19"/>
                  <p:cNvSpPr/>
                  <p:nvPr/>
                </p:nvSpPr>
                <p:spPr>
                  <a:xfrm rot="10800000">
                    <a:off x="2869346" y="298130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1" name="文本框 34"/>
                  <p:cNvSpPr txBox="1"/>
                  <p:nvPr/>
                </p:nvSpPr>
                <p:spPr>
                  <a:xfrm>
                    <a:off x="2991869" y="1903218"/>
                    <a:ext cx="1231328" cy="284693"/>
                  </a:xfrm>
                  <a:prstGeom prst="rect">
                    <a:avLst/>
                  </a:prstGeom>
                  <a:noFill/>
                </p:spPr>
                <p:txBody>
                  <a:bodyPr wrap="square" lIns="68580" tIns="34290" rIns="68580" bIns="34290" rtlCol="0">
                    <a:spAutoFit/>
                  </a:bodyPr>
                  <a:lstStyle/>
                  <a:p>
                    <a:r>
                      <a:rPr lang="en-US" altLang="zh-CN" sz="700" dirty="0">
                        <a:solidFill>
                          <a:srgbClr val="3A3A3A"/>
                        </a:solidFill>
                      </a:rPr>
                      <a:t>We do our best to make your presentation perfect!</a:t>
                    </a:r>
                    <a:endParaRPr lang="zh-CN" altLang="en-US" sz="700" dirty="0">
                      <a:solidFill>
                        <a:srgbClr val="3A3A3A"/>
                      </a:solidFill>
                    </a:endParaRPr>
                  </a:p>
                </p:txBody>
              </p:sp>
              <p:sp>
                <p:nvSpPr>
                  <p:cNvPr id="22" name="文本框 40"/>
                  <p:cNvSpPr txBox="1"/>
                  <p:nvPr/>
                </p:nvSpPr>
                <p:spPr>
                  <a:xfrm>
                    <a:off x="3253350" y="2367921"/>
                    <a:ext cx="708368" cy="623248"/>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flipV="1">
                  <a:off x="2701713" y="1069793"/>
                  <a:ext cx="1904086" cy="874883"/>
                  <a:chOff x="894195" y="2095454"/>
                  <a:chExt cx="4500232" cy="1850943"/>
                </a:xfrm>
              </p:grpSpPr>
              <p:sp>
                <p:nvSpPr>
                  <p:cNvPr id="14" name="椭圆 13"/>
                  <p:cNvSpPr/>
                  <p:nvPr/>
                </p:nvSpPr>
                <p:spPr>
                  <a:xfrm>
                    <a:off x="894195" y="2095454"/>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5" name="椭圆 14"/>
                  <p:cNvSpPr/>
                  <p:nvPr/>
                </p:nvSpPr>
                <p:spPr>
                  <a:xfrm>
                    <a:off x="999759" y="2835568"/>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矩形 15"/>
                  <p:cNvSpPr/>
                  <p:nvPr/>
                </p:nvSpPr>
                <p:spPr>
                  <a:xfrm>
                    <a:off x="1290384" y="258111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0" name="组合 9"/>
                <p:cNvGrpSpPr/>
                <p:nvPr/>
              </p:nvGrpSpPr>
              <p:grpSpPr>
                <a:xfrm flipV="1">
                  <a:off x="2685756" y="3363838"/>
                  <a:ext cx="1871345" cy="885094"/>
                  <a:chOff x="856481" y="1960913"/>
                  <a:chExt cx="4422850" cy="1872546"/>
                </a:xfrm>
              </p:grpSpPr>
              <p:sp>
                <p:nvSpPr>
                  <p:cNvPr id="11" name="椭圆 10"/>
                  <p:cNvSpPr/>
                  <p:nvPr/>
                </p:nvSpPr>
                <p:spPr>
                  <a:xfrm>
                    <a:off x="856481" y="1960913"/>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椭圆 11"/>
                  <p:cNvSpPr/>
                  <p:nvPr/>
                </p:nvSpPr>
                <p:spPr>
                  <a:xfrm>
                    <a:off x="884663" y="2722628"/>
                    <a:ext cx="4394668" cy="1110831"/>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 name="矩形 12"/>
                  <p:cNvSpPr/>
                  <p:nvPr/>
                </p:nvSpPr>
                <p:spPr>
                  <a:xfrm>
                    <a:off x="1362491" y="2421297"/>
                    <a:ext cx="3489354" cy="953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
            <p:nvSpPr>
              <p:cNvPr id="6" name="文本框 32"/>
              <p:cNvSpPr txBox="1"/>
              <p:nvPr/>
            </p:nvSpPr>
            <p:spPr>
              <a:xfrm>
                <a:off x="3114393" y="1275606"/>
                <a:ext cx="1028167" cy="238527"/>
              </a:xfrm>
              <a:prstGeom prst="rect">
                <a:avLst/>
              </a:prstGeom>
              <a:noFill/>
            </p:spPr>
            <p:txBody>
              <a:bodyPr wrap="none" lIns="68580" tIns="34290" rIns="68580" bIns="34290" rtlCol="0">
                <a:spAutoFit/>
              </a:bodyPr>
              <a:lstStyle/>
              <a:p>
                <a:r>
                  <a:rPr lang="en-US" altLang="zh-CN" sz="1100" b="1" dirty="0">
                    <a:solidFill>
                      <a:srgbClr val="3A3A3A"/>
                    </a:solidFill>
                  </a:rPr>
                  <a:t>INFOGRAPHICS</a:t>
                </a:r>
                <a:endParaRPr lang="zh-CN" altLang="en-US" sz="1100" b="1" dirty="0">
                  <a:solidFill>
                    <a:srgbClr val="3A3A3A"/>
                  </a:solidFill>
                </a:endParaRPr>
              </a:p>
            </p:txBody>
          </p:sp>
          <p:sp>
            <p:nvSpPr>
              <p:cNvPr id="7" name="文本框 33"/>
              <p:cNvSpPr txBox="1"/>
              <p:nvPr/>
            </p:nvSpPr>
            <p:spPr>
              <a:xfrm>
                <a:off x="3282806" y="1444971"/>
                <a:ext cx="643445" cy="192360"/>
              </a:xfrm>
              <a:prstGeom prst="rect">
                <a:avLst/>
              </a:prstGeom>
              <a:noFill/>
            </p:spPr>
            <p:txBody>
              <a:bodyPr wrap="none" lIns="68580" tIns="34290" rIns="68580" bIns="34290" rtlCol="0">
                <a:spAutoFit/>
              </a:bodyPr>
              <a:lstStyle/>
              <a:p>
                <a:pPr algn="r"/>
                <a:r>
                  <a:rPr lang="en-US" altLang="zh-CN" sz="800" b="1" dirty="0">
                    <a:solidFill>
                      <a:srgbClr val="595959"/>
                    </a:solidFill>
                  </a:rPr>
                  <a:t>Sample text</a:t>
                </a:r>
                <a:endParaRPr lang="zh-CN" altLang="en-US" sz="800" b="1" dirty="0">
                  <a:solidFill>
                    <a:srgbClr val="595959"/>
                  </a:solidFill>
                </a:endParaRPr>
              </a:p>
            </p:txBody>
          </p:sp>
        </p:grpSp>
        <p:sp>
          <p:nvSpPr>
            <p:cNvPr id="4" name="Freeform 147"/>
            <p:cNvSpPr>
              <a:spLocks noEditPoints="1"/>
            </p:cNvSpPr>
            <p:nvPr/>
          </p:nvSpPr>
          <p:spPr bwMode="auto">
            <a:xfrm>
              <a:off x="3516880" y="3602925"/>
              <a:ext cx="181304" cy="286337"/>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7F7F7F"/>
            </a:solidFill>
            <a:ln>
              <a:noFill/>
            </a:ln>
          </p:spPr>
          <p:txBody>
            <a:bodyPr vert="horz" wrap="square" lIns="68580" tIns="34290" rIns="68580" bIns="34290" numCol="1" anchor="t" anchorCtr="0" compatLnSpc="1"/>
            <a:lstStyle/>
            <a:p>
              <a:endParaRPr lang="zh-CN" altLang="en-US"/>
            </a:p>
          </p:txBody>
        </p:sp>
      </p:grpSp>
      <p:grpSp>
        <p:nvGrpSpPr>
          <p:cNvPr id="23" name="组合 22"/>
          <p:cNvGrpSpPr/>
          <p:nvPr/>
        </p:nvGrpSpPr>
        <p:grpSpPr>
          <a:xfrm>
            <a:off x="850335" y="1015896"/>
            <a:ext cx="1904086" cy="3302157"/>
            <a:chOff x="850335" y="1069793"/>
            <a:chExt cx="1904086" cy="3302157"/>
          </a:xfrm>
        </p:grpSpPr>
        <p:grpSp>
          <p:nvGrpSpPr>
            <p:cNvPr id="24" name="组合 23"/>
            <p:cNvGrpSpPr/>
            <p:nvPr/>
          </p:nvGrpSpPr>
          <p:grpSpPr>
            <a:xfrm>
              <a:off x="895000" y="1085825"/>
              <a:ext cx="1859421" cy="3286125"/>
              <a:chOff x="895000" y="1085825"/>
              <a:chExt cx="1859421" cy="3286125"/>
            </a:xfrm>
          </p:grpSpPr>
          <p:grpSp>
            <p:nvGrpSpPr>
              <p:cNvPr id="31" name="组合 30"/>
              <p:cNvGrpSpPr/>
              <p:nvPr/>
            </p:nvGrpSpPr>
            <p:grpSpPr>
              <a:xfrm>
                <a:off x="971600" y="1085825"/>
                <a:ext cx="1706223" cy="3286125"/>
                <a:chOff x="971600" y="1085825"/>
                <a:chExt cx="1706223" cy="3286125"/>
              </a:xfrm>
            </p:grpSpPr>
            <p:sp>
              <p:nvSpPr>
                <p:cNvPr id="37" name="圆角矩形 36"/>
                <p:cNvSpPr/>
                <p:nvPr/>
              </p:nvSpPr>
              <p:spPr>
                <a:xfrm>
                  <a:off x="971600" y="1085825"/>
                  <a:ext cx="1706223"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矩形 37"/>
                <p:cNvSpPr/>
                <p:nvPr/>
              </p:nvSpPr>
              <p:spPr>
                <a:xfrm>
                  <a:off x="1104900" y="2352650"/>
                  <a:ext cx="1476375" cy="628650"/>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矩形 38"/>
                <p:cNvSpPr/>
                <p:nvPr/>
              </p:nvSpPr>
              <p:spPr>
                <a:xfrm>
                  <a:off x="1104900" y="220977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矩形 39"/>
                <p:cNvSpPr/>
                <p:nvPr/>
              </p:nvSpPr>
              <p:spPr>
                <a:xfrm rot="10800000">
                  <a:off x="1104900" y="298130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文本框 12"/>
                <p:cNvSpPr txBox="1"/>
                <p:nvPr/>
              </p:nvSpPr>
              <p:spPr>
                <a:xfrm>
                  <a:off x="1227424" y="1903218"/>
                  <a:ext cx="1231328" cy="284693"/>
                </a:xfrm>
                <a:prstGeom prst="rect">
                  <a:avLst/>
                </a:prstGeom>
                <a:noFill/>
              </p:spPr>
              <p:txBody>
                <a:bodyPr wrap="square" lIns="68580" tIns="34290" rIns="68580" bIns="34290" rtlCol="0">
                  <a:spAutoFit/>
                </a:bodyPr>
                <a:lstStyle/>
                <a:p>
                  <a:r>
                    <a:rPr lang="en-US" altLang="zh-CN" sz="700" dirty="0">
                      <a:solidFill>
                        <a:srgbClr val="3A3A3A"/>
                      </a:solidFill>
                    </a:rPr>
                    <a:t>We do our best to make your presentation perfect!</a:t>
                  </a:r>
                  <a:endParaRPr lang="zh-CN" altLang="en-US" sz="700" dirty="0">
                    <a:solidFill>
                      <a:srgbClr val="3A3A3A"/>
                    </a:solidFill>
                  </a:endParaRPr>
                </a:p>
              </p:txBody>
            </p:sp>
            <p:sp>
              <p:nvSpPr>
                <p:cNvPr id="42" name="文本框 18"/>
                <p:cNvSpPr txBox="1"/>
                <p:nvPr/>
              </p:nvSpPr>
              <p:spPr>
                <a:xfrm>
                  <a:off x="1488905" y="2367921"/>
                  <a:ext cx="708367" cy="623248"/>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flipV="1">
                <a:off x="895000" y="3380859"/>
                <a:ext cx="1859421" cy="835205"/>
                <a:chOff x="837732" y="2078700"/>
                <a:chExt cx="4394668" cy="1766999"/>
              </a:xfrm>
            </p:grpSpPr>
            <p:sp>
              <p:nvSpPr>
                <p:cNvPr id="34" name="椭圆 3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椭圆 3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6" name="矩形 3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3" name="Freeform 123"/>
              <p:cNvSpPr>
                <a:spLocks noEditPoints="1"/>
              </p:cNvSpPr>
              <p:nvPr/>
            </p:nvSpPr>
            <p:spPr bwMode="auto">
              <a:xfrm>
                <a:off x="1724297" y="3618331"/>
                <a:ext cx="237583" cy="264776"/>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1">
                  <a:lumMod val="50000"/>
                </a:schemeClr>
              </a:solidFill>
              <a:ln>
                <a:noFill/>
              </a:ln>
            </p:spPr>
            <p:txBody>
              <a:bodyPr vert="horz" wrap="square" lIns="68580" tIns="34290" rIns="68580" bIns="34290" numCol="1" anchor="t" anchorCtr="0" compatLnSpc="1"/>
              <a:lstStyle/>
              <a:p>
                <a:endParaRPr lang="zh-CN" altLang="en-US"/>
              </a:p>
            </p:txBody>
          </p:sp>
        </p:grpSp>
        <p:grpSp>
          <p:nvGrpSpPr>
            <p:cNvPr id="25" name="组合 24"/>
            <p:cNvGrpSpPr/>
            <p:nvPr/>
          </p:nvGrpSpPr>
          <p:grpSpPr>
            <a:xfrm flipV="1">
              <a:off x="850335" y="1069793"/>
              <a:ext cx="1859421" cy="835205"/>
              <a:chOff x="837732" y="2078700"/>
              <a:chExt cx="4394668" cy="1766999"/>
            </a:xfrm>
          </p:grpSpPr>
          <p:sp>
            <p:nvSpPr>
              <p:cNvPr id="28" name="椭圆 27"/>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9" name="椭圆 28"/>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0" name="矩形 29"/>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6" name="文本框 10"/>
            <p:cNvSpPr txBox="1"/>
            <p:nvPr/>
          </p:nvSpPr>
          <p:spPr>
            <a:xfrm>
              <a:off x="1349948" y="1333328"/>
              <a:ext cx="1028167" cy="238527"/>
            </a:xfrm>
            <a:prstGeom prst="rect">
              <a:avLst/>
            </a:prstGeom>
            <a:noFill/>
          </p:spPr>
          <p:txBody>
            <a:bodyPr wrap="none" lIns="68580" tIns="34290" rIns="68580" bIns="34290" rtlCol="0">
              <a:spAutoFit/>
            </a:bodyPr>
            <a:lstStyle/>
            <a:p>
              <a:r>
                <a:rPr lang="en-US" altLang="zh-CN" sz="1100" b="1" dirty="0">
                  <a:solidFill>
                    <a:srgbClr val="DF0024"/>
                  </a:solidFill>
                </a:rPr>
                <a:t>INFOGRAPHICS</a:t>
              </a:r>
              <a:endParaRPr lang="zh-CN" altLang="en-US" sz="1100" b="1" dirty="0">
                <a:solidFill>
                  <a:srgbClr val="DF0024"/>
                </a:solidFill>
              </a:endParaRPr>
            </a:p>
          </p:txBody>
        </p:sp>
        <p:sp>
          <p:nvSpPr>
            <p:cNvPr id="27" name="文本框 11"/>
            <p:cNvSpPr txBox="1"/>
            <p:nvPr/>
          </p:nvSpPr>
          <p:spPr>
            <a:xfrm>
              <a:off x="1518361" y="1502693"/>
              <a:ext cx="643445" cy="192360"/>
            </a:xfrm>
            <a:prstGeom prst="rect">
              <a:avLst/>
            </a:prstGeom>
            <a:noFill/>
          </p:spPr>
          <p:txBody>
            <a:bodyPr wrap="none" lIns="68580" tIns="34290" rIns="68580" bIns="34290" rtlCol="0">
              <a:spAutoFit/>
            </a:bodyPr>
            <a:lstStyle/>
            <a:p>
              <a:pPr algn="r"/>
              <a:r>
                <a:rPr lang="en-US" altLang="zh-CN" sz="800" b="1" dirty="0">
                  <a:solidFill>
                    <a:srgbClr val="595959"/>
                  </a:solidFill>
                </a:rPr>
                <a:t>Sample text</a:t>
              </a:r>
              <a:endParaRPr lang="zh-CN" altLang="en-US" sz="800" b="1" dirty="0">
                <a:solidFill>
                  <a:srgbClr val="595959"/>
                </a:solidFill>
              </a:endParaRPr>
            </a:p>
          </p:txBody>
        </p:sp>
      </p:grpSp>
      <p:grpSp>
        <p:nvGrpSpPr>
          <p:cNvPr id="43" name="组合 42"/>
          <p:cNvGrpSpPr/>
          <p:nvPr/>
        </p:nvGrpSpPr>
        <p:grpSpPr>
          <a:xfrm>
            <a:off x="4507897" y="1015896"/>
            <a:ext cx="1906921" cy="3286125"/>
            <a:chOff x="4463204" y="1085825"/>
            <a:chExt cx="1906921" cy="3286125"/>
          </a:xfrm>
        </p:grpSpPr>
        <p:grpSp>
          <p:nvGrpSpPr>
            <p:cNvPr id="44" name="组合 43"/>
            <p:cNvGrpSpPr/>
            <p:nvPr/>
          </p:nvGrpSpPr>
          <p:grpSpPr>
            <a:xfrm>
              <a:off x="4510704" y="1085825"/>
              <a:ext cx="1859421" cy="3286125"/>
              <a:chOff x="4458137" y="1085825"/>
              <a:chExt cx="1859421" cy="3286125"/>
            </a:xfrm>
          </p:grpSpPr>
          <p:grpSp>
            <p:nvGrpSpPr>
              <p:cNvPr id="50" name="组合 49"/>
              <p:cNvGrpSpPr/>
              <p:nvPr/>
            </p:nvGrpSpPr>
            <p:grpSpPr>
              <a:xfrm>
                <a:off x="4489744" y="1085825"/>
                <a:ext cx="1701208" cy="3286125"/>
                <a:chOff x="4489744" y="1085825"/>
                <a:chExt cx="1701208" cy="3286125"/>
              </a:xfrm>
            </p:grpSpPr>
            <p:sp>
              <p:nvSpPr>
                <p:cNvPr id="57" name="圆角矩形 56"/>
                <p:cNvSpPr/>
                <p:nvPr/>
              </p:nvSpPr>
              <p:spPr>
                <a:xfrm>
                  <a:off x="4489744" y="1085825"/>
                  <a:ext cx="1701208"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8" name="矩形 57"/>
                <p:cNvSpPr/>
                <p:nvPr/>
              </p:nvSpPr>
              <p:spPr>
                <a:xfrm>
                  <a:off x="4649660" y="2352650"/>
                  <a:ext cx="1476375" cy="628650"/>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9" name="矩形 58"/>
                <p:cNvSpPr/>
                <p:nvPr/>
              </p:nvSpPr>
              <p:spPr>
                <a:xfrm>
                  <a:off x="4649660" y="220977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0" name="矩形 59"/>
                <p:cNvSpPr/>
                <p:nvPr/>
              </p:nvSpPr>
              <p:spPr>
                <a:xfrm rot="10800000">
                  <a:off x="4649660" y="298130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1" name="文本框 51"/>
                <p:cNvSpPr txBox="1"/>
                <p:nvPr/>
              </p:nvSpPr>
              <p:spPr>
                <a:xfrm>
                  <a:off x="4772184" y="1903218"/>
                  <a:ext cx="1231328" cy="284693"/>
                </a:xfrm>
                <a:prstGeom prst="rect">
                  <a:avLst/>
                </a:prstGeom>
                <a:noFill/>
              </p:spPr>
              <p:txBody>
                <a:bodyPr wrap="square" lIns="68580" tIns="34290" rIns="68580" bIns="34290" rtlCol="0">
                  <a:spAutoFit/>
                </a:bodyPr>
                <a:lstStyle/>
                <a:p>
                  <a:r>
                    <a:rPr lang="en-US" altLang="zh-CN" sz="700" dirty="0">
                      <a:solidFill>
                        <a:srgbClr val="3A3A3A"/>
                      </a:solidFill>
                    </a:rPr>
                    <a:t>We do our best to make your presentation perfect!</a:t>
                  </a:r>
                  <a:endParaRPr lang="zh-CN" altLang="en-US" sz="700" dirty="0">
                    <a:solidFill>
                      <a:srgbClr val="3A3A3A"/>
                    </a:solidFill>
                  </a:endParaRPr>
                </a:p>
              </p:txBody>
            </p:sp>
            <p:sp>
              <p:nvSpPr>
                <p:cNvPr id="62" name="文本框 57"/>
                <p:cNvSpPr txBox="1"/>
                <p:nvPr/>
              </p:nvSpPr>
              <p:spPr>
                <a:xfrm>
                  <a:off x="5033664" y="2367921"/>
                  <a:ext cx="708368" cy="623248"/>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flipV="1">
                <a:off x="4458137" y="1117390"/>
                <a:ext cx="1859421" cy="835205"/>
                <a:chOff x="837732" y="2078700"/>
                <a:chExt cx="4394668" cy="1766999"/>
              </a:xfrm>
            </p:grpSpPr>
            <p:sp>
              <p:nvSpPr>
                <p:cNvPr id="54" name="椭圆 53"/>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5" name="椭圆 54"/>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矩形 55"/>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2" name="文本框 49"/>
              <p:cNvSpPr txBox="1"/>
              <p:nvPr/>
            </p:nvSpPr>
            <p:spPr>
              <a:xfrm>
                <a:off x="4894708" y="1333328"/>
                <a:ext cx="1028167" cy="238527"/>
              </a:xfrm>
              <a:prstGeom prst="rect">
                <a:avLst/>
              </a:prstGeom>
              <a:noFill/>
            </p:spPr>
            <p:txBody>
              <a:bodyPr wrap="none" lIns="68580" tIns="34290" rIns="68580" bIns="34290" rtlCol="0">
                <a:spAutoFit/>
              </a:bodyPr>
              <a:lstStyle/>
              <a:p>
                <a:r>
                  <a:rPr lang="en-US" altLang="zh-CN" sz="1100" b="1" dirty="0">
                    <a:solidFill>
                      <a:srgbClr val="DF0024"/>
                    </a:solidFill>
                  </a:rPr>
                  <a:t>INFOGRAPHICS</a:t>
                </a:r>
                <a:endParaRPr lang="zh-CN" altLang="en-US" sz="1100" b="1" dirty="0">
                  <a:solidFill>
                    <a:srgbClr val="DF0024"/>
                  </a:solidFill>
                </a:endParaRPr>
              </a:p>
            </p:txBody>
          </p:sp>
          <p:sp>
            <p:nvSpPr>
              <p:cNvPr id="53" name="文本框 50"/>
              <p:cNvSpPr txBox="1"/>
              <p:nvPr/>
            </p:nvSpPr>
            <p:spPr>
              <a:xfrm>
                <a:off x="5063121" y="1502693"/>
                <a:ext cx="643445" cy="192360"/>
              </a:xfrm>
              <a:prstGeom prst="rect">
                <a:avLst/>
              </a:prstGeom>
              <a:noFill/>
            </p:spPr>
            <p:txBody>
              <a:bodyPr wrap="none" lIns="68580" tIns="34290" rIns="68580" bIns="34290" rtlCol="0">
                <a:spAutoFit/>
              </a:bodyPr>
              <a:lstStyle/>
              <a:p>
                <a:pPr algn="r"/>
                <a:r>
                  <a:rPr lang="en-US" altLang="zh-CN" sz="800" b="1" dirty="0">
                    <a:solidFill>
                      <a:srgbClr val="595959"/>
                    </a:solidFill>
                  </a:rPr>
                  <a:t>Sample text</a:t>
                </a:r>
                <a:endParaRPr lang="zh-CN" altLang="en-US" sz="800" b="1" dirty="0">
                  <a:solidFill>
                    <a:srgbClr val="595959"/>
                  </a:solidFill>
                </a:endParaRPr>
              </a:p>
            </p:txBody>
          </p:sp>
        </p:grpSp>
        <p:grpSp>
          <p:nvGrpSpPr>
            <p:cNvPr id="45" name="组合 44"/>
            <p:cNvGrpSpPr/>
            <p:nvPr/>
          </p:nvGrpSpPr>
          <p:grpSpPr>
            <a:xfrm flipV="1">
              <a:off x="4463204" y="3358053"/>
              <a:ext cx="1859421" cy="835205"/>
              <a:chOff x="837732" y="2078700"/>
              <a:chExt cx="4394668" cy="1766999"/>
            </a:xfrm>
          </p:grpSpPr>
          <p:sp>
            <p:nvSpPr>
              <p:cNvPr id="47" name="椭圆 46"/>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8" name="椭圆 47"/>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矩形 48"/>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6" name="Freeform 203"/>
            <p:cNvSpPr>
              <a:spLocks noEditPoints="1"/>
            </p:cNvSpPr>
            <p:nvPr/>
          </p:nvSpPr>
          <p:spPr bwMode="auto">
            <a:xfrm>
              <a:off x="5277188" y="3672945"/>
              <a:ext cx="221318" cy="216317"/>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7F7F7F"/>
            </a:solidFill>
            <a:ln>
              <a:noFill/>
            </a:ln>
          </p:spPr>
          <p:txBody>
            <a:bodyPr vert="horz" wrap="square" lIns="68580" tIns="34290" rIns="68580" bIns="34290" numCol="1" anchor="t" anchorCtr="0" compatLnSpc="1"/>
            <a:lstStyle/>
            <a:p>
              <a:endParaRPr lang="zh-CN" altLang="en-US"/>
            </a:p>
          </p:txBody>
        </p:sp>
      </p:grpSp>
      <p:grpSp>
        <p:nvGrpSpPr>
          <p:cNvPr id="63" name="组合 62"/>
          <p:cNvGrpSpPr/>
          <p:nvPr/>
        </p:nvGrpSpPr>
        <p:grpSpPr>
          <a:xfrm>
            <a:off x="6312520" y="1015896"/>
            <a:ext cx="1859421" cy="3286125"/>
            <a:chOff x="6238452" y="1085825"/>
            <a:chExt cx="1859421" cy="3286125"/>
          </a:xfrm>
        </p:grpSpPr>
        <p:sp>
          <p:nvSpPr>
            <p:cNvPr id="64" name="圆角矩形 63"/>
            <p:cNvSpPr/>
            <p:nvPr/>
          </p:nvSpPr>
          <p:spPr>
            <a:xfrm>
              <a:off x="6317559" y="1085825"/>
              <a:ext cx="1638818" cy="3286125"/>
            </a:xfrm>
            <a:prstGeom prst="roundRect">
              <a:avLst>
                <a:gd name="adj" fmla="val 6990"/>
              </a:avLst>
            </a:prstGeom>
            <a:solidFill>
              <a:schemeClr val="bg1">
                <a:lumMod val="95000"/>
              </a:schemeClr>
            </a:solidFill>
            <a:ln w="3175">
              <a:solidFill>
                <a:schemeClr val="bg1">
                  <a:lumMod val="65000"/>
                </a:schemeClr>
              </a:solidFill>
            </a:ln>
            <a:effectLst>
              <a:outerShdw blurRad="279400" dist="63500" dir="8100000" sx="98000" sy="98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5" name="矩形 64"/>
            <p:cNvSpPr/>
            <p:nvPr/>
          </p:nvSpPr>
          <p:spPr>
            <a:xfrm>
              <a:off x="6429975" y="2352650"/>
              <a:ext cx="1476375" cy="6286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6" name="矩形 65"/>
            <p:cNvSpPr/>
            <p:nvPr/>
          </p:nvSpPr>
          <p:spPr>
            <a:xfrm>
              <a:off x="6429975" y="2209775"/>
              <a:ext cx="1476375" cy="142875"/>
            </a:xfrm>
            <a:prstGeom prst="rect">
              <a:avLst/>
            </a:prstGeom>
            <a:solidFill>
              <a:schemeClr val="bg1">
                <a:lumMod val="95000"/>
              </a:schemeClr>
            </a:solidFill>
            <a:ln>
              <a:noFill/>
            </a:ln>
            <a:effectLst>
              <a:outerShdw blurRad="76200" dist="508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7" name="矩形 66"/>
            <p:cNvSpPr/>
            <p:nvPr/>
          </p:nvSpPr>
          <p:spPr>
            <a:xfrm rot="10800000">
              <a:off x="6429975" y="2981300"/>
              <a:ext cx="1476375" cy="142875"/>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8" name="组合 67"/>
            <p:cNvGrpSpPr/>
            <p:nvPr/>
          </p:nvGrpSpPr>
          <p:grpSpPr>
            <a:xfrm flipV="1">
              <a:off x="6238452" y="1117390"/>
              <a:ext cx="1859421" cy="835205"/>
              <a:chOff x="837732" y="2078700"/>
              <a:chExt cx="4394668" cy="1766999"/>
            </a:xfrm>
          </p:grpSpPr>
          <p:sp>
            <p:nvSpPr>
              <p:cNvPr id="78" name="椭圆 77"/>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9" name="椭圆 78"/>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0" name="矩形 79"/>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69" name="文本框 66"/>
            <p:cNvSpPr txBox="1"/>
            <p:nvPr/>
          </p:nvSpPr>
          <p:spPr>
            <a:xfrm>
              <a:off x="6675023" y="1333328"/>
              <a:ext cx="1028167" cy="238527"/>
            </a:xfrm>
            <a:prstGeom prst="rect">
              <a:avLst/>
            </a:prstGeom>
            <a:noFill/>
          </p:spPr>
          <p:txBody>
            <a:bodyPr wrap="none" lIns="68580" tIns="34290" rIns="68580" bIns="34290" rtlCol="0">
              <a:spAutoFit/>
            </a:bodyPr>
            <a:lstStyle/>
            <a:p>
              <a:r>
                <a:rPr lang="en-US" altLang="zh-CN" sz="1100" b="1" dirty="0">
                  <a:solidFill>
                    <a:schemeClr val="tx1">
                      <a:lumMod val="85000"/>
                      <a:lumOff val="15000"/>
                    </a:schemeClr>
                  </a:solidFill>
                </a:rPr>
                <a:t>INFOGRAPHICS</a:t>
              </a:r>
              <a:endParaRPr lang="zh-CN" altLang="en-US" sz="1100" b="1" dirty="0">
                <a:solidFill>
                  <a:schemeClr val="tx1">
                    <a:lumMod val="85000"/>
                    <a:lumOff val="15000"/>
                  </a:schemeClr>
                </a:solidFill>
              </a:endParaRPr>
            </a:p>
          </p:txBody>
        </p:sp>
        <p:sp>
          <p:nvSpPr>
            <p:cNvPr id="70" name="文本框 67"/>
            <p:cNvSpPr txBox="1"/>
            <p:nvPr/>
          </p:nvSpPr>
          <p:spPr>
            <a:xfrm>
              <a:off x="6843436" y="1502693"/>
              <a:ext cx="643445" cy="192360"/>
            </a:xfrm>
            <a:prstGeom prst="rect">
              <a:avLst/>
            </a:prstGeom>
            <a:noFill/>
          </p:spPr>
          <p:txBody>
            <a:bodyPr wrap="none" lIns="68580" tIns="34290" rIns="68580" bIns="34290" rtlCol="0">
              <a:spAutoFit/>
            </a:bodyPr>
            <a:lstStyle/>
            <a:p>
              <a:pPr algn="r"/>
              <a:r>
                <a:rPr lang="en-US" altLang="zh-CN" sz="800" b="1" dirty="0">
                  <a:solidFill>
                    <a:srgbClr val="595959"/>
                  </a:solidFill>
                </a:rPr>
                <a:t>Sample text</a:t>
              </a:r>
              <a:endParaRPr lang="zh-CN" altLang="en-US" sz="800" b="1" dirty="0">
                <a:solidFill>
                  <a:srgbClr val="595959"/>
                </a:solidFill>
              </a:endParaRPr>
            </a:p>
          </p:txBody>
        </p:sp>
        <p:sp>
          <p:nvSpPr>
            <p:cNvPr id="71" name="文本框 68"/>
            <p:cNvSpPr txBox="1"/>
            <p:nvPr/>
          </p:nvSpPr>
          <p:spPr>
            <a:xfrm>
              <a:off x="6552499" y="1903218"/>
              <a:ext cx="1231328" cy="284693"/>
            </a:xfrm>
            <a:prstGeom prst="rect">
              <a:avLst/>
            </a:prstGeom>
            <a:noFill/>
          </p:spPr>
          <p:txBody>
            <a:bodyPr wrap="square" lIns="68580" tIns="34290" rIns="68580" bIns="34290" rtlCol="0">
              <a:spAutoFit/>
            </a:bodyPr>
            <a:lstStyle/>
            <a:p>
              <a:r>
                <a:rPr lang="en-US" altLang="zh-CN" sz="700" dirty="0">
                  <a:solidFill>
                    <a:srgbClr val="3A3A3A"/>
                  </a:solidFill>
                </a:rPr>
                <a:t>We do our best to make your presentation perfect!</a:t>
              </a:r>
              <a:endParaRPr lang="zh-CN" altLang="en-US" sz="700" dirty="0">
                <a:solidFill>
                  <a:srgbClr val="3A3A3A"/>
                </a:solidFill>
              </a:endParaRPr>
            </a:p>
          </p:txBody>
        </p:sp>
        <p:grpSp>
          <p:nvGrpSpPr>
            <p:cNvPr id="72" name="组合 71"/>
            <p:cNvGrpSpPr/>
            <p:nvPr/>
          </p:nvGrpSpPr>
          <p:grpSpPr>
            <a:xfrm flipV="1">
              <a:off x="6238452" y="3358053"/>
              <a:ext cx="1859421" cy="835205"/>
              <a:chOff x="837732" y="2078700"/>
              <a:chExt cx="4394668" cy="1766999"/>
            </a:xfrm>
          </p:grpSpPr>
          <p:sp>
            <p:nvSpPr>
              <p:cNvPr id="75" name="椭圆 74"/>
              <p:cNvSpPr/>
              <p:nvPr/>
            </p:nvSpPr>
            <p:spPr>
              <a:xfrm>
                <a:off x="837732" y="2078700"/>
                <a:ext cx="4394668" cy="1110829"/>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椭圆 75"/>
              <p:cNvSpPr/>
              <p:nvPr/>
            </p:nvSpPr>
            <p:spPr>
              <a:xfrm>
                <a:off x="837732" y="2734869"/>
                <a:ext cx="4394668" cy="1110830"/>
              </a:xfrm>
              <a:prstGeom prst="ellipse">
                <a:avLst/>
              </a:prstGeom>
              <a:gradFill flip="none" rotWithShape="1">
                <a:gsLst>
                  <a:gs pos="86000">
                    <a:schemeClr val="bg1">
                      <a:alpha val="0"/>
                    </a:schemeClr>
                  </a:gs>
                  <a:gs pos="15000">
                    <a:schemeClr val="tx1">
                      <a:lumMod val="50000"/>
                      <a:lumOff val="50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7" name="矩形 76"/>
              <p:cNvSpPr/>
              <p:nvPr/>
            </p:nvSpPr>
            <p:spPr>
              <a:xfrm>
                <a:off x="1290389" y="2513202"/>
                <a:ext cx="3489354" cy="95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73" name="文本框 74"/>
            <p:cNvSpPr txBox="1"/>
            <p:nvPr/>
          </p:nvSpPr>
          <p:spPr>
            <a:xfrm>
              <a:off x="6813979" y="2367921"/>
              <a:ext cx="708368" cy="623248"/>
            </a:xfrm>
            <a:prstGeom prst="rect">
              <a:avLst/>
            </a:prstGeom>
            <a:noFill/>
          </p:spPr>
          <p:txBody>
            <a:bodyPr wrap="none" lIns="68580" tIns="34290" rIns="68580" bIns="34290" rtlCol="0">
              <a:spAutoFit/>
            </a:bodyPr>
            <a:lstStyle/>
            <a:p>
              <a:pPr algn="ct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4" name="Freeform 142"/>
            <p:cNvSpPr>
              <a:spLocks noEditPoints="1"/>
            </p:cNvSpPr>
            <p:nvPr/>
          </p:nvSpPr>
          <p:spPr bwMode="auto">
            <a:xfrm>
              <a:off x="7016242" y="3618331"/>
              <a:ext cx="303842" cy="291339"/>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7F7F7F"/>
            </a:solidFill>
            <a:ln>
              <a:noFill/>
            </a:ln>
          </p:spPr>
          <p:txBody>
            <a:bodyPr vert="horz" wrap="square" lIns="68580" tIns="34290" rIns="68580" bIns="34290" numCol="1" anchor="t" anchorCtr="0" compatLnSpc="1"/>
            <a:lstStyle/>
            <a:p>
              <a:endParaRPr lang="zh-CN" altLang="en-US"/>
            </a:p>
          </p:txBody>
        </p:sp>
      </p:grpSp>
      <p:grpSp>
        <p:nvGrpSpPr>
          <p:cNvPr id="81" name="组合 80"/>
          <p:cNvGrpSpPr/>
          <p:nvPr/>
        </p:nvGrpSpPr>
        <p:grpSpPr>
          <a:xfrm>
            <a:off x="2370145" y="1478155"/>
            <a:ext cx="679223" cy="152400"/>
            <a:chOff x="2819400" y="387818"/>
            <a:chExt cx="1384660" cy="310682"/>
          </a:xfrm>
        </p:grpSpPr>
        <p:sp>
          <p:nvSpPr>
            <p:cNvPr id="82" name="椭圆 8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2370145" y="3728429"/>
            <a:ext cx="679223" cy="152400"/>
            <a:chOff x="2819400" y="387818"/>
            <a:chExt cx="1384660" cy="310682"/>
          </a:xfrm>
        </p:grpSpPr>
        <p:sp>
          <p:nvSpPr>
            <p:cNvPr id="87" name="椭圆 8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4171093" y="1478155"/>
            <a:ext cx="679223" cy="152400"/>
            <a:chOff x="2819400" y="387818"/>
            <a:chExt cx="1384660" cy="310682"/>
          </a:xfrm>
        </p:grpSpPr>
        <p:sp>
          <p:nvSpPr>
            <p:cNvPr id="92" name="椭圆 9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171093" y="3728429"/>
            <a:ext cx="679223" cy="152400"/>
            <a:chOff x="2819400" y="387818"/>
            <a:chExt cx="1384660" cy="310682"/>
          </a:xfrm>
        </p:grpSpPr>
        <p:sp>
          <p:nvSpPr>
            <p:cNvPr id="97" name="椭圆 9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5943466" y="1478155"/>
            <a:ext cx="679223" cy="152400"/>
            <a:chOff x="2819400" y="387818"/>
            <a:chExt cx="1384660" cy="310682"/>
          </a:xfrm>
        </p:grpSpPr>
        <p:sp>
          <p:nvSpPr>
            <p:cNvPr id="102" name="椭圆 101"/>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5943466" y="3728429"/>
            <a:ext cx="679223" cy="152400"/>
            <a:chOff x="2819400" y="387818"/>
            <a:chExt cx="1384660" cy="310682"/>
          </a:xfrm>
        </p:grpSpPr>
        <p:sp>
          <p:nvSpPr>
            <p:cNvPr id="107" name="椭圆 106"/>
            <p:cNvSpPr/>
            <p:nvPr/>
          </p:nvSpPr>
          <p:spPr>
            <a:xfrm>
              <a:off x="2819400" y="393700"/>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899260" y="387818"/>
              <a:ext cx="304800" cy="3048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2883260" y="466379"/>
              <a:ext cx="1256939" cy="159442"/>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a:off x="2883260" y="466379"/>
              <a:ext cx="1256939" cy="159442"/>
            </a:xfrm>
            <a:prstGeom prst="roundRect">
              <a:avLst>
                <a:gd name="adj" fmla="val 50000"/>
              </a:avLst>
            </a:prstGeom>
            <a:gradFill flip="none" rotWithShape="1">
              <a:gsLst>
                <a:gs pos="29000">
                  <a:schemeClr val="tx1">
                    <a:alpha val="2000"/>
                  </a:schemeClr>
                </a:gs>
                <a:gs pos="100000">
                  <a:schemeClr val="tx1">
                    <a:alpha val="13000"/>
                  </a:scheme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灯片编号占位符 110"/>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112" name="TextBox 111"/>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left)">
                                      <p:cBhvr>
                                        <p:cTn id="12" dur="500"/>
                                        <p:tgtEl>
                                          <p:spTgt spid="81"/>
                                        </p:tgtEl>
                                      </p:cBhvr>
                                    </p:animEffect>
                                  </p:childTnLst>
                                </p:cTn>
                              </p:par>
                              <p:par>
                                <p:cTn id="13" presetID="22" presetClass="entr" presetSubtype="8" fill="hold" nodeType="with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500"/>
                                        <p:tgtEl>
                                          <p:spTgt spid="86"/>
                                        </p:tgtEl>
                                      </p:cBhvr>
                                    </p:animEffect>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left)">
                                      <p:cBhvr>
                                        <p:cTn id="24" dur="500"/>
                                        <p:tgtEl>
                                          <p:spTgt spid="91"/>
                                        </p:tgtEl>
                                      </p:cBhvr>
                                    </p:animEffect>
                                  </p:childTnLst>
                                </p:cTn>
                              </p:par>
                              <p:par>
                                <p:cTn id="25" presetID="22" presetClass="entr" presetSubtype="8" fill="hold" nodeType="with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wipe(left)">
                                      <p:cBhvr>
                                        <p:cTn id="27" dur="500"/>
                                        <p:tgtEl>
                                          <p:spTgt spid="96"/>
                                        </p:tgtEl>
                                      </p:cBhvr>
                                    </p:animEffect>
                                  </p:childTnLst>
                                </p:cTn>
                              </p:par>
                            </p:childTnLst>
                          </p:cTn>
                        </p:par>
                        <p:par>
                          <p:cTn id="28" fill="hold">
                            <p:stCondLst>
                              <p:cond delay="2000"/>
                            </p:stCondLst>
                            <p:childTnLst>
                              <p:par>
                                <p:cTn id="29" presetID="2" presetClass="entr" presetSubtype="2"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1+#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wipe(left)">
                                      <p:cBhvr>
                                        <p:cTn id="36" dur="500"/>
                                        <p:tgtEl>
                                          <p:spTgt spid="101"/>
                                        </p:tgtEl>
                                      </p:cBhvr>
                                    </p:animEffect>
                                  </p:childTnLst>
                                </p:cTn>
                              </p:par>
                              <p:par>
                                <p:cTn id="37" presetID="22" presetClass="entr" presetSubtype="8"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wipe(left)">
                                      <p:cBhvr>
                                        <p:cTn id="39" dur="500"/>
                                        <p:tgtEl>
                                          <p:spTgt spid="106"/>
                                        </p:tgtEl>
                                      </p:cBhvr>
                                    </p:animEffect>
                                  </p:childTnLst>
                                </p:cTn>
                              </p:par>
                            </p:childTnLst>
                          </p:cTn>
                        </p:par>
                        <p:par>
                          <p:cTn id="40" fill="hold">
                            <p:stCondLst>
                              <p:cond delay="3000"/>
                            </p:stCondLst>
                            <p:childTnLst>
                              <p:par>
                                <p:cTn id="41" presetID="2" presetClass="entr" presetSubtype="2"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1+#ppt_w/2"/>
                                          </p:val>
                                        </p:tav>
                                        <p:tav tm="100000">
                                          <p:val>
                                            <p:strVal val="#ppt_x"/>
                                          </p:val>
                                        </p:tav>
                                      </p:tavLst>
                                    </p:anim>
                                    <p:anim calcmode="lin" valueType="num">
                                      <p:cBhvr additive="base">
                                        <p:cTn id="44"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9"/>
          <p:cNvSpPr>
            <a:spLocks noEditPoints="1"/>
          </p:cNvSpPr>
          <p:nvPr/>
        </p:nvSpPr>
        <p:spPr bwMode="auto">
          <a:xfrm>
            <a:off x="3999444" y="2274987"/>
            <a:ext cx="23813" cy="23813"/>
          </a:xfrm>
          <a:custGeom>
            <a:avLst/>
            <a:gdLst>
              <a:gd name="T0" fmla="*/ 0 w 1"/>
              <a:gd name="T1" fmla="*/ 1 h 1"/>
              <a:gd name="T2" fmla="*/ 0 w 1"/>
              <a:gd name="T3" fmla="*/ 1 h 1"/>
              <a:gd name="T4" fmla="*/ 0 w 1"/>
              <a:gd name="T5" fmla="*/ 1 h 1"/>
              <a:gd name="T6" fmla="*/ 0 w 1"/>
              <a:gd name="T7" fmla="*/ 1 h 1"/>
              <a:gd name="T8" fmla="*/ 0 w 1"/>
              <a:gd name="T9" fmla="*/ 1 h 1"/>
              <a:gd name="T10" fmla="*/ 0 w 1"/>
              <a:gd name="T11" fmla="*/ 1 h 1"/>
              <a:gd name="T12" fmla="*/ 1 w 1"/>
              <a:gd name="T13" fmla="*/ 1 h 1"/>
              <a:gd name="T14" fmla="*/ 1 w 1"/>
              <a:gd name="T15" fmla="*/ 1 h 1"/>
              <a:gd name="T16" fmla="*/ 1 w 1"/>
              <a:gd name="T17" fmla="*/ 1 h 1"/>
              <a:gd name="T18" fmla="*/ 1 w 1"/>
              <a:gd name="T19" fmla="*/ 1 h 1"/>
              <a:gd name="T20" fmla="*/ 1 w 1"/>
              <a:gd name="T21" fmla="*/ 1 h 1"/>
              <a:gd name="T22" fmla="*/ 1 w 1"/>
              <a:gd name="T23" fmla="*/ 1 h 1"/>
              <a:gd name="T24" fmla="*/ 1 w 1"/>
              <a:gd name="T25" fmla="*/ 1 h 1"/>
              <a:gd name="T26" fmla="*/ 1 w 1"/>
              <a:gd name="T27" fmla="*/ 1 h 1"/>
              <a:gd name="T28" fmla="*/ 1 w 1"/>
              <a:gd name="T29" fmla="*/ 1 h 1"/>
              <a:gd name="T30" fmla="*/ 1 w 1"/>
              <a:gd name="T31" fmla="*/ 1 h 1"/>
              <a:gd name="T32" fmla="*/ 0 w 1"/>
              <a:gd name="T33" fmla="*/ 1 h 1"/>
              <a:gd name="T34" fmla="*/ 0 w 1"/>
              <a:gd name="T35" fmla="*/ 1 h 1"/>
              <a:gd name="T36" fmla="*/ 0 w 1"/>
              <a:gd name="T37" fmla="*/ 1 h 1"/>
              <a:gd name="T38" fmla="*/ 0 w 1"/>
              <a:gd name="T39" fmla="*/ 1 h 1"/>
              <a:gd name="T40" fmla="*/ 0 w 1"/>
              <a:gd name="T41" fmla="*/ 1 h 1"/>
              <a:gd name="T42" fmla="*/ 0 w 1"/>
              <a:gd name="T43" fmla="*/ 0 h 1"/>
              <a:gd name="T44" fmla="*/ 0 w 1"/>
              <a:gd name="T45" fmla="*/ 0 h 1"/>
              <a:gd name="T46" fmla="*/ 1 w 1"/>
              <a:gd name="T47" fmla="*/ 0 h 1"/>
              <a:gd name="T48" fmla="*/ 1 w 1"/>
              <a:gd name="T49" fmla="*/ 0 h 1"/>
              <a:gd name="T50" fmla="*/ 1 w 1"/>
              <a:gd name="T51" fmla="*/ 0 h 1"/>
              <a:gd name="T52" fmla="*/ 1 w 1"/>
              <a:gd name="T53" fmla="*/ 0 h 1"/>
              <a:gd name="T54" fmla="*/ 1 w 1"/>
              <a:gd name="T55" fmla="*/ 1 h 1"/>
              <a:gd name="T56" fmla="*/ 0 w 1"/>
              <a:gd name="T57" fmla="*/ 1 h 1"/>
              <a:gd name="T58" fmla="*/ 1 w 1"/>
              <a:gd name="T59" fmla="*/ 1 h 1"/>
              <a:gd name="T60" fmla="*/ 1 w 1"/>
              <a:gd name="T61" fmla="*/ 0 h 1"/>
              <a:gd name="T62" fmla="*/ 1 w 1"/>
              <a:gd name="T63" fmla="*/ 0 h 1"/>
              <a:gd name="T64" fmla="*/ 0 w 1"/>
              <a:gd name="T65" fmla="*/ 0 h 1"/>
              <a:gd name="T66" fmla="*/ 0 w 1"/>
              <a:gd name="T67" fmla="*/ 1 h 1"/>
              <a:gd name="T68" fmla="*/ 1 w 1"/>
              <a:gd name="T6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1"/>
                  <a:pt x="1" y="1"/>
                  <a:pt x="1" y="1"/>
                </a:cubicBezTo>
                <a:lnTo>
                  <a:pt x="0" y="1"/>
                </a:lnTo>
                <a:close/>
                <a:moveTo>
                  <a:pt x="1" y="1"/>
                </a:moveTo>
                <a:cubicBezTo>
                  <a:pt x="1" y="1"/>
                  <a:pt x="1" y="0"/>
                  <a:pt x="1" y="0"/>
                </a:cubicBezTo>
                <a:cubicBezTo>
                  <a:pt x="1" y="0"/>
                  <a:pt x="1" y="0"/>
                  <a:pt x="1" y="0"/>
                </a:cubicBezTo>
                <a:cubicBezTo>
                  <a:pt x="1" y="0"/>
                  <a:pt x="0" y="0"/>
                  <a:pt x="0" y="0"/>
                </a:cubicBezTo>
                <a:cubicBezTo>
                  <a:pt x="0" y="0"/>
                  <a:pt x="0" y="1"/>
                  <a:pt x="0" y="1"/>
                </a:cubicBezTo>
                <a:lnTo>
                  <a:pt x="1" y="1"/>
                </a:ln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3" name="Rectangle 50"/>
          <p:cNvSpPr>
            <a:spLocks noChangeArrowheads="1"/>
          </p:cNvSpPr>
          <p:nvPr/>
        </p:nvSpPr>
        <p:spPr bwMode="auto">
          <a:xfrm>
            <a:off x="4023257" y="2274987"/>
            <a:ext cx="1191" cy="23813"/>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4" name="Freeform 51"/>
          <p:cNvSpPr>
            <a:spLocks noEditPoints="1"/>
          </p:cNvSpPr>
          <p:nvPr/>
        </p:nvSpPr>
        <p:spPr bwMode="auto">
          <a:xfrm>
            <a:off x="4047069" y="2274987"/>
            <a:ext cx="0" cy="23813"/>
          </a:xfrm>
          <a:custGeom>
            <a:avLst/>
            <a:gdLst>
              <a:gd name="T0" fmla="*/ 0 h 1"/>
              <a:gd name="T1" fmla="*/ 0 h 1"/>
              <a:gd name="T2" fmla="*/ 0 h 1"/>
              <a:gd name="T3" fmla="*/ 0 h 1"/>
              <a:gd name="T4" fmla="*/ 0 h 1"/>
              <a:gd name="T5" fmla="*/ 0 h 1"/>
              <a:gd name="T6" fmla="*/ 0 h 1"/>
              <a:gd name="T7" fmla="*/ 0 h 1"/>
              <a:gd name="T8" fmla="*/ 0 h 1"/>
              <a:gd name="T9" fmla="*/ 1 h 1"/>
              <a:gd name="T10" fmla="*/ 0 h 1"/>
              <a:gd name="T11" fmla="*/ 0 h 1"/>
              <a:gd name="T12"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Lst>
            <a:rect l="0" t="0" r="r" b="b"/>
            <a:pathLst>
              <a:path h="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1"/>
                </a:moveTo>
                <a:cubicBezTo>
                  <a:pt x="0" y="0"/>
                  <a:pt x="0" y="0"/>
                  <a:pt x="0" y="0"/>
                </a:cubicBezTo>
                <a:cubicBezTo>
                  <a:pt x="0" y="0"/>
                  <a:pt x="0" y="0"/>
                  <a:pt x="0" y="0"/>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5" name="Freeform 52"/>
          <p:cNvSpPr/>
          <p:nvPr/>
        </p:nvSpPr>
        <p:spPr bwMode="auto">
          <a:xfrm>
            <a:off x="4047069" y="2274987"/>
            <a:ext cx="0" cy="23813"/>
          </a:xfrm>
          <a:custGeom>
            <a:avLst/>
            <a:gdLst>
              <a:gd name="T0" fmla="*/ 1 h 1"/>
              <a:gd name="T1" fmla="*/ 1 h 1"/>
              <a:gd name="T2" fmla="*/ 1 h 1"/>
              <a:gd name="T3" fmla="*/ 1 h 1"/>
              <a:gd name="T4" fmla="*/ 1 h 1"/>
              <a:gd name="T5" fmla="*/ 0 h 1"/>
              <a:gd name="T6" fmla="*/ 0 h 1"/>
              <a:gd name="T7" fmla="*/ 0 h 1"/>
              <a:gd name="T8" fmla="*/ 0 h 1"/>
              <a:gd name="T9" fmla="*/ 0 h 1"/>
              <a:gd name="T10" fmla="*/ 0 h 1"/>
              <a:gd name="T11" fmla="*/ 0 h 1"/>
              <a:gd name="T12" fmla="*/ 0 h 1"/>
              <a:gd name="T13" fmla="*/ 0 h 1"/>
              <a:gd name="T14" fmla="*/ 0 h 1"/>
              <a:gd name="T15" fmla="*/ 1 h 1"/>
              <a:gd name="T16" fmla="*/ 1 h 1"/>
              <a:gd name="T17" fmla="*/ 1 h 1"/>
              <a:gd name="T18" fmla="*/ 1 h 1"/>
              <a:gd name="T19" fmla="*/ 1 h 1"/>
              <a:gd name="T20" fmla="*/ 1 h 1"/>
              <a:gd name="T21" fmla="*/ 1 h 1"/>
              <a:gd name="T22" fmla="*/ 1 h 1"/>
              <a:gd name="T23" fmla="*/ 1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Lst>
            <a:rect l="0" t="0" r="r" b="b"/>
            <a:pathLst>
              <a:path h="1">
                <a:moveTo>
                  <a:pt x="0" y="1"/>
                </a:move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6" name="Freeform 72"/>
          <p:cNvSpPr/>
          <p:nvPr/>
        </p:nvSpPr>
        <p:spPr bwMode="auto">
          <a:xfrm>
            <a:off x="3999444" y="2202360"/>
            <a:ext cx="23813" cy="25003"/>
          </a:xfrm>
          <a:custGeom>
            <a:avLst/>
            <a:gdLst>
              <a:gd name="T0" fmla="*/ 1 w 1"/>
              <a:gd name="T1" fmla="*/ 1 h 1"/>
              <a:gd name="T2" fmla="*/ 1 w 1"/>
              <a:gd name="T3" fmla="*/ 1 h 1"/>
              <a:gd name="T4" fmla="*/ 1 w 1"/>
              <a:gd name="T5" fmla="*/ 0 h 1"/>
              <a:gd name="T6" fmla="*/ 1 w 1"/>
              <a:gd name="T7" fmla="*/ 0 h 1"/>
              <a:gd name="T8" fmla="*/ 0 w 1"/>
              <a:gd name="T9" fmla="*/ 0 h 1"/>
              <a:gd name="T10" fmla="*/ 0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0 w 1"/>
              <a:gd name="T27" fmla="*/ 0 h 1"/>
              <a:gd name="T28" fmla="*/ 0 w 1"/>
              <a:gd name="T29" fmla="*/ 0 h 1"/>
              <a:gd name="T30" fmla="*/ 0 w 1"/>
              <a:gd name="T31" fmla="*/ 0 h 1"/>
              <a:gd name="T32" fmla="*/ 0 w 1"/>
              <a:gd name="T33" fmla="*/ 0 h 1"/>
              <a:gd name="T34" fmla="*/ 0 w 1"/>
              <a:gd name="T35" fmla="*/ 1 h 1"/>
              <a:gd name="T36" fmla="*/ 0 w 1"/>
              <a:gd name="T37" fmla="*/ 1 h 1"/>
              <a:gd name="T38" fmla="*/ 0 w 1"/>
              <a:gd name="T39" fmla="*/ 1 h 1"/>
              <a:gd name="T40" fmla="*/ 0 w 1"/>
              <a:gd name="T41" fmla="*/ 1 h 1"/>
              <a:gd name="T42" fmla="*/ 0 w 1"/>
              <a:gd name="T43" fmla="*/ 1 h 1"/>
              <a:gd name="T44" fmla="*/ 0 w 1"/>
              <a:gd name="T45" fmla="*/ 1 h 1"/>
              <a:gd name="T46" fmla="*/ 0 w 1"/>
              <a:gd name="T47" fmla="*/ 1 h 1"/>
              <a:gd name="T48" fmla="*/ 0 w 1"/>
              <a:gd name="T49" fmla="*/ 0 h 1"/>
              <a:gd name="T50" fmla="*/ 0 w 1"/>
              <a:gd name="T51" fmla="*/ 0 h 1"/>
              <a:gd name="T52" fmla="*/ 0 w 1"/>
              <a:gd name="T53" fmla="*/ 1 h 1"/>
              <a:gd name="T54" fmla="*/ 0 w 1"/>
              <a:gd name="T55" fmla="*/ 0 h 1"/>
              <a:gd name="T56" fmla="*/ 0 w 1"/>
              <a:gd name="T57" fmla="*/ 0 h 1"/>
              <a:gd name="T58" fmla="*/ 0 w 1"/>
              <a:gd name="T59" fmla="*/ 0 h 1"/>
              <a:gd name="T60" fmla="*/ 0 w 1"/>
              <a:gd name="T61" fmla="*/ 1 h 1"/>
              <a:gd name="T62" fmla="*/ 0 w 1"/>
              <a:gd name="T63" fmla="*/ 0 h 1"/>
              <a:gd name="T64" fmla="*/ 1 w 1"/>
              <a:gd name="T65" fmla="*/ 0 h 1"/>
              <a:gd name="T66" fmla="*/ 1 w 1"/>
              <a:gd name="T67" fmla="*/ 0 h 1"/>
              <a:gd name="T68" fmla="*/ 1 w 1"/>
              <a:gd name="T69" fmla="*/ 0 h 1"/>
              <a:gd name="T70" fmla="*/ 1 w 1"/>
              <a:gd name="T71" fmla="*/ 1 h 1"/>
              <a:gd name="T72" fmla="*/ 1 w 1"/>
              <a:gd name="T73" fmla="*/ 1 h 1"/>
              <a:gd name="T74" fmla="*/ 1 w 1"/>
              <a:gd name="T7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 h="1">
                <a:moveTo>
                  <a:pt x="1" y="1"/>
                </a:moveTo>
                <a:cubicBezTo>
                  <a:pt x="1" y="1"/>
                  <a:pt x="1" y="1"/>
                  <a:pt x="1" y="1"/>
                </a:cubicBezTo>
                <a:cubicBezTo>
                  <a:pt x="1" y="1"/>
                  <a:pt x="1" y="1"/>
                  <a:pt x="1" y="0"/>
                </a:cubicBezTo>
                <a:cubicBezTo>
                  <a:pt x="1" y="0"/>
                  <a:pt x="1" y="0"/>
                  <a:pt x="1" y="0"/>
                </a:cubicBezTo>
                <a:cubicBezTo>
                  <a:pt x="1"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1"/>
                  <a:pt x="0" y="1"/>
                  <a:pt x="0" y="1"/>
                </a:cubicBezTo>
                <a:cubicBezTo>
                  <a:pt x="0" y="0"/>
                  <a:pt x="0" y="0"/>
                  <a:pt x="0" y="0"/>
                </a:cubicBezTo>
                <a:cubicBezTo>
                  <a:pt x="0" y="0"/>
                  <a:pt x="0" y="0"/>
                  <a:pt x="0" y="0"/>
                </a:cubicBezTo>
                <a:cubicBezTo>
                  <a:pt x="0" y="0"/>
                  <a:pt x="0" y="0"/>
                  <a:pt x="0" y="0"/>
                </a:cubicBezTo>
                <a:cubicBezTo>
                  <a:pt x="0" y="0"/>
                  <a:pt x="0" y="0"/>
                  <a:pt x="0" y="1"/>
                </a:cubicBezTo>
                <a:cubicBezTo>
                  <a:pt x="0" y="0"/>
                  <a:pt x="0" y="0"/>
                  <a:pt x="0" y="0"/>
                </a:cubicBezTo>
                <a:cubicBezTo>
                  <a:pt x="0" y="0"/>
                  <a:pt x="0"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7" name="Freeform 73"/>
          <p:cNvSpPr>
            <a:spLocks noEditPoints="1"/>
          </p:cNvSpPr>
          <p:nvPr/>
        </p:nvSpPr>
        <p:spPr bwMode="auto">
          <a:xfrm>
            <a:off x="4023256" y="2202360"/>
            <a:ext cx="23813" cy="25003"/>
          </a:xfrm>
          <a:custGeom>
            <a:avLst/>
            <a:gdLst>
              <a:gd name="T0" fmla="*/ 0 w 1"/>
              <a:gd name="T1" fmla="*/ 1 h 1"/>
              <a:gd name="T2" fmla="*/ 0 w 1"/>
              <a:gd name="T3" fmla="*/ 1 h 1"/>
              <a:gd name="T4" fmla="*/ 0 w 1"/>
              <a:gd name="T5" fmla="*/ 1 h 1"/>
              <a:gd name="T6" fmla="*/ 0 w 1"/>
              <a:gd name="T7" fmla="*/ 1 h 1"/>
              <a:gd name="T8" fmla="*/ 0 w 1"/>
              <a:gd name="T9" fmla="*/ 1 h 1"/>
              <a:gd name="T10" fmla="*/ 0 w 1"/>
              <a:gd name="T11" fmla="*/ 1 h 1"/>
              <a:gd name="T12" fmla="*/ 1 w 1"/>
              <a:gd name="T13" fmla="*/ 1 h 1"/>
              <a:gd name="T14" fmla="*/ 1 w 1"/>
              <a:gd name="T15" fmla="*/ 1 h 1"/>
              <a:gd name="T16" fmla="*/ 1 w 1"/>
              <a:gd name="T17" fmla="*/ 1 h 1"/>
              <a:gd name="T18" fmla="*/ 1 w 1"/>
              <a:gd name="T19" fmla="*/ 1 h 1"/>
              <a:gd name="T20" fmla="*/ 1 w 1"/>
              <a:gd name="T21" fmla="*/ 1 h 1"/>
              <a:gd name="T22" fmla="*/ 1 w 1"/>
              <a:gd name="T23" fmla="*/ 1 h 1"/>
              <a:gd name="T24" fmla="*/ 1 w 1"/>
              <a:gd name="T25" fmla="*/ 1 h 1"/>
              <a:gd name="T26" fmla="*/ 1 w 1"/>
              <a:gd name="T27" fmla="*/ 1 h 1"/>
              <a:gd name="T28" fmla="*/ 1 w 1"/>
              <a:gd name="T29" fmla="*/ 1 h 1"/>
              <a:gd name="T30" fmla="*/ 1 w 1"/>
              <a:gd name="T31" fmla="*/ 1 h 1"/>
              <a:gd name="T32" fmla="*/ 0 w 1"/>
              <a:gd name="T33" fmla="*/ 1 h 1"/>
              <a:gd name="T34" fmla="*/ 0 w 1"/>
              <a:gd name="T35" fmla="*/ 1 h 1"/>
              <a:gd name="T36" fmla="*/ 0 w 1"/>
              <a:gd name="T37" fmla="*/ 1 h 1"/>
              <a:gd name="T38" fmla="*/ 0 w 1"/>
              <a:gd name="T39" fmla="*/ 1 h 1"/>
              <a:gd name="T40" fmla="*/ 0 w 1"/>
              <a:gd name="T41" fmla="*/ 1 h 1"/>
              <a:gd name="T42" fmla="*/ 0 w 1"/>
              <a:gd name="T43" fmla="*/ 0 h 1"/>
              <a:gd name="T44" fmla="*/ 0 w 1"/>
              <a:gd name="T45" fmla="*/ 0 h 1"/>
              <a:gd name="T46" fmla="*/ 1 w 1"/>
              <a:gd name="T47" fmla="*/ 0 h 1"/>
              <a:gd name="T48" fmla="*/ 1 w 1"/>
              <a:gd name="T49" fmla="*/ 0 h 1"/>
              <a:gd name="T50" fmla="*/ 1 w 1"/>
              <a:gd name="T51" fmla="*/ 0 h 1"/>
              <a:gd name="T52" fmla="*/ 1 w 1"/>
              <a:gd name="T53" fmla="*/ 1 h 1"/>
              <a:gd name="T54" fmla="*/ 1 w 1"/>
              <a:gd name="T55" fmla="*/ 1 h 1"/>
              <a:gd name="T56" fmla="*/ 0 w 1"/>
              <a:gd name="T57" fmla="*/ 1 h 1"/>
              <a:gd name="T58" fmla="*/ 1 w 1"/>
              <a:gd name="T59" fmla="*/ 1 h 1"/>
              <a:gd name="T60" fmla="*/ 1 w 1"/>
              <a:gd name="T61" fmla="*/ 0 h 1"/>
              <a:gd name="T62" fmla="*/ 1 w 1"/>
              <a:gd name="T63" fmla="*/ 0 h 1"/>
              <a:gd name="T64" fmla="*/ 0 w 1"/>
              <a:gd name="T65" fmla="*/ 0 h 1"/>
              <a:gd name="T66" fmla="*/ 0 w 1"/>
              <a:gd name="T67" fmla="*/ 1 h 1"/>
              <a:gd name="T68" fmla="*/ 1 w 1"/>
              <a:gd name="T6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ubicBezTo>
                  <a:pt x="0" y="0"/>
                  <a:pt x="0" y="0"/>
                  <a:pt x="1" y="0"/>
                </a:cubicBezTo>
                <a:cubicBezTo>
                  <a:pt x="1" y="0"/>
                  <a:pt x="1" y="0"/>
                  <a:pt x="1" y="0"/>
                </a:cubicBezTo>
                <a:cubicBezTo>
                  <a:pt x="1" y="0"/>
                  <a:pt x="1" y="0"/>
                  <a:pt x="1" y="0"/>
                </a:cubicBezTo>
                <a:cubicBezTo>
                  <a:pt x="1" y="0"/>
                  <a:pt x="1" y="0"/>
                  <a:pt x="1" y="1"/>
                </a:cubicBezTo>
                <a:cubicBezTo>
                  <a:pt x="1" y="1"/>
                  <a:pt x="1" y="1"/>
                  <a:pt x="1" y="1"/>
                </a:cubicBezTo>
                <a:lnTo>
                  <a:pt x="0" y="1"/>
                </a:lnTo>
                <a:close/>
                <a:moveTo>
                  <a:pt x="1" y="1"/>
                </a:moveTo>
                <a:cubicBezTo>
                  <a:pt x="1" y="1"/>
                  <a:pt x="1" y="0"/>
                  <a:pt x="1" y="0"/>
                </a:cubicBezTo>
                <a:cubicBezTo>
                  <a:pt x="1" y="0"/>
                  <a:pt x="1" y="0"/>
                  <a:pt x="1" y="0"/>
                </a:cubicBezTo>
                <a:cubicBezTo>
                  <a:pt x="0" y="0"/>
                  <a:pt x="0" y="0"/>
                  <a:pt x="0" y="0"/>
                </a:cubicBezTo>
                <a:cubicBezTo>
                  <a:pt x="0" y="1"/>
                  <a:pt x="0" y="1"/>
                  <a:pt x="0" y="1"/>
                </a:cubicBezTo>
                <a:lnTo>
                  <a:pt x="1" y="1"/>
                </a:ln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8" name="Freeform 74"/>
          <p:cNvSpPr/>
          <p:nvPr/>
        </p:nvSpPr>
        <p:spPr bwMode="auto">
          <a:xfrm>
            <a:off x="4047069" y="2202360"/>
            <a:ext cx="23813" cy="25003"/>
          </a:xfrm>
          <a:custGeom>
            <a:avLst/>
            <a:gdLst>
              <a:gd name="T0" fmla="*/ 0 w 1"/>
              <a:gd name="T1" fmla="*/ 1 h 1"/>
              <a:gd name="T2" fmla="*/ 0 w 1"/>
              <a:gd name="T3" fmla="*/ 1 h 1"/>
              <a:gd name="T4" fmla="*/ 0 w 1"/>
              <a:gd name="T5" fmla="*/ 1 h 1"/>
              <a:gd name="T6" fmla="*/ 0 w 1"/>
              <a:gd name="T7" fmla="*/ 1 h 1"/>
              <a:gd name="T8" fmla="*/ 0 w 1"/>
              <a:gd name="T9" fmla="*/ 1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1 h 1"/>
              <a:gd name="T32" fmla="*/ 0 w 1"/>
              <a:gd name="T33" fmla="*/ 1 h 1"/>
              <a:gd name="T34" fmla="*/ 0 w 1"/>
              <a:gd name="T35" fmla="*/ 1 h 1"/>
              <a:gd name="T36" fmla="*/ 0 w 1"/>
              <a:gd name="T37" fmla="*/ 1 h 1"/>
              <a:gd name="T38" fmla="*/ 0 w 1"/>
              <a:gd name="T39" fmla="*/ 1 h 1"/>
              <a:gd name="T40" fmla="*/ 0 w 1"/>
              <a:gd name="T41" fmla="*/ 1 h 1"/>
              <a:gd name="T42" fmla="*/ 1 w 1"/>
              <a:gd name="T43" fmla="*/ 1 h 1"/>
              <a:gd name="T44" fmla="*/ 1 w 1"/>
              <a:gd name="T45" fmla="*/ 1 h 1"/>
              <a:gd name="T46" fmla="*/ 0 w 1"/>
              <a:gd name="T4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9" name="Freeform 86"/>
          <p:cNvSpPr>
            <a:spLocks noEditPoints="1"/>
          </p:cNvSpPr>
          <p:nvPr/>
        </p:nvSpPr>
        <p:spPr bwMode="auto">
          <a:xfrm>
            <a:off x="4576899" y="1915419"/>
            <a:ext cx="23813" cy="23813"/>
          </a:xfrm>
          <a:custGeom>
            <a:avLst/>
            <a:gdLst>
              <a:gd name="T0" fmla="*/ 1 w 1"/>
              <a:gd name="T1" fmla="*/ 1 h 1"/>
              <a:gd name="T2" fmla="*/ 1 w 1"/>
              <a:gd name="T3" fmla="*/ 0 h 1"/>
              <a:gd name="T4" fmla="*/ 1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1 w 1"/>
              <a:gd name="T25" fmla="*/ 0 h 1"/>
              <a:gd name="T26" fmla="*/ 1 w 1"/>
              <a:gd name="T27" fmla="*/ 0 h 1"/>
              <a:gd name="T28" fmla="*/ 1 w 1"/>
              <a:gd name="T29" fmla="*/ 0 h 1"/>
              <a:gd name="T30" fmla="*/ 1 w 1"/>
              <a:gd name="T31" fmla="*/ 0 h 1"/>
              <a:gd name="T32" fmla="*/ 1 w 1"/>
              <a:gd name="T33" fmla="*/ 1 h 1"/>
              <a:gd name="T34" fmla="*/ 1 w 1"/>
              <a:gd name="T35" fmla="*/ 0 h 1"/>
              <a:gd name="T36" fmla="*/ 1 w 1"/>
              <a:gd name="T37" fmla="*/ 0 h 1"/>
              <a:gd name="T38" fmla="*/ 1 w 1"/>
              <a:gd name="T39" fmla="*/ 0 h 1"/>
              <a:gd name="T40" fmla="*/ 1 w 1"/>
              <a:gd name="T41" fmla="*/ 0 h 1"/>
              <a:gd name="T42" fmla="*/ 0 w 1"/>
              <a:gd name="T43" fmla="*/ 0 h 1"/>
              <a:gd name="T44" fmla="*/ 0 w 1"/>
              <a:gd name="T45" fmla="*/ 0 h 1"/>
              <a:gd name="T46" fmla="*/ 0 w 1"/>
              <a:gd name="T47" fmla="*/ 0 h 1"/>
              <a:gd name="T48" fmla="*/ 0 w 1"/>
              <a:gd name="T49" fmla="*/ 0 h 1"/>
              <a:gd name="T50" fmla="*/ 0 w 1"/>
              <a:gd name="T51" fmla="*/ 0 h 1"/>
              <a:gd name="T52" fmla="*/ 0 w 1"/>
              <a:gd name="T53" fmla="*/ 0 h 1"/>
              <a:gd name="T54" fmla="*/ 0 w 1"/>
              <a:gd name="T55" fmla="*/ 0 h 1"/>
              <a:gd name="T56" fmla="*/ 0 w 1"/>
              <a:gd name="T57" fmla="*/ 0 h 1"/>
              <a:gd name="T58" fmla="*/ 0 w 1"/>
              <a:gd name="T59" fmla="*/ 0 h 1"/>
              <a:gd name="T60" fmla="*/ 1 w 1"/>
              <a:gd name="T61" fmla="*/ 0 h 1"/>
              <a:gd name="T62" fmla="*/ 1 w 1"/>
              <a:gd name="T63" fmla="*/ 0 h 1"/>
              <a:gd name="T64" fmla="*/ 1 w 1"/>
              <a:gd name="T65" fmla="*/ 0 h 1"/>
              <a:gd name="T66" fmla="*/ 1 w 1"/>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 h="1">
                <a:moveTo>
                  <a:pt x="1" y="1"/>
                </a:move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1"/>
                  <a:pt x="1" y="1"/>
                  <a:pt x="1" y="1"/>
                </a:cubicBezTo>
                <a:close/>
                <a:moveTo>
                  <a:pt x="1" y="0"/>
                </a:move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10" name="Freeform 89"/>
          <p:cNvSpPr>
            <a:spLocks noEditPoints="1"/>
          </p:cNvSpPr>
          <p:nvPr/>
        </p:nvSpPr>
        <p:spPr bwMode="auto">
          <a:xfrm>
            <a:off x="4672150" y="1915419"/>
            <a:ext cx="0" cy="23813"/>
          </a:xfrm>
          <a:custGeom>
            <a:avLst/>
            <a:gdLst>
              <a:gd name="T0" fmla="*/ 0 h 1"/>
              <a:gd name="T1" fmla="*/ 0 h 1"/>
              <a:gd name="T2" fmla="*/ 0 h 1"/>
              <a:gd name="T3" fmla="*/ 0 h 1"/>
              <a:gd name="T4" fmla="*/ 0 h 1"/>
              <a:gd name="T5" fmla="*/ 0 h 1"/>
              <a:gd name="T6" fmla="*/ 0 h 1"/>
              <a:gd name="T7" fmla="*/ 1 h 1"/>
              <a:gd name="T8" fmla="*/ 1 h 1"/>
              <a:gd name="T9" fmla="*/ 0 h 1"/>
              <a:gd name="T10" fmla="*/ 0 h 1"/>
              <a:gd name="T11" fmla="*/ 0 h 1"/>
              <a:gd name="T12" fmla="*/ 0 h 1"/>
              <a:gd name="T13" fmla="*/ 0 h 1"/>
              <a:gd name="T14" fmla="*/ 0 h 1"/>
              <a:gd name="T15" fmla="*/ 0 h 1"/>
              <a:gd name="T16" fmla="*/ 0 h 1"/>
              <a:gd name="T17" fmla="*/ 0 h 1"/>
              <a:gd name="T18" fmla="*/ 0 h 1"/>
              <a:gd name="T19" fmla="*/ 0 h 1"/>
              <a:gd name="T20" fmla="*/ 0 h 1"/>
              <a:gd name="T21" fmla="*/ 0 h 1"/>
              <a:gd name="T22" fmla="*/ 0 h 1"/>
              <a:gd name="T23" fmla="*/ 0 h 1"/>
              <a:gd name="T24" fmla="*/ 0 h 1"/>
              <a:gd name="T25" fmla="*/ 0 h 1"/>
              <a:gd name="T26" fmla="*/ 0 h 1"/>
              <a:gd name="T27" fmla="*/ 0 h 1"/>
              <a:gd name="T28" fmla="*/ 0 h 1"/>
              <a:gd name="T29" fmla="*/ 0 h 1"/>
              <a:gd name="T30" fmla="*/ 0 h 1"/>
              <a:gd name="T31" fmla="*/ 0 h 1"/>
              <a:gd name="T32" fmla="*/ 0 h 1"/>
              <a:gd name="T33" fmla="*/ 0 h 1"/>
              <a:gd name="T34"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Lst>
            <a:rect l="0" t="0" r="r" b="b"/>
            <a:pathLst>
              <a:path h="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sp>
        <p:nvSpPr>
          <p:cNvPr id="11" name="Freeform 405"/>
          <p:cNvSpPr/>
          <p:nvPr/>
        </p:nvSpPr>
        <p:spPr bwMode="auto">
          <a:xfrm>
            <a:off x="4023256" y="3114376"/>
            <a:ext cx="23813" cy="25003"/>
          </a:xfrm>
          <a:custGeom>
            <a:avLst/>
            <a:gdLst>
              <a:gd name="T0" fmla="*/ 1 w 1"/>
              <a:gd name="T1" fmla="*/ 1 h 1"/>
              <a:gd name="T2" fmla="*/ 0 w 1"/>
              <a:gd name="T3" fmla="*/ 1 h 1"/>
              <a:gd name="T4" fmla="*/ 0 w 1"/>
              <a:gd name="T5" fmla="*/ 1 h 1"/>
              <a:gd name="T6" fmla="*/ 0 w 1"/>
              <a:gd name="T7" fmla="*/ 1 h 1"/>
              <a:gd name="T8" fmla="*/ 0 w 1"/>
              <a:gd name="T9" fmla="*/ 1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1 w 1"/>
              <a:gd name="T25" fmla="*/ 0 h 1"/>
              <a:gd name="T26" fmla="*/ 1 w 1"/>
              <a:gd name="T27" fmla="*/ 0 h 1"/>
              <a:gd name="T28" fmla="*/ 0 w 1"/>
              <a:gd name="T29" fmla="*/ 0 h 1"/>
              <a:gd name="T30" fmla="*/ 0 w 1"/>
              <a:gd name="T31" fmla="*/ 1 h 1"/>
              <a:gd name="T32" fmla="*/ 0 w 1"/>
              <a:gd name="T33" fmla="*/ 1 h 1"/>
              <a:gd name="T34" fmla="*/ 0 w 1"/>
              <a:gd name="T35" fmla="*/ 1 h 1"/>
              <a:gd name="T36" fmla="*/ 0 w 1"/>
              <a:gd name="T37" fmla="*/ 1 h 1"/>
              <a:gd name="T38" fmla="*/ 1 w 1"/>
              <a:gd name="T39" fmla="*/ 1 h 1"/>
              <a:gd name="T40" fmla="*/ 1 w 1"/>
              <a:gd name="T41" fmla="*/ 1 h 1"/>
              <a:gd name="T42" fmla="*/ 1 w 1"/>
              <a:gd name="T43" fmla="*/ 1 h 1"/>
              <a:gd name="T44" fmla="*/ 1 w 1"/>
              <a:gd name="T45" fmla="*/ 1 h 1"/>
              <a:gd name="T46" fmla="*/ 1 w 1"/>
              <a:gd name="T4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 h="1">
                <a:moveTo>
                  <a:pt x="1" y="1"/>
                </a:move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solidFill>
                <a:schemeClr val="bg1">
                  <a:lumMod val="65000"/>
                </a:schemeClr>
              </a:solidFill>
            </a:endParaRPr>
          </a:p>
        </p:txBody>
      </p:sp>
      <p:grpSp>
        <p:nvGrpSpPr>
          <p:cNvPr id="12" name="组合 11"/>
          <p:cNvGrpSpPr/>
          <p:nvPr/>
        </p:nvGrpSpPr>
        <p:grpSpPr>
          <a:xfrm>
            <a:off x="3325549" y="1698728"/>
            <a:ext cx="1202536" cy="888203"/>
            <a:chOff x="3325549" y="1879980"/>
            <a:chExt cx="1202536" cy="888203"/>
          </a:xfrm>
        </p:grpSpPr>
        <p:sp>
          <p:nvSpPr>
            <p:cNvPr id="13" name="Freeform 7"/>
            <p:cNvSpPr>
              <a:spLocks noEditPoints="1"/>
            </p:cNvSpPr>
            <p:nvPr/>
          </p:nvSpPr>
          <p:spPr bwMode="auto">
            <a:xfrm>
              <a:off x="3325549" y="1879980"/>
              <a:ext cx="1202536" cy="888203"/>
            </a:xfrm>
            <a:custGeom>
              <a:avLst/>
              <a:gdLst>
                <a:gd name="T0" fmla="*/ 29 w 50"/>
                <a:gd name="T1" fmla="*/ 4 h 37"/>
                <a:gd name="T2" fmla="*/ 5 w 50"/>
                <a:gd name="T3" fmla="*/ 11 h 37"/>
                <a:gd name="T4" fmla="*/ 11 w 50"/>
                <a:gd name="T5" fmla="*/ 34 h 37"/>
                <a:gd name="T6" fmla="*/ 20 w 50"/>
                <a:gd name="T7" fmla="*/ 37 h 37"/>
                <a:gd name="T8" fmla="*/ 20 w 50"/>
                <a:gd name="T9" fmla="*/ 37 h 37"/>
                <a:gd name="T10" fmla="*/ 50 w 50"/>
                <a:gd name="T11" fmla="*/ 37 h 37"/>
                <a:gd name="T12" fmla="*/ 35 w 50"/>
                <a:gd name="T13" fmla="*/ 11 h 37"/>
                <a:gd name="T14" fmla="*/ 35 w 50"/>
                <a:gd name="T15" fmla="*/ 11 h 37"/>
                <a:gd name="T16" fmla="*/ 29 w 50"/>
                <a:gd name="T17" fmla="*/ 4 h 37"/>
                <a:gd name="T18" fmla="*/ 32 w 50"/>
                <a:gd name="T19" fmla="*/ 26 h 37"/>
                <a:gd name="T20" fmla="*/ 13 w 50"/>
                <a:gd name="T21" fmla="*/ 32 h 37"/>
                <a:gd name="T22" fmla="*/ 8 w 50"/>
                <a:gd name="T23" fmla="*/ 12 h 37"/>
                <a:gd name="T24" fmla="*/ 27 w 50"/>
                <a:gd name="T25" fmla="*/ 7 h 37"/>
                <a:gd name="T26" fmla="*/ 32 w 50"/>
                <a:gd name="T2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29" y="4"/>
                  </a:moveTo>
                  <a:cubicBezTo>
                    <a:pt x="20" y="0"/>
                    <a:pt x="10" y="2"/>
                    <a:pt x="5" y="11"/>
                  </a:cubicBezTo>
                  <a:cubicBezTo>
                    <a:pt x="0" y="19"/>
                    <a:pt x="3" y="29"/>
                    <a:pt x="11" y="34"/>
                  </a:cubicBezTo>
                  <a:cubicBezTo>
                    <a:pt x="14" y="36"/>
                    <a:pt x="17" y="37"/>
                    <a:pt x="20" y="37"/>
                  </a:cubicBezTo>
                  <a:cubicBezTo>
                    <a:pt x="20" y="37"/>
                    <a:pt x="20" y="37"/>
                    <a:pt x="20" y="37"/>
                  </a:cubicBezTo>
                  <a:cubicBezTo>
                    <a:pt x="50" y="37"/>
                    <a:pt x="50" y="37"/>
                    <a:pt x="50" y="37"/>
                  </a:cubicBezTo>
                  <a:cubicBezTo>
                    <a:pt x="35" y="11"/>
                    <a:pt x="35" y="11"/>
                    <a:pt x="35" y="11"/>
                  </a:cubicBezTo>
                  <a:cubicBezTo>
                    <a:pt x="35" y="11"/>
                    <a:pt x="35" y="11"/>
                    <a:pt x="35" y="11"/>
                  </a:cubicBezTo>
                  <a:cubicBezTo>
                    <a:pt x="34" y="8"/>
                    <a:pt x="31" y="6"/>
                    <a:pt x="29" y="4"/>
                  </a:cubicBezTo>
                  <a:close/>
                  <a:moveTo>
                    <a:pt x="32" y="26"/>
                  </a:moveTo>
                  <a:cubicBezTo>
                    <a:pt x="28" y="33"/>
                    <a:pt x="20" y="36"/>
                    <a:pt x="13" y="32"/>
                  </a:cubicBezTo>
                  <a:cubicBezTo>
                    <a:pt x="6" y="28"/>
                    <a:pt x="4" y="19"/>
                    <a:pt x="8" y="12"/>
                  </a:cubicBezTo>
                  <a:cubicBezTo>
                    <a:pt x="12" y="5"/>
                    <a:pt x="20" y="3"/>
                    <a:pt x="27" y="7"/>
                  </a:cubicBezTo>
                  <a:cubicBezTo>
                    <a:pt x="34" y="11"/>
                    <a:pt x="36" y="20"/>
                    <a:pt x="32" y="26"/>
                  </a:cubicBezTo>
                  <a:close/>
                </a:path>
              </a:pathLst>
            </a:custGeom>
            <a:solidFill>
              <a:schemeClr val="bg1">
                <a:lumMod val="65000"/>
              </a:schemeClr>
            </a:solidFill>
            <a:ln>
              <a:noFill/>
            </a:ln>
          </p:spPr>
          <p:txBody>
            <a:bodyPr vert="horz" wrap="square" lIns="68580" tIns="34290" rIns="68580" bIns="34290" numCol="1" anchor="t" anchorCtr="0" compatLnSpc="1"/>
            <a:lstStyle/>
            <a:p>
              <a:pPr algn="ctr"/>
              <a:endParaRPr lang="zh-CN" altLang="en-US">
                <a:solidFill>
                  <a:schemeClr val="bg1">
                    <a:lumMod val="65000"/>
                  </a:schemeClr>
                </a:solidFill>
              </a:endParaRPr>
            </a:p>
          </p:txBody>
        </p:sp>
        <p:sp>
          <p:nvSpPr>
            <p:cNvPr id="14" name="文本框 17"/>
            <p:cNvSpPr txBox="1"/>
            <p:nvPr/>
          </p:nvSpPr>
          <p:spPr>
            <a:xfrm>
              <a:off x="3527560" y="2179969"/>
              <a:ext cx="571310" cy="300083"/>
            </a:xfrm>
            <a:prstGeom prst="rect">
              <a:avLst/>
            </a:prstGeom>
            <a:noFill/>
          </p:spPr>
          <p:txBody>
            <a:bodyPr wrap="none" lIns="68580" tIns="34290" rIns="68580" bIns="34290" rtlCol="0">
              <a:spAutoFit/>
            </a:bodyPr>
            <a:lstStyle/>
            <a:p>
              <a:r>
                <a:rPr lang="en-US" altLang="zh-CN" sz="1500" b="1" dirty="0">
                  <a:solidFill>
                    <a:schemeClr val="bg1">
                      <a:lumMod val="65000"/>
                    </a:schemeClr>
                  </a:solidFill>
                </a:rPr>
                <a:t>TEXT </a:t>
              </a:r>
              <a:endParaRPr lang="zh-CN" altLang="en-US" sz="1500" b="1" dirty="0">
                <a:solidFill>
                  <a:schemeClr val="bg1">
                    <a:lumMod val="65000"/>
                  </a:schemeClr>
                </a:solidFill>
              </a:endParaRPr>
            </a:p>
          </p:txBody>
        </p:sp>
      </p:grpSp>
      <p:grpSp>
        <p:nvGrpSpPr>
          <p:cNvPr id="15" name="组合 14"/>
          <p:cNvGrpSpPr/>
          <p:nvPr/>
        </p:nvGrpSpPr>
        <p:grpSpPr>
          <a:xfrm>
            <a:off x="4167324" y="1291536"/>
            <a:ext cx="817963" cy="1247771"/>
            <a:chOff x="4167324" y="1472788"/>
            <a:chExt cx="817963" cy="1247771"/>
          </a:xfrm>
        </p:grpSpPr>
        <p:sp>
          <p:nvSpPr>
            <p:cNvPr id="16" name="Freeform 5"/>
            <p:cNvSpPr>
              <a:spLocks noEditPoints="1"/>
            </p:cNvSpPr>
            <p:nvPr/>
          </p:nvSpPr>
          <p:spPr bwMode="auto">
            <a:xfrm>
              <a:off x="4167324" y="1472788"/>
              <a:ext cx="817963" cy="1247771"/>
            </a:xfrm>
            <a:custGeom>
              <a:avLst/>
              <a:gdLst>
                <a:gd name="T0" fmla="*/ 34 w 34"/>
                <a:gd name="T1" fmla="*/ 18 h 52"/>
                <a:gd name="T2" fmla="*/ 17 w 34"/>
                <a:gd name="T3" fmla="*/ 1 h 52"/>
                <a:gd name="T4" fmla="*/ 0 w 34"/>
                <a:gd name="T5" fmla="*/ 18 h 52"/>
                <a:gd name="T6" fmla="*/ 2 w 34"/>
                <a:gd name="T7" fmla="*/ 26 h 52"/>
                <a:gd name="T8" fmla="*/ 2 w 34"/>
                <a:gd name="T9" fmla="*/ 26 h 52"/>
                <a:gd name="T10" fmla="*/ 17 w 34"/>
                <a:gd name="T11" fmla="*/ 52 h 52"/>
                <a:gd name="T12" fmla="*/ 32 w 34"/>
                <a:gd name="T13" fmla="*/ 26 h 52"/>
                <a:gd name="T14" fmla="*/ 32 w 34"/>
                <a:gd name="T15" fmla="*/ 26 h 52"/>
                <a:gd name="T16" fmla="*/ 34 w 34"/>
                <a:gd name="T17" fmla="*/ 18 h 52"/>
                <a:gd name="T18" fmla="*/ 17 w 34"/>
                <a:gd name="T19" fmla="*/ 32 h 52"/>
                <a:gd name="T20" fmla="*/ 3 w 34"/>
                <a:gd name="T21" fmla="*/ 18 h 52"/>
                <a:gd name="T22" fmla="*/ 17 w 34"/>
                <a:gd name="T23" fmla="*/ 3 h 52"/>
                <a:gd name="T24" fmla="*/ 31 w 34"/>
                <a:gd name="T25" fmla="*/ 18 h 52"/>
                <a:gd name="T26" fmla="*/ 17 w 34"/>
                <a:gd name="T2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2">
                  <a:moveTo>
                    <a:pt x="34" y="18"/>
                  </a:moveTo>
                  <a:cubicBezTo>
                    <a:pt x="34" y="8"/>
                    <a:pt x="27" y="1"/>
                    <a:pt x="17" y="1"/>
                  </a:cubicBezTo>
                  <a:cubicBezTo>
                    <a:pt x="8" y="0"/>
                    <a:pt x="0" y="8"/>
                    <a:pt x="0" y="18"/>
                  </a:cubicBezTo>
                  <a:cubicBezTo>
                    <a:pt x="0" y="21"/>
                    <a:pt x="1" y="24"/>
                    <a:pt x="2" y="26"/>
                  </a:cubicBezTo>
                  <a:cubicBezTo>
                    <a:pt x="2" y="26"/>
                    <a:pt x="2" y="26"/>
                    <a:pt x="2" y="26"/>
                  </a:cubicBezTo>
                  <a:cubicBezTo>
                    <a:pt x="17" y="52"/>
                    <a:pt x="17" y="52"/>
                    <a:pt x="17" y="52"/>
                  </a:cubicBezTo>
                  <a:cubicBezTo>
                    <a:pt x="32" y="26"/>
                    <a:pt x="32" y="26"/>
                    <a:pt x="32" y="26"/>
                  </a:cubicBezTo>
                  <a:cubicBezTo>
                    <a:pt x="32" y="26"/>
                    <a:pt x="32" y="26"/>
                    <a:pt x="32" y="26"/>
                  </a:cubicBezTo>
                  <a:cubicBezTo>
                    <a:pt x="33" y="24"/>
                    <a:pt x="34" y="21"/>
                    <a:pt x="34" y="18"/>
                  </a:cubicBezTo>
                  <a:close/>
                  <a:moveTo>
                    <a:pt x="17" y="32"/>
                  </a:moveTo>
                  <a:cubicBezTo>
                    <a:pt x="9" y="32"/>
                    <a:pt x="3" y="26"/>
                    <a:pt x="3" y="18"/>
                  </a:cubicBezTo>
                  <a:cubicBezTo>
                    <a:pt x="3" y="10"/>
                    <a:pt x="9" y="3"/>
                    <a:pt x="17" y="3"/>
                  </a:cubicBezTo>
                  <a:cubicBezTo>
                    <a:pt x="25" y="3"/>
                    <a:pt x="31" y="10"/>
                    <a:pt x="31" y="18"/>
                  </a:cubicBezTo>
                  <a:cubicBezTo>
                    <a:pt x="31" y="26"/>
                    <a:pt x="25" y="32"/>
                    <a:pt x="17" y="32"/>
                  </a:cubicBezTo>
                  <a:close/>
                </a:path>
              </a:pathLst>
            </a:custGeom>
            <a:solidFill>
              <a:srgbClr val="DF0024"/>
            </a:solidFill>
            <a:ln>
              <a:noFill/>
            </a:ln>
          </p:spPr>
          <p:txBody>
            <a:bodyPr vert="horz" wrap="square" lIns="68580" tIns="34290" rIns="68580" bIns="34290" numCol="1" anchor="t" anchorCtr="0" compatLnSpc="1"/>
            <a:lstStyle/>
            <a:p>
              <a:pPr algn="ctr"/>
              <a:endParaRPr lang="zh-CN" altLang="en-US">
                <a:solidFill>
                  <a:schemeClr val="bg1">
                    <a:lumMod val="65000"/>
                  </a:schemeClr>
                </a:solidFill>
              </a:endParaRPr>
            </a:p>
          </p:txBody>
        </p:sp>
        <p:sp>
          <p:nvSpPr>
            <p:cNvPr id="17" name="文本框 18"/>
            <p:cNvSpPr txBox="1"/>
            <p:nvPr/>
          </p:nvSpPr>
          <p:spPr>
            <a:xfrm>
              <a:off x="4290651" y="1737058"/>
              <a:ext cx="571310" cy="300083"/>
            </a:xfrm>
            <a:prstGeom prst="rect">
              <a:avLst/>
            </a:prstGeom>
            <a:noFill/>
          </p:spPr>
          <p:txBody>
            <a:bodyPr wrap="none" lIns="68580" tIns="34290" rIns="68580" bIns="34290" rtlCol="0">
              <a:spAutoFit/>
            </a:bodyPr>
            <a:lstStyle/>
            <a:p>
              <a:r>
                <a:rPr lang="en-US" altLang="zh-CN" sz="1500" b="1" dirty="0">
                  <a:solidFill>
                    <a:schemeClr val="bg1">
                      <a:lumMod val="65000"/>
                    </a:schemeClr>
                  </a:solidFill>
                </a:rPr>
                <a:t>TEXT </a:t>
              </a:r>
              <a:endParaRPr lang="zh-CN" altLang="en-US" sz="1500" b="1" dirty="0">
                <a:solidFill>
                  <a:schemeClr val="bg1">
                    <a:lumMod val="65000"/>
                  </a:schemeClr>
                </a:solidFill>
              </a:endParaRPr>
            </a:p>
          </p:txBody>
        </p:sp>
      </p:grpSp>
      <p:grpSp>
        <p:nvGrpSpPr>
          <p:cNvPr id="18" name="组合 17"/>
          <p:cNvGrpSpPr/>
          <p:nvPr/>
        </p:nvGrpSpPr>
        <p:grpSpPr>
          <a:xfrm>
            <a:off x="4167324" y="2658366"/>
            <a:ext cx="817963" cy="1248962"/>
            <a:chOff x="4167324" y="2839618"/>
            <a:chExt cx="817963" cy="1248962"/>
          </a:xfrm>
        </p:grpSpPr>
        <p:sp>
          <p:nvSpPr>
            <p:cNvPr id="19" name="Freeform 6"/>
            <p:cNvSpPr>
              <a:spLocks noEditPoints="1"/>
            </p:cNvSpPr>
            <p:nvPr/>
          </p:nvSpPr>
          <p:spPr bwMode="auto">
            <a:xfrm>
              <a:off x="4167324" y="2839618"/>
              <a:ext cx="817963" cy="1248962"/>
            </a:xfrm>
            <a:custGeom>
              <a:avLst/>
              <a:gdLst>
                <a:gd name="T0" fmla="*/ 0 w 34"/>
                <a:gd name="T1" fmla="*/ 35 h 52"/>
                <a:gd name="T2" fmla="*/ 17 w 34"/>
                <a:gd name="T3" fmla="*/ 52 h 52"/>
                <a:gd name="T4" fmla="*/ 34 w 34"/>
                <a:gd name="T5" fmla="*/ 35 h 52"/>
                <a:gd name="T6" fmla="*/ 32 w 34"/>
                <a:gd name="T7" fmla="*/ 26 h 52"/>
                <a:gd name="T8" fmla="*/ 32 w 34"/>
                <a:gd name="T9" fmla="*/ 26 h 52"/>
                <a:gd name="T10" fmla="*/ 17 w 34"/>
                <a:gd name="T11" fmla="*/ 0 h 52"/>
                <a:gd name="T12" fmla="*/ 2 w 34"/>
                <a:gd name="T13" fmla="*/ 26 h 52"/>
                <a:gd name="T14" fmla="*/ 2 w 34"/>
                <a:gd name="T15" fmla="*/ 26 h 52"/>
                <a:gd name="T16" fmla="*/ 0 w 34"/>
                <a:gd name="T17" fmla="*/ 35 h 52"/>
                <a:gd name="T18" fmla="*/ 17 w 34"/>
                <a:gd name="T19" fmla="*/ 21 h 52"/>
                <a:gd name="T20" fmla="*/ 31 w 34"/>
                <a:gd name="T21" fmla="*/ 35 h 52"/>
                <a:gd name="T22" fmla="*/ 17 w 34"/>
                <a:gd name="T23" fmla="*/ 49 h 52"/>
                <a:gd name="T24" fmla="*/ 3 w 34"/>
                <a:gd name="T25" fmla="*/ 35 h 52"/>
                <a:gd name="T26" fmla="*/ 17 w 34"/>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2">
                  <a:moveTo>
                    <a:pt x="0" y="35"/>
                  </a:moveTo>
                  <a:cubicBezTo>
                    <a:pt x="0" y="44"/>
                    <a:pt x="8" y="52"/>
                    <a:pt x="17" y="52"/>
                  </a:cubicBezTo>
                  <a:cubicBezTo>
                    <a:pt x="27" y="52"/>
                    <a:pt x="34" y="44"/>
                    <a:pt x="34" y="35"/>
                  </a:cubicBezTo>
                  <a:cubicBezTo>
                    <a:pt x="34" y="32"/>
                    <a:pt x="34" y="29"/>
                    <a:pt x="32" y="26"/>
                  </a:cubicBezTo>
                  <a:cubicBezTo>
                    <a:pt x="32" y="26"/>
                    <a:pt x="32" y="26"/>
                    <a:pt x="32" y="26"/>
                  </a:cubicBezTo>
                  <a:cubicBezTo>
                    <a:pt x="17" y="0"/>
                    <a:pt x="17" y="0"/>
                    <a:pt x="17" y="0"/>
                  </a:cubicBezTo>
                  <a:cubicBezTo>
                    <a:pt x="2" y="26"/>
                    <a:pt x="2" y="26"/>
                    <a:pt x="2" y="26"/>
                  </a:cubicBezTo>
                  <a:cubicBezTo>
                    <a:pt x="2" y="26"/>
                    <a:pt x="2" y="26"/>
                    <a:pt x="2" y="26"/>
                  </a:cubicBezTo>
                  <a:cubicBezTo>
                    <a:pt x="1" y="29"/>
                    <a:pt x="0" y="32"/>
                    <a:pt x="0" y="35"/>
                  </a:cubicBezTo>
                  <a:close/>
                  <a:moveTo>
                    <a:pt x="17" y="21"/>
                  </a:moveTo>
                  <a:cubicBezTo>
                    <a:pt x="25" y="21"/>
                    <a:pt x="31" y="27"/>
                    <a:pt x="31" y="35"/>
                  </a:cubicBezTo>
                  <a:cubicBezTo>
                    <a:pt x="31" y="43"/>
                    <a:pt x="25" y="49"/>
                    <a:pt x="17" y="49"/>
                  </a:cubicBezTo>
                  <a:cubicBezTo>
                    <a:pt x="9" y="49"/>
                    <a:pt x="3" y="43"/>
                    <a:pt x="3" y="35"/>
                  </a:cubicBezTo>
                  <a:cubicBezTo>
                    <a:pt x="3" y="27"/>
                    <a:pt x="9" y="21"/>
                    <a:pt x="17" y="21"/>
                  </a:cubicBezTo>
                  <a:close/>
                </a:path>
              </a:pathLst>
            </a:custGeom>
            <a:solidFill>
              <a:schemeClr val="bg1">
                <a:lumMod val="65000"/>
              </a:schemeClr>
            </a:solidFill>
            <a:ln>
              <a:noFill/>
            </a:ln>
          </p:spPr>
          <p:txBody>
            <a:bodyPr vert="horz" wrap="square" lIns="68580" tIns="34290" rIns="68580" bIns="34290" numCol="1" anchor="t" anchorCtr="0" compatLnSpc="1"/>
            <a:lstStyle/>
            <a:p>
              <a:pPr algn="ctr"/>
              <a:endParaRPr lang="zh-CN" altLang="en-US">
                <a:solidFill>
                  <a:schemeClr val="bg1">
                    <a:lumMod val="65000"/>
                  </a:schemeClr>
                </a:solidFill>
              </a:endParaRPr>
            </a:p>
          </p:txBody>
        </p:sp>
        <p:sp>
          <p:nvSpPr>
            <p:cNvPr id="20" name="文本框 19"/>
            <p:cNvSpPr txBox="1"/>
            <p:nvPr/>
          </p:nvSpPr>
          <p:spPr>
            <a:xfrm>
              <a:off x="4290651" y="3577780"/>
              <a:ext cx="571310" cy="300083"/>
            </a:xfrm>
            <a:prstGeom prst="rect">
              <a:avLst/>
            </a:prstGeom>
            <a:noFill/>
          </p:spPr>
          <p:txBody>
            <a:bodyPr wrap="none" lIns="68580" tIns="34290" rIns="68580" bIns="34290" rtlCol="0">
              <a:spAutoFit/>
            </a:bodyPr>
            <a:lstStyle/>
            <a:p>
              <a:r>
                <a:rPr lang="en-US" altLang="zh-CN" sz="1500" b="1" dirty="0">
                  <a:solidFill>
                    <a:schemeClr val="bg1">
                      <a:lumMod val="65000"/>
                    </a:schemeClr>
                  </a:solidFill>
                </a:rPr>
                <a:t>TEXT </a:t>
              </a:r>
              <a:endParaRPr lang="zh-CN" altLang="en-US" sz="1500" b="1" dirty="0">
                <a:solidFill>
                  <a:schemeClr val="bg1">
                    <a:lumMod val="65000"/>
                  </a:schemeClr>
                </a:solidFill>
              </a:endParaRPr>
            </a:p>
          </p:txBody>
        </p:sp>
      </p:grpSp>
      <p:sp>
        <p:nvSpPr>
          <p:cNvPr id="21" name="文本框 20"/>
          <p:cNvSpPr txBox="1"/>
          <p:nvPr/>
        </p:nvSpPr>
        <p:spPr>
          <a:xfrm>
            <a:off x="5103464" y="2928614"/>
            <a:ext cx="571310" cy="300083"/>
          </a:xfrm>
          <a:prstGeom prst="rect">
            <a:avLst/>
          </a:prstGeom>
          <a:noFill/>
        </p:spPr>
        <p:txBody>
          <a:bodyPr wrap="none" lIns="68580" tIns="34290" rIns="68580" bIns="34290" rtlCol="0">
            <a:spAutoFit/>
          </a:bodyPr>
          <a:lstStyle/>
          <a:p>
            <a:r>
              <a:rPr lang="en-US" altLang="zh-CN" sz="1500" b="1" dirty="0">
                <a:solidFill>
                  <a:schemeClr val="bg1">
                    <a:lumMod val="65000"/>
                  </a:schemeClr>
                </a:solidFill>
              </a:rPr>
              <a:t>TEXT </a:t>
            </a:r>
            <a:endParaRPr lang="zh-CN" altLang="en-US" sz="1500" b="1" dirty="0">
              <a:solidFill>
                <a:schemeClr val="bg1">
                  <a:lumMod val="65000"/>
                </a:schemeClr>
              </a:solidFill>
            </a:endParaRPr>
          </a:p>
        </p:txBody>
      </p:sp>
      <p:grpSp>
        <p:nvGrpSpPr>
          <p:cNvPr id="22" name="组合 21"/>
          <p:cNvGrpSpPr/>
          <p:nvPr/>
        </p:nvGrpSpPr>
        <p:grpSpPr>
          <a:xfrm>
            <a:off x="4624527" y="1698728"/>
            <a:ext cx="1202536" cy="888203"/>
            <a:chOff x="4624527" y="1879980"/>
            <a:chExt cx="1202536" cy="888203"/>
          </a:xfrm>
        </p:grpSpPr>
        <p:sp>
          <p:nvSpPr>
            <p:cNvPr id="23" name="Freeform 10"/>
            <p:cNvSpPr>
              <a:spLocks noEditPoints="1"/>
            </p:cNvSpPr>
            <p:nvPr/>
          </p:nvSpPr>
          <p:spPr bwMode="auto">
            <a:xfrm>
              <a:off x="4624527" y="1879980"/>
              <a:ext cx="1202536" cy="888203"/>
            </a:xfrm>
            <a:custGeom>
              <a:avLst/>
              <a:gdLst>
                <a:gd name="T0" fmla="*/ 39 w 50"/>
                <a:gd name="T1" fmla="*/ 35 h 37"/>
                <a:gd name="T2" fmla="*/ 46 w 50"/>
                <a:gd name="T3" fmla="*/ 11 h 37"/>
                <a:gd name="T4" fmla="*/ 22 w 50"/>
                <a:gd name="T5" fmla="*/ 5 h 37"/>
                <a:gd name="T6" fmla="*/ 16 w 50"/>
                <a:gd name="T7" fmla="*/ 11 h 37"/>
                <a:gd name="T8" fmla="*/ 16 w 50"/>
                <a:gd name="T9" fmla="*/ 11 h 37"/>
                <a:gd name="T10" fmla="*/ 0 w 50"/>
                <a:gd name="T11" fmla="*/ 37 h 37"/>
                <a:gd name="T12" fmla="*/ 30 w 50"/>
                <a:gd name="T13" fmla="*/ 37 h 37"/>
                <a:gd name="T14" fmla="*/ 30 w 50"/>
                <a:gd name="T15" fmla="*/ 37 h 37"/>
                <a:gd name="T16" fmla="*/ 39 w 50"/>
                <a:gd name="T17" fmla="*/ 35 h 37"/>
                <a:gd name="T18" fmla="*/ 18 w 50"/>
                <a:gd name="T19" fmla="*/ 27 h 37"/>
                <a:gd name="T20" fmla="*/ 24 w 50"/>
                <a:gd name="T21" fmla="*/ 7 h 37"/>
                <a:gd name="T22" fmla="*/ 43 w 50"/>
                <a:gd name="T23" fmla="*/ 13 h 37"/>
                <a:gd name="T24" fmla="*/ 37 w 50"/>
                <a:gd name="T25" fmla="*/ 32 h 37"/>
                <a:gd name="T26" fmla="*/ 18 w 50"/>
                <a:gd name="T27"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39" y="35"/>
                  </a:moveTo>
                  <a:cubicBezTo>
                    <a:pt x="47" y="30"/>
                    <a:pt x="50" y="20"/>
                    <a:pt x="46" y="11"/>
                  </a:cubicBezTo>
                  <a:cubicBezTo>
                    <a:pt x="41" y="3"/>
                    <a:pt x="30" y="0"/>
                    <a:pt x="22" y="5"/>
                  </a:cubicBezTo>
                  <a:cubicBezTo>
                    <a:pt x="19" y="6"/>
                    <a:pt x="17" y="8"/>
                    <a:pt x="16" y="11"/>
                  </a:cubicBezTo>
                  <a:cubicBezTo>
                    <a:pt x="16" y="11"/>
                    <a:pt x="16" y="11"/>
                    <a:pt x="16" y="11"/>
                  </a:cubicBezTo>
                  <a:cubicBezTo>
                    <a:pt x="0" y="37"/>
                    <a:pt x="0" y="37"/>
                    <a:pt x="0" y="37"/>
                  </a:cubicBezTo>
                  <a:cubicBezTo>
                    <a:pt x="30" y="37"/>
                    <a:pt x="30" y="37"/>
                    <a:pt x="30" y="37"/>
                  </a:cubicBezTo>
                  <a:cubicBezTo>
                    <a:pt x="30" y="37"/>
                    <a:pt x="30" y="37"/>
                    <a:pt x="30" y="37"/>
                  </a:cubicBezTo>
                  <a:cubicBezTo>
                    <a:pt x="33" y="37"/>
                    <a:pt x="36" y="36"/>
                    <a:pt x="39" y="35"/>
                  </a:cubicBezTo>
                  <a:close/>
                  <a:moveTo>
                    <a:pt x="18" y="27"/>
                  </a:moveTo>
                  <a:cubicBezTo>
                    <a:pt x="14" y="20"/>
                    <a:pt x="17" y="11"/>
                    <a:pt x="24" y="7"/>
                  </a:cubicBezTo>
                  <a:cubicBezTo>
                    <a:pt x="30" y="3"/>
                    <a:pt x="39" y="6"/>
                    <a:pt x="43" y="13"/>
                  </a:cubicBezTo>
                  <a:cubicBezTo>
                    <a:pt x="47" y="20"/>
                    <a:pt x="44" y="28"/>
                    <a:pt x="37" y="32"/>
                  </a:cubicBezTo>
                  <a:cubicBezTo>
                    <a:pt x="31" y="36"/>
                    <a:pt x="22" y="34"/>
                    <a:pt x="18" y="27"/>
                  </a:cubicBezTo>
                  <a:close/>
                </a:path>
              </a:pathLst>
            </a:custGeom>
            <a:solidFill>
              <a:schemeClr val="bg1">
                <a:lumMod val="65000"/>
              </a:schemeClr>
            </a:solidFill>
            <a:ln>
              <a:noFill/>
            </a:ln>
          </p:spPr>
          <p:txBody>
            <a:bodyPr vert="horz" wrap="square" lIns="68580" tIns="34290" rIns="68580" bIns="34290" numCol="1" anchor="t" anchorCtr="0" compatLnSpc="1"/>
            <a:lstStyle/>
            <a:p>
              <a:pPr algn="ctr"/>
              <a:endParaRPr lang="zh-CN" altLang="en-US">
                <a:solidFill>
                  <a:schemeClr val="bg1">
                    <a:lumMod val="65000"/>
                  </a:schemeClr>
                </a:solidFill>
              </a:endParaRPr>
            </a:p>
          </p:txBody>
        </p:sp>
        <p:sp>
          <p:nvSpPr>
            <p:cNvPr id="24" name="文本框 21"/>
            <p:cNvSpPr txBox="1"/>
            <p:nvPr/>
          </p:nvSpPr>
          <p:spPr>
            <a:xfrm>
              <a:off x="5089069" y="2209692"/>
              <a:ext cx="571310" cy="300083"/>
            </a:xfrm>
            <a:prstGeom prst="rect">
              <a:avLst/>
            </a:prstGeom>
            <a:noFill/>
          </p:spPr>
          <p:txBody>
            <a:bodyPr wrap="none" lIns="68580" tIns="34290" rIns="68580" bIns="34290" rtlCol="0">
              <a:spAutoFit/>
            </a:bodyPr>
            <a:lstStyle/>
            <a:p>
              <a:r>
                <a:rPr lang="en-US" altLang="zh-CN" sz="1500" b="1" dirty="0">
                  <a:solidFill>
                    <a:schemeClr val="bg1">
                      <a:lumMod val="65000"/>
                    </a:schemeClr>
                  </a:solidFill>
                </a:rPr>
                <a:t>TEXT </a:t>
              </a:r>
              <a:endParaRPr lang="zh-CN" altLang="en-US" sz="1500" b="1" dirty="0">
                <a:solidFill>
                  <a:schemeClr val="bg1">
                    <a:lumMod val="65000"/>
                  </a:schemeClr>
                </a:solidFill>
              </a:endParaRPr>
            </a:p>
          </p:txBody>
        </p:sp>
      </p:grpSp>
      <p:grpSp>
        <p:nvGrpSpPr>
          <p:cNvPr id="25" name="组合 24"/>
          <p:cNvGrpSpPr/>
          <p:nvPr/>
        </p:nvGrpSpPr>
        <p:grpSpPr>
          <a:xfrm>
            <a:off x="3325549" y="2634556"/>
            <a:ext cx="1202536" cy="888203"/>
            <a:chOff x="3325549" y="2815808"/>
            <a:chExt cx="1202536" cy="888203"/>
          </a:xfrm>
        </p:grpSpPr>
        <p:sp>
          <p:nvSpPr>
            <p:cNvPr id="26" name="Freeform 9"/>
            <p:cNvSpPr>
              <a:spLocks noEditPoints="1"/>
            </p:cNvSpPr>
            <p:nvPr/>
          </p:nvSpPr>
          <p:spPr bwMode="auto">
            <a:xfrm>
              <a:off x="3325549" y="2815808"/>
              <a:ext cx="1202536" cy="888203"/>
            </a:xfrm>
            <a:custGeom>
              <a:avLst/>
              <a:gdLst>
                <a:gd name="T0" fmla="*/ 11 w 50"/>
                <a:gd name="T1" fmla="*/ 2 h 37"/>
                <a:gd name="T2" fmla="*/ 5 w 50"/>
                <a:gd name="T3" fmla="*/ 25 h 37"/>
                <a:gd name="T4" fmla="*/ 28 w 50"/>
                <a:gd name="T5" fmla="*/ 32 h 37"/>
                <a:gd name="T6" fmla="*/ 35 w 50"/>
                <a:gd name="T7" fmla="*/ 26 h 37"/>
                <a:gd name="T8" fmla="*/ 35 w 50"/>
                <a:gd name="T9" fmla="*/ 26 h 37"/>
                <a:gd name="T10" fmla="*/ 50 w 50"/>
                <a:gd name="T11" fmla="*/ 0 h 37"/>
                <a:gd name="T12" fmla="*/ 20 w 50"/>
                <a:gd name="T13" fmla="*/ 0 h 37"/>
                <a:gd name="T14" fmla="*/ 20 w 50"/>
                <a:gd name="T15" fmla="*/ 0 h 37"/>
                <a:gd name="T16" fmla="*/ 11 w 50"/>
                <a:gd name="T17" fmla="*/ 2 h 37"/>
                <a:gd name="T18" fmla="*/ 32 w 50"/>
                <a:gd name="T19" fmla="*/ 10 h 37"/>
                <a:gd name="T20" fmla="*/ 27 w 50"/>
                <a:gd name="T21" fmla="*/ 29 h 37"/>
                <a:gd name="T22" fmla="*/ 7 w 50"/>
                <a:gd name="T23" fmla="*/ 24 h 37"/>
                <a:gd name="T24" fmla="*/ 13 w 50"/>
                <a:gd name="T25" fmla="*/ 4 h 37"/>
                <a:gd name="T26" fmla="*/ 32 w 50"/>
                <a:gd name="T2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11" y="2"/>
                  </a:moveTo>
                  <a:cubicBezTo>
                    <a:pt x="3" y="6"/>
                    <a:pt x="0" y="17"/>
                    <a:pt x="5" y="25"/>
                  </a:cubicBezTo>
                  <a:cubicBezTo>
                    <a:pt x="9" y="34"/>
                    <a:pt x="20" y="37"/>
                    <a:pt x="28" y="32"/>
                  </a:cubicBezTo>
                  <a:cubicBezTo>
                    <a:pt x="31" y="30"/>
                    <a:pt x="33" y="28"/>
                    <a:pt x="35" y="26"/>
                  </a:cubicBezTo>
                  <a:cubicBezTo>
                    <a:pt x="35" y="26"/>
                    <a:pt x="35" y="26"/>
                    <a:pt x="35" y="26"/>
                  </a:cubicBezTo>
                  <a:cubicBezTo>
                    <a:pt x="50" y="0"/>
                    <a:pt x="50" y="0"/>
                    <a:pt x="50" y="0"/>
                  </a:cubicBezTo>
                  <a:cubicBezTo>
                    <a:pt x="20" y="0"/>
                    <a:pt x="20" y="0"/>
                    <a:pt x="20" y="0"/>
                  </a:cubicBezTo>
                  <a:cubicBezTo>
                    <a:pt x="20" y="0"/>
                    <a:pt x="20" y="0"/>
                    <a:pt x="20" y="0"/>
                  </a:cubicBezTo>
                  <a:cubicBezTo>
                    <a:pt x="17" y="0"/>
                    <a:pt x="14" y="0"/>
                    <a:pt x="11" y="2"/>
                  </a:cubicBezTo>
                  <a:close/>
                  <a:moveTo>
                    <a:pt x="32" y="10"/>
                  </a:moveTo>
                  <a:cubicBezTo>
                    <a:pt x="36" y="17"/>
                    <a:pt x="34" y="26"/>
                    <a:pt x="27" y="29"/>
                  </a:cubicBezTo>
                  <a:cubicBezTo>
                    <a:pt x="20" y="33"/>
                    <a:pt x="11" y="31"/>
                    <a:pt x="7" y="24"/>
                  </a:cubicBezTo>
                  <a:cubicBezTo>
                    <a:pt x="3" y="17"/>
                    <a:pt x="6" y="8"/>
                    <a:pt x="13" y="4"/>
                  </a:cubicBezTo>
                  <a:cubicBezTo>
                    <a:pt x="20" y="0"/>
                    <a:pt x="28" y="3"/>
                    <a:pt x="32" y="10"/>
                  </a:cubicBezTo>
                  <a:close/>
                </a:path>
              </a:pathLst>
            </a:custGeom>
            <a:solidFill>
              <a:srgbClr val="DF0024"/>
            </a:solidFill>
            <a:ln>
              <a:noFill/>
            </a:ln>
          </p:spPr>
          <p:txBody>
            <a:bodyPr vert="horz" wrap="square" lIns="68580" tIns="34290" rIns="68580" bIns="34290" numCol="1" anchor="t" anchorCtr="0" compatLnSpc="1"/>
            <a:lstStyle/>
            <a:p>
              <a:pPr algn="ctr"/>
              <a:endParaRPr lang="zh-CN" altLang="en-US">
                <a:solidFill>
                  <a:schemeClr val="bg1">
                    <a:lumMod val="65000"/>
                  </a:schemeClr>
                </a:solidFill>
              </a:endParaRPr>
            </a:p>
          </p:txBody>
        </p:sp>
        <p:sp>
          <p:nvSpPr>
            <p:cNvPr id="27" name="文本框 22"/>
            <p:cNvSpPr txBox="1"/>
            <p:nvPr/>
          </p:nvSpPr>
          <p:spPr>
            <a:xfrm>
              <a:off x="3539278" y="3077076"/>
              <a:ext cx="571310" cy="300083"/>
            </a:xfrm>
            <a:prstGeom prst="rect">
              <a:avLst/>
            </a:prstGeom>
            <a:noFill/>
          </p:spPr>
          <p:txBody>
            <a:bodyPr wrap="none" lIns="68580" tIns="34290" rIns="68580" bIns="34290" rtlCol="0">
              <a:spAutoFit/>
            </a:bodyPr>
            <a:lstStyle/>
            <a:p>
              <a:r>
                <a:rPr lang="en-US" altLang="zh-CN" sz="1500" b="1" dirty="0">
                  <a:solidFill>
                    <a:schemeClr val="bg1">
                      <a:lumMod val="65000"/>
                    </a:schemeClr>
                  </a:solidFill>
                </a:rPr>
                <a:t>TEXT </a:t>
              </a:r>
              <a:endParaRPr lang="zh-CN" altLang="en-US" sz="1500" b="1" dirty="0">
                <a:solidFill>
                  <a:schemeClr val="bg1">
                    <a:lumMod val="65000"/>
                  </a:schemeClr>
                </a:solidFill>
              </a:endParaRPr>
            </a:p>
          </p:txBody>
        </p:sp>
      </p:grpSp>
      <p:sp>
        <p:nvSpPr>
          <p:cNvPr id="28" name="Freeform 8"/>
          <p:cNvSpPr>
            <a:spLocks noEditPoints="1"/>
          </p:cNvSpPr>
          <p:nvPr/>
        </p:nvSpPr>
        <p:spPr bwMode="auto">
          <a:xfrm>
            <a:off x="4624527" y="2634556"/>
            <a:ext cx="1202536" cy="888203"/>
          </a:xfrm>
          <a:custGeom>
            <a:avLst/>
            <a:gdLst>
              <a:gd name="T0" fmla="*/ 22 w 50"/>
              <a:gd name="T1" fmla="*/ 32 h 37"/>
              <a:gd name="T2" fmla="*/ 45 w 50"/>
              <a:gd name="T3" fmla="*/ 26 h 37"/>
              <a:gd name="T4" fmla="*/ 39 w 50"/>
              <a:gd name="T5" fmla="*/ 2 h 37"/>
              <a:gd name="T6" fmla="*/ 30 w 50"/>
              <a:gd name="T7" fmla="*/ 0 h 37"/>
              <a:gd name="T8" fmla="*/ 30 w 50"/>
              <a:gd name="T9" fmla="*/ 0 h 37"/>
              <a:gd name="T10" fmla="*/ 0 w 50"/>
              <a:gd name="T11" fmla="*/ 0 h 37"/>
              <a:gd name="T12" fmla="*/ 15 w 50"/>
              <a:gd name="T13" fmla="*/ 26 h 37"/>
              <a:gd name="T14" fmla="*/ 15 w 50"/>
              <a:gd name="T15" fmla="*/ 26 h 37"/>
              <a:gd name="T16" fmla="*/ 22 w 50"/>
              <a:gd name="T17" fmla="*/ 32 h 37"/>
              <a:gd name="T18" fmla="*/ 18 w 50"/>
              <a:gd name="T19" fmla="*/ 10 h 37"/>
              <a:gd name="T20" fmla="*/ 37 w 50"/>
              <a:gd name="T21" fmla="*/ 5 h 37"/>
              <a:gd name="T22" fmla="*/ 43 w 50"/>
              <a:gd name="T23" fmla="*/ 25 h 37"/>
              <a:gd name="T24" fmla="*/ 23 w 50"/>
              <a:gd name="T25" fmla="*/ 30 h 37"/>
              <a:gd name="T26" fmla="*/ 18 w 50"/>
              <a:gd name="T2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22" y="32"/>
                </a:moveTo>
                <a:cubicBezTo>
                  <a:pt x="30" y="37"/>
                  <a:pt x="40" y="34"/>
                  <a:pt x="45" y="26"/>
                </a:cubicBezTo>
                <a:cubicBezTo>
                  <a:pt x="50" y="18"/>
                  <a:pt x="47" y="7"/>
                  <a:pt x="39" y="2"/>
                </a:cubicBezTo>
                <a:cubicBezTo>
                  <a:pt x="36" y="1"/>
                  <a:pt x="33" y="0"/>
                  <a:pt x="30" y="0"/>
                </a:cubicBezTo>
                <a:cubicBezTo>
                  <a:pt x="30" y="0"/>
                  <a:pt x="30" y="0"/>
                  <a:pt x="30" y="0"/>
                </a:cubicBezTo>
                <a:cubicBezTo>
                  <a:pt x="0" y="0"/>
                  <a:pt x="0" y="0"/>
                  <a:pt x="0" y="0"/>
                </a:cubicBezTo>
                <a:cubicBezTo>
                  <a:pt x="15" y="26"/>
                  <a:pt x="15" y="26"/>
                  <a:pt x="15" y="26"/>
                </a:cubicBezTo>
                <a:cubicBezTo>
                  <a:pt x="15" y="26"/>
                  <a:pt x="15" y="26"/>
                  <a:pt x="15" y="26"/>
                </a:cubicBezTo>
                <a:cubicBezTo>
                  <a:pt x="17" y="28"/>
                  <a:pt x="19" y="31"/>
                  <a:pt x="22" y="32"/>
                </a:cubicBezTo>
                <a:close/>
                <a:moveTo>
                  <a:pt x="18" y="10"/>
                </a:moveTo>
                <a:cubicBezTo>
                  <a:pt x="22" y="3"/>
                  <a:pt x="31" y="1"/>
                  <a:pt x="37" y="5"/>
                </a:cubicBezTo>
                <a:cubicBezTo>
                  <a:pt x="44" y="9"/>
                  <a:pt x="47" y="18"/>
                  <a:pt x="43" y="25"/>
                </a:cubicBezTo>
                <a:cubicBezTo>
                  <a:pt x="39" y="31"/>
                  <a:pt x="30" y="34"/>
                  <a:pt x="23" y="30"/>
                </a:cubicBezTo>
                <a:cubicBezTo>
                  <a:pt x="16" y="26"/>
                  <a:pt x="14" y="17"/>
                  <a:pt x="18" y="10"/>
                </a:cubicBezTo>
                <a:close/>
              </a:path>
            </a:pathLst>
          </a:custGeom>
          <a:solidFill>
            <a:srgbClr val="DF0024"/>
          </a:solidFill>
          <a:ln>
            <a:noFill/>
          </a:ln>
        </p:spPr>
        <p:txBody>
          <a:bodyPr vert="horz" wrap="square" lIns="68580" tIns="34290" rIns="68580" bIns="34290" numCol="1" anchor="t" anchorCtr="0" compatLnSpc="1"/>
          <a:lstStyle/>
          <a:p>
            <a:pPr algn="ctr"/>
            <a:endParaRPr lang="zh-CN" altLang="en-US">
              <a:solidFill>
                <a:schemeClr val="bg1">
                  <a:lumMod val="65000"/>
                </a:schemeClr>
              </a:solidFill>
            </a:endParaRPr>
          </a:p>
        </p:txBody>
      </p:sp>
      <p:sp>
        <p:nvSpPr>
          <p:cNvPr id="29" name="文本框 8"/>
          <p:cNvSpPr txBox="1"/>
          <p:nvPr/>
        </p:nvSpPr>
        <p:spPr>
          <a:xfrm>
            <a:off x="3506821" y="771550"/>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0" name="文本框 8"/>
          <p:cNvSpPr txBox="1"/>
          <p:nvPr/>
        </p:nvSpPr>
        <p:spPr>
          <a:xfrm>
            <a:off x="5792821" y="1872216"/>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1" name="文本框 8"/>
          <p:cNvSpPr txBox="1"/>
          <p:nvPr/>
        </p:nvSpPr>
        <p:spPr>
          <a:xfrm>
            <a:off x="5818221" y="2778150"/>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2" name="文本框 8"/>
          <p:cNvSpPr txBox="1"/>
          <p:nvPr/>
        </p:nvSpPr>
        <p:spPr>
          <a:xfrm>
            <a:off x="1187624" y="1886442"/>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3" name="文本框 8"/>
          <p:cNvSpPr txBox="1"/>
          <p:nvPr/>
        </p:nvSpPr>
        <p:spPr>
          <a:xfrm>
            <a:off x="1145290" y="2792376"/>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pPr algn="r"/>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 name="文本框 8"/>
          <p:cNvSpPr txBox="1"/>
          <p:nvPr/>
        </p:nvSpPr>
        <p:spPr>
          <a:xfrm>
            <a:off x="3416145" y="3940121"/>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5" name="灯片编号占位符 34"/>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36" name="TextBox 35"/>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500"/>
                            </p:stCondLst>
                            <p:childTnLst>
                              <p:par>
                                <p:cTn id="31" presetID="15"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1500" fill="hold"/>
                                        <p:tgtEl>
                                          <p:spTgt spid="29"/>
                                        </p:tgtEl>
                                        <p:attrNameLst>
                                          <p:attrName>ppt_w</p:attrName>
                                        </p:attrNameLst>
                                      </p:cBhvr>
                                      <p:tavLst>
                                        <p:tav tm="0">
                                          <p:val>
                                            <p:fltVal val="0"/>
                                          </p:val>
                                        </p:tav>
                                        <p:tav tm="100000">
                                          <p:val>
                                            <p:strVal val="#ppt_w"/>
                                          </p:val>
                                        </p:tav>
                                      </p:tavLst>
                                    </p:anim>
                                    <p:anim calcmode="lin" valueType="num">
                                      <p:cBhvr>
                                        <p:cTn id="34" dur="1500" fill="hold"/>
                                        <p:tgtEl>
                                          <p:spTgt spid="29"/>
                                        </p:tgtEl>
                                        <p:attrNameLst>
                                          <p:attrName>ppt_h</p:attrName>
                                        </p:attrNameLst>
                                      </p:cBhvr>
                                      <p:tavLst>
                                        <p:tav tm="0">
                                          <p:val>
                                            <p:fltVal val="0"/>
                                          </p:val>
                                        </p:tav>
                                        <p:tav tm="100000">
                                          <p:val>
                                            <p:strVal val="#ppt_h"/>
                                          </p:val>
                                        </p:tav>
                                      </p:tavLst>
                                    </p:anim>
                                    <p:anim calcmode="lin" valueType="num">
                                      <p:cBhvr>
                                        <p:cTn id="35" dur="1500" fill="hold"/>
                                        <p:tgtEl>
                                          <p:spTgt spid="29"/>
                                        </p:tgtEl>
                                        <p:attrNameLst>
                                          <p:attrName>ppt_x</p:attrName>
                                        </p:attrNameLst>
                                      </p:cBhvr>
                                      <p:tavLst>
                                        <p:tav tm="0" fmla="#ppt_x+(cos(-2*pi*(1-$))*-#ppt_x-sin(-2*pi*(1-$))*(1-#ppt_y))*(1-$)">
                                          <p:val>
                                            <p:fltVal val="0"/>
                                          </p:val>
                                        </p:tav>
                                        <p:tav tm="100000">
                                          <p:val>
                                            <p:fltVal val="1"/>
                                          </p:val>
                                        </p:tav>
                                      </p:tavLst>
                                    </p:anim>
                                    <p:anim calcmode="lin" valueType="num">
                                      <p:cBhvr>
                                        <p:cTn id="36" dur="1500" fill="hold"/>
                                        <p:tgtEl>
                                          <p:spTgt spid="29"/>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1500" fill="hold"/>
                                        <p:tgtEl>
                                          <p:spTgt spid="32"/>
                                        </p:tgtEl>
                                        <p:attrNameLst>
                                          <p:attrName>ppt_w</p:attrName>
                                        </p:attrNameLst>
                                      </p:cBhvr>
                                      <p:tavLst>
                                        <p:tav tm="0">
                                          <p:val>
                                            <p:fltVal val="0"/>
                                          </p:val>
                                        </p:tav>
                                        <p:tav tm="100000">
                                          <p:val>
                                            <p:strVal val="#ppt_w"/>
                                          </p:val>
                                        </p:tav>
                                      </p:tavLst>
                                    </p:anim>
                                    <p:anim calcmode="lin" valueType="num">
                                      <p:cBhvr>
                                        <p:cTn id="40" dur="1500" fill="hold"/>
                                        <p:tgtEl>
                                          <p:spTgt spid="32"/>
                                        </p:tgtEl>
                                        <p:attrNameLst>
                                          <p:attrName>ppt_h</p:attrName>
                                        </p:attrNameLst>
                                      </p:cBhvr>
                                      <p:tavLst>
                                        <p:tav tm="0">
                                          <p:val>
                                            <p:fltVal val="0"/>
                                          </p:val>
                                        </p:tav>
                                        <p:tav tm="100000">
                                          <p:val>
                                            <p:strVal val="#ppt_h"/>
                                          </p:val>
                                        </p:tav>
                                      </p:tavLst>
                                    </p:anim>
                                    <p:anim calcmode="lin" valueType="num">
                                      <p:cBhvr>
                                        <p:cTn id="41" dur="1500" fill="hold"/>
                                        <p:tgtEl>
                                          <p:spTgt spid="32"/>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32"/>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1500" fill="hold"/>
                                        <p:tgtEl>
                                          <p:spTgt spid="30"/>
                                        </p:tgtEl>
                                        <p:attrNameLst>
                                          <p:attrName>ppt_w</p:attrName>
                                        </p:attrNameLst>
                                      </p:cBhvr>
                                      <p:tavLst>
                                        <p:tav tm="0">
                                          <p:val>
                                            <p:fltVal val="0"/>
                                          </p:val>
                                        </p:tav>
                                        <p:tav tm="100000">
                                          <p:val>
                                            <p:strVal val="#ppt_w"/>
                                          </p:val>
                                        </p:tav>
                                      </p:tavLst>
                                    </p:anim>
                                    <p:anim calcmode="lin" valueType="num">
                                      <p:cBhvr>
                                        <p:cTn id="46" dur="1500" fill="hold"/>
                                        <p:tgtEl>
                                          <p:spTgt spid="30"/>
                                        </p:tgtEl>
                                        <p:attrNameLst>
                                          <p:attrName>ppt_h</p:attrName>
                                        </p:attrNameLst>
                                      </p:cBhvr>
                                      <p:tavLst>
                                        <p:tav tm="0">
                                          <p:val>
                                            <p:fltVal val="0"/>
                                          </p:val>
                                        </p:tav>
                                        <p:tav tm="100000">
                                          <p:val>
                                            <p:strVal val="#ppt_h"/>
                                          </p:val>
                                        </p:tav>
                                      </p:tavLst>
                                    </p:anim>
                                    <p:anim calcmode="lin" valueType="num">
                                      <p:cBhvr>
                                        <p:cTn id="47" dur="1500" fill="hold"/>
                                        <p:tgtEl>
                                          <p:spTgt spid="30"/>
                                        </p:tgtEl>
                                        <p:attrNameLst>
                                          <p:attrName>ppt_x</p:attrName>
                                        </p:attrNameLst>
                                      </p:cBhvr>
                                      <p:tavLst>
                                        <p:tav tm="0" fmla="#ppt_x+(cos(-2*pi*(1-$))*-#ppt_x-sin(-2*pi*(1-$))*(1-#ppt_y))*(1-$)">
                                          <p:val>
                                            <p:fltVal val="0"/>
                                          </p:val>
                                        </p:tav>
                                        <p:tav tm="100000">
                                          <p:val>
                                            <p:fltVal val="1"/>
                                          </p:val>
                                        </p:tav>
                                      </p:tavLst>
                                    </p:anim>
                                    <p:anim calcmode="lin" valueType="num">
                                      <p:cBhvr>
                                        <p:cTn id="48" dur="1500" fill="hold"/>
                                        <p:tgtEl>
                                          <p:spTgt spid="30"/>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1500" fill="hold"/>
                                        <p:tgtEl>
                                          <p:spTgt spid="33"/>
                                        </p:tgtEl>
                                        <p:attrNameLst>
                                          <p:attrName>ppt_w</p:attrName>
                                        </p:attrNameLst>
                                      </p:cBhvr>
                                      <p:tavLst>
                                        <p:tav tm="0">
                                          <p:val>
                                            <p:fltVal val="0"/>
                                          </p:val>
                                        </p:tav>
                                        <p:tav tm="100000">
                                          <p:val>
                                            <p:strVal val="#ppt_w"/>
                                          </p:val>
                                        </p:tav>
                                      </p:tavLst>
                                    </p:anim>
                                    <p:anim calcmode="lin" valueType="num">
                                      <p:cBhvr>
                                        <p:cTn id="52" dur="1500" fill="hold"/>
                                        <p:tgtEl>
                                          <p:spTgt spid="33"/>
                                        </p:tgtEl>
                                        <p:attrNameLst>
                                          <p:attrName>ppt_h</p:attrName>
                                        </p:attrNameLst>
                                      </p:cBhvr>
                                      <p:tavLst>
                                        <p:tav tm="0">
                                          <p:val>
                                            <p:fltVal val="0"/>
                                          </p:val>
                                        </p:tav>
                                        <p:tav tm="100000">
                                          <p:val>
                                            <p:strVal val="#ppt_h"/>
                                          </p:val>
                                        </p:tav>
                                      </p:tavLst>
                                    </p:anim>
                                    <p:anim calcmode="lin" valueType="num">
                                      <p:cBhvr>
                                        <p:cTn id="53" dur="1500" fill="hold"/>
                                        <p:tgtEl>
                                          <p:spTgt spid="33"/>
                                        </p:tgtEl>
                                        <p:attrNameLst>
                                          <p:attrName>ppt_x</p:attrName>
                                        </p:attrNameLst>
                                      </p:cBhvr>
                                      <p:tavLst>
                                        <p:tav tm="0" fmla="#ppt_x+(cos(-2*pi*(1-$))*-#ppt_x-sin(-2*pi*(1-$))*(1-#ppt_y))*(1-$)">
                                          <p:val>
                                            <p:fltVal val="0"/>
                                          </p:val>
                                        </p:tav>
                                        <p:tav tm="100000">
                                          <p:val>
                                            <p:fltVal val="1"/>
                                          </p:val>
                                        </p:tav>
                                      </p:tavLst>
                                    </p:anim>
                                    <p:anim calcmode="lin" valueType="num">
                                      <p:cBhvr>
                                        <p:cTn id="54" dur="1500" fill="hold"/>
                                        <p:tgtEl>
                                          <p:spTgt spid="33"/>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1500" fill="hold"/>
                                        <p:tgtEl>
                                          <p:spTgt spid="31"/>
                                        </p:tgtEl>
                                        <p:attrNameLst>
                                          <p:attrName>ppt_w</p:attrName>
                                        </p:attrNameLst>
                                      </p:cBhvr>
                                      <p:tavLst>
                                        <p:tav tm="0">
                                          <p:val>
                                            <p:fltVal val="0"/>
                                          </p:val>
                                        </p:tav>
                                        <p:tav tm="100000">
                                          <p:val>
                                            <p:strVal val="#ppt_w"/>
                                          </p:val>
                                        </p:tav>
                                      </p:tavLst>
                                    </p:anim>
                                    <p:anim calcmode="lin" valueType="num">
                                      <p:cBhvr>
                                        <p:cTn id="58" dur="1500" fill="hold"/>
                                        <p:tgtEl>
                                          <p:spTgt spid="31"/>
                                        </p:tgtEl>
                                        <p:attrNameLst>
                                          <p:attrName>ppt_h</p:attrName>
                                        </p:attrNameLst>
                                      </p:cBhvr>
                                      <p:tavLst>
                                        <p:tav tm="0">
                                          <p:val>
                                            <p:fltVal val="0"/>
                                          </p:val>
                                        </p:tav>
                                        <p:tav tm="100000">
                                          <p:val>
                                            <p:strVal val="#ppt_h"/>
                                          </p:val>
                                        </p:tav>
                                      </p:tavLst>
                                    </p:anim>
                                    <p:anim calcmode="lin" valueType="num">
                                      <p:cBhvr>
                                        <p:cTn id="59" dur="1500" fill="hold"/>
                                        <p:tgtEl>
                                          <p:spTgt spid="31"/>
                                        </p:tgtEl>
                                        <p:attrNameLst>
                                          <p:attrName>ppt_x</p:attrName>
                                        </p:attrNameLst>
                                      </p:cBhvr>
                                      <p:tavLst>
                                        <p:tav tm="0" fmla="#ppt_x+(cos(-2*pi*(1-$))*-#ppt_x-sin(-2*pi*(1-$))*(1-#ppt_y))*(1-$)">
                                          <p:val>
                                            <p:fltVal val="0"/>
                                          </p:val>
                                        </p:tav>
                                        <p:tav tm="100000">
                                          <p:val>
                                            <p:fltVal val="1"/>
                                          </p:val>
                                        </p:tav>
                                      </p:tavLst>
                                    </p:anim>
                                    <p:anim calcmode="lin" valueType="num">
                                      <p:cBhvr>
                                        <p:cTn id="60" dur="1500" fill="hold"/>
                                        <p:tgtEl>
                                          <p:spTgt spid="31"/>
                                        </p:tgtEl>
                                        <p:attrNameLst>
                                          <p:attrName>ppt_y</p:attrName>
                                        </p:attrNameLst>
                                      </p:cBhvr>
                                      <p:tavLst>
                                        <p:tav tm="0" fmla="#ppt_y+(sin(-2*pi*(1-$))*-#ppt_x+cos(-2*pi*(1-$))*(1-#ppt_y))*(1-$)">
                                          <p:val>
                                            <p:fltVal val="0"/>
                                          </p:val>
                                        </p:tav>
                                        <p:tav tm="100000">
                                          <p:val>
                                            <p:fltVal val="1"/>
                                          </p:val>
                                        </p:tav>
                                      </p:tavLst>
                                    </p:anim>
                                  </p:childTnLst>
                                </p:cTn>
                              </p:par>
                              <p:par>
                                <p:cTn id="61" presetID="15"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1500" fill="hold"/>
                                        <p:tgtEl>
                                          <p:spTgt spid="34"/>
                                        </p:tgtEl>
                                        <p:attrNameLst>
                                          <p:attrName>ppt_w</p:attrName>
                                        </p:attrNameLst>
                                      </p:cBhvr>
                                      <p:tavLst>
                                        <p:tav tm="0">
                                          <p:val>
                                            <p:fltVal val="0"/>
                                          </p:val>
                                        </p:tav>
                                        <p:tav tm="100000">
                                          <p:val>
                                            <p:strVal val="#ppt_w"/>
                                          </p:val>
                                        </p:tav>
                                      </p:tavLst>
                                    </p:anim>
                                    <p:anim calcmode="lin" valueType="num">
                                      <p:cBhvr>
                                        <p:cTn id="64" dur="1500" fill="hold"/>
                                        <p:tgtEl>
                                          <p:spTgt spid="34"/>
                                        </p:tgtEl>
                                        <p:attrNameLst>
                                          <p:attrName>ppt_h</p:attrName>
                                        </p:attrNameLst>
                                      </p:cBhvr>
                                      <p:tavLst>
                                        <p:tav tm="0">
                                          <p:val>
                                            <p:fltVal val="0"/>
                                          </p:val>
                                        </p:tav>
                                        <p:tav tm="100000">
                                          <p:val>
                                            <p:strVal val="#ppt_h"/>
                                          </p:val>
                                        </p:tav>
                                      </p:tavLst>
                                    </p:anim>
                                    <p:anim calcmode="lin" valueType="num">
                                      <p:cBhvr>
                                        <p:cTn id="65" dur="1500" fill="hold"/>
                                        <p:tgtEl>
                                          <p:spTgt spid="34"/>
                                        </p:tgtEl>
                                        <p:attrNameLst>
                                          <p:attrName>ppt_x</p:attrName>
                                        </p:attrNameLst>
                                      </p:cBhvr>
                                      <p:tavLst>
                                        <p:tav tm="0" fmla="#ppt_x+(cos(-2*pi*(1-$))*-#ppt_x-sin(-2*pi*(1-$))*(1-#ppt_y))*(1-$)">
                                          <p:val>
                                            <p:fltVal val="0"/>
                                          </p:val>
                                        </p:tav>
                                        <p:tav tm="100000">
                                          <p:val>
                                            <p:fltVal val="1"/>
                                          </p:val>
                                        </p:tav>
                                      </p:tavLst>
                                    </p:anim>
                                    <p:anim calcmode="lin" valueType="num">
                                      <p:cBhvr>
                                        <p:cTn id="66" dur="15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081226" y="987574"/>
            <a:ext cx="2950619" cy="3407882"/>
          </a:xfrm>
          <a:custGeom>
            <a:avLst/>
            <a:gdLst>
              <a:gd name="T0" fmla="*/ 3349 w 3349"/>
              <a:gd name="T1" fmla="*/ 2902 h 3868"/>
              <a:gd name="T2" fmla="*/ 1675 w 3349"/>
              <a:gd name="T3" fmla="*/ 3868 h 3868"/>
              <a:gd name="T4" fmla="*/ 0 w 3349"/>
              <a:gd name="T5" fmla="*/ 2902 h 3868"/>
              <a:gd name="T6" fmla="*/ 0 w 3349"/>
              <a:gd name="T7" fmla="*/ 966 h 3868"/>
              <a:gd name="T8" fmla="*/ 1675 w 3349"/>
              <a:gd name="T9" fmla="*/ 0 h 3868"/>
              <a:gd name="T10" fmla="*/ 3349 w 3349"/>
              <a:gd name="T11" fmla="*/ 966 h 3868"/>
              <a:gd name="T12" fmla="*/ 3349 w 3349"/>
              <a:gd name="T13" fmla="*/ 2902 h 3868"/>
            </a:gdLst>
            <a:ahLst/>
            <a:cxnLst>
              <a:cxn ang="0">
                <a:pos x="T0" y="T1"/>
              </a:cxn>
              <a:cxn ang="0">
                <a:pos x="T2" y="T3"/>
              </a:cxn>
              <a:cxn ang="0">
                <a:pos x="T4" y="T5"/>
              </a:cxn>
              <a:cxn ang="0">
                <a:pos x="T6" y="T7"/>
              </a:cxn>
              <a:cxn ang="0">
                <a:pos x="T8" y="T9"/>
              </a:cxn>
              <a:cxn ang="0">
                <a:pos x="T10" y="T11"/>
              </a:cxn>
              <a:cxn ang="0">
                <a:pos x="T12" y="T13"/>
              </a:cxn>
            </a:cxnLst>
            <a:rect l="0" t="0" r="r" b="b"/>
            <a:pathLst>
              <a:path w="3349" h="3868">
                <a:moveTo>
                  <a:pt x="3349" y="2902"/>
                </a:moveTo>
                <a:lnTo>
                  <a:pt x="1675" y="3868"/>
                </a:lnTo>
                <a:lnTo>
                  <a:pt x="0" y="2902"/>
                </a:lnTo>
                <a:lnTo>
                  <a:pt x="0" y="966"/>
                </a:lnTo>
                <a:lnTo>
                  <a:pt x="1675" y="0"/>
                </a:lnTo>
                <a:lnTo>
                  <a:pt x="3349" y="966"/>
                </a:lnTo>
                <a:lnTo>
                  <a:pt x="3349" y="2902"/>
                </a:lnTo>
                <a:close/>
              </a:path>
            </a:pathLst>
          </a:custGeom>
          <a:solidFill>
            <a:srgbClr val="C00000"/>
          </a:solidFill>
          <a:ln>
            <a:solidFill>
              <a:srgbClr val="B7985F"/>
            </a:solidFill>
          </a:ln>
          <a:effectLst/>
        </p:spPr>
        <p:txBody>
          <a:bodyPr vert="horz" wrap="square" lIns="68580" tIns="34290" rIns="68580" bIns="34290" numCol="1" anchor="t" anchorCtr="0" compatLnSpc="1"/>
          <a:lstStyle/>
          <a:p>
            <a:endParaRPr lang="zh-CN" altLang="en-US" sz="1600"/>
          </a:p>
        </p:txBody>
      </p:sp>
      <p:grpSp>
        <p:nvGrpSpPr>
          <p:cNvPr id="3" name="组合 2"/>
          <p:cNvGrpSpPr/>
          <p:nvPr/>
        </p:nvGrpSpPr>
        <p:grpSpPr>
          <a:xfrm>
            <a:off x="3926251" y="2195800"/>
            <a:ext cx="1423952" cy="873779"/>
            <a:chOff x="3926251" y="2215677"/>
            <a:chExt cx="1423952" cy="873779"/>
          </a:xfrm>
          <a:solidFill>
            <a:schemeClr val="bg1"/>
          </a:solidFill>
        </p:grpSpPr>
        <p:grpSp>
          <p:nvGrpSpPr>
            <p:cNvPr id="4" name="组合 3"/>
            <p:cNvGrpSpPr/>
            <p:nvPr/>
          </p:nvGrpSpPr>
          <p:grpSpPr>
            <a:xfrm>
              <a:off x="4203565" y="2215677"/>
              <a:ext cx="706822" cy="436998"/>
              <a:chOff x="8513763" y="2622551"/>
              <a:chExt cx="765175" cy="473075"/>
            </a:xfrm>
            <a:grpFill/>
          </p:grpSpPr>
          <p:sp>
            <p:nvSpPr>
              <p:cNvPr id="6" name="Freeform 36"/>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 name="Freeform 37"/>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 name="Freeform 38"/>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 name="Freeform 39"/>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 name="Freeform 40"/>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 name="Freeform 41"/>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grpSp>
        <p:sp>
          <p:nvSpPr>
            <p:cNvPr id="5" name="文本框 83"/>
            <p:cNvSpPr txBox="1"/>
            <p:nvPr/>
          </p:nvSpPr>
          <p:spPr>
            <a:xfrm>
              <a:off x="3926251" y="2773985"/>
              <a:ext cx="1423952" cy="315471"/>
            </a:xfrm>
            <a:prstGeom prst="rect">
              <a:avLst/>
            </a:prstGeom>
            <a:noFill/>
          </p:spPr>
          <p:txBody>
            <a:bodyPr wrap="square" lIns="68580" tIns="34290" rIns="68580" bIns="34290" rtlCol="0">
              <a:spAutoFit/>
            </a:bodyPr>
            <a:lstStyle/>
            <a:p>
              <a:r>
                <a:rPr lang="en-US" altLang="zh-CN" sz="1600" dirty="0" smtClean="0">
                  <a:solidFill>
                    <a:schemeClr val="bg1"/>
                  </a:solidFill>
                  <a:latin typeface="Impact" panose="020B0806030902050204" pitchFamily="34" charset="0"/>
                  <a:ea typeface="Tahoma" panose="020B0604030504040204" pitchFamily="34" charset="0"/>
                  <a:cs typeface="Tahoma" panose="020B0604030504040204" pitchFamily="34" charset="0"/>
                </a:rPr>
                <a:t>Sample Text.</a:t>
              </a:r>
              <a:endParaRPr lang="zh-CN" altLang="en-US" sz="1600" dirty="0">
                <a:solidFill>
                  <a:schemeClr val="bg1"/>
                </a:solidFill>
                <a:latin typeface="Impact" panose="020B0806030902050204" pitchFamily="34" charset="0"/>
                <a:cs typeface="Tahoma" panose="020B0604030504040204" pitchFamily="34" charset="0"/>
              </a:endParaRPr>
            </a:p>
          </p:txBody>
        </p:sp>
      </p:grpSp>
      <p:sp>
        <p:nvSpPr>
          <p:cNvPr id="12" name="文本框 8"/>
          <p:cNvSpPr txBox="1"/>
          <p:nvPr/>
        </p:nvSpPr>
        <p:spPr>
          <a:xfrm>
            <a:off x="6044673" y="1260009"/>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文本框 8"/>
          <p:cNvSpPr txBox="1"/>
          <p:nvPr/>
        </p:nvSpPr>
        <p:spPr>
          <a:xfrm>
            <a:off x="935960" y="1279887"/>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4" name="文本框 8"/>
          <p:cNvSpPr txBox="1"/>
          <p:nvPr/>
        </p:nvSpPr>
        <p:spPr>
          <a:xfrm>
            <a:off x="657665" y="2419574"/>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8"/>
          <p:cNvSpPr txBox="1"/>
          <p:nvPr/>
        </p:nvSpPr>
        <p:spPr>
          <a:xfrm>
            <a:off x="6296465" y="2439452"/>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6" name="文本框 8"/>
          <p:cNvSpPr txBox="1"/>
          <p:nvPr/>
        </p:nvSpPr>
        <p:spPr>
          <a:xfrm>
            <a:off x="5719995" y="3804426"/>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文本框 8"/>
          <p:cNvSpPr txBox="1"/>
          <p:nvPr/>
        </p:nvSpPr>
        <p:spPr>
          <a:xfrm>
            <a:off x="1259162" y="3714025"/>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436611" y="1038600"/>
            <a:ext cx="1031704" cy="1191173"/>
            <a:chOff x="3441572" y="1077935"/>
            <a:chExt cx="1031704" cy="1191173"/>
          </a:xfrm>
        </p:grpSpPr>
        <p:grpSp>
          <p:nvGrpSpPr>
            <p:cNvPr id="19" name="组合 18"/>
            <p:cNvGrpSpPr/>
            <p:nvPr/>
          </p:nvGrpSpPr>
          <p:grpSpPr>
            <a:xfrm>
              <a:off x="3441572" y="1077935"/>
              <a:ext cx="1031704" cy="1191173"/>
              <a:chOff x="3441572" y="1077935"/>
              <a:chExt cx="1031704" cy="1191173"/>
            </a:xfrm>
          </p:grpSpPr>
          <p:sp>
            <p:nvSpPr>
              <p:cNvPr id="21" name="Freeform 14"/>
              <p:cNvSpPr/>
              <p:nvPr/>
            </p:nvSpPr>
            <p:spPr bwMode="auto">
              <a:xfrm>
                <a:off x="3503246" y="1113176"/>
                <a:ext cx="454620" cy="203522"/>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600"/>
              </a:p>
            </p:txBody>
          </p:sp>
          <p:sp>
            <p:nvSpPr>
              <p:cNvPr id="22" name="Freeform 15"/>
              <p:cNvSpPr/>
              <p:nvPr/>
            </p:nvSpPr>
            <p:spPr bwMode="auto">
              <a:xfrm>
                <a:off x="3441572" y="1077935"/>
                <a:ext cx="1031704" cy="1191173"/>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75000"/>
                </a:schemeClr>
              </a:solidFill>
              <a:ln>
                <a:noFill/>
              </a:ln>
            </p:spPr>
            <p:txBody>
              <a:bodyPr vert="horz" wrap="square" lIns="68580" tIns="34290" rIns="68580" bIns="34290" numCol="1" anchor="t" anchorCtr="0" compatLnSpc="1"/>
              <a:lstStyle/>
              <a:p>
                <a:endParaRPr lang="zh-CN" altLang="en-US" sz="1600"/>
              </a:p>
            </p:txBody>
          </p:sp>
          <p:sp>
            <p:nvSpPr>
              <p:cNvPr id="23" name="Freeform 16"/>
              <p:cNvSpPr/>
              <p:nvPr/>
            </p:nvSpPr>
            <p:spPr bwMode="auto">
              <a:xfrm>
                <a:off x="3503246" y="1113176"/>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C00000"/>
              </a:solidFill>
              <a:ln>
                <a:noFill/>
              </a:ln>
            </p:spPr>
            <p:txBody>
              <a:bodyPr vert="horz" wrap="square" lIns="68580" tIns="34290" rIns="68580" bIns="34290" numCol="1" anchor="t" anchorCtr="0" compatLnSpc="1"/>
              <a:lstStyle/>
              <a:p>
                <a:endParaRPr lang="zh-CN" altLang="en-US" sz="1600" dirty="0"/>
              </a:p>
            </p:txBody>
          </p:sp>
          <p:grpSp>
            <p:nvGrpSpPr>
              <p:cNvPr id="24" name="组合 23"/>
              <p:cNvGrpSpPr/>
              <p:nvPr/>
            </p:nvGrpSpPr>
            <p:grpSpPr>
              <a:xfrm>
                <a:off x="3752821" y="1602587"/>
                <a:ext cx="409366" cy="344407"/>
                <a:chOff x="5146675" y="766763"/>
                <a:chExt cx="1590676" cy="1338263"/>
              </a:xfrm>
              <a:solidFill>
                <a:schemeClr val="bg1"/>
              </a:solidFill>
            </p:grpSpPr>
            <p:sp>
              <p:nvSpPr>
                <p:cNvPr id="25" name="Oval 18"/>
                <p:cNvSpPr>
                  <a:spLocks noChangeArrowheads="1"/>
                </p:cNvSpPr>
                <p:nvPr/>
              </p:nvSpPr>
              <p:spPr bwMode="auto">
                <a:xfrm>
                  <a:off x="5675313" y="766763"/>
                  <a:ext cx="533400" cy="534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26" name="Freeform 19"/>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27" name="Freeform 20"/>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28" name="Freeform 21"/>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29" name="Freeform 22"/>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30" name="Freeform 23"/>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31" name="Freeform 24"/>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32"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33" name="Freeform 26"/>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34" name="Freeform 27"/>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35"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36" name="Freeform 29"/>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grpSp>
        </p:grpSp>
        <p:sp>
          <p:nvSpPr>
            <p:cNvPr id="20" name="TextBox 19"/>
            <p:cNvSpPr txBox="1"/>
            <p:nvPr/>
          </p:nvSpPr>
          <p:spPr>
            <a:xfrm>
              <a:off x="3490972" y="1203598"/>
              <a:ext cx="373820" cy="338554"/>
            </a:xfrm>
            <a:prstGeom prst="rect">
              <a:avLst/>
            </a:prstGeom>
            <a:noFill/>
          </p:spPr>
          <p:txBody>
            <a:bodyPr wrap="none" rtlCol="0">
              <a:spAutoFit/>
            </a:bodyPr>
            <a:lstStyle/>
            <a:p>
              <a:r>
                <a:rPr lang="en-US" altLang="zh-CN" sz="1600" dirty="0" smtClean="0">
                  <a:solidFill>
                    <a:schemeClr val="bg1"/>
                  </a:solidFill>
                  <a:latin typeface="Impact" panose="020B0806030902050204" pitchFamily="34" charset="0"/>
                </a:rPr>
                <a:t>01</a:t>
              </a:r>
              <a:endParaRPr lang="zh-CN" altLang="en-US" sz="1600" dirty="0">
                <a:solidFill>
                  <a:schemeClr val="bg1"/>
                </a:solidFill>
                <a:latin typeface="Impact" panose="020B0806030902050204" pitchFamily="34" charset="0"/>
              </a:endParaRPr>
            </a:p>
          </p:txBody>
        </p:sp>
      </p:grpSp>
      <p:grpSp>
        <p:nvGrpSpPr>
          <p:cNvPr id="37" name="组合 36"/>
          <p:cNvGrpSpPr/>
          <p:nvPr/>
        </p:nvGrpSpPr>
        <p:grpSpPr>
          <a:xfrm>
            <a:off x="4639793" y="1058058"/>
            <a:ext cx="1031704" cy="1191173"/>
            <a:chOff x="4639793" y="1077935"/>
            <a:chExt cx="1031704" cy="1191173"/>
          </a:xfrm>
        </p:grpSpPr>
        <p:grpSp>
          <p:nvGrpSpPr>
            <p:cNvPr id="38" name="组合 37"/>
            <p:cNvGrpSpPr/>
            <p:nvPr/>
          </p:nvGrpSpPr>
          <p:grpSpPr>
            <a:xfrm>
              <a:off x="4639793" y="1077935"/>
              <a:ext cx="1031704" cy="1191173"/>
              <a:chOff x="4639793" y="1077935"/>
              <a:chExt cx="1031704" cy="1191173"/>
            </a:xfrm>
          </p:grpSpPr>
          <p:sp>
            <p:nvSpPr>
              <p:cNvPr id="40" name="Freeform 18"/>
              <p:cNvSpPr/>
              <p:nvPr/>
            </p:nvSpPr>
            <p:spPr bwMode="auto">
              <a:xfrm>
                <a:off x="4639793" y="1077935"/>
                <a:ext cx="1031704" cy="1191173"/>
              </a:xfrm>
              <a:custGeom>
                <a:avLst/>
                <a:gdLst>
                  <a:gd name="T0" fmla="*/ 0 w 1171"/>
                  <a:gd name="T1" fmla="*/ 1014 h 1352"/>
                  <a:gd name="T2" fmla="*/ 0 w 1171"/>
                  <a:gd name="T3" fmla="*/ 338 h 1352"/>
                  <a:gd name="T4" fmla="*/ 585 w 1171"/>
                  <a:gd name="T5" fmla="*/ 0 h 1352"/>
                  <a:gd name="T6" fmla="*/ 1171 w 1171"/>
                  <a:gd name="T7" fmla="*/ 338 h 1352"/>
                  <a:gd name="T8" fmla="*/ 1171 w 1171"/>
                  <a:gd name="T9" fmla="*/ 1014 h 1352"/>
                  <a:gd name="T10" fmla="*/ 585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5" y="0"/>
                    </a:lnTo>
                    <a:lnTo>
                      <a:pt x="1171" y="338"/>
                    </a:lnTo>
                    <a:lnTo>
                      <a:pt x="1171" y="1014"/>
                    </a:lnTo>
                    <a:lnTo>
                      <a:pt x="585" y="1352"/>
                    </a:lnTo>
                    <a:lnTo>
                      <a:pt x="0" y="1014"/>
                    </a:lnTo>
                    <a:close/>
                  </a:path>
                </a:pathLst>
              </a:custGeom>
              <a:solidFill>
                <a:schemeClr val="bg1">
                  <a:lumMod val="75000"/>
                </a:schemeClr>
              </a:solidFill>
              <a:ln>
                <a:noFill/>
              </a:ln>
            </p:spPr>
            <p:txBody>
              <a:bodyPr vert="horz" wrap="square" lIns="68580" tIns="34290" rIns="68580" bIns="34290" numCol="1" anchor="t" anchorCtr="0" compatLnSpc="1"/>
              <a:lstStyle/>
              <a:p>
                <a:endParaRPr lang="zh-CN" altLang="en-US" sz="1600"/>
              </a:p>
            </p:txBody>
          </p:sp>
          <p:grpSp>
            <p:nvGrpSpPr>
              <p:cNvPr id="41" name="组合 40"/>
              <p:cNvGrpSpPr/>
              <p:nvPr/>
            </p:nvGrpSpPr>
            <p:grpSpPr>
              <a:xfrm>
                <a:off x="4968707" y="1549191"/>
                <a:ext cx="439805" cy="451197"/>
                <a:chOff x="7673976" y="2593975"/>
                <a:chExt cx="1716088" cy="1760538"/>
              </a:xfrm>
              <a:solidFill>
                <a:schemeClr val="tx1">
                  <a:lumMod val="65000"/>
                  <a:lumOff val="35000"/>
                </a:schemeClr>
              </a:solidFill>
            </p:grpSpPr>
            <p:sp>
              <p:nvSpPr>
                <p:cNvPr id="43" name="Freeform 60"/>
                <p:cNvSpPr/>
                <p:nvPr/>
              </p:nvSpPr>
              <p:spPr bwMode="auto">
                <a:xfrm>
                  <a:off x="7673976" y="2974975"/>
                  <a:ext cx="1284288" cy="1379538"/>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44" name="Freeform 61"/>
                <p:cNvSpPr>
                  <a:spLocks noEditPoints="1"/>
                </p:cNvSpPr>
                <p:nvPr/>
              </p:nvSpPr>
              <p:spPr bwMode="auto">
                <a:xfrm>
                  <a:off x="8540751" y="2593975"/>
                  <a:ext cx="849313" cy="739775"/>
                </a:xfrm>
                <a:custGeom>
                  <a:avLst/>
                  <a:gdLst>
                    <a:gd name="T0" fmla="*/ 143 w 289"/>
                    <a:gd name="T1" fmla="*/ 1 h 252"/>
                    <a:gd name="T2" fmla="*/ 0 w 289"/>
                    <a:gd name="T3" fmla="*/ 111 h 252"/>
                    <a:gd name="T4" fmla="*/ 73 w 289"/>
                    <a:gd name="T5" fmla="*/ 203 h 252"/>
                    <a:gd name="T6" fmla="*/ 47 w 289"/>
                    <a:gd name="T7" fmla="*/ 252 h 252"/>
                    <a:gd name="T8" fmla="*/ 121 w 289"/>
                    <a:gd name="T9" fmla="*/ 216 h 252"/>
                    <a:gd name="T10" fmla="*/ 146 w 289"/>
                    <a:gd name="T11" fmla="*/ 217 h 252"/>
                    <a:gd name="T12" fmla="*/ 288 w 289"/>
                    <a:gd name="T13" fmla="*/ 107 h 252"/>
                    <a:gd name="T14" fmla="*/ 143 w 289"/>
                    <a:gd name="T15" fmla="*/ 1 h 252"/>
                    <a:gd name="T16" fmla="*/ 73 w 289"/>
                    <a:gd name="T17" fmla="*/ 131 h 252"/>
                    <a:gd name="T18" fmla="*/ 55 w 289"/>
                    <a:gd name="T19" fmla="*/ 113 h 252"/>
                    <a:gd name="T20" fmla="*/ 73 w 289"/>
                    <a:gd name="T21" fmla="*/ 95 h 252"/>
                    <a:gd name="T22" fmla="*/ 91 w 289"/>
                    <a:gd name="T23" fmla="*/ 113 h 252"/>
                    <a:gd name="T24" fmla="*/ 73 w 289"/>
                    <a:gd name="T25" fmla="*/ 131 h 252"/>
                    <a:gd name="T26" fmla="*/ 144 w 289"/>
                    <a:gd name="T27" fmla="*/ 131 h 252"/>
                    <a:gd name="T28" fmla="*/ 126 w 289"/>
                    <a:gd name="T29" fmla="*/ 113 h 252"/>
                    <a:gd name="T30" fmla="*/ 144 w 289"/>
                    <a:gd name="T31" fmla="*/ 95 h 252"/>
                    <a:gd name="T32" fmla="*/ 162 w 289"/>
                    <a:gd name="T33" fmla="*/ 113 h 252"/>
                    <a:gd name="T34" fmla="*/ 144 w 289"/>
                    <a:gd name="T35" fmla="*/ 131 h 252"/>
                    <a:gd name="T36" fmla="*/ 216 w 289"/>
                    <a:gd name="T37" fmla="*/ 131 h 252"/>
                    <a:gd name="T38" fmla="*/ 198 w 289"/>
                    <a:gd name="T39" fmla="*/ 113 h 252"/>
                    <a:gd name="T40" fmla="*/ 216 w 289"/>
                    <a:gd name="T41" fmla="*/ 95 h 252"/>
                    <a:gd name="T42" fmla="*/ 233 w 289"/>
                    <a:gd name="T43" fmla="*/ 113 h 252"/>
                    <a:gd name="T44" fmla="*/ 216 w 289"/>
                    <a:gd name="T45" fmla="*/ 13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9" h="252">
                      <a:moveTo>
                        <a:pt x="143" y="1"/>
                      </a:moveTo>
                      <a:cubicBezTo>
                        <a:pt x="63" y="2"/>
                        <a:pt x="0" y="51"/>
                        <a:pt x="0" y="111"/>
                      </a:cubicBezTo>
                      <a:cubicBezTo>
                        <a:pt x="1" y="151"/>
                        <a:pt x="30" y="185"/>
                        <a:pt x="73" y="203"/>
                      </a:cubicBezTo>
                      <a:cubicBezTo>
                        <a:pt x="47" y="252"/>
                        <a:pt x="47" y="252"/>
                        <a:pt x="47" y="252"/>
                      </a:cubicBezTo>
                      <a:cubicBezTo>
                        <a:pt x="121" y="216"/>
                        <a:pt x="121" y="216"/>
                        <a:pt x="121" y="216"/>
                      </a:cubicBezTo>
                      <a:cubicBezTo>
                        <a:pt x="129" y="217"/>
                        <a:pt x="137" y="218"/>
                        <a:pt x="146" y="217"/>
                      </a:cubicBezTo>
                      <a:cubicBezTo>
                        <a:pt x="225" y="216"/>
                        <a:pt x="289" y="167"/>
                        <a:pt x="288" y="107"/>
                      </a:cubicBezTo>
                      <a:cubicBezTo>
                        <a:pt x="287" y="47"/>
                        <a:pt x="222" y="0"/>
                        <a:pt x="143" y="1"/>
                      </a:cubicBezTo>
                      <a:close/>
                      <a:moveTo>
                        <a:pt x="73" y="131"/>
                      </a:moveTo>
                      <a:cubicBezTo>
                        <a:pt x="63" y="131"/>
                        <a:pt x="55" y="123"/>
                        <a:pt x="55" y="113"/>
                      </a:cubicBezTo>
                      <a:cubicBezTo>
                        <a:pt x="55" y="103"/>
                        <a:pt x="63" y="95"/>
                        <a:pt x="73" y="95"/>
                      </a:cubicBezTo>
                      <a:cubicBezTo>
                        <a:pt x="83" y="95"/>
                        <a:pt x="91" y="103"/>
                        <a:pt x="91" y="113"/>
                      </a:cubicBezTo>
                      <a:cubicBezTo>
                        <a:pt x="91" y="123"/>
                        <a:pt x="83" y="131"/>
                        <a:pt x="73" y="131"/>
                      </a:cubicBezTo>
                      <a:close/>
                      <a:moveTo>
                        <a:pt x="144" y="131"/>
                      </a:moveTo>
                      <a:cubicBezTo>
                        <a:pt x="134" y="131"/>
                        <a:pt x="126" y="123"/>
                        <a:pt x="126" y="113"/>
                      </a:cubicBezTo>
                      <a:cubicBezTo>
                        <a:pt x="126" y="103"/>
                        <a:pt x="134" y="95"/>
                        <a:pt x="144" y="95"/>
                      </a:cubicBezTo>
                      <a:cubicBezTo>
                        <a:pt x="154" y="95"/>
                        <a:pt x="162" y="103"/>
                        <a:pt x="162" y="113"/>
                      </a:cubicBezTo>
                      <a:cubicBezTo>
                        <a:pt x="162" y="123"/>
                        <a:pt x="154" y="131"/>
                        <a:pt x="144" y="131"/>
                      </a:cubicBezTo>
                      <a:close/>
                      <a:moveTo>
                        <a:pt x="216" y="131"/>
                      </a:moveTo>
                      <a:cubicBezTo>
                        <a:pt x="206" y="131"/>
                        <a:pt x="198" y="123"/>
                        <a:pt x="198" y="113"/>
                      </a:cubicBezTo>
                      <a:cubicBezTo>
                        <a:pt x="198" y="103"/>
                        <a:pt x="206" y="95"/>
                        <a:pt x="216" y="95"/>
                      </a:cubicBezTo>
                      <a:cubicBezTo>
                        <a:pt x="225" y="95"/>
                        <a:pt x="233" y="103"/>
                        <a:pt x="233" y="113"/>
                      </a:cubicBezTo>
                      <a:cubicBezTo>
                        <a:pt x="233" y="123"/>
                        <a:pt x="225" y="131"/>
                        <a:pt x="216" y="1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grpSp>
          <p:sp>
            <p:nvSpPr>
              <p:cNvPr id="42" name="Freeform 20"/>
              <p:cNvSpPr/>
              <p:nvPr/>
            </p:nvSpPr>
            <p:spPr bwMode="auto">
              <a:xfrm flipH="1">
                <a:off x="5223976" y="1128206"/>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C00000"/>
              </a:solidFill>
              <a:ln>
                <a:noFill/>
              </a:ln>
            </p:spPr>
            <p:txBody>
              <a:bodyPr vert="horz" wrap="square" lIns="68580" tIns="34290" rIns="68580" bIns="34290" numCol="1" anchor="t" anchorCtr="0" compatLnSpc="1"/>
              <a:lstStyle/>
              <a:p>
                <a:endParaRPr lang="zh-CN" altLang="en-US" sz="1600"/>
              </a:p>
            </p:txBody>
          </p:sp>
        </p:grpSp>
        <p:sp>
          <p:nvSpPr>
            <p:cNvPr id="39" name="TextBox 38"/>
            <p:cNvSpPr txBox="1"/>
            <p:nvPr/>
          </p:nvSpPr>
          <p:spPr>
            <a:xfrm>
              <a:off x="5213755" y="1225084"/>
              <a:ext cx="397866" cy="338554"/>
            </a:xfrm>
            <a:prstGeom prst="rect">
              <a:avLst/>
            </a:prstGeom>
            <a:noFill/>
          </p:spPr>
          <p:txBody>
            <a:bodyPr wrap="none" rtlCol="0">
              <a:spAutoFit/>
            </a:bodyPr>
            <a:lstStyle/>
            <a:p>
              <a:r>
                <a:rPr lang="en-US" altLang="zh-CN" sz="1600" dirty="0" smtClean="0">
                  <a:solidFill>
                    <a:schemeClr val="bg1"/>
                  </a:solidFill>
                  <a:latin typeface="Impact" panose="020B0806030902050204" pitchFamily="34" charset="0"/>
                </a:rPr>
                <a:t>02</a:t>
              </a:r>
              <a:endParaRPr lang="zh-CN" altLang="en-US" sz="1600" dirty="0">
                <a:solidFill>
                  <a:schemeClr val="bg1"/>
                </a:solidFill>
                <a:latin typeface="Impact" panose="020B0806030902050204" pitchFamily="34" charset="0"/>
              </a:endParaRPr>
            </a:p>
          </p:txBody>
        </p:sp>
      </p:grpSp>
      <p:grpSp>
        <p:nvGrpSpPr>
          <p:cNvPr id="45" name="组合 44"/>
          <p:cNvGrpSpPr/>
          <p:nvPr/>
        </p:nvGrpSpPr>
        <p:grpSpPr>
          <a:xfrm>
            <a:off x="5239786" y="2095928"/>
            <a:ext cx="1029941" cy="1191173"/>
            <a:chOff x="5239786" y="2115805"/>
            <a:chExt cx="1029941" cy="1191173"/>
          </a:xfrm>
        </p:grpSpPr>
        <p:grpSp>
          <p:nvGrpSpPr>
            <p:cNvPr id="46" name="组合 45"/>
            <p:cNvGrpSpPr/>
            <p:nvPr/>
          </p:nvGrpSpPr>
          <p:grpSpPr>
            <a:xfrm>
              <a:off x="5239786" y="2115805"/>
              <a:ext cx="1029941" cy="1191173"/>
              <a:chOff x="5239786" y="2115805"/>
              <a:chExt cx="1029941" cy="1191173"/>
            </a:xfrm>
          </p:grpSpPr>
          <p:sp>
            <p:nvSpPr>
              <p:cNvPr id="48" name="Freeform 9"/>
              <p:cNvSpPr/>
              <p:nvPr/>
            </p:nvSpPr>
            <p:spPr bwMode="auto">
              <a:xfrm>
                <a:off x="5239786" y="2115805"/>
                <a:ext cx="1029941" cy="1191173"/>
              </a:xfrm>
              <a:custGeom>
                <a:avLst/>
                <a:gdLst>
                  <a:gd name="T0" fmla="*/ 0 w 1169"/>
                  <a:gd name="T1" fmla="*/ 1014 h 1352"/>
                  <a:gd name="T2" fmla="*/ 0 w 1169"/>
                  <a:gd name="T3" fmla="*/ 338 h 1352"/>
                  <a:gd name="T4" fmla="*/ 585 w 1169"/>
                  <a:gd name="T5" fmla="*/ 0 h 1352"/>
                  <a:gd name="T6" fmla="*/ 1169 w 1169"/>
                  <a:gd name="T7" fmla="*/ 338 h 1352"/>
                  <a:gd name="T8" fmla="*/ 1169 w 1169"/>
                  <a:gd name="T9" fmla="*/ 1014 h 1352"/>
                  <a:gd name="T10" fmla="*/ 585 w 1169"/>
                  <a:gd name="T11" fmla="*/ 1352 h 1352"/>
                  <a:gd name="T12" fmla="*/ 0 w 1169"/>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69" h="1352">
                    <a:moveTo>
                      <a:pt x="0" y="1014"/>
                    </a:moveTo>
                    <a:lnTo>
                      <a:pt x="0" y="338"/>
                    </a:lnTo>
                    <a:lnTo>
                      <a:pt x="585" y="0"/>
                    </a:lnTo>
                    <a:lnTo>
                      <a:pt x="1169" y="338"/>
                    </a:lnTo>
                    <a:lnTo>
                      <a:pt x="1169" y="1014"/>
                    </a:lnTo>
                    <a:lnTo>
                      <a:pt x="585" y="1352"/>
                    </a:lnTo>
                    <a:lnTo>
                      <a:pt x="0" y="1014"/>
                    </a:lnTo>
                    <a:close/>
                  </a:path>
                </a:pathLst>
              </a:custGeom>
              <a:solidFill>
                <a:schemeClr val="bg1">
                  <a:lumMod val="75000"/>
                </a:schemeClr>
              </a:solidFill>
              <a:ln>
                <a:noFill/>
              </a:ln>
            </p:spPr>
            <p:txBody>
              <a:bodyPr vert="horz" wrap="square" lIns="68580" tIns="34290" rIns="68580" bIns="34290" numCol="1" anchor="t" anchorCtr="0" compatLnSpc="1"/>
              <a:lstStyle/>
              <a:p>
                <a:endParaRPr lang="zh-CN" altLang="en-US" sz="1600"/>
              </a:p>
            </p:txBody>
          </p:sp>
          <p:sp>
            <p:nvSpPr>
              <p:cNvPr id="49" name="Freeform 23"/>
              <p:cNvSpPr/>
              <p:nvPr/>
            </p:nvSpPr>
            <p:spPr bwMode="auto">
              <a:xfrm flipH="1">
                <a:off x="5820563" y="2151853"/>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600"/>
              </a:p>
            </p:txBody>
          </p:sp>
          <p:grpSp>
            <p:nvGrpSpPr>
              <p:cNvPr id="50" name="组合 49"/>
              <p:cNvGrpSpPr/>
              <p:nvPr/>
            </p:nvGrpSpPr>
            <p:grpSpPr>
              <a:xfrm>
                <a:off x="5566676" y="2688318"/>
                <a:ext cx="377557" cy="424345"/>
                <a:chOff x="279401" y="2698750"/>
                <a:chExt cx="1473200" cy="1655763"/>
              </a:xfrm>
              <a:solidFill>
                <a:schemeClr val="bg1"/>
              </a:solidFill>
            </p:grpSpPr>
            <p:sp>
              <p:nvSpPr>
                <p:cNvPr id="5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52"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53"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54"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55"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56"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5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58"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grpSp>
        </p:grpSp>
        <p:sp>
          <p:nvSpPr>
            <p:cNvPr id="47" name="TextBox 46"/>
            <p:cNvSpPr txBox="1"/>
            <p:nvPr/>
          </p:nvSpPr>
          <p:spPr>
            <a:xfrm>
              <a:off x="5783599" y="2252127"/>
              <a:ext cx="404278" cy="338554"/>
            </a:xfrm>
            <a:prstGeom prst="rect">
              <a:avLst/>
            </a:prstGeom>
            <a:noFill/>
          </p:spPr>
          <p:txBody>
            <a:bodyPr wrap="none" rtlCol="0">
              <a:spAutoFit/>
            </a:bodyPr>
            <a:lstStyle/>
            <a:p>
              <a:r>
                <a:rPr lang="en-US" altLang="zh-CN" sz="1600" dirty="0" smtClean="0">
                  <a:solidFill>
                    <a:schemeClr val="bg1"/>
                  </a:solidFill>
                  <a:latin typeface="Impact" panose="020B0806030902050204" pitchFamily="34" charset="0"/>
                </a:rPr>
                <a:t>03</a:t>
              </a:r>
              <a:endParaRPr lang="zh-CN" altLang="en-US" sz="1600" dirty="0">
                <a:solidFill>
                  <a:schemeClr val="bg1"/>
                </a:solidFill>
                <a:latin typeface="Impact" panose="020B0806030902050204" pitchFamily="34" charset="0"/>
              </a:endParaRPr>
            </a:p>
          </p:txBody>
        </p:sp>
      </p:grpSp>
      <p:grpSp>
        <p:nvGrpSpPr>
          <p:cNvPr id="59" name="组合 58"/>
          <p:cNvGrpSpPr/>
          <p:nvPr/>
        </p:nvGrpSpPr>
        <p:grpSpPr>
          <a:xfrm>
            <a:off x="4639793" y="3133800"/>
            <a:ext cx="1031704" cy="1191173"/>
            <a:chOff x="4639793" y="3153677"/>
            <a:chExt cx="1031704" cy="1191173"/>
          </a:xfrm>
        </p:grpSpPr>
        <p:grpSp>
          <p:nvGrpSpPr>
            <p:cNvPr id="60" name="组合 59"/>
            <p:cNvGrpSpPr/>
            <p:nvPr/>
          </p:nvGrpSpPr>
          <p:grpSpPr>
            <a:xfrm>
              <a:off x="4639793" y="3153677"/>
              <a:ext cx="1031704" cy="1191173"/>
              <a:chOff x="4639793" y="3153677"/>
              <a:chExt cx="1031704" cy="1191173"/>
            </a:xfrm>
          </p:grpSpPr>
          <p:sp>
            <p:nvSpPr>
              <p:cNvPr id="62" name="Freeform 13"/>
              <p:cNvSpPr/>
              <p:nvPr/>
            </p:nvSpPr>
            <p:spPr bwMode="auto">
              <a:xfrm>
                <a:off x="4639793" y="3153677"/>
                <a:ext cx="1031704" cy="1191173"/>
              </a:xfrm>
              <a:custGeom>
                <a:avLst/>
                <a:gdLst>
                  <a:gd name="T0" fmla="*/ 0 w 1171"/>
                  <a:gd name="T1" fmla="*/ 1014 h 1352"/>
                  <a:gd name="T2" fmla="*/ 0 w 1171"/>
                  <a:gd name="T3" fmla="*/ 338 h 1352"/>
                  <a:gd name="T4" fmla="*/ 585 w 1171"/>
                  <a:gd name="T5" fmla="*/ 0 h 1352"/>
                  <a:gd name="T6" fmla="*/ 1171 w 1171"/>
                  <a:gd name="T7" fmla="*/ 338 h 1352"/>
                  <a:gd name="T8" fmla="*/ 1171 w 1171"/>
                  <a:gd name="T9" fmla="*/ 1014 h 1352"/>
                  <a:gd name="T10" fmla="*/ 585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5" y="0"/>
                    </a:lnTo>
                    <a:lnTo>
                      <a:pt x="1171" y="338"/>
                    </a:lnTo>
                    <a:lnTo>
                      <a:pt x="1171" y="1014"/>
                    </a:lnTo>
                    <a:lnTo>
                      <a:pt x="585" y="1352"/>
                    </a:lnTo>
                    <a:lnTo>
                      <a:pt x="0" y="1014"/>
                    </a:lnTo>
                    <a:close/>
                  </a:path>
                </a:pathLst>
              </a:custGeom>
              <a:solidFill>
                <a:schemeClr val="bg1">
                  <a:lumMod val="75000"/>
                </a:schemeClr>
              </a:solidFill>
              <a:ln>
                <a:noFill/>
              </a:ln>
            </p:spPr>
            <p:txBody>
              <a:bodyPr vert="horz" wrap="square" lIns="68580" tIns="34290" rIns="68580" bIns="34290" numCol="1" anchor="t" anchorCtr="0" compatLnSpc="1"/>
              <a:lstStyle/>
              <a:p>
                <a:endParaRPr lang="zh-CN" altLang="en-US" sz="1600"/>
              </a:p>
            </p:txBody>
          </p:sp>
          <p:sp>
            <p:nvSpPr>
              <p:cNvPr id="63" name="Freeform 20"/>
              <p:cNvSpPr/>
              <p:nvPr/>
            </p:nvSpPr>
            <p:spPr bwMode="auto">
              <a:xfrm flipH="1">
                <a:off x="5197472" y="3188919"/>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C00000"/>
              </a:solidFill>
              <a:ln>
                <a:noFill/>
              </a:ln>
            </p:spPr>
            <p:txBody>
              <a:bodyPr vert="horz" wrap="square" lIns="68580" tIns="34290" rIns="68580" bIns="34290" numCol="1" anchor="t" anchorCtr="0" compatLnSpc="1"/>
              <a:lstStyle/>
              <a:p>
                <a:endParaRPr lang="zh-CN" altLang="en-US" sz="1600"/>
              </a:p>
            </p:txBody>
          </p:sp>
          <p:grpSp>
            <p:nvGrpSpPr>
              <p:cNvPr id="64" name="组合 63"/>
              <p:cNvGrpSpPr/>
              <p:nvPr/>
            </p:nvGrpSpPr>
            <p:grpSpPr>
              <a:xfrm>
                <a:off x="4935424" y="3728932"/>
                <a:ext cx="450630" cy="348492"/>
                <a:chOff x="3175" y="747713"/>
                <a:chExt cx="1751013" cy="1354138"/>
              </a:xfrm>
              <a:solidFill>
                <a:schemeClr val="bg1"/>
              </a:solidFill>
            </p:grpSpPr>
            <p:sp>
              <p:nvSpPr>
                <p:cNvPr id="65" name="Freeform 6"/>
                <p:cNvSpPr/>
                <p:nvPr/>
              </p:nvSpPr>
              <p:spPr bwMode="auto">
                <a:xfrm>
                  <a:off x="3175" y="747713"/>
                  <a:ext cx="1308100" cy="854075"/>
                </a:xfrm>
                <a:custGeom>
                  <a:avLst/>
                  <a:gdLst>
                    <a:gd name="T0" fmla="*/ 357 w 458"/>
                    <a:gd name="T1" fmla="*/ 8 h 299"/>
                    <a:gd name="T2" fmla="*/ 184 w 458"/>
                    <a:gd name="T3" fmla="*/ 54 h 299"/>
                    <a:gd name="T4" fmla="*/ 40 w 458"/>
                    <a:gd name="T5" fmla="*/ 161 h 299"/>
                    <a:gd name="T6" fmla="*/ 35 w 458"/>
                    <a:gd name="T7" fmla="*/ 277 h 299"/>
                    <a:gd name="T8" fmla="*/ 36 w 458"/>
                    <a:gd name="T9" fmla="*/ 279 h 299"/>
                    <a:gd name="T10" fmla="*/ 85 w 458"/>
                    <a:gd name="T11" fmla="*/ 288 h 299"/>
                    <a:gd name="T12" fmla="*/ 133 w 458"/>
                    <a:gd name="T13" fmla="*/ 256 h 299"/>
                    <a:gd name="T14" fmla="*/ 142 w 458"/>
                    <a:gd name="T15" fmla="*/ 207 h 299"/>
                    <a:gd name="T16" fmla="*/ 128 w 458"/>
                    <a:gd name="T17" fmla="*/ 195 h 299"/>
                    <a:gd name="T18" fmla="*/ 211 w 458"/>
                    <a:gd name="T19" fmla="*/ 112 h 299"/>
                    <a:gd name="T20" fmla="*/ 211 w 458"/>
                    <a:gd name="T21" fmla="*/ 112 h 299"/>
                    <a:gd name="T22" fmla="*/ 212 w 458"/>
                    <a:gd name="T23" fmla="*/ 112 h 299"/>
                    <a:gd name="T24" fmla="*/ 212 w 458"/>
                    <a:gd name="T25" fmla="*/ 112 h 299"/>
                    <a:gd name="T26" fmla="*/ 212 w 458"/>
                    <a:gd name="T27" fmla="*/ 112 h 299"/>
                    <a:gd name="T28" fmla="*/ 329 w 458"/>
                    <a:gd name="T29" fmla="*/ 97 h 299"/>
                    <a:gd name="T30" fmla="*/ 330 w 458"/>
                    <a:gd name="T31" fmla="*/ 116 h 299"/>
                    <a:gd name="T32" fmla="*/ 374 w 458"/>
                    <a:gd name="T33" fmla="*/ 139 h 299"/>
                    <a:gd name="T34" fmla="*/ 429 w 458"/>
                    <a:gd name="T35" fmla="*/ 121 h 299"/>
                    <a:gd name="T36" fmla="*/ 452 w 458"/>
                    <a:gd name="T37" fmla="*/ 77 h 299"/>
                    <a:gd name="T38" fmla="*/ 451 w 458"/>
                    <a:gd name="T39" fmla="*/ 75 h 299"/>
                    <a:gd name="T40" fmla="*/ 357 w 458"/>
                    <a:gd name="T41"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299">
                      <a:moveTo>
                        <a:pt x="357" y="8"/>
                      </a:moveTo>
                      <a:cubicBezTo>
                        <a:pt x="288" y="0"/>
                        <a:pt x="191" y="50"/>
                        <a:pt x="184" y="54"/>
                      </a:cubicBezTo>
                      <a:cubicBezTo>
                        <a:pt x="176" y="58"/>
                        <a:pt x="77" y="103"/>
                        <a:pt x="40" y="161"/>
                      </a:cubicBezTo>
                      <a:cubicBezTo>
                        <a:pt x="0" y="225"/>
                        <a:pt x="34" y="276"/>
                        <a:pt x="35" y="277"/>
                      </a:cubicBezTo>
                      <a:cubicBezTo>
                        <a:pt x="35" y="278"/>
                        <a:pt x="36" y="278"/>
                        <a:pt x="36" y="279"/>
                      </a:cubicBezTo>
                      <a:cubicBezTo>
                        <a:pt x="47" y="295"/>
                        <a:pt x="69" y="299"/>
                        <a:pt x="85" y="288"/>
                      </a:cubicBezTo>
                      <a:cubicBezTo>
                        <a:pt x="133" y="256"/>
                        <a:pt x="133" y="256"/>
                        <a:pt x="133" y="256"/>
                      </a:cubicBezTo>
                      <a:cubicBezTo>
                        <a:pt x="149" y="245"/>
                        <a:pt x="153" y="223"/>
                        <a:pt x="142" y="207"/>
                      </a:cubicBezTo>
                      <a:cubicBezTo>
                        <a:pt x="138" y="201"/>
                        <a:pt x="133" y="197"/>
                        <a:pt x="128" y="195"/>
                      </a:cubicBezTo>
                      <a:cubicBezTo>
                        <a:pt x="111" y="157"/>
                        <a:pt x="200" y="117"/>
                        <a:pt x="211" y="112"/>
                      </a:cubicBezTo>
                      <a:cubicBezTo>
                        <a:pt x="211" y="112"/>
                        <a:pt x="211" y="112"/>
                        <a:pt x="211" y="112"/>
                      </a:cubicBezTo>
                      <a:cubicBezTo>
                        <a:pt x="211" y="112"/>
                        <a:pt x="211" y="112"/>
                        <a:pt x="212" y="112"/>
                      </a:cubicBezTo>
                      <a:cubicBezTo>
                        <a:pt x="212" y="112"/>
                        <a:pt x="212" y="112"/>
                        <a:pt x="212" y="112"/>
                      </a:cubicBezTo>
                      <a:cubicBezTo>
                        <a:pt x="212" y="112"/>
                        <a:pt x="212" y="112"/>
                        <a:pt x="212" y="112"/>
                      </a:cubicBezTo>
                      <a:cubicBezTo>
                        <a:pt x="223" y="106"/>
                        <a:pt x="310" y="61"/>
                        <a:pt x="329" y="97"/>
                      </a:cubicBezTo>
                      <a:cubicBezTo>
                        <a:pt x="328" y="103"/>
                        <a:pt x="328" y="109"/>
                        <a:pt x="330" y="116"/>
                      </a:cubicBezTo>
                      <a:cubicBezTo>
                        <a:pt x="335" y="134"/>
                        <a:pt x="355" y="145"/>
                        <a:pt x="374" y="139"/>
                      </a:cubicBezTo>
                      <a:cubicBezTo>
                        <a:pt x="429" y="121"/>
                        <a:pt x="429" y="121"/>
                        <a:pt x="429" y="121"/>
                      </a:cubicBezTo>
                      <a:cubicBezTo>
                        <a:pt x="447" y="116"/>
                        <a:pt x="458" y="96"/>
                        <a:pt x="452" y="77"/>
                      </a:cubicBezTo>
                      <a:cubicBezTo>
                        <a:pt x="452" y="76"/>
                        <a:pt x="451" y="76"/>
                        <a:pt x="451" y="75"/>
                      </a:cubicBezTo>
                      <a:cubicBezTo>
                        <a:pt x="451" y="74"/>
                        <a:pt x="432" y="15"/>
                        <a:pt x="35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66" name="Freeform 7"/>
                <p:cNvSpPr>
                  <a:spLocks noEditPoints="1"/>
                </p:cNvSpPr>
                <p:nvPr/>
              </p:nvSpPr>
              <p:spPr bwMode="auto">
                <a:xfrm>
                  <a:off x="180975" y="1273176"/>
                  <a:ext cx="1270000" cy="828675"/>
                </a:xfrm>
                <a:custGeom>
                  <a:avLst/>
                  <a:gdLst>
                    <a:gd name="T0" fmla="*/ 442 w 445"/>
                    <a:gd name="T1" fmla="*/ 213 h 290"/>
                    <a:gd name="T2" fmla="*/ 313 w 445"/>
                    <a:gd name="T3" fmla="*/ 55 h 290"/>
                    <a:gd name="T4" fmla="*/ 313 w 445"/>
                    <a:gd name="T5" fmla="*/ 26 h 290"/>
                    <a:gd name="T6" fmla="*/ 262 w 445"/>
                    <a:gd name="T7" fmla="*/ 26 h 290"/>
                    <a:gd name="T8" fmla="*/ 183 w 445"/>
                    <a:gd name="T9" fmla="*/ 30 h 290"/>
                    <a:gd name="T10" fmla="*/ 157 w 445"/>
                    <a:gd name="T11" fmla="*/ 0 h 290"/>
                    <a:gd name="T12" fmla="*/ 132 w 445"/>
                    <a:gd name="T13" fmla="*/ 46 h 290"/>
                    <a:gd name="T14" fmla="*/ 132 w 445"/>
                    <a:gd name="T15" fmla="*/ 48 h 290"/>
                    <a:gd name="T16" fmla="*/ 132 w 445"/>
                    <a:gd name="T17" fmla="*/ 53 h 290"/>
                    <a:gd name="T18" fmla="*/ 3 w 445"/>
                    <a:gd name="T19" fmla="*/ 213 h 290"/>
                    <a:gd name="T20" fmla="*/ 0 w 445"/>
                    <a:gd name="T21" fmla="*/ 234 h 290"/>
                    <a:gd name="T22" fmla="*/ 0 w 445"/>
                    <a:gd name="T23" fmla="*/ 278 h 290"/>
                    <a:gd name="T24" fmla="*/ 433 w 445"/>
                    <a:gd name="T25" fmla="*/ 290 h 290"/>
                    <a:gd name="T26" fmla="*/ 445 w 445"/>
                    <a:gd name="T27" fmla="*/ 234 h 290"/>
                    <a:gd name="T28" fmla="*/ 445 w 445"/>
                    <a:gd name="T29" fmla="*/ 230 h 290"/>
                    <a:gd name="T30" fmla="*/ 175 w 445"/>
                    <a:gd name="T31" fmla="*/ 246 h 290"/>
                    <a:gd name="T32" fmla="*/ 146 w 445"/>
                    <a:gd name="T33" fmla="*/ 240 h 290"/>
                    <a:gd name="T34" fmla="*/ 153 w 445"/>
                    <a:gd name="T35" fmla="*/ 211 h 290"/>
                    <a:gd name="T36" fmla="*/ 181 w 445"/>
                    <a:gd name="T37" fmla="*/ 218 h 290"/>
                    <a:gd name="T38" fmla="*/ 181 w 445"/>
                    <a:gd name="T39" fmla="*/ 187 h 290"/>
                    <a:gd name="T40" fmla="*/ 153 w 445"/>
                    <a:gd name="T41" fmla="*/ 193 h 290"/>
                    <a:gd name="T42" fmla="*/ 146 w 445"/>
                    <a:gd name="T43" fmla="*/ 164 h 290"/>
                    <a:gd name="T44" fmla="*/ 175 w 445"/>
                    <a:gd name="T45" fmla="*/ 158 h 290"/>
                    <a:gd name="T46" fmla="*/ 181 w 445"/>
                    <a:gd name="T47" fmla="*/ 187 h 290"/>
                    <a:gd name="T48" fmla="*/ 175 w 445"/>
                    <a:gd name="T49" fmla="*/ 140 h 290"/>
                    <a:gd name="T50" fmla="*/ 146 w 445"/>
                    <a:gd name="T51" fmla="*/ 134 h 290"/>
                    <a:gd name="T52" fmla="*/ 153 w 445"/>
                    <a:gd name="T53" fmla="*/ 105 h 290"/>
                    <a:gd name="T54" fmla="*/ 181 w 445"/>
                    <a:gd name="T55" fmla="*/ 111 h 290"/>
                    <a:gd name="T56" fmla="*/ 240 w 445"/>
                    <a:gd name="T57" fmla="*/ 240 h 290"/>
                    <a:gd name="T58" fmla="*/ 211 w 445"/>
                    <a:gd name="T59" fmla="*/ 246 h 290"/>
                    <a:gd name="T60" fmla="*/ 205 w 445"/>
                    <a:gd name="T61" fmla="*/ 218 h 290"/>
                    <a:gd name="T62" fmla="*/ 234 w 445"/>
                    <a:gd name="T63" fmla="*/ 211 h 290"/>
                    <a:gd name="T64" fmla="*/ 240 w 445"/>
                    <a:gd name="T65" fmla="*/ 240 h 290"/>
                    <a:gd name="T66" fmla="*/ 234 w 445"/>
                    <a:gd name="T67" fmla="*/ 193 h 290"/>
                    <a:gd name="T68" fmla="*/ 205 w 445"/>
                    <a:gd name="T69" fmla="*/ 187 h 290"/>
                    <a:gd name="T70" fmla="*/ 211 w 445"/>
                    <a:gd name="T71" fmla="*/ 158 h 290"/>
                    <a:gd name="T72" fmla="*/ 240 w 445"/>
                    <a:gd name="T73" fmla="*/ 164 h 290"/>
                    <a:gd name="T74" fmla="*/ 240 w 445"/>
                    <a:gd name="T75" fmla="*/ 134 h 290"/>
                    <a:gd name="T76" fmla="*/ 211 w 445"/>
                    <a:gd name="T77" fmla="*/ 140 h 290"/>
                    <a:gd name="T78" fmla="*/ 205 w 445"/>
                    <a:gd name="T79" fmla="*/ 111 h 290"/>
                    <a:gd name="T80" fmla="*/ 234 w 445"/>
                    <a:gd name="T81" fmla="*/ 105 h 290"/>
                    <a:gd name="T82" fmla="*/ 240 w 445"/>
                    <a:gd name="T83" fmla="*/ 134 h 290"/>
                    <a:gd name="T84" fmla="*/ 292 w 445"/>
                    <a:gd name="T85" fmla="*/ 246 h 290"/>
                    <a:gd name="T86" fmla="*/ 263 w 445"/>
                    <a:gd name="T87" fmla="*/ 240 h 290"/>
                    <a:gd name="T88" fmla="*/ 269 w 445"/>
                    <a:gd name="T89" fmla="*/ 211 h 290"/>
                    <a:gd name="T90" fmla="*/ 298 w 445"/>
                    <a:gd name="T91" fmla="*/ 218 h 290"/>
                    <a:gd name="T92" fmla="*/ 298 w 445"/>
                    <a:gd name="T93" fmla="*/ 187 h 290"/>
                    <a:gd name="T94" fmla="*/ 269 w 445"/>
                    <a:gd name="T95" fmla="*/ 193 h 290"/>
                    <a:gd name="T96" fmla="*/ 263 w 445"/>
                    <a:gd name="T97" fmla="*/ 164 h 290"/>
                    <a:gd name="T98" fmla="*/ 292 w 445"/>
                    <a:gd name="T99" fmla="*/ 158 h 290"/>
                    <a:gd name="T100" fmla="*/ 298 w 445"/>
                    <a:gd name="T101" fmla="*/ 187 h 290"/>
                    <a:gd name="T102" fmla="*/ 292 w 445"/>
                    <a:gd name="T103" fmla="*/ 140 h 290"/>
                    <a:gd name="T104" fmla="*/ 263 w 445"/>
                    <a:gd name="T105" fmla="*/ 134 h 290"/>
                    <a:gd name="T106" fmla="*/ 269 w 445"/>
                    <a:gd name="T107" fmla="*/ 105 h 290"/>
                    <a:gd name="T108" fmla="*/ 298 w 445"/>
                    <a:gd name="T109" fmla="*/ 11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5" h="290">
                      <a:moveTo>
                        <a:pt x="445" y="230"/>
                      </a:moveTo>
                      <a:cubicBezTo>
                        <a:pt x="445" y="224"/>
                        <a:pt x="444" y="218"/>
                        <a:pt x="442" y="213"/>
                      </a:cubicBezTo>
                      <a:cubicBezTo>
                        <a:pt x="433" y="184"/>
                        <a:pt x="397" y="165"/>
                        <a:pt x="397" y="165"/>
                      </a:cubicBezTo>
                      <a:cubicBezTo>
                        <a:pt x="325" y="114"/>
                        <a:pt x="314" y="77"/>
                        <a:pt x="313" y="55"/>
                      </a:cubicBezTo>
                      <a:cubicBezTo>
                        <a:pt x="313" y="54"/>
                        <a:pt x="313" y="54"/>
                        <a:pt x="313" y="53"/>
                      </a:cubicBezTo>
                      <a:cubicBezTo>
                        <a:pt x="313" y="26"/>
                        <a:pt x="313" y="26"/>
                        <a:pt x="313" y="26"/>
                      </a:cubicBezTo>
                      <a:cubicBezTo>
                        <a:pt x="313" y="12"/>
                        <a:pt x="302" y="0"/>
                        <a:pt x="288" y="0"/>
                      </a:cubicBezTo>
                      <a:cubicBezTo>
                        <a:pt x="274" y="0"/>
                        <a:pt x="262" y="12"/>
                        <a:pt x="262" y="26"/>
                      </a:cubicBezTo>
                      <a:cubicBezTo>
                        <a:pt x="262" y="29"/>
                        <a:pt x="262" y="29"/>
                        <a:pt x="262" y="29"/>
                      </a:cubicBezTo>
                      <a:cubicBezTo>
                        <a:pt x="220" y="42"/>
                        <a:pt x="193" y="34"/>
                        <a:pt x="183" y="30"/>
                      </a:cubicBezTo>
                      <a:cubicBezTo>
                        <a:pt x="183" y="26"/>
                        <a:pt x="183" y="26"/>
                        <a:pt x="183" y="26"/>
                      </a:cubicBezTo>
                      <a:cubicBezTo>
                        <a:pt x="183" y="12"/>
                        <a:pt x="172" y="0"/>
                        <a:pt x="157" y="0"/>
                      </a:cubicBezTo>
                      <a:cubicBezTo>
                        <a:pt x="143" y="0"/>
                        <a:pt x="132" y="12"/>
                        <a:pt x="132" y="26"/>
                      </a:cubicBezTo>
                      <a:cubicBezTo>
                        <a:pt x="132" y="46"/>
                        <a:pt x="132" y="46"/>
                        <a:pt x="132" y="46"/>
                      </a:cubicBezTo>
                      <a:cubicBezTo>
                        <a:pt x="131" y="46"/>
                        <a:pt x="131" y="46"/>
                        <a:pt x="131" y="46"/>
                      </a:cubicBezTo>
                      <a:cubicBezTo>
                        <a:pt x="131" y="46"/>
                        <a:pt x="132" y="47"/>
                        <a:pt x="132" y="48"/>
                      </a:cubicBezTo>
                      <a:cubicBezTo>
                        <a:pt x="132" y="53"/>
                        <a:pt x="132" y="53"/>
                        <a:pt x="132" y="53"/>
                      </a:cubicBezTo>
                      <a:cubicBezTo>
                        <a:pt x="132" y="53"/>
                        <a:pt x="132" y="53"/>
                        <a:pt x="132" y="53"/>
                      </a:cubicBezTo>
                      <a:cubicBezTo>
                        <a:pt x="131" y="73"/>
                        <a:pt x="122" y="113"/>
                        <a:pt x="48" y="165"/>
                      </a:cubicBezTo>
                      <a:cubicBezTo>
                        <a:pt x="48" y="165"/>
                        <a:pt x="11" y="184"/>
                        <a:pt x="3" y="213"/>
                      </a:cubicBezTo>
                      <a:cubicBezTo>
                        <a:pt x="1" y="218"/>
                        <a:pt x="0" y="224"/>
                        <a:pt x="0" y="230"/>
                      </a:cubicBezTo>
                      <a:cubicBezTo>
                        <a:pt x="0" y="231"/>
                        <a:pt x="0" y="232"/>
                        <a:pt x="0" y="234"/>
                      </a:cubicBezTo>
                      <a:cubicBezTo>
                        <a:pt x="0" y="234"/>
                        <a:pt x="0" y="234"/>
                        <a:pt x="0" y="234"/>
                      </a:cubicBezTo>
                      <a:cubicBezTo>
                        <a:pt x="0" y="278"/>
                        <a:pt x="0" y="278"/>
                        <a:pt x="0" y="278"/>
                      </a:cubicBezTo>
                      <a:cubicBezTo>
                        <a:pt x="0" y="285"/>
                        <a:pt x="6" y="290"/>
                        <a:pt x="12" y="290"/>
                      </a:cubicBezTo>
                      <a:cubicBezTo>
                        <a:pt x="433" y="290"/>
                        <a:pt x="433" y="290"/>
                        <a:pt x="433" y="290"/>
                      </a:cubicBezTo>
                      <a:cubicBezTo>
                        <a:pt x="439" y="290"/>
                        <a:pt x="445" y="285"/>
                        <a:pt x="445" y="278"/>
                      </a:cubicBezTo>
                      <a:cubicBezTo>
                        <a:pt x="445" y="234"/>
                        <a:pt x="445" y="234"/>
                        <a:pt x="445" y="234"/>
                      </a:cubicBezTo>
                      <a:cubicBezTo>
                        <a:pt x="445" y="234"/>
                        <a:pt x="445" y="234"/>
                        <a:pt x="445" y="234"/>
                      </a:cubicBezTo>
                      <a:cubicBezTo>
                        <a:pt x="445" y="232"/>
                        <a:pt x="445" y="231"/>
                        <a:pt x="445" y="230"/>
                      </a:cubicBezTo>
                      <a:close/>
                      <a:moveTo>
                        <a:pt x="181" y="240"/>
                      </a:moveTo>
                      <a:cubicBezTo>
                        <a:pt x="181" y="244"/>
                        <a:pt x="179" y="246"/>
                        <a:pt x="175" y="246"/>
                      </a:cubicBezTo>
                      <a:cubicBezTo>
                        <a:pt x="153" y="246"/>
                        <a:pt x="153" y="246"/>
                        <a:pt x="153" y="246"/>
                      </a:cubicBezTo>
                      <a:cubicBezTo>
                        <a:pt x="149" y="246"/>
                        <a:pt x="146" y="244"/>
                        <a:pt x="146" y="240"/>
                      </a:cubicBezTo>
                      <a:cubicBezTo>
                        <a:pt x="146" y="218"/>
                        <a:pt x="146" y="218"/>
                        <a:pt x="146" y="218"/>
                      </a:cubicBezTo>
                      <a:cubicBezTo>
                        <a:pt x="146" y="214"/>
                        <a:pt x="149" y="211"/>
                        <a:pt x="153" y="211"/>
                      </a:cubicBezTo>
                      <a:cubicBezTo>
                        <a:pt x="175" y="211"/>
                        <a:pt x="175" y="211"/>
                        <a:pt x="175" y="211"/>
                      </a:cubicBezTo>
                      <a:cubicBezTo>
                        <a:pt x="179" y="211"/>
                        <a:pt x="181" y="214"/>
                        <a:pt x="181" y="218"/>
                      </a:cubicBezTo>
                      <a:lnTo>
                        <a:pt x="181" y="240"/>
                      </a:lnTo>
                      <a:close/>
                      <a:moveTo>
                        <a:pt x="181" y="187"/>
                      </a:moveTo>
                      <a:cubicBezTo>
                        <a:pt x="181" y="190"/>
                        <a:pt x="179" y="193"/>
                        <a:pt x="175" y="193"/>
                      </a:cubicBezTo>
                      <a:cubicBezTo>
                        <a:pt x="153" y="193"/>
                        <a:pt x="153" y="193"/>
                        <a:pt x="153" y="193"/>
                      </a:cubicBezTo>
                      <a:cubicBezTo>
                        <a:pt x="149" y="193"/>
                        <a:pt x="146" y="190"/>
                        <a:pt x="146" y="187"/>
                      </a:cubicBezTo>
                      <a:cubicBezTo>
                        <a:pt x="146" y="164"/>
                        <a:pt x="146" y="164"/>
                        <a:pt x="146" y="164"/>
                      </a:cubicBezTo>
                      <a:cubicBezTo>
                        <a:pt x="146" y="161"/>
                        <a:pt x="149" y="158"/>
                        <a:pt x="153" y="158"/>
                      </a:cubicBezTo>
                      <a:cubicBezTo>
                        <a:pt x="175" y="158"/>
                        <a:pt x="175" y="158"/>
                        <a:pt x="175" y="158"/>
                      </a:cubicBezTo>
                      <a:cubicBezTo>
                        <a:pt x="179" y="158"/>
                        <a:pt x="181" y="161"/>
                        <a:pt x="181" y="164"/>
                      </a:cubicBezTo>
                      <a:lnTo>
                        <a:pt x="181" y="187"/>
                      </a:lnTo>
                      <a:close/>
                      <a:moveTo>
                        <a:pt x="181" y="134"/>
                      </a:moveTo>
                      <a:cubicBezTo>
                        <a:pt x="181" y="137"/>
                        <a:pt x="179" y="140"/>
                        <a:pt x="175" y="140"/>
                      </a:cubicBezTo>
                      <a:cubicBezTo>
                        <a:pt x="153" y="140"/>
                        <a:pt x="153" y="140"/>
                        <a:pt x="153" y="140"/>
                      </a:cubicBezTo>
                      <a:cubicBezTo>
                        <a:pt x="149" y="140"/>
                        <a:pt x="146" y="137"/>
                        <a:pt x="146" y="134"/>
                      </a:cubicBezTo>
                      <a:cubicBezTo>
                        <a:pt x="146" y="111"/>
                        <a:pt x="146" y="111"/>
                        <a:pt x="146" y="111"/>
                      </a:cubicBezTo>
                      <a:cubicBezTo>
                        <a:pt x="146" y="108"/>
                        <a:pt x="149" y="105"/>
                        <a:pt x="153" y="105"/>
                      </a:cubicBezTo>
                      <a:cubicBezTo>
                        <a:pt x="175" y="105"/>
                        <a:pt x="175" y="105"/>
                        <a:pt x="175" y="105"/>
                      </a:cubicBezTo>
                      <a:cubicBezTo>
                        <a:pt x="179" y="105"/>
                        <a:pt x="181" y="108"/>
                        <a:pt x="181" y="111"/>
                      </a:cubicBezTo>
                      <a:lnTo>
                        <a:pt x="181" y="134"/>
                      </a:lnTo>
                      <a:close/>
                      <a:moveTo>
                        <a:pt x="240" y="240"/>
                      </a:moveTo>
                      <a:cubicBezTo>
                        <a:pt x="240" y="244"/>
                        <a:pt x="237" y="246"/>
                        <a:pt x="234" y="246"/>
                      </a:cubicBezTo>
                      <a:cubicBezTo>
                        <a:pt x="211" y="246"/>
                        <a:pt x="211" y="246"/>
                        <a:pt x="211" y="246"/>
                      </a:cubicBezTo>
                      <a:cubicBezTo>
                        <a:pt x="208" y="246"/>
                        <a:pt x="205" y="244"/>
                        <a:pt x="205" y="240"/>
                      </a:cubicBezTo>
                      <a:cubicBezTo>
                        <a:pt x="205" y="218"/>
                        <a:pt x="205" y="218"/>
                        <a:pt x="205" y="218"/>
                      </a:cubicBezTo>
                      <a:cubicBezTo>
                        <a:pt x="205" y="214"/>
                        <a:pt x="208" y="211"/>
                        <a:pt x="211" y="211"/>
                      </a:cubicBezTo>
                      <a:cubicBezTo>
                        <a:pt x="234" y="211"/>
                        <a:pt x="234" y="211"/>
                        <a:pt x="234" y="211"/>
                      </a:cubicBezTo>
                      <a:cubicBezTo>
                        <a:pt x="237" y="211"/>
                        <a:pt x="240" y="214"/>
                        <a:pt x="240" y="218"/>
                      </a:cubicBezTo>
                      <a:lnTo>
                        <a:pt x="240" y="240"/>
                      </a:lnTo>
                      <a:close/>
                      <a:moveTo>
                        <a:pt x="240" y="187"/>
                      </a:moveTo>
                      <a:cubicBezTo>
                        <a:pt x="240" y="190"/>
                        <a:pt x="237" y="193"/>
                        <a:pt x="234" y="193"/>
                      </a:cubicBezTo>
                      <a:cubicBezTo>
                        <a:pt x="211" y="193"/>
                        <a:pt x="211" y="193"/>
                        <a:pt x="211" y="193"/>
                      </a:cubicBezTo>
                      <a:cubicBezTo>
                        <a:pt x="208" y="193"/>
                        <a:pt x="205" y="190"/>
                        <a:pt x="205" y="187"/>
                      </a:cubicBezTo>
                      <a:cubicBezTo>
                        <a:pt x="205" y="164"/>
                        <a:pt x="205" y="164"/>
                        <a:pt x="205" y="164"/>
                      </a:cubicBezTo>
                      <a:cubicBezTo>
                        <a:pt x="205" y="161"/>
                        <a:pt x="208" y="158"/>
                        <a:pt x="211" y="158"/>
                      </a:cubicBezTo>
                      <a:cubicBezTo>
                        <a:pt x="234" y="158"/>
                        <a:pt x="234" y="158"/>
                        <a:pt x="234" y="158"/>
                      </a:cubicBezTo>
                      <a:cubicBezTo>
                        <a:pt x="237" y="158"/>
                        <a:pt x="240" y="161"/>
                        <a:pt x="240" y="164"/>
                      </a:cubicBezTo>
                      <a:lnTo>
                        <a:pt x="240" y="187"/>
                      </a:lnTo>
                      <a:close/>
                      <a:moveTo>
                        <a:pt x="240" y="134"/>
                      </a:moveTo>
                      <a:cubicBezTo>
                        <a:pt x="240" y="137"/>
                        <a:pt x="237" y="140"/>
                        <a:pt x="234" y="140"/>
                      </a:cubicBezTo>
                      <a:cubicBezTo>
                        <a:pt x="211" y="140"/>
                        <a:pt x="211" y="140"/>
                        <a:pt x="211" y="140"/>
                      </a:cubicBezTo>
                      <a:cubicBezTo>
                        <a:pt x="208" y="140"/>
                        <a:pt x="205" y="137"/>
                        <a:pt x="205" y="134"/>
                      </a:cubicBezTo>
                      <a:cubicBezTo>
                        <a:pt x="205" y="111"/>
                        <a:pt x="205" y="111"/>
                        <a:pt x="205" y="111"/>
                      </a:cubicBezTo>
                      <a:cubicBezTo>
                        <a:pt x="205" y="108"/>
                        <a:pt x="208" y="105"/>
                        <a:pt x="211" y="105"/>
                      </a:cubicBezTo>
                      <a:cubicBezTo>
                        <a:pt x="234" y="105"/>
                        <a:pt x="234" y="105"/>
                        <a:pt x="234" y="105"/>
                      </a:cubicBezTo>
                      <a:cubicBezTo>
                        <a:pt x="237" y="105"/>
                        <a:pt x="240" y="108"/>
                        <a:pt x="240" y="111"/>
                      </a:cubicBezTo>
                      <a:lnTo>
                        <a:pt x="240" y="134"/>
                      </a:lnTo>
                      <a:close/>
                      <a:moveTo>
                        <a:pt x="298" y="240"/>
                      </a:moveTo>
                      <a:cubicBezTo>
                        <a:pt x="298" y="244"/>
                        <a:pt x="296" y="246"/>
                        <a:pt x="292" y="246"/>
                      </a:cubicBezTo>
                      <a:cubicBezTo>
                        <a:pt x="269" y="246"/>
                        <a:pt x="269" y="246"/>
                        <a:pt x="269" y="246"/>
                      </a:cubicBezTo>
                      <a:cubicBezTo>
                        <a:pt x="266" y="246"/>
                        <a:pt x="263" y="244"/>
                        <a:pt x="263" y="240"/>
                      </a:cubicBezTo>
                      <a:cubicBezTo>
                        <a:pt x="263" y="218"/>
                        <a:pt x="263" y="218"/>
                        <a:pt x="263" y="218"/>
                      </a:cubicBezTo>
                      <a:cubicBezTo>
                        <a:pt x="263" y="214"/>
                        <a:pt x="266" y="211"/>
                        <a:pt x="269" y="211"/>
                      </a:cubicBezTo>
                      <a:cubicBezTo>
                        <a:pt x="292" y="211"/>
                        <a:pt x="292" y="211"/>
                        <a:pt x="292" y="211"/>
                      </a:cubicBezTo>
                      <a:cubicBezTo>
                        <a:pt x="296" y="211"/>
                        <a:pt x="298" y="214"/>
                        <a:pt x="298" y="218"/>
                      </a:cubicBezTo>
                      <a:lnTo>
                        <a:pt x="298" y="240"/>
                      </a:lnTo>
                      <a:close/>
                      <a:moveTo>
                        <a:pt x="298" y="187"/>
                      </a:moveTo>
                      <a:cubicBezTo>
                        <a:pt x="298" y="190"/>
                        <a:pt x="296" y="193"/>
                        <a:pt x="292" y="193"/>
                      </a:cubicBezTo>
                      <a:cubicBezTo>
                        <a:pt x="269" y="193"/>
                        <a:pt x="269" y="193"/>
                        <a:pt x="269" y="193"/>
                      </a:cubicBezTo>
                      <a:cubicBezTo>
                        <a:pt x="266" y="193"/>
                        <a:pt x="263" y="190"/>
                        <a:pt x="263" y="187"/>
                      </a:cubicBezTo>
                      <a:cubicBezTo>
                        <a:pt x="263" y="164"/>
                        <a:pt x="263" y="164"/>
                        <a:pt x="263" y="164"/>
                      </a:cubicBezTo>
                      <a:cubicBezTo>
                        <a:pt x="263" y="161"/>
                        <a:pt x="266" y="158"/>
                        <a:pt x="269" y="158"/>
                      </a:cubicBezTo>
                      <a:cubicBezTo>
                        <a:pt x="292" y="158"/>
                        <a:pt x="292" y="158"/>
                        <a:pt x="292" y="158"/>
                      </a:cubicBezTo>
                      <a:cubicBezTo>
                        <a:pt x="296" y="158"/>
                        <a:pt x="298" y="161"/>
                        <a:pt x="298" y="164"/>
                      </a:cubicBezTo>
                      <a:lnTo>
                        <a:pt x="298" y="187"/>
                      </a:lnTo>
                      <a:close/>
                      <a:moveTo>
                        <a:pt x="298" y="134"/>
                      </a:moveTo>
                      <a:cubicBezTo>
                        <a:pt x="298" y="137"/>
                        <a:pt x="296" y="140"/>
                        <a:pt x="292" y="140"/>
                      </a:cubicBezTo>
                      <a:cubicBezTo>
                        <a:pt x="269" y="140"/>
                        <a:pt x="269" y="140"/>
                        <a:pt x="269" y="140"/>
                      </a:cubicBezTo>
                      <a:cubicBezTo>
                        <a:pt x="266" y="140"/>
                        <a:pt x="263" y="137"/>
                        <a:pt x="263" y="134"/>
                      </a:cubicBezTo>
                      <a:cubicBezTo>
                        <a:pt x="263" y="111"/>
                        <a:pt x="263" y="111"/>
                        <a:pt x="263" y="111"/>
                      </a:cubicBezTo>
                      <a:cubicBezTo>
                        <a:pt x="263" y="108"/>
                        <a:pt x="266" y="105"/>
                        <a:pt x="269" y="105"/>
                      </a:cubicBezTo>
                      <a:cubicBezTo>
                        <a:pt x="292" y="105"/>
                        <a:pt x="292" y="105"/>
                        <a:pt x="292" y="105"/>
                      </a:cubicBezTo>
                      <a:cubicBezTo>
                        <a:pt x="296" y="105"/>
                        <a:pt x="298" y="108"/>
                        <a:pt x="298" y="111"/>
                      </a:cubicBezTo>
                      <a:lnTo>
                        <a:pt x="298"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67" name="Freeform 8"/>
                <p:cNvSpPr/>
                <p:nvPr/>
              </p:nvSpPr>
              <p:spPr bwMode="auto">
                <a:xfrm>
                  <a:off x="1165225" y="1162051"/>
                  <a:ext cx="157163" cy="150813"/>
                </a:xfrm>
                <a:custGeom>
                  <a:avLst/>
                  <a:gdLst>
                    <a:gd name="T0" fmla="*/ 31 w 99"/>
                    <a:gd name="T1" fmla="*/ 95 h 95"/>
                    <a:gd name="T2" fmla="*/ 0 w 99"/>
                    <a:gd name="T3" fmla="*/ 0 h 95"/>
                    <a:gd name="T4" fmla="*/ 99 w 99"/>
                    <a:gd name="T5" fmla="*/ 39 h 95"/>
                    <a:gd name="T6" fmla="*/ 31 w 99"/>
                    <a:gd name="T7" fmla="*/ 95 h 95"/>
                  </a:gdLst>
                  <a:ahLst/>
                  <a:cxnLst>
                    <a:cxn ang="0">
                      <a:pos x="T0" y="T1"/>
                    </a:cxn>
                    <a:cxn ang="0">
                      <a:pos x="T2" y="T3"/>
                    </a:cxn>
                    <a:cxn ang="0">
                      <a:pos x="T4" y="T5"/>
                    </a:cxn>
                    <a:cxn ang="0">
                      <a:pos x="T6" y="T7"/>
                    </a:cxn>
                  </a:cxnLst>
                  <a:rect l="0" t="0" r="r" b="b"/>
                  <a:pathLst>
                    <a:path w="99" h="95">
                      <a:moveTo>
                        <a:pt x="31" y="95"/>
                      </a:moveTo>
                      <a:lnTo>
                        <a:pt x="0" y="0"/>
                      </a:lnTo>
                      <a:lnTo>
                        <a:pt x="99" y="39"/>
                      </a:lnTo>
                      <a:lnTo>
                        <a:pt x="31"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68" name="Freeform 9"/>
                <p:cNvSpPr>
                  <a:spLocks noEditPoints="1"/>
                </p:cNvSpPr>
                <p:nvPr/>
              </p:nvSpPr>
              <p:spPr bwMode="auto">
                <a:xfrm>
                  <a:off x="1162050" y="1155701"/>
                  <a:ext cx="592138" cy="409575"/>
                </a:xfrm>
                <a:custGeom>
                  <a:avLst/>
                  <a:gdLst>
                    <a:gd name="T0" fmla="*/ 104 w 207"/>
                    <a:gd name="T1" fmla="*/ 0 h 143"/>
                    <a:gd name="T2" fmla="*/ 0 w 207"/>
                    <a:gd name="T3" fmla="*/ 71 h 143"/>
                    <a:gd name="T4" fmla="*/ 104 w 207"/>
                    <a:gd name="T5" fmla="*/ 143 h 143"/>
                    <a:gd name="T6" fmla="*/ 207 w 207"/>
                    <a:gd name="T7" fmla="*/ 71 h 143"/>
                    <a:gd name="T8" fmla="*/ 104 w 207"/>
                    <a:gd name="T9" fmla="*/ 0 h 143"/>
                    <a:gd name="T10" fmla="*/ 54 w 207"/>
                    <a:gd name="T11" fmla="*/ 85 h 143"/>
                    <a:gd name="T12" fmla="*/ 40 w 207"/>
                    <a:gd name="T13" fmla="*/ 71 h 143"/>
                    <a:gd name="T14" fmla="*/ 54 w 207"/>
                    <a:gd name="T15" fmla="*/ 57 h 143"/>
                    <a:gd name="T16" fmla="*/ 68 w 207"/>
                    <a:gd name="T17" fmla="*/ 71 h 143"/>
                    <a:gd name="T18" fmla="*/ 54 w 207"/>
                    <a:gd name="T19" fmla="*/ 85 h 143"/>
                    <a:gd name="T20" fmla="*/ 104 w 207"/>
                    <a:gd name="T21" fmla="*/ 85 h 143"/>
                    <a:gd name="T22" fmla="*/ 90 w 207"/>
                    <a:gd name="T23" fmla="*/ 71 h 143"/>
                    <a:gd name="T24" fmla="*/ 104 w 207"/>
                    <a:gd name="T25" fmla="*/ 57 h 143"/>
                    <a:gd name="T26" fmla="*/ 118 w 207"/>
                    <a:gd name="T27" fmla="*/ 71 h 143"/>
                    <a:gd name="T28" fmla="*/ 104 w 207"/>
                    <a:gd name="T29" fmla="*/ 85 h 143"/>
                    <a:gd name="T30" fmla="*/ 154 w 207"/>
                    <a:gd name="T31" fmla="*/ 85 h 143"/>
                    <a:gd name="T32" fmla="*/ 140 w 207"/>
                    <a:gd name="T33" fmla="*/ 71 h 143"/>
                    <a:gd name="T34" fmla="*/ 154 w 207"/>
                    <a:gd name="T35" fmla="*/ 57 h 143"/>
                    <a:gd name="T36" fmla="*/ 168 w 207"/>
                    <a:gd name="T37" fmla="*/ 71 h 143"/>
                    <a:gd name="T38" fmla="*/ 154 w 207"/>
                    <a:gd name="T3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143">
                      <a:moveTo>
                        <a:pt x="104" y="0"/>
                      </a:moveTo>
                      <a:cubicBezTo>
                        <a:pt x="47" y="0"/>
                        <a:pt x="0" y="32"/>
                        <a:pt x="0" y="71"/>
                      </a:cubicBezTo>
                      <a:cubicBezTo>
                        <a:pt x="0" y="111"/>
                        <a:pt x="47" y="143"/>
                        <a:pt x="104" y="143"/>
                      </a:cubicBezTo>
                      <a:cubicBezTo>
                        <a:pt x="161" y="143"/>
                        <a:pt x="207" y="111"/>
                        <a:pt x="207" y="71"/>
                      </a:cubicBezTo>
                      <a:cubicBezTo>
                        <a:pt x="207" y="32"/>
                        <a:pt x="161" y="0"/>
                        <a:pt x="104" y="0"/>
                      </a:cubicBezTo>
                      <a:close/>
                      <a:moveTo>
                        <a:pt x="54" y="85"/>
                      </a:moveTo>
                      <a:cubicBezTo>
                        <a:pt x="46" y="85"/>
                        <a:pt x="40" y="79"/>
                        <a:pt x="40" y="71"/>
                      </a:cubicBezTo>
                      <a:cubicBezTo>
                        <a:pt x="40" y="64"/>
                        <a:pt x="46" y="57"/>
                        <a:pt x="54" y="57"/>
                      </a:cubicBezTo>
                      <a:cubicBezTo>
                        <a:pt x="62" y="57"/>
                        <a:pt x="68" y="64"/>
                        <a:pt x="68" y="71"/>
                      </a:cubicBezTo>
                      <a:cubicBezTo>
                        <a:pt x="68" y="79"/>
                        <a:pt x="62" y="85"/>
                        <a:pt x="54" y="85"/>
                      </a:cubicBezTo>
                      <a:close/>
                      <a:moveTo>
                        <a:pt x="104" y="85"/>
                      </a:moveTo>
                      <a:cubicBezTo>
                        <a:pt x="96" y="85"/>
                        <a:pt x="90" y="79"/>
                        <a:pt x="90" y="71"/>
                      </a:cubicBezTo>
                      <a:cubicBezTo>
                        <a:pt x="90" y="64"/>
                        <a:pt x="96" y="57"/>
                        <a:pt x="104" y="57"/>
                      </a:cubicBezTo>
                      <a:cubicBezTo>
                        <a:pt x="112" y="57"/>
                        <a:pt x="118" y="64"/>
                        <a:pt x="118" y="71"/>
                      </a:cubicBezTo>
                      <a:cubicBezTo>
                        <a:pt x="118" y="79"/>
                        <a:pt x="112" y="85"/>
                        <a:pt x="104" y="85"/>
                      </a:cubicBezTo>
                      <a:close/>
                      <a:moveTo>
                        <a:pt x="154" y="85"/>
                      </a:moveTo>
                      <a:cubicBezTo>
                        <a:pt x="146" y="85"/>
                        <a:pt x="140" y="79"/>
                        <a:pt x="140" y="71"/>
                      </a:cubicBezTo>
                      <a:cubicBezTo>
                        <a:pt x="140" y="64"/>
                        <a:pt x="146" y="57"/>
                        <a:pt x="154" y="57"/>
                      </a:cubicBezTo>
                      <a:cubicBezTo>
                        <a:pt x="162" y="57"/>
                        <a:pt x="168" y="64"/>
                        <a:pt x="168" y="71"/>
                      </a:cubicBezTo>
                      <a:cubicBezTo>
                        <a:pt x="168" y="79"/>
                        <a:pt x="162" y="85"/>
                        <a:pt x="1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grpSp>
        </p:grpSp>
        <p:sp>
          <p:nvSpPr>
            <p:cNvPr id="61" name="TextBox 60"/>
            <p:cNvSpPr txBox="1"/>
            <p:nvPr/>
          </p:nvSpPr>
          <p:spPr>
            <a:xfrm>
              <a:off x="5148064" y="3299049"/>
              <a:ext cx="404278" cy="338554"/>
            </a:xfrm>
            <a:prstGeom prst="rect">
              <a:avLst/>
            </a:prstGeom>
            <a:noFill/>
          </p:spPr>
          <p:txBody>
            <a:bodyPr wrap="none" rtlCol="0">
              <a:spAutoFit/>
            </a:bodyPr>
            <a:lstStyle/>
            <a:p>
              <a:r>
                <a:rPr lang="en-US" altLang="zh-CN" sz="1600" dirty="0" smtClean="0">
                  <a:solidFill>
                    <a:schemeClr val="bg1"/>
                  </a:solidFill>
                  <a:latin typeface="Impact" panose="020B0806030902050204" pitchFamily="34" charset="0"/>
                </a:rPr>
                <a:t>04</a:t>
              </a:r>
              <a:endParaRPr lang="zh-CN" altLang="en-US" sz="1600" dirty="0">
                <a:solidFill>
                  <a:schemeClr val="bg1"/>
                </a:solidFill>
                <a:latin typeface="Impact" panose="020B0806030902050204" pitchFamily="34" charset="0"/>
              </a:endParaRPr>
            </a:p>
          </p:txBody>
        </p:sp>
      </p:grpSp>
      <p:grpSp>
        <p:nvGrpSpPr>
          <p:cNvPr id="69" name="组合 68"/>
          <p:cNvGrpSpPr/>
          <p:nvPr/>
        </p:nvGrpSpPr>
        <p:grpSpPr>
          <a:xfrm>
            <a:off x="3441572" y="3133800"/>
            <a:ext cx="1031704" cy="1191173"/>
            <a:chOff x="3441572" y="3153677"/>
            <a:chExt cx="1031704" cy="1191173"/>
          </a:xfrm>
        </p:grpSpPr>
        <p:grpSp>
          <p:nvGrpSpPr>
            <p:cNvPr id="70" name="组合 69"/>
            <p:cNvGrpSpPr/>
            <p:nvPr/>
          </p:nvGrpSpPr>
          <p:grpSpPr>
            <a:xfrm>
              <a:off x="3441572" y="3153677"/>
              <a:ext cx="1031704" cy="1191173"/>
              <a:chOff x="3441572" y="3153677"/>
              <a:chExt cx="1031704" cy="1191173"/>
            </a:xfrm>
          </p:grpSpPr>
          <p:sp>
            <p:nvSpPr>
              <p:cNvPr id="72" name="Freeform 10"/>
              <p:cNvSpPr/>
              <p:nvPr/>
            </p:nvSpPr>
            <p:spPr bwMode="auto">
              <a:xfrm>
                <a:off x="3503246" y="3188919"/>
                <a:ext cx="454620" cy="203522"/>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A4C5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600"/>
              </a:p>
            </p:txBody>
          </p:sp>
          <p:sp>
            <p:nvSpPr>
              <p:cNvPr id="73" name="Freeform 11"/>
              <p:cNvSpPr/>
              <p:nvPr/>
            </p:nvSpPr>
            <p:spPr bwMode="auto">
              <a:xfrm>
                <a:off x="3441572" y="3153677"/>
                <a:ext cx="1031704" cy="1191173"/>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75000"/>
                </a:schemeClr>
              </a:solidFill>
              <a:ln>
                <a:noFill/>
              </a:ln>
            </p:spPr>
            <p:txBody>
              <a:bodyPr vert="horz" wrap="square" lIns="68580" tIns="34290" rIns="68580" bIns="34290" numCol="1" anchor="t" anchorCtr="0" compatLnSpc="1"/>
              <a:lstStyle/>
              <a:p>
                <a:endParaRPr lang="zh-CN" altLang="en-US" sz="1600"/>
              </a:p>
            </p:txBody>
          </p:sp>
          <p:sp>
            <p:nvSpPr>
              <p:cNvPr id="74" name="Freeform 21"/>
              <p:cNvSpPr/>
              <p:nvPr/>
            </p:nvSpPr>
            <p:spPr bwMode="auto">
              <a:xfrm>
                <a:off x="3503246" y="3188919"/>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C00000"/>
              </a:solidFill>
              <a:ln>
                <a:noFill/>
              </a:ln>
            </p:spPr>
            <p:txBody>
              <a:bodyPr vert="horz" wrap="square" lIns="68580" tIns="34290" rIns="68580" bIns="34290" numCol="1" anchor="t" anchorCtr="0" compatLnSpc="1"/>
              <a:lstStyle/>
              <a:p>
                <a:endParaRPr lang="zh-CN" altLang="en-US" sz="1600"/>
              </a:p>
            </p:txBody>
          </p:sp>
          <p:grpSp>
            <p:nvGrpSpPr>
              <p:cNvPr id="75" name="组合 74"/>
              <p:cNvGrpSpPr/>
              <p:nvPr/>
            </p:nvGrpSpPr>
            <p:grpSpPr>
              <a:xfrm>
                <a:off x="3813394" y="3706259"/>
                <a:ext cx="303966" cy="397832"/>
                <a:chOff x="2951163" y="2495550"/>
                <a:chExt cx="1208088" cy="1581150"/>
              </a:xfrm>
              <a:solidFill>
                <a:srgbClr val="867188"/>
              </a:solidFill>
            </p:grpSpPr>
            <p:sp>
              <p:nvSpPr>
                <p:cNvPr id="76"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77"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78"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79"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80"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81"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82"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83"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84"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grpSp>
        </p:grpSp>
        <p:sp>
          <p:nvSpPr>
            <p:cNvPr id="71" name="TextBox 70"/>
            <p:cNvSpPr txBox="1"/>
            <p:nvPr/>
          </p:nvSpPr>
          <p:spPr>
            <a:xfrm>
              <a:off x="3471664" y="3272544"/>
              <a:ext cx="404278" cy="338554"/>
            </a:xfrm>
            <a:prstGeom prst="rect">
              <a:avLst/>
            </a:prstGeom>
            <a:noFill/>
          </p:spPr>
          <p:txBody>
            <a:bodyPr wrap="none" rtlCol="0">
              <a:spAutoFit/>
            </a:bodyPr>
            <a:lstStyle/>
            <a:p>
              <a:r>
                <a:rPr lang="en-US" altLang="zh-CN" sz="1600" dirty="0" smtClean="0">
                  <a:solidFill>
                    <a:schemeClr val="bg1"/>
                  </a:solidFill>
                  <a:latin typeface="Impact" panose="020B0806030902050204" pitchFamily="34" charset="0"/>
                </a:rPr>
                <a:t>05</a:t>
              </a:r>
              <a:endParaRPr lang="zh-CN" altLang="en-US" sz="1600" dirty="0">
                <a:solidFill>
                  <a:schemeClr val="bg1"/>
                </a:solidFill>
                <a:latin typeface="Impact" panose="020B0806030902050204" pitchFamily="34" charset="0"/>
              </a:endParaRPr>
            </a:p>
          </p:txBody>
        </p:sp>
      </p:grpSp>
      <p:grpSp>
        <p:nvGrpSpPr>
          <p:cNvPr id="85" name="组合 84"/>
          <p:cNvGrpSpPr/>
          <p:nvPr/>
        </p:nvGrpSpPr>
        <p:grpSpPr>
          <a:xfrm>
            <a:off x="2822972" y="2113539"/>
            <a:ext cx="1029941" cy="1191173"/>
            <a:chOff x="2843344" y="2115805"/>
            <a:chExt cx="1029941" cy="1191173"/>
          </a:xfrm>
        </p:grpSpPr>
        <p:grpSp>
          <p:nvGrpSpPr>
            <p:cNvPr id="86" name="组合 85"/>
            <p:cNvGrpSpPr/>
            <p:nvPr/>
          </p:nvGrpSpPr>
          <p:grpSpPr>
            <a:xfrm>
              <a:off x="2843344" y="2115805"/>
              <a:ext cx="1029941" cy="1191173"/>
              <a:chOff x="2843344" y="2115805"/>
              <a:chExt cx="1029941" cy="1191173"/>
            </a:xfrm>
          </p:grpSpPr>
          <p:sp>
            <p:nvSpPr>
              <p:cNvPr id="88" name="Freeform 6"/>
              <p:cNvSpPr/>
              <p:nvPr/>
            </p:nvSpPr>
            <p:spPr bwMode="auto">
              <a:xfrm>
                <a:off x="2904135" y="2151048"/>
                <a:ext cx="453738" cy="203522"/>
              </a:xfrm>
              <a:custGeom>
                <a:avLst/>
                <a:gdLst>
                  <a:gd name="T0" fmla="*/ 0 w 515"/>
                  <a:gd name="T1" fmla="*/ 231 h 231"/>
                  <a:gd name="T2" fmla="*/ 398 w 515"/>
                  <a:gd name="T3" fmla="*/ 0 h 231"/>
                  <a:gd name="T4" fmla="*/ 515 w 515"/>
                  <a:gd name="T5" fmla="*/ 0 h 231"/>
                  <a:gd name="T6" fmla="*/ 515 w 515"/>
                  <a:gd name="T7" fmla="*/ 231 h 231"/>
                  <a:gd name="T8" fmla="*/ 0 w 515"/>
                  <a:gd name="T9" fmla="*/ 231 h 231"/>
                </a:gdLst>
                <a:ahLst/>
                <a:cxnLst>
                  <a:cxn ang="0">
                    <a:pos x="T0" y="T1"/>
                  </a:cxn>
                  <a:cxn ang="0">
                    <a:pos x="T2" y="T3"/>
                  </a:cxn>
                  <a:cxn ang="0">
                    <a:pos x="T4" y="T5"/>
                  </a:cxn>
                  <a:cxn ang="0">
                    <a:pos x="T6" y="T7"/>
                  </a:cxn>
                  <a:cxn ang="0">
                    <a:pos x="T8" y="T9"/>
                  </a:cxn>
                </a:cxnLst>
                <a:rect l="0" t="0" r="r" b="b"/>
                <a:pathLst>
                  <a:path w="515" h="231">
                    <a:moveTo>
                      <a:pt x="0" y="231"/>
                    </a:moveTo>
                    <a:lnTo>
                      <a:pt x="398" y="0"/>
                    </a:lnTo>
                    <a:lnTo>
                      <a:pt x="515" y="0"/>
                    </a:lnTo>
                    <a:lnTo>
                      <a:pt x="515" y="231"/>
                    </a:lnTo>
                    <a:lnTo>
                      <a:pt x="0" y="231"/>
                    </a:lnTo>
                    <a:close/>
                  </a:path>
                </a:pathLst>
              </a:custGeom>
              <a:solidFill>
                <a:srgbClr val="3C535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600"/>
              </a:p>
            </p:txBody>
          </p:sp>
          <p:sp>
            <p:nvSpPr>
              <p:cNvPr id="89" name="Freeform 7"/>
              <p:cNvSpPr/>
              <p:nvPr/>
            </p:nvSpPr>
            <p:spPr bwMode="auto">
              <a:xfrm>
                <a:off x="2843344" y="2115805"/>
                <a:ext cx="1029941" cy="1191173"/>
              </a:xfrm>
              <a:custGeom>
                <a:avLst/>
                <a:gdLst>
                  <a:gd name="T0" fmla="*/ 0 w 1169"/>
                  <a:gd name="T1" fmla="*/ 1014 h 1352"/>
                  <a:gd name="T2" fmla="*/ 0 w 1169"/>
                  <a:gd name="T3" fmla="*/ 338 h 1352"/>
                  <a:gd name="T4" fmla="*/ 584 w 1169"/>
                  <a:gd name="T5" fmla="*/ 0 h 1352"/>
                  <a:gd name="T6" fmla="*/ 1169 w 1169"/>
                  <a:gd name="T7" fmla="*/ 338 h 1352"/>
                  <a:gd name="T8" fmla="*/ 1169 w 1169"/>
                  <a:gd name="T9" fmla="*/ 1014 h 1352"/>
                  <a:gd name="T10" fmla="*/ 584 w 1169"/>
                  <a:gd name="T11" fmla="*/ 1352 h 1352"/>
                  <a:gd name="T12" fmla="*/ 0 w 1169"/>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69" h="1352">
                    <a:moveTo>
                      <a:pt x="0" y="1014"/>
                    </a:moveTo>
                    <a:lnTo>
                      <a:pt x="0" y="338"/>
                    </a:lnTo>
                    <a:lnTo>
                      <a:pt x="584" y="0"/>
                    </a:lnTo>
                    <a:lnTo>
                      <a:pt x="1169" y="338"/>
                    </a:lnTo>
                    <a:lnTo>
                      <a:pt x="1169" y="1014"/>
                    </a:lnTo>
                    <a:lnTo>
                      <a:pt x="584" y="1352"/>
                    </a:lnTo>
                    <a:lnTo>
                      <a:pt x="0" y="1014"/>
                    </a:lnTo>
                    <a:close/>
                  </a:path>
                </a:pathLst>
              </a:custGeom>
              <a:solidFill>
                <a:schemeClr val="bg1">
                  <a:lumMod val="75000"/>
                </a:schemeClr>
              </a:solidFill>
              <a:ln>
                <a:noFill/>
              </a:ln>
            </p:spPr>
            <p:txBody>
              <a:bodyPr vert="horz" wrap="square" lIns="68580" tIns="34290" rIns="68580" bIns="34290" numCol="1" anchor="t" anchorCtr="0" compatLnSpc="1"/>
              <a:lstStyle/>
              <a:p>
                <a:endParaRPr lang="zh-CN" altLang="en-US" sz="1600"/>
              </a:p>
            </p:txBody>
          </p:sp>
          <p:sp>
            <p:nvSpPr>
              <p:cNvPr id="90" name="Freeform 22"/>
              <p:cNvSpPr/>
              <p:nvPr/>
            </p:nvSpPr>
            <p:spPr bwMode="auto">
              <a:xfrm>
                <a:off x="2904135" y="2151048"/>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600"/>
              </a:p>
            </p:txBody>
          </p:sp>
          <p:grpSp>
            <p:nvGrpSpPr>
              <p:cNvPr id="91" name="组合 90"/>
              <p:cNvGrpSpPr/>
              <p:nvPr/>
            </p:nvGrpSpPr>
            <p:grpSpPr>
              <a:xfrm>
                <a:off x="3180247" y="2670214"/>
                <a:ext cx="346041" cy="321120"/>
                <a:chOff x="5278438" y="2973388"/>
                <a:chExt cx="1344613" cy="1247775"/>
              </a:xfrm>
              <a:solidFill>
                <a:schemeClr val="bg1"/>
              </a:solidFill>
            </p:grpSpPr>
            <p:sp>
              <p:nvSpPr>
                <p:cNvPr id="92"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rgbClr val="78A6B6"/>
                    </a:solidFill>
                  </a:endParaRPr>
                </a:p>
              </p:txBody>
            </p:sp>
            <p:sp>
              <p:nvSpPr>
                <p:cNvPr id="93"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rgbClr val="78A6B6"/>
                    </a:solidFill>
                  </a:endParaRPr>
                </a:p>
              </p:txBody>
            </p:sp>
            <p:sp>
              <p:nvSpPr>
                <p:cNvPr id="94"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rgbClr val="78A6B6"/>
                    </a:solidFill>
                  </a:endParaRPr>
                </a:p>
              </p:txBody>
            </p:sp>
            <p:sp>
              <p:nvSpPr>
                <p:cNvPr id="95"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rgbClr val="78A6B6"/>
                    </a:solidFill>
                  </a:endParaRPr>
                </a:p>
              </p:txBody>
            </p:sp>
          </p:grpSp>
        </p:grpSp>
        <p:sp>
          <p:nvSpPr>
            <p:cNvPr id="87" name="TextBox 86"/>
            <p:cNvSpPr txBox="1"/>
            <p:nvPr/>
          </p:nvSpPr>
          <p:spPr>
            <a:xfrm>
              <a:off x="2888568" y="2258753"/>
              <a:ext cx="404278" cy="338554"/>
            </a:xfrm>
            <a:prstGeom prst="rect">
              <a:avLst/>
            </a:prstGeom>
            <a:noFill/>
          </p:spPr>
          <p:txBody>
            <a:bodyPr wrap="none" rtlCol="0">
              <a:spAutoFit/>
            </a:bodyPr>
            <a:lstStyle/>
            <a:p>
              <a:r>
                <a:rPr lang="en-US" altLang="zh-CN" sz="1600" dirty="0" smtClean="0">
                  <a:solidFill>
                    <a:schemeClr val="bg1"/>
                  </a:solidFill>
                  <a:latin typeface="Impact" panose="020B0806030902050204" pitchFamily="34" charset="0"/>
                </a:rPr>
                <a:t>06</a:t>
              </a:r>
              <a:endParaRPr lang="zh-CN" altLang="en-US" sz="1600" dirty="0">
                <a:solidFill>
                  <a:schemeClr val="bg1"/>
                </a:solidFill>
                <a:latin typeface="Impact" panose="020B0806030902050204" pitchFamily="34" charset="0"/>
              </a:endParaRPr>
            </a:p>
          </p:txBody>
        </p:sp>
      </p:grpSp>
      <p:sp>
        <p:nvSpPr>
          <p:cNvPr id="96" name="灯片编号占位符 95"/>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97" name="TextBox 96"/>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15"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2000" fill="hold"/>
                                        <p:tgtEl>
                                          <p:spTgt spid="18"/>
                                        </p:tgtEl>
                                        <p:attrNameLst>
                                          <p:attrName>ppt_w</p:attrName>
                                        </p:attrNameLst>
                                      </p:cBhvr>
                                      <p:tavLst>
                                        <p:tav tm="0">
                                          <p:val>
                                            <p:fltVal val="0"/>
                                          </p:val>
                                        </p:tav>
                                        <p:tav tm="100000">
                                          <p:val>
                                            <p:strVal val="#ppt_w"/>
                                          </p:val>
                                        </p:tav>
                                      </p:tavLst>
                                    </p:anim>
                                    <p:anim calcmode="lin" valueType="num">
                                      <p:cBhvr>
                                        <p:cTn id="20" dur="2000" fill="hold"/>
                                        <p:tgtEl>
                                          <p:spTgt spid="18"/>
                                        </p:tgtEl>
                                        <p:attrNameLst>
                                          <p:attrName>ppt_h</p:attrName>
                                        </p:attrNameLst>
                                      </p:cBhvr>
                                      <p:tavLst>
                                        <p:tav tm="0">
                                          <p:val>
                                            <p:fltVal val="0"/>
                                          </p:val>
                                        </p:tav>
                                        <p:tav tm="100000">
                                          <p:val>
                                            <p:strVal val="#ppt_h"/>
                                          </p:val>
                                        </p:tav>
                                      </p:tavLst>
                                    </p:anim>
                                    <p:anim calcmode="lin" valueType="num">
                                      <p:cBhvr>
                                        <p:cTn id="21" dur="2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1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2000" fill="hold"/>
                                        <p:tgtEl>
                                          <p:spTgt spid="37"/>
                                        </p:tgtEl>
                                        <p:attrNameLst>
                                          <p:attrName>ppt_w</p:attrName>
                                        </p:attrNameLst>
                                      </p:cBhvr>
                                      <p:tavLst>
                                        <p:tav tm="0">
                                          <p:val>
                                            <p:fltVal val="0"/>
                                          </p:val>
                                        </p:tav>
                                        <p:tav tm="100000">
                                          <p:val>
                                            <p:strVal val="#ppt_w"/>
                                          </p:val>
                                        </p:tav>
                                      </p:tavLst>
                                    </p:anim>
                                    <p:anim calcmode="lin" valueType="num">
                                      <p:cBhvr>
                                        <p:cTn id="26" dur="2000" fill="hold"/>
                                        <p:tgtEl>
                                          <p:spTgt spid="37"/>
                                        </p:tgtEl>
                                        <p:attrNameLst>
                                          <p:attrName>ppt_h</p:attrName>
                                        </p:attrNameLst>
                                      </p:cBhvr>
                                      <p:tavLst>
                                        <p:tav tm="0">
                                          <p:val>
                                            <p:fltVal val="0"/>
                                          </p:val>
                                        </p:tav>
                                        <p:tav tm="100000">
                                          <p:val>
                                            <p:strVal val="#ppt_h"/>
                                          </p:val>
                                        </p:tav>
                                      </p:tavLst>
                                    </p:anim>
                                    <p:anim calcmode="lin" valueType="num">
                                      <p:cBhvr>
                                        <p:cTn id="27" dur="2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7"/>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2000" fill="hold"/>
                                        <p:tgtEl>
                                          <p:spTgt spid="45"/>
                                        </p:tgtEl>
                                        <p:attrNameLst>
                                          <p:attrName>ppt_w</p:attrName>
                                        </p:attrNameLst>
                                      </p:cBhvr>
                                      <p:tavLst>
                                        <p:tav tm="0">
                                          <p:val>
                                            <p:fltVal val="0"/>
                                          </p:val>
                                        </p:tav>
                                        <p:tav tm="100000">
                                          <p:val>
                                            <p:strVal val="#ppt_w"/>
                                          </p:val>
                                        </p:tav>
                                      </p:tavLst>
                                    </p:anim>
                                    <p:anim calcmode="lin" valueType="num">
                                      <p:cBhvr>
                                        <p:cTn id="32" dur="2000" fill="hold"/>
                                        <p:tgtEl>
                                          <p:spTgt spid="45"/>
                                        </p:tgtEl>
                                        <p:attrNameLst>
                                          <p:attrName>ppt_h</p:attrName>
                                        </p:attrNameLst>
                                      </p:cBhvr>
                                      <p:tavLst>
                                        <p:tav tm="0">
                                          <p:val>
                                            <p:fltVal val="0"/>
                                          </p:val>
                                        </p:tav>
                                        <p:tav tm="100000">
                                          <p:val>
                                            <p:strVal val="#ppt_h"/>
                                          </p:val>
                                        </p:tav>
                                      </p:tavLst>
                                    </p:anim>
                                    <p:anim calcmode="lin" valueType="num">
                                      <p:cBhvr>
                                        <p:cTn id="33" dur="2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5"/>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2000" fill="hold"/>
                                        <p:tgtEl>
                                          <p:spTgt spid="59"/>
                                        </p:tgtEl>
                                        <p:attrNameLst>
                                          <p:attrName>ppt_w</p:attrName>
                                        </p:attrNameLst>
                                      </p:cBhvr>
                                      <p:tavLst>
                                        <p:tav tm="0">
                                          <p:val>
                                            <p:fltVal val="0"/>
                                          </p:val>
                                        </p:tav>
                                        <p:tav tm="100000">
                                          <p:val>
                                            <p:strVal val="#ppt_w"/>
                                          </p:val>
                                        </p:tav>
                                      </p:tavLst>
                                    </p:anim>
                                    <p:anim calcmode="lin" valueType="num">
                                      <p:cBhvr>
                                        <p:cTn id="38" dur="2000" fill="hold"/>
                                        <p:tgtEl>
                                          <p:spTgt spid="59"/>
                                        </p:tgtEl>
                                        <p:attrNameLst>
                                          <p:attrName>ppt_h</p:attrName>
                                        </p:attrNameLst>
                                      </p:cBhvr>
                                      <p:tavLst>
                                        <p:tav tm="0">
                                          <p:val>
                                            <p:fltVal val="0"/>
                                          </p:val>
                                        </p:tav>
                                        <p:tav tm="100000">
                                          <p:val>
                                            <p:strVal val="#ppt_h"/>
                                          </p:val>
                                        </p:tav>
                                      </p:tavLst>
                                    </p:anim>
                                    <p:anim calcmode="lin" valueType="num">
                                      <p:cBhvr>
                                        <p:cTn id="39" dur="2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59"/>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2000" fill="hold"/>
                                        <p:tgtEl>
                                          <p:spTgt spid="69"/>
                                        </p:tgtEl>
                                        <p:attrNameLst>
                                          <p:attrName>ppt_w</p:attrName>
                                        </p:attrNameLst>
                                      </p:cBhvr>
                                      <p:tavLst>
                                        <p:tav tm="0">
                                          <p:val>
                                            <p:fltVal val="0"/>
                                          </p:val>
                                        </p:tav>
                                        <p:tav tm="100000">
                                          <p:val>
                                            <p:strVal val="#ppt_w"/>
                                          </p:val>
                                        </p:tav>
                                      </p:tavLst>
                                    </p:anim>
                                    <p:anim calcmode="lin" valueType="num">
                                      <p:cBhvr>
                                        <p:cTn id="44" dur="2000" fill="hold"/>
                                        <p:tgtEl>
                                          <p:spTgt spid="69"/>
                                        </p:tgtEl>
                                        <p:attrNameLst>
                                          <p:attrName>ppt_h</p:attrName>
                                        </p:attrNameLst>
                                      </p:cBhvr>
                                      <p:tavLst>
                                        <p:tav tm="0">
                                          <p:val>
                                            <p:fltVal val="0"/>
                                          </p:val>
                                        </p:tav>
                                        <p:tav tm="100000">
                                          <p:val>
                                            <p:strVal val="#ppt_h"/>
                                          </p:val>
                                        </p:tav>
                                      </p:tavLst>
                                    </p:anim>
                                    <p:anim calcmode="lin" valueType="num">
                                      <p:cBhvr>
                                        <p:cTn id="45" dur="2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69"/>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 calcmode="lin" valueType="num">
                                      <p:cBhvr>
                                        <p:cTn id="49" dur="2000" fill="hold"/>
                                        <p:tgtEl>
                                          <p:spTgt spid="85"/>
                                        </p:tgtEl>
                                        <p:attrNameLst>
                                          <p:attrName>ppt_w</p:attrName>
                                        </p:attrNameLst>
                                      </p:cBhvr>
                                      <p:tavLst>
                                        <p:tav tm="0">
                                          <p:val>
                                            <p:fltVal val="0"/>
                                          </p:val>
                                        </p:tav>
                                        <p:tav tm="100000">
                                          <p:val>
                                            <p:strVal val="#ppt_w"/>
                                          </p:val>
                                        </p:tav>
                                      </p:tavLst>
                                    </p:anim>
                                    <p:anim calcmode="lin" valueType="num">
                                      <p:cBhvr>
                                        <p:cTn id="50" dur="2000" fill="hold"/>
                                        <p:tgtEl>
                                          <p:spTgt spid="85"/>
                                        </p:tgtEl>
                                        <p:attrNameLst>
                                          <p:attrName>ppt_h</p:attrName>
                                        </p:attrNameLst>
                                      </p:cBhvr>
                                      <p:tavLst>
                                        <p:tav tm="0">
                                          <p:val>
                                            <p:fltVal val="0"/>
                                          </p:val>
                                        </p:tav>
                                        <p:tav tm="100000">
                                          <p:val>
                                            <p:strVal val="#ppt_h"/>
                                          </p:val>
                                        </p:tav>
                                      </p:tavLst>
                                    </p:anim>
                                    <p:anim calcmode="lin" valueType="num">
                                      <p:cBhvr>
                                        <p:cTn id="51" dur="2000" fill="hold"/>
                                        <p:tgtEl>
                                          <p:spTgt spid="85"/>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85"/>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3000"/>
                            </p:stCondLst>
                            <p:childTnLst>
                              <p:par>
                                <p:cTn id="54" presetID="15"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1000" fill="hold"/>
                                        <p:tgtEl>
                                          <p:spTgt spid="13"/>
                                        </p:tgtEl>
                                        <p:attrNameLst>
                                          <p:attrName>ppt_w</p:attrName>
                                        </p:attrNameLst>
                                      </p:cBhvr>
                                      <p:tavLst>
                                        <p:tav tm="0">
                                          <p:val>
                                            <p:fltVal val="0"/>
                                          </p:val>
                                        </p:tav>
                                        <p:tav tm="100000">
                                          <p:val>
                                            <p:strVal val="#ppt_w"/>
                                          </p:val>
                                        </p:tav>
                                      </p:tavLst>
                                    </p:anim>
                                    <p:anim calcmode="lin" valueType="num">
                                      <p:cBhvr>
                                        <p:cTn id="57" dur="1000" fill="hold"/>
                                        <p:tgtEl>
                                          <p:spTgt spid="13"/>
                                        </p:tgtEl>
                                        <p:attrNameLst>
                                          <p:attrName>ppt_h</p:attrName>
                                        </p:attrNameLst>
                                      </p:cBhvr>
                                      <p:tavLst>
                                        <p:tav tm="0">
                                          <p:val>
                                            <p:fltVal val="0"/>
                                          </p:val>
                                        </p:tav>
                                        <p:tav tm="100000">
                                          <p:val>
                                            <p:strVal val="#ppt_h"/>
                                          </p:val>
                                        </p:tav>
                                      </p:tavLst>
                                    </p:anim>
                                    <p:anim calcmode="lin" valueType="num">
                                      <p:cBhvr>
                                        <p:cTn id="5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3"/>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1000" fill="hold"/>
                                        <p:tgtEl>
                                          <p:spTgt spid="12"/>
                                        </p:tgtEl>
                                        <p:attrNameLst>
                                          <p:attrName>ppt_w</p:attrName>
                                        </p:attrNameLst>
                                      </p:cBhvr>
                                      <p:tavLst>
                                        <p:tav tm="0">
                                          <p:val>
                                            <p:fltVal val="0"/>
                                          </p:val>
                                        </p:tav>
                                        <p:tav tm="100000">
                                          <p:val>
                                            <p:strVal val="#ppt_w"/>
                                          </p:val>
                                        </p:tav>
                                      </p:tavLst>
                                    </p:anim>
                                    <p:anim calcmode="lin" valueType="num">
                                      <p:cBhvr>
                                        <p:cTn id="63" dur="1000" fill="hold"/>
                                        <p:tgtEl>
                                          <p:spTgt spid="12"/>
                                        </p:tgtEl>
                                        <p:attrNameLst>
                                          <p:attrName>ppt_h</p:attrName>
                                        </p:attrNameLst>
                                      </p:cBhvr>
                                      <p:tavLst>
                                        <p:tav tm="0">
                                          <p:val>
                                            <p:fltVal val="0"/>
                                          </p:val>
                                        </p:tav>
                                        <p:tav tm="100000">
                                          <p:val>
                                            <p:strVal val="#ppt_h"/>
                                          </p:val>
                                        </p:tav>
                                      </p:tavLst>
                                    </p:anim>
                                    <p:anim calcmode="lin" valueType="num">
                                      <p:cBhvr>
                                        <p:cTn id="64"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12"/>
                                        </p:tgtEl>
                                        <p:attrNameLst>
                                          <p:attrName>ppt_y</p:attrName>
                                        </p:attrNameLst>
                                      </p:cBhvr>
                                      <p:tavLst>
                                        <p:tav tm="0" fmla="#ppt_y+(sin(-2*pi*(1-$))*-#ppt_x+cos(-2*pi*(1-$))*(1-#ppt_y))*(1-$)">
                                          <p:val>
                                            <p:fltVal val="0"/>
                                          </p:val>
                                        </p:tav>
                                        <p:tav tm="100000">
                                          <p:val>
                                            <p:fltVal val="1"/>
                                          </p:val>
                                        </p:tav>
                                      </p:tavLst>
                                    </p:anim>
                                  </p:childTnLst>
                                </p:cTn>
                              </p:par>
                              <p:par>
                                <p:cTn id="66" presetID="15"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fltVal val="0"/>
                                          </p:val>
                                        </p:tav>
                                        <p:tav tm="100000">
                                          <p:val>
                                            <p:strVal val="#ppt_w"/>
                                          </p:val>
                                        </p:tav>
                                      </p:tavLst>
                                    </p:anim>
                                    <p:anim calcmode="lin" valueType="num">
                                      <p:cBhvr>
                                        <p:cTn id="69" dur="1000" fill="hold"/>
                                        <p:tgtEl>
                                          <p:spTgt spid="14"/>
                                        </p:tgtEl>
                                        <p:attrNameLst>
                                          <p:attrName>ppt_h</p:attrName>
                                        </p:attrNameLst>
                                      </p:cBhvr>
                                      <p:tavLst>
                                        <p:tav tm="0">
                                          <p:val>
                                            <p:fltVal val="0"/>
                                          </p:val>
                                        </p:tav>
                                        <p:tav tm="100000">
                                          <p:val>
                                            <p:strVal val="#ppt_h"/>
                                          </p:val>
                                        </p:tav>
                                      </p:tavLst>
                                    </p:anim>
                                    <p:anim calcmode="lin" valueType="num">
                                      <p:cBhvr>
                                        <p:cTn id="70"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14"/>
                                        </p:tgtEl>
                                        <p:attrNameLst>
                                          <p:attrName>ppt_y</p:attrName>
                                        </p:attrNameLst>
                                      </p:cBhvr>
                                      <p:tavLst>
                                        <p:tav tm="0" fmla="#ppt_y+(sin(-2*pi*(1-$))*-#ppt_x+cos(-2*pi*(1-$))*(1-#ppt_y))*(1-$)">
                                          <p:val>
                                            <p:fltVal val="0"/>
                                          </p:val>
                                        </p:tav>
                                        <p:tav tm="100000">
                                          <p:val>
                                            <p:fltVal val="1"/>
                                          </p:val>
                                        </p:tav>
                                      </p:tavLst>
                                    </p:anim>
                                  </p:childTnLst>
                                </p:cTn>
                              </p:par>
                              <p:par>
                                <p:cTn id="72" presetID="15"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1000" fill="hold"/>
                                        <p:tgtEl>
                                          <p:spTgt spid="15"/>
                                        </p:tgtEl>
                                        <p:attrNameLst>
                                          <p:attrName>ppt_w</p:attrName>
                                        </p:attrNameLst>
                                      </p:cBhvr>
                                      <p:tavLst>
                                        <p:tav tm="0">
                                          <p:val>
                                            <p:fltVal val="0"/>
                                          </p:val>
                                        </p:tav>
                                        <p:tav tm="100000">
                                          <p:val>
                                            <p:strVal val="#ppt_w"/>
                                          </p:val>
                                        </p:tav>
                                      </p:tavLst>
                                    </p:anim>
                                    <p:anim calcmode="lin" valueType="num">
                                      <p:cBhvr>
                                        <p:cTn id="75" dur="1000" fill="hold"/>
                                        <p:tgtEl>
                                          <p:spTgt spid="15"/>
                                        </p:tgtEl>
                                        <p:attrNameLst>
                                          <p:attrName>ppt_h</p:attrName>
                                        </p:attrNameLst>
                                      </p:cBhvr>
                                      <p:tavLst>
                                        <p:tav tm="0">
                                          <p:val>
                                            <p:fltVal val="0"/>
                                          </p:val>
                                        </p:tav>
                                        <p:tav tm="100000">
                                          <p:val>
                                            <p:strVal val="#ppt_h"/>
                                          </p:val>
                                        </p:tav>
                                      </p:tavLst>
                                    </p:anim>
                                    <p:anim calcmode="lin" valueType="num">
                                      <p:cBhvr>
                                        <p:cTn id="76"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15"/>
                                        </p:tgtEl>
                                        <p:attrNameLst>
                                          <p:attrName>ppt_y</p:attrName>
                                        </p:attrNameLst>
                                      </p:cBhvr>
                                      <p:tavLst>
                                        <p:tav tm="0" fmla="#ppt_y+(sin(-2*pi*(1-$))*-#ppt_x+cos(-2*pi*(1-$))*(1-#ppt_y))*(1-$)">
                                          <p:val>
                                            <p:fltVal val="0"/>
                                          </p:val>
                                        </p:tav>
                                        <p:tav tm="100000">
                                          <p:val>
                                            <p:fltVal val="1"/>
                                          </p:val>
                                        </p:tav>
                                      </p:tavLst>
                                    </p:anim>
                                  </p:childTnLst>
                                </p:cTn>
                              </p:par>
                              <p:par>
                                <p:cTn id="78" presetID="15"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1000" fill="hold"/>
                                        <p:tgtEl>
                                          <p:spTgt spid="17"/>
                                        </p:tgtEl>
                                        <p:attrNameLst>
                                          <p:attrName>ppt_w</p:attrName>
                                        </p:attrNameLst>
                                      </p:cBhvr>
                                      <p:tavLst>
                                        <p:tav tm="0">
                                          <p:val>
                                            <p:fltVal val="0"/>
                                          </p:val>
                                        </p:tav>
                                        <p:tav tm="100000">
                                          <p:val>
                                            <p:strVal val="#ppt_w"/>
                                          </p:val>
                                        </p:tav>
                                      </p:tavLst>
                                    </p:anim>
                                    <p:anim calcmode="lin" valueType="num">
                                      <p:cBhvr>
                                        <p:cTn id="81" dur="1000" fill="hold"/>
                                        <p:tgtEl>
                                          <p:spTgt spid="17"/>
                                        </p:tgtEl>
                                        <p:attrNameLst>
                                          <p:attrName>ppt_h</p:attrName>
                                        </p:attrNameLst>
                                      </p:cBhvr>
                                      <p:tavLst>
                                        <p:tav tm="0">
                                          <p:val>
                                            <p:fltVal val="0"/>
                                          </p:val>
                                        </p:tav>
                                        <p:tav tm="100000">
                                          <p:val>
                                            <p:strVal val="#ppt_h"/>
                                          </p:val>
                                        </p:tav>
                                      </p:tavLst>
                                    </p:anim>
                                    <p:anim calcmode="lin" valueType="num">
                                      <p:cBhvr>
                                        <p:cTn id="82"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17"/>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1000" fill="hold"/>
                                        <p:tgtEl>
                                          <p:spTgt spid="16"/>
                                        </p:tgtEl>
                                        <p:attrNameLst>
                                          <p:attrName>ppt_w</p:attrName>
                                        </p:attrNameLst>
                                      </p:cBhvr>
                                      <p:tavLst>
                                        <p:tav tm="0">
                                          <p:val>
                                            <p:fltVal val="0"/>
                                          </p:val>
                                        </p:tav>
                                        <p:tav tm="100000">
                                          <p:val>
                                            <p:strVal val="#ppt_w"/>
                                          </p:val>
                                        </p:tav>
                                      </p:tavLst>
                                    </p:anim>
                                    <p:anim calcmode="lin" valueType="num">
                                      <p:cBhvr>
                                        <p:cTn id="87" dur="1000" fill="hold"/>
                                        <p:tgtEl>
                                          <p:spTgt spid="16"/>
                                        </p:tgtEl>
                                        <p:attrNameLst>
                                          <p:attrName>ppt_h</p:attrName>
                                        </p:attrNameLst>
                                      </p:cBhvr>
                                      <p:tavLst>
                                        <p:tav tm="0">
                                          <p:val>
                                            <p:fltVal val="0"/>
                                          </p:val>
                                        </p:tav>
                                        <p:tav tm="100000">
                                          <p:val>
                                            <p:strVal val="#ppt_h"/>
                                          </p:val>
                                        </p:tav>
                                      </p:tavLst>
                                    </p:anim>
                                    <p:anim calcmode="lin" valueType="num">
                                      <p:cBhvr>
                                        <p:cTn id="88"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21513" y="1770239"/>
            <a:ext cx="2041593" cy="1833374"/>
            <a:chOff x="5821513" y="1650156"/>
            <a:chExt cx="2041593" cy="1833374"/>
          </a:xfrm>
        </p:grpSpPr>
        <p:sp>
          <p:nvSpPr>
            <p:cNvPr id="3" name="Freeform 40"/>
            <p:cNvSpPr/>
            <p:nvPr/>
          </p:nvSpPr>
          <p:spPr bwMode="auto">
            <a:xfrm>
              <a:off x="5821513" y="1650156"/>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4" name="Freeform 41"/>
            <p:cNvSpPr>
              <a:spLocks noEditPoints="1"/>
            </p:cNvSpPr>
            <p:nvPr/>
          </p:nvSpPr>
          <p:spPr bwMode="auto">
            <a:xfrm>
              <a:off x="5821513" y="1650156"/>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DF0024"/>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5" name="Freeform 50"/>
            <p:cNvSpPr/>
            <p:nvPr/>
          </p:nvSpPr>
          <p:spPr bwMode="auto">
            <a:xfrm>
              <a:off x="6570511" y="2053008"/>
              <a:ext cx="371664" cy="436628"/>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6" name="文本框 113"/>
            <p:cNvSpPr txBox="1"/>
            <p:nvPr/>
          </p:nvSpPr>
          <p:spPr>
            <a:xfrm>
              <a:off x="6309592" y="2515328"/>
              <a:ext cx="917559"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a:t>
              </a:r>
              <a:r>
                <a:rPr kumimoji="0" lang="en-US" altLang="zh-CN" sz="2400" b="0" i="0" u="none" strike="noStrike" kern="0" cap="none" spc="0" normalizeH="0" baseline="0" noProof="0" dirty="0" smtClean="0">
                  <a:ln>
                    <a:noFill/>
                  </a:ln>
                  <a:solidFill>
                    <a:srgbClr val="605E5E"/>
                  </a:solidFill>
                  <a:effectLst/>
                  <a:uLnTx/>
                  <a:uFillTx/>
                  <a:latin typeface="Impact" panose="020B0806030902050204" pitchFamily="34" charset="0"/>
                  <a:cs typeface="Aharoni" panose="02010803020104030203" pitchFamily="2" charset="-79"/>
                </a:rPr>
                <a:t>4</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sp>
        <p:nvSpPr>
          <p:cNvPr id="7" name="Freeform 42"/>
          <p:cNvSpPr/>
          <p:nvPr/>
        </p:nvSpPr>
        <p:spPr bwMode="auto">
          <a:xfrm>
            <a:off x="4290534" y="1770239"/>
            <a:ext cx="2041593" cy="1833374"/>
          </a:xfrm>
          <a:custGeom>
            <a:avLst/>
            <a:gdLst>
              <a:gd name="T0" fmla="*/ 1149 w 1149"/>
              <a:gd name="T1" fmla="*/ 515 h 1030"/>
              <a:gd name="T2" fmla="*/ 1019 w 1149"/>
              <a:gd name="T3" fmla="*/ 412 h 1030"/>
              <a:gd name="T4" fmla="*/ 515 w 1149"/>
              <a:gd name="T5" fmla="*/ 0 h 1030"/>
              <a:gd name="T6" fmla="*/ 0 w 1149"/>
              <a:gd name="T7" fmla="*/ 515 h 1030"/>
              <a:gd name="T8" fmla="*/ 515 w 1149"/>
              <a:gd name="T9" fmla="*/ 1030 h 1030"/>
              <a:gd name="T10" fmla="*/ 1019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19" y="412"/>
                  <a:pt x="1019" y="412"/>
                  <a:pt x="1019" y="412"/>
                </a:cubicBezTo>
                <a:cubicBezTo>
                  <a:pt x="971" y="177"/>
                  <a:pt x="764" y="0"/>
                  <a:pt x="515" y="0"/>
                </a:cubicBezTo>
                <a:cubicBezTo>
                  <a:pt x="231" y="0"/>
                  <a:pt x="0" y="231"/>
                  <a:pt x="0" y="515"/>
                </a:cubicBezTo>
                <a:cubicBezTo>
                  <a:pt x="0" y="799"/>
                  <a:pt x="231" y="1030"/>
                  <a:pt x="515" y="1030"/>
                </a:cubicBezTo>
                <a:cubicBezTo>
                  <a:pt x="764" y="1030"/>
                  <a:pt x="971" y="853"/>
                  <a:pt x="1019"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grpSp>
        <p:nvGrpSpPr>
          <p:cNvPr id="8" name="组合 7"/>
          <p:cNvGrpSpPr/>
          <p:nvPr/>
        </p:nvGrpSpPr>
        <p:grpSpPr>
          <a:xfrm>
            <a:off x="4290534" y="1770239"/>
            <a:ext cx="2041593" cy="1833374"/>
            <a:chOff x="4290534" y="1650156"/>
            <a:chExt cx="2041593" cy="1833374"/>
          </a:xfrm>
        </p:grpSpPr>
        <p:sp>
          <p:nvSpPr>
            <p:cNvPr id="9" name="Freeform 43"/>
            <p:cNvSpPr>
              <a:spLocks noEditPoints="1"/>
            </p:cNvSpPr>
            <p:nvPr/>
          </p:nvSpPr>
          <p:spPr bwMode="auto">
            <a:xfrm>
              <a:off x="4290534" y="1650156"/>
              <a:ext cx="2041593" cy="1833374"/>
            </a:xfrm>
            <a:custGeom>
              <a:avLst/>
              <a:gdLst>
                <a:gd name="T0" fmla="*/ 1019 w 1149"/>
                <a:gd name="T1" fmla="*/ 412 h 1030"/>
                <a:gd name="T2" fmla="*/ 515 w 1149"/>
                <a:gd name="T3" fmla="*/ 0 h 1030"/>
                <a:gd name="T4" fmla="*/ 0 w 1149"/>
                <a:gd name="T5" fmla="*/ 515 h 1030"/>
                <a:gd name="T6" fmla="*/ 515 w 1149"/>
                <a:gd name="T7" fmla="*/ 1030 h 1030"/>
                <a:gd name="T8" fmla="*/ 1019 w 1149"/>
                <a:gd name="T9" fmla="*/ 618 h 1030"/>
                <a:gd name="T10" fmla="*/ 1149 w 1149"/>
                <a:gd name="T11" fmla="*/ 515 h 1030"/>
                <a:gd name="T12" fmla="*/ 1019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19" y="412"/>
                  </a:moveTo>
                  <a:cubicBezTo>
                    <a:pt x="971" y="177"/>
                    <a:pt x="764" y="0"/>
                    <a:pt x="515" y="0"/>
                  </a:cubicBezTo>
                  <a:cubicBezTo>
                    <a:pt x="231" y="0"/>
                    <a:pt x="0" y="231"/>
                    <a:pt x="0" y="515"/>
                  </a:cubicBezTo>
                  <a:cubicBezTo>
                    <a:pt x="0" y="799"/>
                    <a:pt x="231" y="1030"/>
                    <a:pt x="515" y="1030"/>
                  </a:cubicBezTo>
                  <a:cubicBezTo>
                    <a:pt x="764" y="1030"/>
                    <a:pt x="971" y="853"/>
                    <a:pt x="1019" y="618"/>
                  </a:cubicBezTo>
                  <a:cubicBezTo>
                    <a:pt x="1149" y="515"/>
                    <a:pt x="1149" y="515"/>
                    <a:pt x="1149" y="515"/>
                  </a:cubicBezTo>
                  <a:lnTo>
                    <a:pt x="1019"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65000"/>
              </a:schemeClr>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10" name="Freeform 49"/>
            <p:cNvSpPr>
              <a:spLocks noEditPoints="1"/>
            </p:cNvSpPr>
            <p:nvPr/>
          </p:nvSpPr>
          <p:spPr bwMode="auto">
            <a:xfrm>
              <a:off x="5013859" y="2058285"/>
              <a:ext cx="447204" cy="395835"/>
            </a:xfrm>
            <a:custGeom>
              <a:avLst/>
              <a:gdLst>
                <a:gd name="T0" fmla="*/ 29 w 144"/>
                <a:gd name="T1" fmla="*/ 53 h 127"/>
                <a:gd name="T2" fmla="*/ 45 w 144"/>
                <a:gd name="T3" fmla="*/ 72 h 127"/>
                <a:gd name="T4" fmla="*/ 65 w 144"/>
                <a:gd name="T5" fmla="*/ 58 h 127"/>
                <a:gd name="T6" fmla="*/ 50 w 144"/>
                <a:gd name="T7" fmla="*/ 39 h 127"/>
                <a:gd name="T8" fmla="*/ 65 w 144"/>
                <a:gd name="T9" fmla="*/ 29 h 127"/>
                <a:gd name="T10" fmla="*/ 8 w 144"/>
                <a:gd name="T11" fmla="*/ 0 h 127"/>
                <a:gd name="T12" fmla="*/ 13 w 144"/>
                <a:gd name="T13" fmla="*/ 63 h 127"/>
                <a:gd name="T14" fmla="*/ 29 w 144"/>
                <a:gd name="T15" fmla="*/ 53 h 127"/>
                <a:gd name="T16" fmla="*/ 115 w 144"/>
                <a:gd name="T17" fmla="*/ 53 h 127"/>
                <a:gd name="T18" fmla="*/ 131 w 144"/>
                <a:gd name="T19" fmla="*/ 63 h 127"/>
                <a:gd name="T20" fmla="*/ 136 w 144"/>
                <a:gd name="T21" fmla="*/ 0 h 127"/>
                <a:gd name="T22" fmla="*/ 80 w 144"/>
                <a:gd name="T23" fmla="*/ 29 h 127"/>
                <a:gd name="T24" fmla="*/ 95 w 144"/>
                <a:gd name="T25" fmla="*/ 39 h 127"/>
                <a:gd name="T26" fmla="*/ 0 w 144"/>
                <a:gd name="T27" fmla="*/ 103 h 127"/>
                <a:gd name="T28" fmla="*/ 5 w 144"/>
                <a:gd name="T29" fmla="*/ 127 h 127"/>
                <a:gd name="T30" fmla="*/ 115 w 144"/>
                <a:gd name="T31" fmla="*/ 53 h 127"/>
                <a:gd name="T32" fmla="*/ 101 w 144"/>
                <a:gd name="T33" fmla="*/ 86 h 127"/>
                <a:gd name="T34" fmla="*/ 81 w 144"/>
                <a:gd name="T35" fmla="*/ 103 h 127"/>
                <a:gd name="T36" fmla="*/ 139 w 144"/>
                <a:gd name="T37" fmla="*/ 127 h 127"/>
                <a:gd name="T38" fmla="*/ 144 w 144"/>
                <a:gd name="T39" fmla="*/ 103 h 127"/>
                <a:gd name="T40" fmla="*/ 101 w 144"/>
                <a:gd name="T41" fmla="*/ 8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27">
                  <a:moveTo>
                    <a:pt x="29" y="53"/>
                  </a:moveTo>
                  <a:cubicBezTo>
                    <a:pt x="34" y="60"/>
                    <a:pt x="39" y="66"/>
                    <a:pt x="45" y="72"/>
                  </a:cubicBezTo>
                  <a:cubicBezTo>
                    <a:pt x="51" y="68"/>
                    <a:pt x="58" y="63"/>
                    <a:pt x="65" y="58"/>
                  </a:cubicBezTo>
                  <a:cubicBezTo>
                    <a:pt x="59" y="52"/>
                    <a:pt x="54" y="46"/>
                    <a:pt x="50" y="39"/>
                  </a:cubicBezTo>
                  <a:cubicBezTo>
                    <a:pt x="65" y="29"/>
                    <a:pt x="65" y="29"/>
                    <a:pt x="65" y="29"/>
                  </a:cubicBezTo>
                  <a:cubicBezTo>
                    <a:pt x="8" y="0"/>
                    <a:pt x="8" y="0"/>
                    <a:pt x="8" y="0"/>
                  </a:cubicBezTo>
                  <a:cubicBezTo>
                    <a:pt x="13" y="63"/>
                    <a:pt x="13" y="63"/>
                    <a:pt x="13" y="63"/>
                  </a:cubicBezTo>
                  <a:lnTo>
                    <a:pt x="29" y="53"/>
                  </a:lnTo>
                  <a:close/>
                  <a:moveTo>
                    <a:pt x="115" y="53"/>
                  </a:moveTo>
                  <a:cubicBezTo>
                    <a:pt x="131" y="63"/>
                    <a:pt x="131" y="63"/>
                    <a:pt x="131" y="63"/>
                  </a:cubicBezTo>
                  <a:cubicBezTo>
                    <a:pt x="136" y="0"/>
                    <a:pt x="136" y="0"/>
                    <a:pt x="136" y="0"/>
                  </a:cubicBezTo>
                  <a:cubicBezTo>
                    <a:pt x="80" y="29"/>
                    <a:pt x="80" y="29"/>
                    <a:pt x="80" y="29"/>
                  </a:cubicBezTo>
                  <a:cubicBezTo>
                    <a:pt x="95" y="39"/>
                    <a:pt x="95" y="39"/>
                    <a:pt x="95" y="39"/>
                  </a:cubicBezTo>
                  <a:cubicBezTo>
                    <a:pt x="61" y="90"/>
                    <a:pt x="1" y="103"/>
                    <a:pt x="0" y="103"/>
                  </a:cubicBezTo>
                  <a:cubicBezTo>
                    <a:pt x="5" y="127"/>
                    <a:pt x="5" y="127"/>
                    <a:pt x="5" y="127"/>
                  </a:cubicBezTo>
                  <a:cubicBezTo>
                    <a:pt x="8" y="127"/>
                    <a:pt x="75" y="112"/>
                    <a:pt x="115" y="53"/>
                  </a:cubicBezTo>
                  <a:close/>
                  <a:moveTo>
                    <a:pt x="101" y="86"/>
                  </a:moveTo>
                  <a:cubicBezTo>
                    <a:pt x="95" y="92"/>
                    <a:pt x="88" y="98"/>
                    <a:pt x="81" y="103"/>
                  </a:cubicBezTo>
                  <a:cubicBezTo>
                    <a:pt x="111" y="121"/>
                    <a:pt x="137" y="127"/>
                    <a:pt x="139" y="127"/>
                  </a:cubicBezTo>
                  <a:cubicBezTo>
                    <a:pt x="144" y="103"/>
                    <a:pt x="144" y="103"/>
                    <a:pt x="144" y="103"/>
                  </a:cubicBezTo>
                  <a:cubicBezTo>
                    <a:pt x="144" y="103"/>
                    <a:pt x="124" y="99"/>
                    <a:pt x="101" y="86"/>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11" name="文本框 112"/>
            <p:cNvSpPr txBox="1"/>
            <p:nvPr/>
          </p:nvSpPr>
          <p:spPr>
            <a:xfrm>
              <a:off x="4748229" y="2515328"/>
              <a:ext cx="927177"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a:t>
              </a:r>
              <a:r>
                <a:rPr kumimoji="0" lang="en-US" altLang="zh-CN" sz="2400" b="0" i="0" u="none" strike="noStrike" kern="0" cap="none" spc="0" normalizeH="0" baseline="0" noProof="0" dirty="0" smtClean="0">
                  <a:ln>
                    <a:noFill/>
                  </a:ln>
                  <a:solidFill>
                    <a:srgbClr val="605E5E"/>
                  </a:solidFill>
                  <a:effectLst/>
                  <a:uLnTx/>
                  <a:uFillTx/>
                  <a:latin typeface="Impact" panose="020B0806030902050204" pitchFamily="34" charset="0"/>
                  <a:cs typeface="Aharoni" panose="02010803020104030203" pitchFamily="2" charset="-79"/>
                </a:rPr>
                <a:t>3</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sp>
        <p:nvSpPr>
          <p:cNvPr id="12" name="文本框 8"/>
          <p:cNvSpPr txBox="1"/>
          <p:nvPr/>
        </p:nvSpPr>
        <p:spPr>
          <a:xfrm>
            <a:off x="1115616" y="3809408"/>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8"/>
          <p:cNvSpPr txBox="1"/>
          <p:nvPr/>
        </p:nvSpPr>
        <p:spPr>
          <a:xfrm>
            <a:off x="2878156" y="1059582"/>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8"/>
          <p:cNvSpPr txBox="1"/>
          <p:nvPr/>
        </p:nvSpPr>
        <p:spPr>
          <a:xfrm>
            <a:off x="4224379" y="3802782"/>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文本框 8"/>
          <p:cNvSpPr txBox="1"/>
          <p:nvPr/>
        </p:nvSpPr>
        <p:spPr>
          <a:xfrm>
            <a:off x="5880900" y="1139095"/>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anose="020B0503020204020204" pitchFamily="34" charset="-122"/>
                <a:ea typeface="微软雅黑" panose="020B0503020204020204" pitchFamily="34" charset="-122"/>
              </a:rPr>
              <a:t>请在此输入你的标题</a:t>
            </a:r>
            <a:endParaRPr lang="en-US" altLang="zh-CN" sz="105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请在此粘贴或者输入你的文字内容</a:t>
            </a:r>
            <a:endParaRPr lang="en-US" altLang="zh-CN" sz="10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758691" y="1770239"/>
            <a:ext cx="2039866" cy="1833374"/>
            <a:chOff x="2758691" y="1650156"/>
            <a:chExt cx="2039866" cy="1833374"/>
          </a:xfrm>
        </p:grpSpPr>
        <p:sp>
          <p:nvSpPr>
            <p:cNvPr id="17" name="Freeform 44"/>
            <p:cNvSpPr/>
            <p:nvPr/>
          </p:nvSpPr>
          <p:spPr bwMode="auto">
            <a:xfrm>
              <a:off x="2758691" y="1650156"/>
              <a:ext cx="2039866" cy="1833374"/>
            </a:xfrm>
            <a:custGeom>
              <a:avLst/>
              <a:gdLst>
                <a:gd name="T0" fmla="*/ 1148 w 1148"/>
                <a:gd name="T1" fmla="*/ 515 h 1030"/>
                <a:gd name="T2" fmla="*/ 1019 w 1148"/>
                <a:gd name="T3" fmla="*/ 412 h 1030"/>
                <a:gd name="T4" fmla="*/ 515 w 1148"/>
                <a:gd name="T5" fmla="*/ 0 h 1030"/>
                <a:gd name="T6" fmla="*/ 0 w 1148"/>
                <a:gd name="T7" fmla="*/ 515 h 1030"/>
                <a:gd name="T8" fmla="*/ 515 w 1148"/>
                <a:gd name="T9" fmla="*/ 1030 h 1030"/>
                <a:gd name="T10" fmla="*/ 1019 w 1148"/>
                <a:gd name="T11" fmla="*/ 618 h 1030"/>
                <a:gd name="T12" fmla="*/ 1148 w 1148"/>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8" h="1030">
                  <a:moveTo>
                    <a:pt x="1148" y="515"/>
                  </a:moveTo>
                  <a:cubicBezTo>
                    <a:pt x="1019" y="412"/>
                    <a:pt x="1019" y="412"/>
                    <a:pt x="1019" y="412"/>
                  </a:cubicBezTo>
                  <a:cubicBezTo>
                    <a:pt x="971" y="177"/>
                    <a:pt x="763" y="0"/>
                    <a:pt x="515" y="0"/>
                  </a:cubicBezTo>
                  <a:cubicBezTo>
                    <a:pt x="230" y="0"/>
                    <a:pt x="0" y="231"/>
                    <a:pt x="0" y="515"/>
                  </a:cubicBezTo>
                  <a:cubicBezTo>
                    <a:pt x="0" y="799"/>
                    <a:pt x="230" y="1030"/>
                    <a:pt x="515" y="1030"/>
                  </a:cubicBezTo>
                  <a:cubicBezTo>
                    <a:pt x="763" y="1030"/>
                    <a:pt x="971" y="853"/>
                    <a:pt x="1019" y="618"/>
                  </a:cubicBezTo>
                  <a:lnTo>
                    <a:pt x="1148"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18" name="Freeform 45"/>
            <p:cNvSpPr>
              <a:spLocks noEditPoints="1"/>
            </p:cNvSpPr>
            <p:nvPr/>
          </p:nvSpPr>
          <p:spPr bwMode="auto">
            <a:xfrm>
              <a:off x="2758691" y="1650156"/>
              <a:ext cx="2039866" cy="1833374"/>
            </a:xfrm>
            <a:custGeom>
              <a:avLst/>
              <a:gdLst>
                <a:gd name="T0" fmla="*/ 1019 w 1148"/>
                <a:gd name="T1" fmla="*/ 412 h 1030"/>
                <a:gd name="T2" fmla="*/ 515 w 1148"/>
                <a:gd name="T3" fmla="*/ 0 h 1030"/>
                <a:gd name="T4" fmla="*/ 0 w 1148"/>
                <a:gd name="T5" fmla="*/ 515 h 1030"/>
                <a:gd name="T6" fmla="*/ 515 w 1148"/>
                <a:gd name="T7" fmla="*/ 1030 h 1030"/>
                <a:gd name="T8" fmla="*/ 1019 w 1148"/>
                <a:gd name="T9" fmla="*/ 618 h 1030"/>
                <a:gd name="T10" fmla="*/ 1148 w 1148"/>
                <a:gd name="T11" fmla="*/ 515 h 1030"/>
                <a:gd name="T12" fmla="*/ 1019 w 1148"/>
                <a:gd name="T13" fmla="*/ 412 h 1030"/>
                <a:gd name="T14" fmla="*/ 515 w 1148"/>
                <a:gd name="T15" fmla="*/ 979 h 1030"/>
                <a:gd name="T16" fmla="*/ 51 w 1148"/>
                <a:gd name="T17" fmla="*/ 515 h 1030"/>
                <a:gd name="T18" fmla="*/ 515 w 1148"/>
                <a:gd name="T19" fmla="*/ 51 h 1030"/>
                <a:gd name="T20" fmla="*/ 979 w 1148"/>
                <a:gd name="T21" fmla="*/ 515 h 1030"/>
                <a:gd name="T22" fmla="*/ 515 w 1148"/>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8" h="1030">
                  <a:moveTo>
                    <a:pt x="1019" y="412"/>
                  </a:moveTo>
                  <a:cubicBezTo>
                    <a:pt x="971" y="177"/>
                    <a:pt x="763" y="0"/>
                    <a:pt x="515" y="0"/>
                  </a:cubicBezTo>
                  <a:cubicBezTo>
                    <a:pt x="230" y="0"/>
                    <a:pt x="0" y="231"/>
                    <a:pt x="0" y="515"/>
                  </a:cubicBezTo>
                  <a:cubicBezTo>
                    <a:pt x="0" y="799"/>
                    <a:pt x="230" y="1030"/>
                    <a:pt x="515" y="1030"/>
                  </a:cubicBezTo>
                  <a:cubicBezTo>
                    <a:pt x="763" y="1030"/>
                    <a:pt x="971" y="853"/>
                    <a:pt x="1019" y="618"/>
                  </a:cubicBezTo>
                  <a:cubicBezTo>
                    <a:pt x="1148" y="515"/>
                    <a:pt x="1148" y="515"/>
                    <a:pt x="1148" y="515"/>
                  </a:cubicBezTo>
                  <a:lnTo>
                    <a:pt x="1019" y="412"/>
                  </a:lnTo>
                  <a:close/>
                  <a:moveTo>
                    <a:pt x="515" y="979"/>
                  </a:moveTo>
                  <a:cubicBezTo>
                    <a:pt x="258" y="979"/>
                    <a:pt x="51" y="771"/>
                    <a:pt x="51" y="515"/>
                  </a:cubicBezTo>
                  <a:cubicBezTo>
                    <a:pt x="51" y="259"/>
                    <a:pt x="258" y="51"/>
                    <a:pt x="515" y="51"/>
                  </a:cubicBezTo>
                  <a:cubicBezTo>
                    <a:pt x="771" y="51"/>
                    <a:pt x="979" y="259"/>
                    <a:pt x="979" y="515"/>
                  </a:cubicBezTo>
                  <a:cubicBezTo>
                    <a:pt x="979" y="771"/>
                    <a:pt x="771" y="979"/>
                    <a:pt x="515" y="979"/>
                  </a:cubicBezTo>
                  <a:close/>
                </a:path>
              </a:pathLst>
            </a:custGeom>
            <a:solidFill>
              <a:srgbClr val="DF0024"/>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19" name="Freeform 48"/>
            <p:cNvSpPr>
              <a:spLocks noEditPoints="1"/>
            </p:cNvSpPr>
            <p:nvPr/>
          </p:nvSpPr>
          <p:spPr bwMode="auto">
            <a:xfrm>
              <a:off x="3479973" y="2033151"/>
              <a:ext cx="472889" cy="472889"/>
            </a:xfrm>
            <a:custGeom>
              <a:avLst/>
              <a:gdLst>
                <a:gd name="T0" fmla="*/ 152 w 152"/>
                <a:gd name="T1" fmla="*/ 88 h 152"/>
                <a:gd name="T2" fmla="*/ 152 w 152"/>
                <a:gd name="T3" fmla="*/ 64 h 152"/>
                <a:gd name="T4" fmla="*/ 138 w 152"/>
                <a:gd name="T5" fmla="*/ 64 h 152"/>
                <a:gd name="T6" fmla="*/ 128 w 152"/>
                <a:gd name="T7" fmla="*/ 40 h 152"/>
                <a:gd name="T8" fmla="*/ 138 w 152"/>
                <a:gd name="T9" fmla="*/ 31 h 152"/>
                <a:gd name="T10" fmla="*/ 121 w 152"/>
                <a:gd name="T11" fmla="*/ 14 h 152"/>
                <a:gd name="T12" fmla="*/ 111 w 152"/>
                <a:gd name="T13" fmla="*/ 24 h 152"/>
                <a:gd name="T14" fmla="*/ 88 w 152"/>
                <a:gd name="T15" fmla="*/ 14 h 152"/>
                <a:gd name="T16" fmla="*/ 88 w 152"/>
                <a:gd name="T17" fmla="*/ 0 h 152"/>
                <a:gd name="T18" fmla="*/ 64 w 152"/>
                <a:gd name="T19" fmla="*/ 0 h 152"/>
                <a:gd name="T20" fmla="*/ 64 w 152"/>
                <a:gd name="T21" fmla="*/ 14 h 152"/>
                <a:gd name="T22" fmla="*/ 41 w 152"/>
                <a:gd name="T23" fmla="*/ 24 h 152"/>
                <a:gd name="T24" fmla="*/ 31 w 152"/>
                <a:gd name="T25" fmla="*/ 14 h 152"/>
                <a:gd name="T26" fmla="*/ 14 w 152"/>
                <a:gd name="T27" fmla="*/ 31 h 152"/>
                <a:gd name="T28" fmla="*/ 24 w 152"/>
                <a:gd name="T29" fmla="*/ 40 h 152"/>
                <a:gd name="T30" fmla="*/ 14 w 152"/>
                <a:gd name="T31" fmla="*/ 64 h 152"/>
                <a:gd name="T32" fmla="*/ 0 w 152"/>
                <a:gd name="T33" fmla="*/ 64 h 152"/>
                <a:gd name="T34" fmla="*/ 0 w 152"/>
                <a:gd name="T35" fmla="*/ 88 h 152"/>
                <a:gd name="T36" fmla="*/ 14 w 152"/>
                <a:gd name="T37" fmla="*/ 88 h 152"/>
                <a:gd name="T38" fmla="*/ 24 w 152"/>
                <a:gd name="T39" fmla="*/ 111 h 152"/>
                <a:gd name="T40" fmla="*/ 14 w 152"/>
                <a:gd name="T41" fmla="*/ 121 h 152"/>
                <a:gd name="T42" fmla="*/ 31 w 152"/>
                <a:gd name="T43" fmla="*/ 138 h 152"/>
                <a:gd name="T44" fmla="*/ 41 w 152"/>
                <a:gd name="T45" fmla="*/ 128 h 152"/>
                <a:gd name="T46" fmla="*/ 64 w 152"/>
                <a:gd name="T47" fmla="*/ 138 h 152"/>
                <a:gd name="T48" fmla="*/ 64 w 152"/>
                <a:gd name="T49" fmla="*/ 152 h 152"/>
                <a:gd name="T50" fmla="*/ 88 w 152"/>
                <a:gd name="T51" fmla="*/ 152 h 152"/>
                <a:gd name="T52" fmla="*/ 88 w 152"/>
                <a:gd name="T53" fmla="*/ 138 h 152"/>
                <a:gd name="T54" fmla="*/ 111 w 152"/>
                <a:gd name="T55" fmla="*/ 128 h 152"/>
                <a:gd name="T56" fmla="*/ 121 w 152"/>
                <a:gd name="T57" fmla="*/ 138 h 152"/>
                <a:gd name="T58" fmla="*/ 138 w 152"/>
                <a:gd name="T59" fmla="*/ 121 h 152"/>
                <a:gd name="T60" fmla="*/ 128 w 152"/>
                <a:gd name="T61" fmla="*/ 111 h 152"/>
                <a:gd name="T62" fmla="*/ 138 w 152"/>
                <a:gd name="T63" fmla="*/ 88 h 152"/>
                <a:gd name="T64" fmla="*/ 152 w 152"/>
                <a:gd name="T65" fmla="*/ 88 h 152"/>
                <a:gd name="T66" fmla="*/ 76 w 152"/>
                <a:gd name="T67" fmla="*/ 115 h 152"/>
                <a:gd name="T68" fmla="*/ 37 w 152"/>
                <a:gd name="T69" fmla="*/ 76 h 152"/>
                <a:gd name="T70" fmla="*/ 76 w 152"/>
                <a:gd name="T71" fmla="*/ 37 h 152"/>
                <a:gd name="T72" fmla="*/ 115 w 152"/>
                <a:gd name="T73" fmla="*/ 76 h 152"/>
                <a:gd name="T74" fmla="*/ 76 w 152"/>
                <a:gd name="T75" fmla="*/ 11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88"/>
                  </a:moveTo>
                  <a:cubicBezTo>
                    <a:pt x="152" y="64"/>
                    <a:pt x="152" y="64"/>
                    <a:pt x="152" y="64"/>
                  </a:cubicBezTo>
                  <a:cubicBezTo>
                    <a:pt x="138" y="64"/>
                    <a:pt x="138" y="64"/>
                    <a:pt x="138" y="64"/>
                  </a:cubicBezTo>
                  <a:cubicBezTo>
                    <a:pt x="136" y="55"/>
                    <a:pt x="133" y="47"/>
                    <a:pt x="128" y="40"/>
                  </a:cubicBezTo>
                  <a:cubicBezTo>
                    <a:pt x="138" y="31"/>
                    <a:pt x="138" y="31"/>
                    <a:pt x="138" y="31"/>
                  </a:cubicBezTo>
                  <a:cubicBezTo>
                    <a:pt x="121" y="14"/>
                    <a:pt x="121" y="14"/>
                    <a:pt x="121" y="14"/>
                  </a:cubicBezTo>
                  <a:cubicBezTo>
                    <a:pt x="111" y="24"/>
                    <a:pt x="111" y="24"/>
                    <a:pt x="111" y="24"/>
                  </a:cubicBezTo>
                  <a:cubicBezTo>
                    <a:pt x="104" y="19"/>
                    <a:pt x="96" y="16"/>
                    <a:pt x="88" y="14"/>
                  </a:cubicBezTo>
                  <a:cubicBezTo>
                    <a:pt x="88" y="0"/>
                    <a:pt x="88" y="0"/>
                    <a:pt x="88" y="0"/>
                  </a:cubicBezTo>
                  <a:cubicBezTo>
                    <a:pt x="64" y="0"/>
                    <a:pt x="64" y="0"/>
                    <a:pt x="64" y="0"/>
                  </a:cubicBezTo>
                  <a:cubicBezTo>
                    <a:pt x="64" y="14"/>
                    <a:pt x="64" y="14"/>
                    <a:pt x="64" y="14"/>
                  </a:cubicBezTo>
                  <a:cubicBezTo>
                    <a:pt x="56" y="16"/>
                    <a:pt x="48" y="19"/>
                    <a:pt x="41" y="24"/>
                  </a:cubicBezTo>
                  <a:cubicBezTo>
                    <a:pt x="31" y="14"/>
                    <a:pt x="31" y="14"/>
                    <a:pt x="31" y="14"/>
                  </a:cubicBezTo>
                  <a:cubicBezTo>
                    <a:pt x="14" y="31"/>
                    <a:pt x="14" y="31"/>
                    <a:pt x="14" y="31"/>
                  </a:cubicBezTo>
                  <a:cubicBezTo>
                    <a:pt x="24" y="40"/>
                    <a:pt x="24" y="40"/>
                    <a:pt x="24" y="40"/>
                  </a:cubicBezTo>
                  <a:cubicBezTo>
                    <a:pt x="19" y="47"/>
                    <a:pt x="16" y="55"/>
                    <a:pt x="14" y="64"/>
                  </a:cubicBezTo>
                  <a:cubicBezTo>
                    <a:pt x="0" y="64"/>
                    <a:pt x="0" y="64"/>
                    <a:pt x="0" y="64"/>
                  </a:cubicBezTo>
                  <a:cubicBezTo>
                    <a:pt x="0" y="88"/>
                    <a:pt x="0" y="88"/>
                    <a:pt x="0" y="88"/>
                  </a:cubicBezTo>
                  <a:cubicBezTo>
                    <a:pt x="14" y="88"/>
                    <a:pt x="14" y="88"/>
                    <a:pt x="14" y="88"/>
                  </a:cubicBezTo>
                  <a:cubicBezTo>
                    <a:pt x="16" y="96"/>
                    <a:pt x="19" y="104"/>
                    <a:pt x="24" y="111"/>
                  </a:cubicBezTo>
                  <a:cubicBezTo>
                    <a:pt x="14" y="121"/>
                    <a:pt x="14" y="121"/>
                    <a:pt x="14" y="121"/>
                  </a:cubicBezTo>
                  <a:cubicBezTo>
                    <a:pt x="31" y="138"/>
                    <a:pt x="31" y="138"/>
                    <a:pt x="31" y="138"/>
                  </a:cubicBezTo>
                  <a:cubicBezTo>
                    <a:pt x="41" y="128"/>
                    <a:pt x="41" y="128"/>
                    <a:pt x="41" y="128"/>
                  </a:cubicBezTo>
                  <a:cubicBezTo>
                    <a:pt x="48" y="133"/>
                    <a:pt x="56" y="136"/>
                    <a:pt x="64" y="138"/>
                  </a:cubicBezTo>
                  <a:cubicBezTo>
                    <a:pt x="64" y="152"/>
                    <a:pt x="64" y="152"/>
                    <a:pt x="64" y="152"/>
                  </a:cubicBezTo>
                  <a:cubicBezTo>
                    <a:pt x="88" y="152"/>
                    <a:pt x="88" y="152"/>
                    <a:pt x="88" y="152"/>
                  </a:cubicBezTo>
                  <a:cubicBezTo>
                    <a:pt x="88" y="138"/>
                    <a:pt x="88" y="138"/>
                    <a:pt x="88" y="138"/>
                  </a:cubicBezTo>
                  <a:cubicBezTo>
                    <a:pt x="96" y="136"/>
                    <a:pt x="104" y="133"/>
                    <a:pt x="111" y="128"/>
                  </a:cubicBezTo>
                  <a:cubicBezTo>
                    <a:pt x="121" y="138"/>
                    <a:pt x="121" y="138"/>
                    <a:pt x="121" y="138"/>
                  </a:cubicBezTo>
                  <a:cubicBezTo>
                    <a:pt x="138" y="121"/>
                    <a:pt x="138" y="121"/>
                    <a:pt x="138" y="121"/>
                  </a:cubicBezTo>
                  <a:cubicBezTo>
                    <a:pt x="128" y="111"/>
                    <a:pt x="128" y="111"/>
                    <a:pt x="128" y="111"/>
                  </a:cubicBezTo>
                  <a:cubicBezTo>
                    <a:pt x="133" y="104"/>
                    <a:pt x="136" y="96"/>
                    <a:pt x="138" y="88"/>
                  </a:cubicBezTo>
                  <a:lnTo>
                    <a:pt x="152" y="88"/>
                  </a:lnTo>
                  <a:close/>
                  <a:moveTo>
                    <a:pt x="76" y="115"/>
                  </a:moveTo>
                  <a:cubicBezTo>
                    <a:pt x="54" y="115"/>
                    <a:pt x="37" y="98"/>
                    <a:pt x="37" y="76"/>
                  </a:cubicBezTo>
                  <a:cubicBezTo>
                    <a:pt x="37" y="54"/>
                    <a:pt x="54" y="37"/>
                    <a:pt x="76" y="37"/>
                  </a:cubicBezTo>
                  <a:cubicBezTo>
                    <a:pt x="98" y="37"/>
                    <a:pt x="115" y="54"/>
                    <a:pt x="115" y="76"/>
                  </a:cubicBezTo>
                  <a:cubicBezTo>
                    <a:pt x="115" y="98"/>
                    <a:pt x="98" y="115"/>
                    <a:pt x="76" y="115"/>
                  </a:cubicBezTo>
                  <a:close/>
                </a:path>
              </a:pathLst>
            </a:custGeom>
            <a:solidFill>
              <a:srgbClr val="DF002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20" name="文本框 111"/>
            <p:cNvSpPr txBox="1"/>
            <p:nvPr/>
          </p:nvSpPr>
          <p:spPr>
            <a:xfrm>
              <a:off x="3186867" y="2515328"/>
              <a:ext cx="917559"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a:t>
              </a:r>
              <a:r>
                <a:rPr kumimoji="0" lang="en-US" altLang="zh-CN" sz="2400" b="0" i="0" u="none" strike="noStrike" kern="0" cap="none" spc="0" normalizeH="0" baseline="0" noProof="0" dirty="0" smtClean="0">
                  <a:ln>
                    <a:noFill/>
                  </a:ln>
                  <a:solidFill>
                    <a:srgbClr val="605E5E"/>
                  </a:solidFill>
                  <a:effectLst/>
                  <a:uLnTx/>
                  <a:uFillTx/>
                  <a:latin typeface="Impact" panose="020B0806030902050204" pitchFamily="34" charset="0"/>
                  <a:cs typeface="Aharoni" panose="02010803020104030203" pitchFamily="2" charset="-79"/>
                </a:rPr>
                <a:t>2</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grpSp>
        <p:nvGrpSpPr>
          <p:cNvPr id="21" name="组合 20"/>
          <p:cNvGrpSpPr/>
          <p:nvPr/>
        </p:nvGrpSpPr>
        <p:grpSpPr>
          <a:xfrm>
            <a:off x="1225984" y="1770239"/>
            <a:ext cx="2041593" cy="1833374"/>
            <a:chOff x="1225984" y="1650156"/>
            <a:chExt cx="2041593" cy="1833374"/>
          </a:xfrm>
        </p:grpSpPr>
        <p:sp>
          <p:nvSpPr>
            <p:cNvPr id="22" name="Freeform 46"/>
            <p:cNvSpPr/>
            <p:nvPr/>
          </p:nvSpPr>
          <p:spPr bwMode="auto">
            <a:xfrm>
              <a:off x="1225984" y="1650156"/>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23" name="Freeform 47"/>
            <p:cNvSpPr>
              <a:spLocks noEditPoints="1"/>
            </p:cNvSpPr>
            <p:nvPr/>
          </p:nvSpPr>
          <p:spPr bwMode="auto">
            <a:xfrm>
              <a:off x="1225984" y="1650156"/>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65000"/>
              </a:schemeClr>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24" name="Freeform 51"/>
            <p:cNvSpPr/>
            <p:nvPr/>
          </p:nvSpPr>
          <p:spPr bwMode="auto">
            <a:xfrm>
              <a:off x="1717062" y="2061750"/>
              <a:ext cx="882323" cy="420009"/>
            </a:xfrm>
            <a:custGeom>
              <a:avLst/>
              <a:gdLst>
                <a:gd name="T0" fmla="*/ 584 w 584"/>
                <a:gd name="T1" fmla="*/ 0 h 278"/>
                <a:gd name="T2" fmla="*/ 449 w 584"/>
                <a:gd name="T3" fmla="*/ 31 h 278"/>
                <a:gd name="T4" fmla="*/ 469 w 584"/>
                <a:gd name="T5" fmla="*/ 62 h 278"/>
                <a:gd name="T6" fmla="*/ 278 w 584"/>
                <a:gd name="T7" fmla="*/ 200 h 278"/>
                <a:gd name="T8" fmla="*/ 214 w 584"/>
                <a:gd name="T9" fmla="*/ 116 h 278"/>
                <a:gd name="T10" fmla="*/ 204 w 584"/>
                <a:gd name="T11" fmla="*/ 101 h 278"/>
                <a:gd name="T12" fmla="*/ 190 w 584"/>
                <a:gd name="T13" fmla="*/ 112 h 278"/>
                <a:gd name="T14" fmla="*/ 0 w 584"/>
                <a:gd name="T15" fmla="*/ 250 h 278"/>
                <a:gd name="T16" fmla="*/ 21 w 584"/>
                <a:gd name="T17" fmla="*/ 278 h 278"/>
                <a:gd name="T18" fmla="*/ 196 w 584"/>
                <a:gd name="T19" fmla="*/ 151 h 278"/>
                <a:gd name="T20" fmla="*/ 260 w 584"/>
                <a:gd name="T21" fmla="*/ 237 h 278"/>
                <a:gd name="T22" fmla="*/ 270 w 584"/>
                <a:gd name="T23" fmla="*/ 252 h 278"/>
                <a:gd name="T24" fmla="*/ 284 w 584"/>
                <a:gd name="T25" fmla="*/ 241 h 278"/>
                <a:gd name="T26" fmla="*/ 490 w 584"/>
                <a:gd name="T27" fmla="*/ 91 h 278"/>
                <a:gd name="T28" fmla="*/ 490 w 584"/>
                <a:gd name="T29" fmla="*/ 91 h 278"/>
                <a:gd name="T30" fmla="*/ 512 w 584"/>
                <a:gd name="T31" fmla="*/ 120 h 278"/>
                <a:gd name="T32" fmla="*/ 584 w 584"/>
                <a:gd name="T33"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4" h="278">
                  <a:moveTo>
                    <a:pt x="584" y="0"/>
                  </a:moveTo>
                  <a:lnTo>
                    <a:pt x="449" y="31"/>
                  </a:lnTo>
                  <a:lnTo>
                    <a:pt x="469" y="62"/>
                  </a:lnTo>
                  <a:lnTo>
                    <a:pt x="278" y="200"/>
                  </a:lnTo>
                  <a:lnTo>
                    <a:pt x="214" y="116"/>
                  </a:lnTo>
                  <a:lnTo>
                    <a:pt x="204" y="101"/>
                  </a:lnTo>
                  <a:lnTo>
                    <a:pt x="190" y="112"/>
                  </a:lnTo>
                  <a:lnTo>
                    <a:pt x="0" y="250"/>
                  </a:lnTo>
                  <a:lnTo>
                    <a:pt x="21" y="278"/>
                  </a:lnTo>
                  <a:lnTo>
                    <a:pt x="196" y="151"/>
                  </a:lnTo>
                  <a:lnTo>
                    <a:pt x="260" y="237"/>
                  </a:lnTo>
                  <a:lnTo>
                    <a:pt x="270" y="252"/>
                  </a:lnTo>
                  <a:lnTo>
                    <a:pt x="284" y="241"/>
                  </a:lnTo>
                  <a:lnTo>
                    <a:pt x="490" y="91"/>
                  </a:lnTo>
                  <a:lnTo>
                    <a:pt x="490" y="91"/>
                  </a:lnTo>
                  <a:lnTo>
                    <a:pt x="512" y="120"/>
                  </a:lnTo>
                  <a:lnTo>
                    <a:pt x="584"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25" name="文本框 34"/>
            <p:cNvSpPr txBox="1"/>
            <p:nvPr/>
          </p:nvSpPr>
          <p:spPr>
            <a:xfrm>
              <a:off x="1625505" y="2515328"/>
              <a:ext cx="880690"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1</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sp>
        <p:nvSpPr>
          <p:cNvPr id="26" name="灯片编号占位符 25"/>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27" name="TextBox 26"/>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 calcmode="lin" valueType="num">
                                      <p:cBhvr>
                                        <p:cTn id="34"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3500"/>
                            </p:stCondLst>
                            <p:childTnLst>
                              <p:par>
                                <p:cTn id="37" presetID="15"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ppt_w</p:attrName>
                                        </p:attrNameLst>
                                      </p:cBhvr>
                                      <p:tavLst>
                                        <p:tav tm="0">
                                          <p:val>
                                            <p:fltVal val="0"/>
                                          </p:val>
                                        </p:tav>
                                        <p:tav tm="100000">
                                          <p:val>
                                            <p:strVal val="#ppt_w"/>
                                          </p:val>
                                        </p:tav>
                                      </p:tavLst>
                                    </p:anim>
                                    <p:anim calcmode="lin" valueType="num">
                                      <p:cBhvr>
                                        <p:cTn id="40" dur="1000" fill="hold"/>
                                        <p:tgtEl>
                                          <p:spTgt spid="13"/>
                                        </p:tgtEl>
                                        <p:attrNameLst>
                                          <p:attrName>ppt_h</p:attrName>
                                        </p:attrNameLst>
                                      </p:cBhvr>
                                      <p:tavLst>
                                        <p:tav tm="0">
                                          <p:val>
                                            <p:fltVal val="0"/>
                                          </p:val>
                                        </p:tav>
                                        <p:tav tm="100000">
                                          <p:val>
                                            <p:strVal val="#ppt_h"/>
                                          </p:val>
                                        </p:tav>
                                      </p:tavLst>
                                    </p:anim>
                                    <p:anim calcmode="lin" valueType="num">
                                      <p:cBhvr>
                                        <p:cTn id="41"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4500"/>
                            </p:stCondLst>
                            <p:childTnLst>
                              <p:par>
                                <p:cTn id="44" presetID="15"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ppt_w</p:attrName>
                                        </p:attrNameLst>
                                      </p:cBhvr>
                                      <p:tavLst>
                                        <p:tav tm="0">
                                          <p:val>
                                            <p:fltVal val="0"/>
                                          </p:val>
                                        </p:tav>
                                        <p:tav tm="100000">
                                          <p:val>
                                            <p:strVal val="#ppt_w"/>
                                          </p:val>
                                        </p:tav>
                                      </p:tavLst>
                                    </p:anim>
                                    <p:anim calcmode="lin" valueType="num">
                                      <p:cBhvr>
                                        <p:cTn id="47" dur="1000" fill="hold"/>
                                        <p:tgtEl>
                                          <p:spTgt spid="14"/>
                                        </p:tgtEl>
                                        <p:attrNameLst>
                                          <p:attrName>ppt_h</p:attrName>
                                        </p:attrNameLst>
                                      </p:cBhvr>
                                      <p:tavLst>
                                        <p:tav tm="0">
                                          <p:val>
                                            <p:fltVal val="0"/>
                                          </p:val>
                                        </p:tav>
                                        <p:tav tm="100000">
                                          <p:val>
                                            <p:strVal val="#ppt_h"/>
                                          </p:val>
                                        </p:tav>
                                      </p:tavLst>
                                    </p:anim>
                                    <p:anim calcmode="lin" valueType="num">
                                      <p:cBhvr>
                                        <p:cTn id="48"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50" fill="hold">
                            <p:stCondLst>
                              <p:cond delay="5500"/>
                            </p:stCondLst>
                            <p:childTnLst>
                              <p:par>
                                <p:cTn id="51" presetID="15"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1000" fill="hold"/>
                                        <p:tgtEl>
                                          <p:spTgt spid="15"/>
                                        </p:tgtEl>
                                        <p:attrNameLst>
                                          <p:attrName>ppt_w</p:attrName>
                                        </p:attrNameLst>
                                      </p:cBhvr>
                                      <p:tavLst>
                                        <p:tav tm="0">
                                          <p:val>
                                            <p:fltVal val="0"/>
                                          </p:val>
                                        </p:tav>
                                        <p:tav tm="100000">
                                          <p:val>
                                            <p:strVal val="#ppt_w"/>
                                          </p:val>
                                        </p:tav>
                                      </p:tavLst>
                                    </p:anim>
                                    <p:anim calcmode="lin" valueType="num">
                                      <p:cBhvr>
                                        <p:cTn id="54" dur="1000" fill="hold"/>
                                        <p:tgtEl>
                                          <p:spTgt spid="15"/>
                                        </p:tgtEl>
                                        <p:attrNameLst>
                                          <p:attrName>ppt_h</p:attrName>
                                        </p:attrNameLst>
                                      </p:cBhvr>
                                      <p:tavLst>
                                        <p:tav tm="0">
                                          <p:val>
                                            <p:fltVal val="0"/>
                                          </p:val>
                                        </p:tav>
                                        <p:tav tm="100000">
                                          <p:val>
                                            <p:strVal val="#ppt_h"/>
                                          </p:val>
                                        </p:tav>
                                      </p:tavLst>
                                    </p:anim>
                                    <p:anim calcmode="lin" valueType="num">
                                      <p:cBhvr>
                                        <p:cTn id="55"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86"/>
          <p:cNvCxnSpPr/>
          <p:nvPr/>
        </p:nvCxnSpPr>
        <p:spPr>
          <a:xfrm>
            <a:off x="914943" y="1772972"/>
            <a:ext cx="2862000" cy="0"/>
          </a:xfrm>
          <a:prstGeom prst="line">
            <a:avLst/>
          </a:prstGeom>
          <a:noFill/>
          <a:ln w="50800">
            <a:solidFill>
              <a:schemeClr val="bg1">
                <a:lumMod val="50000"/>
              </a:schemeClr>
            </a:solidFill>
            <a:headEnd type="oval"/>
            <a:tailEnd type="none"/>
          </a:ln>
        </p:spPr>
      </p:cxnSp>
      <p:cxnSp>
        <p:nvCxnSpPr>
          <p:cNvPr id="3" name="Straight Connector 85"/>
          <p:cNvCxnSpPr/>
          <p:nvPr/>
        </p:nvCxnSpPr>
        <p:spPr>
          <a:xfrm>
            <a:off x="1411722" y="2643421"/>
            <a:ext cx="2349000" cy="0"/>
          </a:xfrm>
          <a:prstGeom prst="line">
            <a:avLst/>
          </a:prstGeom>
          <a:noFill/>
          <a:ln w="50800">
            <a:solidFill>
              <a:schemeClr val="bg1">
                <a:lumMod val="50000"/>
              </a:schemeClr>
            </a:solidFill>
            <a:tailEnd type="none"/>
          </a:ln>
        </p:spPr>
      </p:cxnSp>
      <p:cxnSp>
        <p:nvCxnSpPr>
          <p:cNvPr id="4" name="Straight Connector 13"/>
          <p:cNvCxnSpPr/>
          <p:nvPr/>
        </p:nvCxnSpPr>
        <p:spPr>
          <a:xfrm>
            <a:off x="1392672" y="3513869"/>
            <a:ext cx="2997000" cy="0"/>
          </a:xfrm>
          <a:prstGeom prst="line">
            <a:avLst/>
          </a:prstGeom>
          <a:noFill/>
          <a:ln w="50800">
            <a:solidFill>
              <a:schemeClr val="bg1">
                <a:lumMod val="50000"/>
              </a:schemeClr>
            </a:solidFill>
            <a:tailEnd type="triangle"/>
          </a:ln>
        </p:spPr>
      </p:cxnSp>
      <p:sp>
        <p:nvSpPr>
          <p:cNvPr id="5" name="Oval 42"/>
          <p:cNvSpPr>
            <a:spLocks noChangeArrowheads="1"/>
          </p:cNvSpPr>
          <p:nvPr/>
        </p:nvSpPr>
        <p:spPr bwMode="auto">
          <a:xfrm>
            <a:off x="1421618" y="1691409"/>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6" name="TextBox 5"/>
          <p:cNvSpPr txBox="1"/>
          <p:nvPr/>
        </p:nvSpPr>
        <p:spPr>
          <a:xfrm>
            <a:off x="1287287" y="1885368"/>
            <a:ext cx="2360788" cy="253916"/>
          </a:xfrm>
          <a:prstGeom prst="rect">
            <a:avLst/>
          </a:prstGeom>
          <a:noFill/>
        </p:spPr>
        <p:txBody>
          <a:bodyPr wrap="square" lIns="68580" tIns="34290" rIns="68580" bIns="34290" rtlCol="0">
            <a:spAutoFit/>
          </a:bodyPr>
          <a:lstStyle/>
          <a:p>
            <a:r>
              <a:rPr lang="en-US" altLang="zh-CN" sz="1200" dirty="0" smtClean="0">
                <a:solidFill>
                  <a:schemeClr val="bg1">
                    <a:lumMod val="65000"/>
                  </a:schemeClr>
                </a:solidFill>
                <a:latin typeface="Helvetica Inserat LT Std" panose="020B0806030702050204" pitchFamily="34" charset="0"/>
              </a:rPr>
              <a:t>Jan         Feb         Mar         Apr</a:t>
            </a:r>
            <a:endParaRPr lang="zh-CN" altLang="en-US" sz="1200" dirty="0">
              <a:solidFill>
                <a:schemeClr val="bg1">
                  <a:lumMod val="65000"/>
                </a:schemeClr>
              </a:solidFill>
              <a:latin typeface="Helvetica Inserat LT Std" panose="020B0806030702050204" pitchFamily="34" charset="0"/>
            </a:endParaRPr>
          </a:p>
        </p:txBody>
      </p:sp>
      <p:sp>
        <p:nvSpPr>
          <p:cNvPr id="7" name="TextBox 6"/>
          <p:cNvSpPr txBox="1"/>
          <p:nvPr/>
        </p:nvSpPr>
        <p:spPr>
          <a:xfrm>
            <a:off x="1742562" y="3699878"/>
            <a:ext cx="2657989" cy="253916"/>
          </a:xfrm>
          <a:prstGeom prst="rect">
            <a:avLst/>
          </a:prstGeom>
          <a:noFill/>
        </p:spPr>
        <p:txBody>
          <a:bodyPr wrap="square" lIns="68580" tIns="34290" rIns="68580" bIns="34290" rtlCol="0">
            <a:spAutoFit/>
          </a:bodyPr>
          <a:lstStyle/>
          <a:p>
            <a:r>
              <a:rPr lang="en-US" altLang="zh-CN" sz="1200" dirty="0" smtClean="0">
                <a:solidFill>
                  <a:schemeClr val="bg1">
                    <a:lumMod val="65000"/>
                  </a:schemeClr>
                </a:solidFill>
                <a:latin typeface="Helvetica Inserat LT Std" panose="020B0806030702050204" pitchFamily="34" charset="0"/>
              </a:rPr>
              <a:t>Aug         Sep         Oct         Nov</a:t>
            </a:r>
            <a:endParaRPr lang="zh-CN" altLang="en-US" sz="1200" dirty="0">
              <a:solidFill>
                <a:schemeClr val="bg1">
                  <a:lumMod val="65000"/>
                </a:schemeClr>
              </a:solidFill>
              <a:latin typeface="Helvetica Inserat LT Std" panose="020B0806030702050204" pitchFamily="34" charset="0"/>
            </a:endParaRPr>
          </a:p>
        </p:txBody>
      </p:sp>
      <p:sp>
        <p:nvSpPr>
          <p:cNvPr id="8" name="Arc 1"/>
          <p:cNvSpPr/>
          <p:nvPr/>
        </p:nvSpPr>
        <p:spPr>
          <a:xfrm>
            <a:off x="3284698" y="1772973"/>
            <a:ext cx="873896" cy="873896"/>
          </a:xfrm>
          <a:prstGeom prst="arc">
            <a:avLst>
              <a:gd name="adj1" fmla="val 16200000"/>
              <a:gd name="adj2" fmla="val 5171460"/>
            </a:avLst>
          </a:prstGeom>
          <a:noFill/>
          <a:ln w="50800">
            <a:solidFill>
              <a:schemeClr val="bg1">
                <a:lumMod val="50000"/>
              </a:schemeClr>
            </a:solidFill>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9" name="TextBox 8"/>
          <p:cNvSpPr txBox="1"/>
          <p:nvPr/>
        </p:nvSpPr>
        <p:spPr>
          <a:xfrm>
            <a:off x="1726198" y="2818223"/>
            <a:ext cx="2360788" cy="253916"/>
          </a:xfrm>
          <a:prstGeom prst="rect">
            <a:avLst/>
          </a:prstGeom>
          <a:noFill/>
        </p:spPr>
        <p:txBody>
          <a:bodyPr wrap="square" lIns="68580" tIns="34290" rIns="68580" bIns="34290" rtlCol="0">
            <a:spAutoFit/>
          </a:bodyPr>
          <a:lstStyle/>
          <a:p>
            <a:r>
              <a:rPr lang="en-US" altLang="zh-CN" sz="1200" dirty="0" smtClean="0">
                <a:solidFill>
                  <a:schemeClr val="bg1">
                    <a:lumMod val="65000"/>
                  </a:schemeClr>
                </a:solidFill>
                <a:latin typeface="Helvetica Inserat LT Std" panose="020B0806030702050204" pitchFamily="34" charset="0"/>
              </a:rPr>
              <a:t>May        Jun          Jul</a:t>
            </a:r>
            <a:endParaRPr lang="zh-CN" altLang="en-US" sz="1200" dirty="0">
              <a:solidFill>
                <a:schemeClr val="bg1">
                  <a:lumMod val="65000"/>
                </a:schemeClr>
              </a:solidFill>
              <a:latin typeface="Helvetica Inserat LT Std" panose="020B0806030702050204" pitchFamily="34" charset="0"/>
            </a:endParaRPr>
          </a:p>
        </p:txBody>
      </p:sp>
      <p:sp>
        <p:nvSpPr>
          <p:cNvPr id="10" name="Arc 69"/>
          <p:cNvSpPr/>
          <p:nvPr/>
        </p:nvSpPr>
        <p:spPr>
          <a:xfrm flipH="1">
            <a:off x="992497" y="2643421"/>
            <a:ext cx="873896" cy="873896"/>
          </a:xfrm>
          <a:prstGeom prst="arc">
            <a:avLst>
              <a:gd name="adj1" fmla="val 16200000"/>
              <a:gd name="adj2" fmla="val 5171460"/>
            </a:avLst>
          </a:prstGeom>
          <a:noFill/>
          <a:ln w="50800">
            <a:solidFill>
              <a:schemeClr val="bg1">
                <a:lumMod val="50000"/>
              </a:schemeClr>
            </a:solidFill>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11" name="Oval 14"/>
          <p:cNvSpPr/>
          <p:nvPr/>
        </p:nvSpPr>
        <p:spPr>
          <a:xfrm>
            <a:off x="1029311" y="1645921"/>
            <a:ext cx="239447" cy="239447"/>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lumMod val="65000"/>
                  </a:schemeClr>
                </a:solidFill>
              </a:rPr>
              <a:t>1</a:t>
            </a:r>
            <a:endParaRPr lang="zh-CN" altLang="en-US" sz="1200" b="1" dirty="0">
              <a:solidFill>
                <a:schemeClr val="bg1">
                  <a:lumMod val="65000"/>
                </a:schemeClr>
              </a:solidFill>
            </a:endParaRPr>
          </a:p>
        </p:txBody>
      </p:sp>
      <p:sp>
        <p:nvSpPr>
          <p:cNvPr id="12" name="Oval 88"/>
          <p:cNvSpPr/>
          <p:nvPr/>
        </p:nvSpPr>
        <p:spPr>
          <a:xfrm>
            <a:off x="3492652" y="2525233"/>
            <a:ext cx="239447" cy="239447"/>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lumMod val="65000"/>
                  </a:schemeClr>
                </a:solidFill>
              </a:rPr>
              <a:t>2</a:t>
            </a:r>
            <a:endParaRPr lang="zh-CN" altLang="en-US" sz="1200" b="1" dirty="0">
              <a:solidFill>
                <a:schemeClr val="bg1">
                  <a:lumMod val="65000"/>
                </a:schemeClr>
              </a:solidFill>
            </a:endParaRPr>
          </a:p>
        </p:txBody>
      </p:sp>
      <p:sp>
        <p:nvSpPr>
          <p:cNvPr id="13" name="Oval 89"/>
          <p:cNvSpPr/>
          <p:nvPr/>
        </p:nvSpPr>
        <p:spPr>
          <a:xfrm>
            <a:off x="1370949" y="3387552"/>
            <a:ext cx="239447" cy="239447"/>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lumMod val="65000"/>
                  </a:schemeClr>
                </a:solidFill>
              </a:rPr>
              <a:t>3</a:t>
            </a:r>
            <a:endParaRPr lang="zh-CN" altLang="en-US" sz="1200" b="1" dirty="0">
              <a:solidFill>
                <a:schemeClr val="bg1">
                  <a:lumMod val="65000"/>
                </a:schemeClr>
              </a:solidFill>
            </a:endParaRPr>
          </a:p>
        </p:txBody>
      </p:sp>
      <p:sp>
        <p:nvSpPr>
          <p:cNvPr id="14" name="Oval 42"/>
          <p:cNvSpPr>
            <a:spLocks noChangeArrowheads="1"/>
          </p:cNvSpPr>
          <p:nvPr/>
        </p:nvSpPr>
        <p:spPr bwMode="auto">
          <a:xfrm>
            <a:off x="2050133" y="1691409"/>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15" name="Oval 42"/>
          <p:cNvSpPr>
            <a:spLocks noChangeArrowheads="1"/>
          </p:cNvSpPr>
          <p:nvPr/>
        </p:nvSpPr>
        <p:spPr bwMode="auto">
          <a:xfrm>
            <a:off x="2694053" y="1691409"/>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16" name="Oval 42"/>
          <p:cNvSpPr>
            <a:spLocks noChangeArrowheads="1"/>
          </p:cNvSpPr>
          <p:nvPr/>
        </p:nvSpPr>
        <p:spPr bwMode="auto">
          <a:xfrm>
            <a:off x="3340069" y="1691409"/>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17" name="Oval 42"/>
          <p:cNvSpPr>
            <a:spLocks noChangeArrowheads="1"/>
          </p:cNvSpPr>
          <p:nvPr/>
        </p:nvSpPr>
        <p:spPr bwMode="auto">
          <a:xfrm>
            <a:off x="1865029" y="2567935"/>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18" name="Oval 42"/>
          <p:cNvSpPr>
            <a:spLocks noChangeArrowheads="1"/>
          </p:cNvSpPr>
          <p:nvPr/>
        </p:nvSpPr>
        <p:spPr bwMode="auto">
          <a:xfrm>
            <a:off x="2510509" y="2567935"/>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19" name="Oval 42"/>
          <p:cNvSpPr>
            <a:spLocks noChangeArrowheads="1"/>
          </p:cNvSpPr>
          <p:nvPr/>
        </p:nvSpPr>
        <p:spPr bwMode="auto">
          <a:xfrm>
            <a:off x="3166156" y="2575635"/>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20" name="Oval 42"/>
          <p:cNvSpPr>
            <a:spLocks noChangeArrowheads="1"/>
          </p:cNvSpPr>
          <p:nvPr/>
        </p:nvSpPr>
        <p:spPr bwMode="auto">
          <a:xfrm>
            <a:off x="1865029" y="3445280"/>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21" name="Oval 42"/>
          <p:cNvSpPr>
            <a:spLocks noChangeArrowheads="1"/>
          </p:cNvSpPr>
          <p:nvPr/>
        </p:nvSpPr>
        <p:spPr bwMode="auto">
          <a:xfrm>
            <a:off x="2510509" y="3453148"/>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22" name="Oval 42"/>
          <p:cNvSpPr>
            <a:spLocks noChangeArrowheads="1"/>
          </p:cNvSpPr>
          <p:nvPr/>
        </p:nvSpPr>
        <p:spPr bwMode="auto">
          <a:xfrm>
            <a:off x="3166156" y="3444423"/>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23" name="Oval 42"/>
          <p:cNvSpPr>
            <a:spLocks noChangeArrowheads="1"/>
          </p:cNvSpPr>
          <p:nvPr/>
        </p:nvSpPr>
        <p:spPr bwMode="auto">
          <a:xfrm>
            <a:off x="3821804" y="3444423"/>
            <a:ext cx="133533" cy="144076"/>
          </a:xfrm>
          <a:prstGeom prst="ellipse">
            <a:avLst/>
          </a:prstGeom>
          <a:solidFill>
            <a:schemeClr val="bg1"/>
          </a:solidFill>
          <a:ln w="19050">
            <a:solidFill>
              <a:schemeClr val="bg1">
                <a:lumMod val="50000"/>
              </a:schemeClr>
            </a:solidFill>
            <a:round/>
          </a:ln>
        </p:spPr>
        <p:txBody>
          <a:bodyPr vert="horz" wrap="square" lIns="68580" tIns="34290" rIns="68580" bIns="34290" numCol="1" anchor="t" anchorCtr="0" compatLnSpc="1"/>
          <a:lstStyle/>
          <a:p>
            <a:endParaRPr lang="zh-CN" altLang="en-US" sz="1200">
              <a:solidFill>
                <a:schemeClr val="bg1">
                  <a:lumMod val="65000"/>
                </a:schemeClr>
              </a:solidFill>
            </a:endParaRPr>
          </a:p>
        </p:txBody>
      </p:sp>
      <p:sp>
        <p:nvSpPr>
          <p:cNvPr id="24" name="文本框 8"/>
          <p:cNvSpPr txBox="1"/>
          <p:nvPr/>
        </p:nvSpPr>
        <p:spPr>
          <a:xfrm>
            <a:off x="4716016" y="1500463"/>
            <a:ext cx="3605197" cy="77713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solidFill>
                  <a:schemeClr val="bg1">
                    <a:lumMod val="65000"/>
                  </a:schemeClr>
                </a:solidFill>
                <a:latin typeface="微软雅黑" panose="020B0503020204020204" pitchFamily="34" charset="-122"/>
                <a:ea typeface="微软雅黑" panose="020B0503020204020204" pitchFamily="34" charset="-122"/>
              </a:rPr>
              <a:t>01</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单击</a:t>
            </a:r>
            <a:r>
              <a:rPr lang="zh-CN" altLang="en-US" sz="1050" b="1" dirty="0">
                <a:solidFill>
                  <a:schemeClr val="bg1">
                    <a:lumMod val="65000"/>
                  </a:schemeClr>
                </a:solidFill>
                <a:latin typeface="微软雅黑" panose="020B0503020204020204" pitchFamily="34" charset="-122"/>
                <a:ea typeface="微软雅黑" panose="020B0503020204020204" pitchFamily="34" charset="-122"/>
              </a:rPr>
              <a:t>此处输入标题</a:t>
            </a:r>
            <a:endParaRPr lang="en-US" altLang="zh-CN" sz="105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内容请</a:t>
            </a:r>
            <a:r>
              <a:rPr lang="zh-CN" altLang="en-US" sz="900" b="1" dirty="0">
                <a:solidFill>
                  <a:schemeClr val="bg1">
                    <a:lumMod val="65000"/>
                  </a:schemeClr>
                </a:solidFill>
                <a:latin typeface="微软雅黑" panose="020B0503020204020204" pitchFamily="34" charset="-122"/>
                <a:ea typeface="微软雅黑" panose="020B0503020204020204" pitchFamily="34" charset="-122"/>
              </a:rPr>
              <a:t>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文本框 8"/>
          <p:cNvSpPr txBox="1"/>
          <p:nvPr/>
        </p:nvSpPr>
        <p:spPr>
          <a:xfrm>
            <a:off x="4716016" y="2368142"/>
            <a:ext cx="3605197" cy="77713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solidFill>
                  <a:schemeClr val="bg1">
                    <a:lumMod val="65000"/>
                  </a:schemeClr>
                </a:solidFill>
                <a:latin typeface="微软雅黑" panose="020B0503020204020204" pitchFamily="34" charset="-122"/>
                <a:ea typeface="微软雅黑" panose="020B0503020204020204" pitchFamily="34" charset="-122"/>
              </a:rPr>
              <a:t>02</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单击</a:t>
            </a:r>
            <a:r>
              <a:rPr lang="zh-CN" altLang="en-US" sz="1050" b="1" dirty="0">
                <a:solidFill>
                  <a:schemeClr val="bg1">
                    <a:lumMod val="65000"/>
                  </a:schemeClr>
                </a:solidFill>
                <a:latin typeface="微软雅黑" panose="020B0503020204020204" pitchFamily="34" charset="-122"/>
                <a:ea typeface="微软雅黑" panose="020B0503020204020204" pitchFamily="34" charset="-122"/>
              </a:rPr>
              <a:t>此处输入标题</a:t>
            </a:r>
            <a:endParaRPr lang="en-US" altLang="zh-CN" sz="105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内容请</a:t>
            </a:r>
            <a:r>
              <a:rPr lang="zh-CN" altLang="en-US" sz="900" b="1" dirty="0">
                <a:solidFill>
                  <a:schemeClr val="bg1">
                    <a:lumMod val="65000"/>
                  </a:schemeClr>
                </a:solidFill>
                <a:latin typeface="微软雅黑" panose="020B0503020204020204" pitchFamily="34" charset="-122"/>
                <a:ea typeface="微软雅黑" panose="020B0503020204020204" pitchFamily="34" charset="-122"/>
              </a:rPr>
              <a:t>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6" name="文本框 8"/>
          <p:cNvSpPr txBox="1"/>
          <p:nvPr/>
        </p:nvSpPr>
        <p:spPr>
          <a:xfrm>
            <a:off x="4716016" y="3169076"/>
            <a:ext cx="3605197" cy="77713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solidFill>
                  <a:schemeClr val="bg1">
                    <a:lumMod val="65000"/>
                  </a:schemeClr>
                </a:solidFill>
                <a:latin typeface="微软雅黑" panose="020B0503020204020204" pitchFamily="34" charset="-122"/>
                <a:ea typeface="微软雅黑" panose="020B0503020204020204" pitchFamily="34" charset="-122"/>
              </a:rPr>
              <a:t>03</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单击</a:t>
            </a:r>
            <a:r>
              <a:rPr lang="zh-CN" altLang="en-US" sz="1050" b="1" dirty="0">
                <a:solidFill>
                  <a:schemeClr val="bg1">
                    <a:lumMod val="65000"/>
                  </a:schemeClr>
                </a:solidFill>
                <a:latin typeface="微软雅黑" panose="020B0503020204020204" pitchFamily="34" charset="-122"/>
                <a:ea typeface="微软雅黑" panose="020B0503020204020204" pitchFamily="34" charset="-122"/>
              </a:rPr>
              <a:t>此处输入标题</a:t>
            </a:r>
            <a:endParaRPr lang="en-US" altLang="zh-CN" sz="105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内容请</a:t>
            </a:r>
            <a:r>
              <a:rPr lang="zh-CN" altLang="en-US" sz="900" b="1" dirty="0">
                <a:solidFill>
                  <a:schemeClr val="bg1">
                    <a:lumMod val="65000"/>
                  </a:schemeClr>
                </a:solidFill>
                <a:latin typeface="微软雅黑" panose="020B0503020204020204" pitchFamily="34" charset="-122"/>
                <a:ea typeface="微软雅黑" panose="020B0503020204020204" pitchFamily="34" charset="-122"/>
              </a:rPr>
              <a:t>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b="1"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请在此粘贴或者输入你的文字内容请在此粘贴或者输入你的文字</a:t>
            </a:r>
            <a:r>
              <a:rPr lang="zh-CN" altLang="en-US" sz="900" b="1" dirty="0" smtClean="0">
                <a:solidFill>
                  <a:schemeClr val="bg1">
                    <a:lumMod val="65000"/>
                  </a:schemeClr>
                </a:solidFill>
                <a:latin typeface="微软雅黑" panose="020B0503020204020204" pitchFamily="34" charset="-122"/>
                <a:ea typeface="微软雅黑" panose="020B0503020204020204" pitchFamily="34" charset="-122"/>
              </a:rPr>
              <a:t>内容</a:t>
            </a:r>
            <a:endParaRPr lang="en-US" altLang="zh-CN" sz="9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灯片编号占位符 26"/>
          <p:cNvSpPr>
            <a:spLocks noGrp="1"/>
          </p:cNvSpPr>
          <p:nvPr>
            <p:ph type="sldNum" sz="quarter" idx="12"/>
          </p:nvPr>
        </p:nvSpPr>
        <p:spPr/>
        <p:txBody>
          <a:bodyPr/>
          <a:lstStyle/>
          <a:p>
            <a:fld id="{7C7D7E2A-EC18-466D-9858-1370A4DB5F72}" type="slidenum">
              <a:rPr lang="zh-CN" altLang="en-US" smtClean="0"/>
            </a:fld>
            <a:endParaRPr lang="zh-CN" altLang="en-US"/>
          </a:p>
        </p:txBody>
      </p:sp>
      <p:sp>
        <p:nvSpPr>
          <p:cNvPr id="28" name="TextBox 27"/>
          <p:cNvSpPr txBox="1"/>
          <p:nvPr/>
        </p:nvSpPr>
        <p:spPr>
          <a:xfrm>
            <a:off x="807098" y="256437"/>
            <a:ext cx="1082348" cy="400110"/>
          </a:xfrm>
          <a:prstGeom prst="rect">
            <a:avLst/>
          </a:prstGeom>
          <a:noFill/>
        </p:spPr>
        <p:txBody>
          <a:bodyPr wrap="none" rtlCol="0">
            <a:spAutoFit/>
          </a:bodyPr>
          <a:lstStyle/>
          <a:p>
            <a:r>
              <a:rPr lang="en-US" altLang="zh-CN" sz="1000" dirty="0">
                <a:solidFill>
                  <a:schemeClr val="bg1">
                    <a:lumMod val="85000"/>
                  </a:schemeClr>
                </a:solidFill>
                <a:latin typeface="Impact" panose="020B0806030902050204" pitchFamily="34" charset="0"/>
              </a:rPr>
              <a:t>DESIGNER</a:t>
            </a:r>
            <a:r>
              <a:rPr lang="en-US" altLang="zh-CN" sz="1000" dirty="0" smtClean="0">
                <a:solidFill>
                  <a:schemeClr val="bg1">
                    <a:lumMod val="85000"/>
                  </a:schemeClr>
                </a:solidFill>
                <a:latin typeface="Impact" panose="020B0806030902050204" pitchFamily="34" charset="0"/>
              </a:rPr>
              <a:t>:</a:t>
            </a:r>
            <a:endParaRPr lang="en-US" altLang="zh-CN" sz="1000" dirty="0" smtClean="0">
              <a:solidFill>
                <a:schemeClr val="bg1">
                  <a:lumMod val="85000"/>
                </a:schemeClr>
              </a:solidFill>
              <a:latin typeface="Impact" panose="020B0806030902050204" pitchFamily="34" charset="0"/>
            </a:endParaRPr>
          </a:p>
          <a:p>
            <a:r>
              <a:rPr lang="zh-CN" altLang="en-US" sz="1000" b="1" dirty="0" smtClean="0">
                <a:solidFill>
                  <a:schemeClr val="bg1">
                    <a:lumMod val="85000"/>
                  </a:schemeClr>
                </a:solidFill>
                <a:latin typeface="Impact" panose="020B0806030902050204" pitchFamily="34" charset="0"/>
                <a:ea typeface="微软雅黑" panose="020B0503020204020204" pitchFamily="34" charset="-122"/>
              </a:rPr>
              <a:t>乔帮主职业设计</a:t>
            </a:r>
            <a:endParaRPr lang="zh-CN" altLang="en-US" sz="1000" b="1" dirty="0" smtClean="0">
              <a:solidFill>
                <a:schemeClr val="bg1">
                  <a:lumMod val="85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25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250"/>
                                        <p:tgtEl>
                                          <p:spTgt spid="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5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50"/>
                                        <p:tgtEl>
                                          <p:spTgt spid="4"/>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ppt_w</p:attrName>
                                        </p:attrNameLst>
                                      </p:cBhvr>
                                      <p:tavLst>
                                        <p:tav tm="0">
                                          <p:val>
                                            <p:fltVal val="0"/>
                                          </p:val>
                                        </p:tav>
                                        <p:tav tm="100000">
                                          <p:val>
                                            <p:strVal val="#ppt_w"/>
                                          </p:val>
                                        </p:tav>
                                      </p:tavLst>
                                    </p:anim>
                                    <p:anim calcmode="lin" valueType="num">
                                      <p:cBhvr>
                                        <p:cTn id="28" dur="250" fill="hold"/>
                                        <p:tgtEl>
                                          <p:spTgt spid="11"/>
                                        </p:tgtEl>
                                        <p:attrNameLst>
                                          <p:attrName>ppt_h</p:attrName>
                                        </p:attrNameLst>
                                      </p:cBhvr>
                                      <p:tavLst>
                                        <p:tav tm="0">
                                          <p:val>
                                            <p:fltVal val="0"/>
                                          </p:val>
                                        </p:tav>
                                        <p:tav tm="100000">
                                          <p:val>
                                            <p:strVal val="#ppt_h"/>
                                          </p:val>
                                        </p:tav>
                                      </p:tavLst>
                                    </p:anim>
                                    <p:animEffect transition="in" filter="fade">
                                      <p:cBhvr>
                                        <p:cTn id="29" dur="250"/>
                                        <p:tgtEl>
                                          <p:spTgt spid="11"/>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250" fill="hold"/>
                                        <p:tgtEl>
                                          <p:spTgt spid="5"/>
                                        </p:tgtEl>
                                        <p:attrNameLst>
                                          <p:attrName>ppt_w</p:attrName>
                                        </p:attrNameLst>
                                      </p:cBhvr>
                                      <p:tavLst>
                                        <p:tav tm="0">
                                          <p:val>
                                            <p:fltVal val="0"/>
                                          </p:val>
                                        </p:tav>
                                        <p:tav tm="100000">
                                          <p:val>
                                            <p:strVal val="#ppt_w"/>
                                          </p:val>
                                        </p:tav>
                                      </p:tavLst>
                                    </p:anim>
                                    <p:anim calcmode="lin" valueType="num">
                                      <p:cBhvr>
                                        <p:cTn id="34" dur="250" fill="hold"/>
                                        <p:tgtEl>
                                          <p:spTgt spid="5"/>
                                        </p:tgtEl>
                                        <p:attrNameLst>
                                          <p:attrName>ppt_h</p:attrName>
                                        </p:attrNameLst>
                                      </p:cBhvr>
                                      <p:tavLst>
                                        <p:tav tm="0">
                                          <p:val>
                                            <p:fltVal val="0"/>
                                          </p:val>
                                        </p:tav>
                                        <p:tav tm="100000">
                                          <p:val>
                                            <p:strVal val="#ppt_h"/>
                                          </p:val>
                                        </p:tav>
                                      </p:tavLst>
                                    </p:anim>
                                    <p:animEffect transition="in" filter="fade">
                                      <p:cBhvr>
                                        <p:cTn id="35" dur="250"/>
                                        <p:tgtEl>
                                          <p:spTgt spid="5"/>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250" fill="hold"/>
                                        <p:tgtEl>
                                          <p:spTgt spid="14"/>
                                        </p:tgtEl>
                                        <p:attrNameLst>
                                          <p:attrName>ppt_w</p:attrName>
                                        </p:attrNameLst>
                                      </p:cBhvr>
                                      <p:tavLst>
                                        <p:tav tm="0">
                                          <p:val>
                                            <p:fltVal val="0"/>
                                          </p:val>
                                        </p:tav>
                                        <p:tav tm="100000">
                                          <p:val>
                                            <p:strVal val="#ppt_w"/>
                                          </p:val>
                                        </p:tav>
                                      </p:tavLst>
                                    </p:anim>
                                    <p:anim calcmode="lin" valueType="num">
                                      <p:cBhvr>
                                        <p:cTn id="40" dur="250" fill="hold"/>
                                        <p:tgtEl>
                                          <p:spTgt spid="14"/>
                                        </p:tgtEl>
                                        <p:attrNameLst>
                                          <p:attrName>ppt_h</p:attrName>
                                        </p:attrNameLst>
                                      </p:cBhvr>
                                      <p:tavLst>
                                        <p:tav tm="0">
                                          <p:val>
                                            <p:fltVal val="0"/>
                                          </p:val>
                                        </p:tav>
                                        <p:tav tm="100000">
                                          <p:val>
                                            <p:strVal val="#ppt_h"/>
                                          </p:val>
                                        </p:tav>
                                      </p:tavLst>
                                    </p:anim>
                                    <p:animEffect transition="in" filter="fade">
                                      <p:cBhvr>
                                        <p:cTn id="41" dur="250"/>
                                        <p:tgtEl>
                                          <p:spTgt spid="14"/>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250" fill="hold"/>
                                        <p:tgtEl>
                                          <p:spTgt spid="15"/>
                                        </p:tgtEl>
                                        <p:attrNameLst>
                                          <p:attrName>ppt_w</p:attrName>
                                        </p:attrNameLst>
                                      </p:cBhvr>
                                      <p:tavLst>
                                        <p:tav tm="0">
                                          <p:val>
                                            <p:fltVal val="0"/>
                                          </p:val>
                                        </p:tav>
                                        <p:tav tm="100000">
                                          <p:val>
                                            <p:strVal val="#ppt_w"/>
                                          </p:val>
                                        </p:tav>
                                      </p:tavLst>
                                    </p:anim>
                                    <p:anim calcmode="lin" valueType="num">
                                      <p:cBhvr>
                                        <p:cTn id="46" dur="250" fill="hold"/>
                                        <p:tgtEl>
                                          <p:spTgt spid="15"/>
                                        </p:tgtEl>
                                        <p:attrNameLst>
                                          <p:attrName>ppt_h</p:attrName>
                                        </p:attrNameLst>
                                      </p:cBhvr>
                                      <p:tavLst>
                                        <p:tav tm="0">
                                          <p:val>
                                            <p:fltVal val="0"/>
                                          </p:val>
                                        </p:tav>
                                        <p:tav tm="100000">
                                          <p:val>
                                            <p:strVal val="#ppt_h"/>
                                          </p:val>
                                        </p:tav>
                                      </p:tavLst>
                                    </p:anim>
                                    <p:animEffect transition="in" filter="fade">
                                      <p:cBhvr>
                                        <p:cTn id="47" dur="250"/>
                                        <p:tgtEl>
                                          <p:spTgt spid="15"/>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250" fill="hold"/>
                                        <p:tgtEl>
                                          <p:spTgt spid="16"/>
                                        </p:tgtEl>
                                        <p:attrNameLst>
                                          <p:attrName>ppt_w</p:attrName>
                                        </p:attrNameLst>
                                      </p:cBhvr>
                                      <p:tavLst>
                                        <p:tav tm="0">
                                          <p:val>
                                            <p:fltVal val="0"/>
                                          </p:val>
                                        </p:tav>
                                        <p:tav tm="100000">
                                          <p:val>
                                            <p:strVal val="#ppt_w"/>
                                          </p:val>
                                        </p:tav>
                                      </p:tavLst>
                                    </p:anim>
                                    <p:anim calcmode="lin" valueType="num">
                                      <p:cBhvr>
                                        <p:cTn id="52" dur="250" fill="hold"/>
                                        <p:tgtEl>
                                          <p:spTgt spid="16"/>
                                        </p:tgtEl>
                                        <p:attrNameLst>
                                          <p:attrName>ppt_h</p:attrName>
                                        </p:attrNameLst>
                                      </p:cBhvr>
                                      <p:tavLst>
                                        <p:tav tm="0">
                                          <p:val>
                                            <p:fltVal val="0"/>
                                          </p:val>
                                        </p:tav>
                                        <p:tav tm="100000">
                                          <p:val>
                                            <p:strVal val="#ppt_h"/>
                                          </p:val>
                                        </p:tav>
                                      </p:tavLst>
                                    </p:anim>
                                    <p:animEffect transition="in" filter="fade">
                                      <p:cBhvr>
                                        <p:cTn id="53" dur="250"/>
                                        <p:tgtEl>
                                          <p:spTgt spid="16"/>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250" fill="hold"/>
                                        <p:tgtEl>
                                          <p:spTgt spid="12"/>
                                        </p:tgtEl>
                                        <p:attrNameLst>
                                          <p:attrName>ppt_w</p:attrName>
                                        </p:attrNameLst>
                                      </p:cBhvr>
                                      <p:tavLst>
                                        <p:tav tm="0">
                                          <p:val>
                                            <p:fltVal val="0"/>
                                          </p:val>
                                        </p:tav>
                                        <p:tav tm="100000">
                                          <p:val>
                                            <p:strVal val="#ppt_w"/>
                                          </p:val>
                                        </p:tav>
                                      </p:tavLst>
                                    </p:anim>
                                    <p:anim calcmode="lin" valueType="num">
                                      <p:cBhvr>
                                        <p:cTn id="58" dur="250" fill="hold"/>
                                        <p:tgtEl>
                                          <p:spTgt spid="12"/>
                                        </p:tgtEl>
                                        <p:attrNameLst>
                                          <p:attrName>ppt_h</p:attrName>
                                        </p:attrNameLst>
                                      </p:cBhvr>
                                      <p:tavLst>
                                        <p:tav tm="0">
                                          <p:val>
                                            <p:fltVal val="0"/>
                                          </p:val>
                                        </p:tav>
                                        <p:tav tm="100000">
                                          <p:val>
                                            <p:strVal val="#ppt_h"/>
                                          </p:val>
                                        </p:tav>
                                      </p:tavLst>
                                    </p:anim>
                                    <p:animEffect transition="in" filter="fade">
                                      <p:cBhvr>
                                        <p:cTn id="59" dur="250"/>
                                        <p:tgtEl>
                                          <p:spTgt spid="12"/>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250" fill="hold"/>
                                        <p:tgtEl>
                                          <p:spTgt spid="19"/>
                                        </p:tgtEl>
                                        <p:attrNameLst>
                                          <p:attrName>ppt_w</p:attrName>
                                        </p:attrNameLst>
                                      </p:cBhvr>
                                      <p:tavLst>
                                        <p:tav tm="0">
                                          <p:val>
                                            <p:fltVal val="0"/>
                                          </p:val>
                                        </p:tav>
                                        <p:tav tm="100000">
                                          <p:val>
                                            <p:strVal val="#ppt_w"/>
                                          </p:val>
                                        </p:tav>
                                      </p:tavLst>
                                    </p:anim>
                                    <p:anim calcmode="lin" valueType="num">
                                      <p:cBhvr>
                                        <p:cTn id="64" dur="250" fill="hold"/>
                                        <p:tgtEl>
                                          <p:spTgt spid="19"/>
                                        </p:tgtEl>
                                        <p:attrNameLst>
                                          <p:attrName>ppt_h</p:attrName>
                                        </p:attrNameLst>
                                      </p:cBhvr>
                                      <p:tavLst>
                                        <p:tav tm="0">
                                          <p:val>
                                            <p:fltVal val="0"/>
                                          </p:val>
                                        </p:tav>
                                        <p:tav tm="100000">
                                          <p:val>
                                            <p:strVal val="#ppt_h"/>
                                          </p:val>
                                        </p:tav>
                                      </p:tavLst>
                                    </p:anim>
                                    <p:animEffect transition="in" filter="fade">
                                      <p:cBhvr>
                                        <p:cTn id="65" dur="250"/>
                                        <p:tgtEl>
                                          <p:spTgt spid="19"/>
                                        </p:tgtEl>
                                      </p:cBhvr>
                                    </p:animEffect>
                                  </p:childTnLst>
                                </p:cTn>
                              </p:par>
                            </p:childTnLst>
                          </p:cTn>
                        </p:par>
                        <p:par>
                          <p:cTn id="66" fill="hold">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250" fill="hold"/>
                                        <p:tgtEl>
                                          <p:spTgt spid="18"/>
                                        </p:tgtEl>
                                        <p:attrNameLst>
                                          <p:attrName>ppt_w</p:attrName>
                                        </p:attrNameLst>
                                      </p:cBhvr>
                                      <p:tavLst>
                                        <p:tav tm="0">
                                          <p:val>
                                            <p:fltVal val="0"/>
                                          </p:val>
                                        </p:tav>
                                        <p:tav tm="100000">
                                          <p:val>
                                            <p:strVal val="#ppt_w"/>
                                          </p:val>
                                        </p:tav>
                                      </p:tavLst>
                                    </p:anim>
                                    <p:anim calcmode="lin" valueType="num">
                                      <p:cBhvr>
                                        <p:cTn id="70" dur="250" fill="hold"/>
                                        <p:tgtEl>
                                          <p:spTgt spid="18"/>
                                        </p:tgtEl>
                                        <p:attrNameLst>
                                          <p:attrName>ppt_h</p:attrName>
                                        </p:attrNameLst>
                                      </p:cBhvr>
                                      <p:tavLst>
                                        <p:tav tm="0">
                                          <p:val>
                                            <p:fltVal val="0"/>
                                          </p:val>
                                        </p:tav>
                                        <p:tav tm="100000">
                                          <p:val>
                                            <p:strVal val="#ppt_h"/>
                                          </p:val>
                                        </p:tav>
                                      </p:tavLst>
                                    </p:anim>
                                    <p:animEffect transition="in" filter="fade">
                                      <p:cBhvr>
                                        <p:cTn id="71" dur="250"/>
                                        <p:tgtEl>
                                          <p:spTgt spid="18"/>
                                        </p:tgtEl>
                                      </p:cBhvr>
                                    </p:animEffect>
                                  </p:childTnLst>
                                </p:cTn>
                              </p:par>
                            </p:childTnLst>
                          </p:cTn>
                        </p:par>
                        <p:par>
                          <p:cTn id="72" fill="hold">
                            <p:stCondLst>
                              <p:cond delay="6500"/>
                            </p:stCondLst>
                            <p:childTnLst>
                              <p:par>
                                <p:cTn id="73" presetID="53" presetClass="entr" presetSubtype="16"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p:cTn id="75" dur="250" fill="hold"/>
                                        <p:tgtEl>
                                          <p:spTgt spid="17"/>
                                        </p:tgtEl>
                                        <p:attrNameLst>
                                          <p:attrName>ppt_w</p:attrName>
                                        </p:attrNameLst>
                                      </p:cBhvr>
                                      <p:tavLst>
                                        <p:tav tm="0">
                                          <p:val>
                                            <p:fltVal val="0"/>
                                          </p:val>
                                        </p:tav>
                                        <p:tav tm="100000">
                                          <p:val>
                                            <p:strVal val="#ppt_w"/>
                                          </p:val>
                                        </p:tav>
                                      </p:tavLst>
                                    </p:anim>
                                    <p:anim calcmode="lin" valueType="num">
                                      <p:cBhvr>
                                        <p:cTn id="76" dur="250" fill="hold"/>
                                        <p:tgtEl>
                                          <p:spTgt spid="17"/>
                                        </p:tgtEl>
                                        <p:attrNameLst>
                                          <p:attrName>ppt_h</p:attrName>
                                        </p:attrNameLst>
                                      </p:cBhvr>
                                      <p:tavLst>
                                        <p:tav tm="0">
                                          <p:val>
                                            <p:fltVal val="0"/>
                                          </p:val>
                                        </p:tav>
                                        <p:tav tm="100000">
                                          <p:val>
                                            <p:strVal val="#ppt_h"/>
                                          </p:val>
                                        </p:tav>
                                      </p:tavLst>
                                    </p:anim>
                                    <p:animEffect transition="in" filter="fade">
                                      <p:cBhvr>
                                        <p:cTn id="77" dur="250"/>
                                        <p:tgtEl>
                                          <p:spTgt spid="17"/>
                                        </p:tgtEl>
                                      </p:cBhvr>
                                    </p:animEffect>
                                  </p:childTnLst>
                                </p:cTn>
                              </p:par>
                            </p:childTnLst>
                          </p:cTn>
                        </p:par>
                        <p:par>
                          <p:cTn id="78" fill="hold">
                            <p:stCondLst>
                              <p:cond delay="7000"/>
                            </p:stCondLst>
                            <p:childTnLst>
                              <p:par>
                                <p:cTn id="79" presetID="53" presetClass="entr" presetSubtype="16"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p:cTn id="81" dur="250" fill="hold"/>
                                        <p:tgtEl>
                                          <p:spTgt spid="13"/>
                                        </p:tgtEl>
                                        <p:attrNameLst>
                                          <p:attrName>ppt_w</p:attrName>
                                        </p:attrNameLst>
                                      </p:cBhvr>
                                      <p:tavLst>
                                        <p:tav tm="0">
                                          <p:val>
                                            <p:fltVal val="0"/>
                                          </p:val>
                                        </p:tav>
                                        <p:tav tm="100000">
                                          <p:val>
                                            <p:strVal val="#ppt_w"/>
                                          </p:val>
                                        </p:tav>
                                      </p:tavLst>
                                    </p:anim>
                                    <p:anim calcmode="lin" valueType="num">
                                      <p:cBhvr>
                                        <p:cTn id="82" dur="250" fill="hold"/>
                                        <p:tgtEl>
                                          <p:spTgt spid="13"/>
                                        </p:tgtEl>
                                        <p:attrNameLst>
                                          <p:attrName>ppt_h</p:attrName>
                                        </p:attrNameLst>
                                      </p:cBhvr>
                                      <p:tavLst>
                                        <p:tav tm="0">
                                          <p:val>
                                            <p:fltVal val="0"/>
                                          </p:val>
                                        </p:tav>
                                        <p:tav tm="100000">
                                          <p:val>
                                            <p:strVal val="#ppt_h"/>
                                          </p:val>
                                        </p:tav>
                                      </p:tavLst>
                                    </p:anim>
                                    <p:animEffect transition="in" filter="fade">
                                      <p:cBhvr>
                                        <p:cTn id="83" dur="250"/>
                                        <p:tgtEl>
                                          <p:spTgt spid="13"/>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250" fill="hold"/>
                                        <p:tgtEl>
                                          <p:spTgt spid="20"/>
                                        </p:tgtEl>
                                        <p:attrNameLst>
                                          <p:attrName>ppt_w</p:attrName>
                                        </p:attrNameLst>
                                      </p:cBhvr>
                                      <p:tavLst>
                                        <p:tav tm="0">
                                          <p:val>
                                            <p:fltVal val="0"/>
                                          </p:val>
                                        </p:tav>
                                        <p:tav tm="100000">
                                          <p:val>
                                            <p:strVal val="#ppt_w"/>
                                          </p:val>
                                        </p:tav>
                                      </p:tavLst>
                                    </p:anim>
                                    <p:anim calcmode="lin" valueType="num">
                                      <p:cBhvr>
                                        <p:cTn id="88" dur="250" fill="hold"/>
                                        <p:tgtEl>
                                          <p:spTgt spid="20"/>
                                        </p:tgtEl>
                                        <p:attrNameLst>
                                          <p:attrName>ppt_h</p:attrName>
                                        </p:attrNameLst>
                                      </p:cBhvr>
                                      <p:tavLst>
                                        <p:tav tm="0">
                                          <p:val>
                                            <p:fltVal val="0"/>
                                          </p:val>
                                        </p:tav>
                                        <p:tav tm="100000">
                                          <p:val>
                                            <p:strVal val="#ppt_h"/>
                                          </p:val>
                                        </p:tav>
                                      </p:tavLst>
                                    </p:anim>
                                    <p:animEffect transition="in" filter="fade">
                                      <p:cBhvr>
                                        <p:cTn id="89" dur="250"/>
                                        <p:tgtEl>
                                          <p:spTgt spid="20"/>
                                        </p:tgtEl>
                                      </p:cBhvr>
                                    </p:animEffect>
                                  </p:childTnLst>
                                </p:cTn>
                              </p:par>
                            </p:childTnLst>
                          </p:cTn>
                        </p:par>
                        <p:par>
                          <p:cTn id="90" fill="hold">
                            <p:stCondLst>
                              <p:cond delay="8000"/>
                            </p:stCondLst>
                            <p:childTnLst>
                              <p:par>
                                <p:cTn id="91" presetID="53" presetClass="entr" presetSubtype="16"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250" fill="hold"/>
                                        <p:tgtEl>
                                          <p:spTgt spid="21"/>
                                        </p:tgtEl>
                                        <p:attrNameLst>
                                          <p:attrName>ppt_w</p:attrName>
                                        </p:attrNameLst>
                                      </p:cBhvr>
                                      <p:tavLst>
                                        <p:tav tm="0">
                                          <p:val>
                                            <p:fltVal val="0"/>
                                          </p:val>
                                        </p:tav>
                                        <p:tav tm="100000">
                                          <p:val>
                                            <p:strVal val="#ppt_w"/>
                                          </p:val>
                                        </p:tav>
                                      </p:tavLst>
                                    </p:anim>
                                    <p:anim calcmode="lin" valueType="num">
                                      <p:cBhvr>
                                        <p:cTn id="94" dur="250" fill="hold"/>
                                        <p:tgtEl>
                                          <p:spTgt spid="21"/>
                                        </p:tgtEl>
                                        <p:attrNameLst>
                                          <p:attrName>ppt_h</p:attrName>
                                        </p:attrNameLst>
                                      </p:cBhvr>
                                      <p:tavLst>
                                        <p:tav tm="0">
                                          <p:val>
                                            <p:fltVal val="0"/>
                                          </p:val>
                                        </p:tav>
                                        <p:tav tm="100000">
                                          <p:val>
                                            <p:strVal val="#ppt_h"/>
                                          </p:val>
                                        </p:tav>
                                      </p:tavLst>
                                    </p:anim>
                                    <p:animEffect transition="in" filter="fade">
                                      <p:cBhvr>
                                        <p:cTn id="95" dur="250"/>
                                        <p:tgtEl>
                                          <p:spTgt spid="21"/>
                                        </p:tgtEl>
                                      </p:cBhvr>
                                    </p:animEffect>
                                  </p:childTnLst>
                                </p:cTn>
                              </p:par>
                            </p:childTnLst>
                          </p:cTn>
                        </p:par>
                        <p:par>
                          <p:cTn id="96" fill="hold">
                            <p:stCondLst>
                              <p:cond delay="8500"/>
                            </p:stCondLst>
                            <p:childTnLst>
                              <p:par>
                                <p:cTn id="97" presetID="53" presetClass="entr" presetSubtype="16"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p:cTn id="99" dur="250" fill="hold"/>
                                        <p:tgtEl>
                                          <p:spTgt spid="22"/>
                                        </p:tgtEl>
                                        <p:attrNameLst>
                                          <p:attrName>ppt_w</p:attrName>
                                        </p:attrNameLst>
                                      </p:cBhvr>
                                      <p:tavLst>
                                        <p:tav tm="0">
                                          <p:val>
                                            <p:fltVal val="0"/>
                                          </p:val>
                                        </p:tav>
                                        <p:tav tm="100000">
                                          <p:val>
                                            <p:strVal val="#ppt_w"/>
                                          </p:val>
                                        </p:tav>
                                      </p:tavLst>
                                    </p:anim>
                                    <p:anim calcmode="lin" valueType="num">
                                      <p:cBhvr>
                                        <p:cTn id="100" dur="250" fill="hold"/>
                                        <p:tgtEl>
                                          <p:spTgt spid="22"/>
                                        </p:tgtEl>
                                        <p:attrNameLst>
                                          <p:attrName>ppt_h</p:attrName>
                                        </p:attrNameLst>
                                      </p:cBhvr>
                                      <p:tavLst>
                                        <p:tav tm="0">
                                          <p:val>
                                            <p:fltVal val="0"/>
                                          </p:val>
                                        </p:tav>
                                        <p:tav tm="100000">
                                          <p:val>
                                            <p:strVal val="#ppt_h"/>
                                          </p:val>
                                        </p:tav>
                                      </p:tavLst>
                                    </p:anim>
                                    <p:animEffect transition="in" filter="fade">
                                      <p:cBhvr>
                                        <p:cTn id="101" dur="250"/>
                                        <p:tgtEl>
                                          <p:spTgt spid="22"/>
                                        </p:tgtEl>
                                      </p:cBhvr>
                                    </p:animEffect>
                                  </p:childTnLst>
                                </p:cTn>
                              </p:par>
                            </p:childTnLst>
                          </p:cTn>
                        </p:par>
                        <p:par>
                          <p:cTn id="102" fill="hold">
                            <p:stCondLst>
                              <p:cond delay="9000"/>
                            </p:stCondLst>
                            <p:childTnLst>
                              <p:par>
                                <p:cTn id="103" presetID="53" presetClass="entr" presetSubtype="16"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250" fill="hold"/>
                                        <p:tgtEl>
                                          <p:spTgt spid="23"/>
                                        </p:tgtEl>
                                        <p:attrNameLst>
                                          <p:attrName>ppt_w</p:attrName>
                                        </p:attrNameLst>
                                      </p:cBhvr>
                                      <p:tavLst>
                                        <p:tav tm="0">
                                          <p:val>
                                            <p:fltVal val="0"/>
                                          </p:val>
                                        </p:tav>
                                        <p:tav tm="100000">
                                          <p:val>
                                            <p:strVal val="#ppt_w"/>
                                          </p:val>
                                        </p:tav>
                                      </p:tavLst>
                                    </p:anim>
                                    <p:anim calcmode="lin" valueType="num">
                                      <p:cBhvr>
                                        <p:cTn id="106" dur="250" fill="hold"/>
                                        <p:tgtEl>
                                          <p:spTgt spid="23"/>
                                        </p:tgtEl>
                                        <p:attrNameLst>
                                          <p:attrName>ppt_h</p:attrName>
                                        </p:attrNameLst>
                                      </p:cBhvr>
                                      <p:tavLst>
                                        <p:tav tm="0">
                                          <p:val>
                                            <p:fltVal val="0"/>
                                          </p:val>
                                        </p:tav>
                                        <p:tav tm="100000">
                                          <p:val>
                                            <p:strVal val="#ppt_h"/>
                                          </p:val>
                                        </p:tav>
                                      </p:tavLst>
                                    </p:anim>
                                    <p:animEffect transition="in" filter="fade">
                                      <p:cBhvr>
                                        <p:cTn id="107" dur="250"/>
                                        <p:tgtEl>
                                          <p:spTgt spid="23"/>
                                        </p:tgtEl>
                                      </p:cBhvr>
                                    </p:animEffect>
                                  </p:childTnLst>
                                </p:cTn>
                              </p:par>
                            </p:childTnLst>
                          </p:cTn>
                        </p:par>
                        <p:par>
                          <p:cTn id="108" fill="hold">
                            <p:stCondLst>
                              <p:cond delay="9500"/>
                            </p:stCondLst>
                            <p:childTnLst>
                              <p:par>
                                <p:cTn id="109" presetID="22" presetClass="entr" presetSubtype="8" fill="hold" grpId="0" nodeType="after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left)">
                                      <p:cBhvr>
                                        <p:cTn id="111" dur="500"/>
                                        <p:tgtEl>
                                          <p:spTgt spid="6"/>
                                        </p:tgtEl>
                                      </p:cBhvr>
                                    </p:animEffect>
                                  </p:childTnLst>
                                </p:cTn>
                              </p:par>
                            </p:childTnLst>
                          </p:cTn>
                        </p:par>
                        <p:par>
                          <p:cTn id="112" fill="hold">
                            <p:stCondLst>
                              <p:cond delay="10000"/>
                            </p:stCondLst>
                            <p:childTnLst>
                              <p:par>
                                <p:cTn id="113" presetID="22" presetClass="entr" presetSubtype="8" fill="hold" grpId="0" nodeType="after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wipe(left)">
                                      <p:cBhvr>
                                        <p:cTn id="115" dur="500"/>
                                        <p:tgtEl>
                                          <p:spTgt spid="9"/>
                                        </p:tgtEl>
                                      </p:cBhvr>
                                    </p:animEffect>
                                  </p:childTnLst>
                                </p:cTn>
                              </p:par>
                            </p:childTnLst>
                          </p:cTn>
                        </p:par>
                        <p:par>
                          <p:cTn id="116" fill="hold">
                            <p:stCondLst>
                              <p:cond delay="10500"/>
                            </p:stCondLst>
                            <p:childTnLst>
                              <p:par>
                                <p:cTn id="117" presetID="22" presetClass="entr" presetSubtype="8" fill="hold" grpId="0" nodeType="after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left)">
                                      <p:cBhvr>
                                        <p:cTn id="119" dur="500"/>
                                        <p:tgtEl>
                                          <p:spTgt spid="7"/>
                                        </p:tgtEl>
                                      </p:cBhvr>
                                    </p:animEffect>
                                  </p:childTnLst>
                                </p:cTn>
                              </p:par>
                            </p:childTnLst>
                          </p:cTn>
                        </p:par>
                        <p:par>
                          <p:cTn id="120" fill="hold">
                            <p:stCondLst>
                              <p:cond delay="11000"/>
                            </p:stCondLst>
                            <p:childTnLst>
                              <p:par>
                                <p:cTn id="121" presetID="22" presetClass="entr" presetSubtype="8" fill="hold" grpId="0" nodeType="after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wipe(left)">
                                      <p:cBhvr>
                                        <p:cTn id="123" dur="750"/>
                                        <p:tgtEl>
                                          <p:spTgt spid="24"/>
                                        </p:tgtEl>
                                      </p:cBhvr>
                                    </p:animEffect>
                                  </p:childTnLst>
                                </p:cTn>
                              </p:par>
                            </p:childTnLst>
                          </p:cTn>
                        </p:par>
                        <p:par>
                          <p:cTn id="124" fill="hold">
                            <p:stCondLst>
                              <p:cond delay="12000"/>
                            </p:stCondLst>
                            <p:childTnLst>
                              <p:par>
                                <p:cTn id="125" presetID="22" presetClass="entr" presetSubtype="8" fill="hold" grpId="0"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left)">
                                      <p:cBhvr>
                                        <p:cTn id="127" dur="750"/>
                                        <p:tgtEl>
                                          <p:spTgt spid="25"/>
                                        </p:tgtEl>
                                      </p:cBhvr>
                                    </p:animEffect>
                                  </p:childTnLst>
                                </p:cTn>
                              </p:par>
                            </p:childTnLst>
                          </p:cTn>
                        </p:par>
                        <p:par>
                          <p:cTn id="128" fill="hold">
                            <p:stCondLst>
                              <p:cond delay="13000"/>
                            </p:stCondLst>
                            <p:childTnLst>
                              <p:par>
                                <p:cTn id="129" presetID="22" presetClass="entr" presetSubtype="8" fill="hold" grpId="0" nodeType="after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wipe(left)">
                                      <p:cBhvr>
                                        <p:cTn id="131"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6672</Words>
  <Application>WPS 演示</Application>
  <PresentationFormat>全屏显示(16:9)</PresentationFormat>
  <Paragraphs>945</Paragraphs>
  <Slides>32</Slides>
  <Notes>32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32</vt:i4>
      </vt:variant>
    </vt:vector>
  </HeadingPairs>
  <TitlesOfParts>
    <vt:vector size="52" baseType="lpstr">
      <vt:lpstr>Arial</vt:lpstr>
      <vt:lpstr>宋体</vt:lpstr>
      <vt:lpstr>Wingdings</vt:lpstr>
      <vt:lpstr>Impact</vt:lpstr>
      <vt:lpstr>微软雅黑</vt:lpstr>
      <vt:lpstr>Arial Unicode MS</vt:lpstr>
      <vt:lpstr>Tahoma</vt:lpstr>
      <vt:lpstr>Calibri</vt:lpstr>
      <vt:lpstr>Aharoni</vt:lpstr>
      <vt:lpstr>Helvetica Inserat LT Std</vt:lpstr>
      <vt:lpstr>Modern No. 20</vt:lpstr>
      <vt:lpstr>Calibri</vt:lpstr>
      <vt:lpstr>张海山锐谐体2.0-授权联系：Samtype@QQ.com</vt:lpstr>
      <vt:lpstr>华文细黑</vt:lpstr>
      <vt:lpstr>Arial Narrow</vt:lpstr>
      <vt:lpstr>Times</vt:lpstr>
      <vt:lpstr>Kozuka Gothic Pro H</vt:lpstr>
      <vt:lpstr>Times New Roman</vt:lpstr>
      <vt:lpstr>Kozuka Mincho Pro 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58</cp:revision>
  <dcterms:created xsi:type="dcterms:W3CDTF">2015-03-30T03:59:00Z</dcterms:created>
  <dcterms:modified xsi:type="dcterms:W3CDTF">2018-03-24T01:55:15Z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