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61" r:id="rId2"/>
  </p:sldIdLst>
  <p:sldSz cx="11522075" cy="864076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760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521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728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3042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880360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456432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4032504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608576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0" autoAdjust="0"/>
    <p:restoredTop sz="95672" autoAdjust="0"/>
  </p:normalViewPr>
  <p:slideViewPr>
    <p:cSldViewPr>
      <p:cViewPr varScale="1">
        <p:scale>
          <a:sx n="87" d="100"/>
          <a:sy n="87" d="100"/>
        </p:scale>
        <p:origin x="1890" y="96"/>
      </p:cViewPr>
      <p:guideLst>
        <p:guide orient="horz" pos="2722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304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2020/7/24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607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214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21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288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10867" y="1009940"/>
            <a:ext cx="11568081" cy="676892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8002" y="-18002"/>
            <a:ext cx="11565216" cy="109809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018710" y="419131"/>
            <a:ext cx="7493458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392886" y="419131"/>
            <a:ext cx="7119282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78740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21737" y="1054219"/>
            <a:ext cx="11568081" cy="6768925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11" descr="png素材 (276)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 bwMode="auto">
          <a:xfrm>
            <a:off x="4464894" y="419131"/>
            <a:ext cx="7047274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1700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576104" y="346031"/>
            <a:ext cx="10369868" cy="144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76104" y="2016179"/>
            <a:ext cx="10369868" cy="570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8008708"/>
            <a:ext cx="3648657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12" r:id="rId2"/>
    <p:sldLayoutId id="214748371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5pPr>
      <a:lvl6pPr marL="576072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6pPr>
      <a:lvl7pPr marL="1152144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7pPr>
      <a:lvl8pPr marL="1728216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8pPr>
      <a:lvl9pPr marL="2304288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32054" indent="-43205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1"/>
          <p:cNvGrpSpPr/>
          <p:nvPr/>
        </p:nvGrpSpPr>
        <p:grpSpPr>
          <a:xfrm>
            <a:off x="504453" y="1359763"/>
            <a:ext cx="6179850" cy="1049786"/>
            <a:chOff x="6095803" y="340861"/>
            <a:chExt cx="12359700" cy="2099571"/>
          </a:xfrm>
        </p:grpSpPr>
        <p:sp>
          <p:nvSpPr>
            <p:cNvPr id="91" name="TextBox 90"/>
            <p:cNvSpPr txBox="1"/>
            <p:nvPr/>
          </p:nvSpPr>
          <p:spPr>
            <a:xfrm>
              <a:off x="6095803" y="340861"/>
              <a:ext cx="12359700" cy="156964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4800" b="1">
                  <a:solidFill>
                    <a:srgbClr val="25C8B6"/>
                  </a:solidFill>
                  <a:latin typeface="Bebas Neue Regular"/>
                  <a:cs typeface="Lato Regular"/>
                </a:rPr>
                <a:t>Mango</a:t>
              </a:r>
              <a:r>
                <a:rPr lang="vi-VN" sz="4800" b="1">
                  <a:solidFill>
                    <a:srgbClr val="25C8B6"/>
                  </a:solidFill>
                  <a:latin typeface="Bebas Neue Regular"/>
                  <a:cs typeface="Lato Regular"/>
                </a:rPr>
                <a:t> </a:t>
              </a:r>
              <a:r>
                <a:rPr lang="en-US" sz="4800" b="1">
                  <a:solidFill>
                    <a:prstClr val="black">
                      <a:lumMod val="50000"/>
                      <a:lumOff val="50000"/>
                    </a:prstClr>
                  </a:solidFill>
                  <a:latin typeface="Bebas Neue Regular"/>
                  <a:cs typeface="Lato Regular"/>
                </a:rPr>
                <a:t>Presentation</a:t>
              </a:r>
              <a:endParaRPr lang="id-ID" sz="4800" b="1" dirty="0">
                <a:solidFill>
                  <a:prstClr val="black">
                    <a:lumMod val="50000"/>
                    <a:lumOff val="50000"/>
                  </a:prstClr>
                </a:solidFill>
                <a:latin typeface="Bebas Neue Regular"/>
                <a:cs typeface="Lato Regular"/>
              </a:endParaRPr>
            </a:p>
          </p:txBody>
        </p:sp>
        <p:sp>
          <p:nvSpPr>
            <p:cNvPr id="92" name="Subtitle 2"/>
            <p:cNvSpPr txBox="1">
              <a:spLocks/>
            </p:cNvSpPr>
            <p:nvPr/>
          </p:nvSpPr>
          <p:spPr>
            <a:xfrm>
              <a:off x="6095803" y="1601316"/>
              <a:ext cx="11655186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</a:pPr>
              <a:r>
                <a:rPr lang="en-US" sz="1550">
                  <a:solidFill>
                    <a:prstClr val="black">
                      <a:lumMod val="50000"/>
                      <a:lumOff val="50000"/>
                    </a:prstClr>
                  </a:solidFill>
                  <a:latin typeface="Lato Light"/>
                  <a:cs typeface="Lato Light"/>
                </a:rPr>
                <a:t>PUT YOUR GREAT SUBTITLE</a:t>
              </a:r>
              <a:endParaRPr lang="en-US" sz="1550" dirty="0">
                <a:solidFill>
                  <a:prstClr val="black">
                    <a:lumMod val="50000"/>
                    <a:lumOff val="50000"/>
                  </a:prstClr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93" name="Group 4"/>
          <p:cNvGrpSpPr/>
          <p:nvPr/>
        </p:nvGrpSpPr>
        <p:grpSpPr>
          <a:xfrm>
            <a:off x="5978066" y="1669607"/>
            <a:ext cx="5279209" cy="5459086"/>
            <a:chOff x="6506962" y="705229"/>
            <a:chExt cx="5279209" cy="5459086"/>
          </a:xfrm>
        </p:grpSpPr>
        <p:sp>
          <p:nvSpPr>
            <p:cNvPr id="94" name="Freeform 5"/>
            <p:cNvSpPr>
              <a:spLocks/>
            </p:cNvSpPr>
            <p:nvPr/>
          </p:nvSpPr>
          <p:spPr bwMode="auto">
            <a:xfrm>
              <a:off x="6506962" y="705229"/>
              <a:ext cx="5279209" cy="5459086"/>
            </a:xfrm>
            <a:custGeom>
              <a:avLst/>
              <a:gdLst>
                <a:gd name="connsiteX0" fmla="*/ 3859967 w 5879683"/>
                <a:gd name="connsiteY0" fmla="*/ 0 h 6080019"/>
                <a:gd name="connsiteX1" fmla="*/ 4112189 w 5879683"/>
                <a:gd name="connsiteY1" fmla="*/ 1506708 h 6080019"/>
                <a:gd name="connsiteX2" fmla="*/ 2712241 w 5879683"/>
                <a:gd name="connsiteY2" fmla="*/ 2332968 h 6080019"/>
                <a:gd name="connsiteX3" fmla="*/ 606535 w 5879683"/>
                <a:gd name="connsiteY3" fmla="*/ 4372000 h 6080019"/>
                <a:gd name="connsiteX4" fmla="*/ 1316921 w 5879683"/>
                <a:gd name="connsiteY4" fmla="*/ 5047820 h 6080019"/>
                <a:gd name="connsiteX5" fmla="*/ 4723998 w 5879683"/>
                <a:gd name="connsiteY5" fmla="*/ 5435664 h 6080019"/>
                <a:gd name="connsiteX6" fmla="*/ 4808310 w 5879683"/>
                <a:gd name="connsiteY6" fmla="*/ 5429676 h 6080019"/>
                <a:gd name="connsiteX7" fmla="*/ 4961760 w 5879683"/>
                <a:gd name="connsiteY7" fmla="*/ 5207111 h 6080019"/>
                <a:gd name="connsiteX8" fmla="*/ 5879683 w 5879683"/>
                <a:gd name="connsiteY8" fmla="*/ 5581914 h 6080019"/>
                <a:gd name="connsiteX9" fmla="*/ 4359923 w 5879683"/>
                <a:gd name="connsiteY9" fmla="*/ 6080019 h 6080019"/>
                <a:gd name="connsiteX10" fmla="*/ 4478454 w 5879683"/>
                <a:gd name="connsiteY10" fmla="*/ 5908101 h 6080019"/>
                <a:gd name="connsiteX11" fmla="*/ 4184148 w 5879683"/>
                <a:gd name="connsiteY11" fmla="*/ 5922625 h 6080019"/>
                <a:gd name="connsiteX12" fmla="*/ 1205851 w 5879683"/>
                <a:gd name="connsiteY12" fmla="*/ 5552371 h 6080019"/>
                <a:gd name="connsiteX13" fmla="*/ 625046 w 5879683"/>
                <a:gd name="connsiteY13" fmla="*/ 5223719 h 6080019"/>
                <a:gd name="connsiteX14" fmla="*/ 264068 w 5879683"/>
                <a:gd name="connsiteY14" fmla="*/ 3453163 h 6080019"/>
                <a:gd name="connsiteX15" fmla="*/ 3019998 w 5879683"/>
                <a:gd name="connsiteY15" fmla="*/ 2011259 h 6080019"/>
                <a:gd name="connsiteX16" fmla="*/ 3816002 w 5879683"/>
                <a:gd name="connsiteY16" fmla="*/ 1564570 h 6080019"/>
                <a:gd name="connsiteX17" fmla="*/ 3859967 w 5879683"/>
                <a:gd name="connsiteY17" fmla="*/ 0 h 608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79683" h="6080019">
                  <a:moveTo>
                    <a:pt x="3859967" y="0"/>
                  </a:moveTo>
                  <a:cubicBezTo>
                    <a:pt x="4362097" y="358740"/>
                    <a:pt x="4642087" y="941982"/>
                    <a:pt x="4112189" y="1506708"/>
                  </a:cubicBezTo>
                  <a:cubicBezTo>
                    <a:pt x="3762781" y="1877021"/>
                    <a:pt x="3175034" y="2136239"/>
                    <a:pt x="2712241" y="2332968"/>
                  </a:cubicBezTo>
                  <a:cubicBezTo>
                    <a:pt x="1997227" y="2633847"/>
                    <a:pt x="171510" y="3247176"/>
                    <a:pt x="606535" y="4372000"/>
                  </a:cubicBezTo>
                  <a:cubicBezTo>
                    <a:pt x="729175" y="4686765"/>
                    <a:pt x="1029990" y="4897381"/>
                    <a:pt x="1316921" y="5047820"/>
                  </a:cubicBezTo>
                  <a:cubicBezTo>
                    <a:pt x="2186827" y="5499139"/>
                    <a:pt x="3628218" y="5507004"/>
                    <a:pt x="4723998" y="5435664"/>
                  </a:cubicBezTo>
                  <a:lnTo>
                    <a:pt x="4808310" y="5429676"/>
                  </a:lnTo>
                  <a:lnTo>
                    <a:pt x="4961760" y="5207111"/>
                  </a:lnTo>
                  <a:lnTo>
                    <a:pt x="5879683" y="5581914"/>
                  </a:lnTo>
                  <a:lnTo>
                    <a:pt x="4359923" y="6080019"/>
                  </a:lnTo>
                  <a:lnTo>
                    <a:pt x="4478454" y="5908101"/>
                  </a:lnTo>
                  <a:lnTo>
                    <a:pt x="4184148" y="5922625"/>
                  </a:lnTo>
                  <a:cubicBezTo>
                    <a:pt x="3187544" y="5964741"/>
                    <a:pt x="2102801" y="5947275"/>
                    <a:pt x="1205851" y="5552371"/>
                  </a:cubicBezTo>
                  <a:cubicBezTo>
                    <a:pt x="1002222" y="5462107"/>
                    <a:pt x="807849" y="5353328"/>
                    <a:pt x="625046" y="5223719"/>
                  </a:cubicBezTo>
                  <a:cubicBezTo>
                    <a:pt x="276" y="4774715"/>
                    <a:pt x="-221864" y="4103524"/>
                    <a:pt x="264068" y="3453163"/>
                  </a:cubicBezTo>
                  <a:cubicBezTo>
                    <a:pt x="743058" y="2809745"/>
                    <a:pt x="2263332" y="2351484"/>
                    <a:pt x="3019998" y="2011259"/>
                  </a:cubicBezTo>
                  <a:cubicBezTo>
                    <a:pt x="3293046" y="1888593"/>
                    <a:pt x="3577663" y="1745097"/>
                    <a:pt x="3816002" y="1564570"/>
                  </a:cubicBezTo>
                  <a:cubicBezTo>
                    <a:pt x="4491679" y="1057705"/>
                    <a:pt x="4359783" y="460576"/>
                    <a:pt x="3859967" y="0"/>
                  </a:cubicBez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>
              <a:off x="6726851" y="793973"/>
              <a:ext cx="4081232" cy="5055161"/>
            </a:xfrm>
            <a:custGeom>
              <a:avLst/>
              <a:gdLst>
                <a:gd name="connsiteX0" fmla="*/ 2256537 w 4545444"/>
                <a:gd name="connsiteY0" fmla="*/ 5459202 h 5630150"/>
                <a:gd name="connsiteX1" fmla="*/ 2494614 w 4545444"/>
                <a:gd name="connsiteY1" fmla="*/ 5490324 h 5630150"/>
                <a:gd name="connsiteX2" fmla="*/ 4501279 w 4545444"/>
                <a:gd name="connsiteY2" fmla="*/ 5522041 h 5630150"/>
                <a:gd name="connsiteX3" fmla="*/ 4545249 w 4545444"/>
                <a:gd name="connsiteY3" fmla="*/ 5561385 h 5630150"/>
                <a:gd name="connsiteX4" fmla="*/ 4505907 w 4545444"/>
                <a:gd name="connsiteY4" fmla="*/ 5607672 h 5630150"/>
                <a:gd name="connsiteX5" fmla="*/ 2419318 w 4545444"/>
                <a:gd name="connsiteY5" fmla="*/ 5557726 h 5630150"/>
                <a:gd name="connsiteX6" fmla="*/ 2235390 w 4545444"/>
                <a:gd name="connsiteY6" fmla="*/ 5531069 h 5630150"/>
                <a:gd name="connsiteX7" fmla="*/ 618660 w 4545444"/>
                <a:gd name="connsiteY7" fmla="*/ 4907146 h 5630150"/>
                <a:gd name="connsiteX8" fmla="*/ 632400 w 4545444"/>
                <a:gd name="connsiteY8" fmla="*/ 4917588 h 5630150"/>
                <a:gd name="connsiteX9" fmla="*/ 1856847 w 4545444"/>
                <a:gd name="connsiteY9" fmla="*/ 5391925 h 5630150"/>
                <a:gd name="connsiteX10" fmla="*/ 2034852 w 4545444"/>
                <a:gd name="connsiteY10" fmla="*/ 5423658 h 5630150"/>
                <a:gd name="connsiteX11" fmla="*/ 2014093 w 4545444"/>
                <a:gd name="connsiteY11" fmla="*/ 5495358 h 5630150"/>
                <a:gd name="connsiteX12" fmla="*/ 1758065 w 4545444"/>
                <a:gd name="connsiteY12" fmla="*/ 5445168 h 5630150"/>
                <a:gd name="connsiteX13" fmla="*/ 623058 w 4545444"/>
                <a:gd name="connsiteY13" fmla="*/ 4995217 h 5630150"/>
                <a:gd name="connsiteX14" fmla="*/ 574601 w 4545444"/>
                <a:gd name="connsiteY14" fmla="*/ 4959683 h 5630150"/>
                <a:gd name="connsiteX15" fmla="*/ 56894 w 4545444"/>
                <a:gd name="connsiteY15" fmla="*/ 3655972 h 5630150"/>
                <a:gd name="connsiteX16" fmla="*/ 114769 w 4545444"/>
                <a:gd name="connsiteY16" fmla="*/ 3681320 h 5630150"/>
                <a:gd name="connsiteX17" fmla="*/ 80108 w 4545444"/>
                <a:gd name="connsiteY17" fmla="*/ 3791413 h 5630150"/>
                <a:gd name="connsiteX18" fmla="*/ 203845 w 4545444"/>
                <a:gd name="connsiteY18" fmla="*/ 4459754 h 5630150"/>
                <a:gd name="connsiteX19" fmla="*/ 432817 w 4545444"/>
                <a:gd name="connsiteY19" fmla="*/ 4753361 h 5630150"/>
                <a:gd name="connsiteX20" fmla="*/ 437043 w 4545444"/>
                <a:gd name="connsiteY20" fmla="*/ 4757128 h 5630150"/>
                <a:gd name="connsiteX21" fmla="*/ 393339 w 4545444"/>
                <a:gd name="connsiteY21" fmla="*/ 4809243 h 5630150"/>
                <a:gd name="connsiteX22" fmla="*/ 316280 w 4545444"/>
                <a:gd name="connsiteY22" fmla="*/ 4730599 h 5630150"/>
                <a:gd name="connsiteX23" fmla="*/ 102021 w 4545444"/>
                <a:gd name="connsiteY23" fmla="*/ 4404210 h 5630150"/>
                <a:gd name="connsiteX24" fmla="*/ 42457 w 4545444"/>
                <a:gd name="connsiteY24" fmla="*/ 3693267 h 5630150"/>
                <a:gd name="connsiteX25" fmla="*/ 929004 w 4545444"/>
                <a:gd name="connsiteY25" fmla="*/ 2786814 h 5630150"/>
                <a:gd name="connsiteX26" fmla="*/ 956746 w 4545444"/>
                <a:gd name="connsiteY26" fmla="*/ 2834023 h 5630150"/>
                <a:gd name="connsiteX27" fmla="*/ 807170 w 4545444"/>
                <a:gd name="connsiteY27" fmla="*/ 2926453 h 5630150"/>
                <a:gd name="connsiteX28" fmla="*/ 289168 w 4545444"/>
                <a:gd name="connsiteY28" fmla="*/ 3374474 h 5630150"/>
                <a:gd name="connsiteX29" fmla="*/ 202845 w 4545444"/>
                <a:gd name="connsiteY29" fmla="*/ 3497409 h 5630150"/>
                <a:gd name="connsiteX30" fmla="*/ 145829 w 4545444"/>
                <a:gd name="connsiteY30" fmla="*/ 3472437 h 5630150"/>
                <a:gd name="connsiteX31" fmla="*/ 199129 w 4545444"/>
                <a:gd name="connsiteY31" fmla="*/ 3391464 h 5630150"/>
                <a:gd name="connsiteX32" fmla="*/ 889422 w 4545444"/>
                <a:gd name="connsiteY32" fmla="*/ 2808754 h 5630150"/>
                <a:gd name="connsiteX33" fmla="*/ 1866690 w 4545444"/>
                <a:gd name="connsiteY33" fmla="*/ 2342652 h 5630150"/>
                <a:gd name="connsiteX34" fmla="*/ 1887488 w 4545444"/>
                <a:gd name="connsiteY34" fmla="*/ 2393291 h 5630150"/>
                <a:gd name="connsiteX35" fmla="*/ 1840098 w 4545444"/>
                <a:gd name="connsiteY35" fmla="*/ 2412028 h 5630150"/>
                <a:gd name="connsiteX36" fmla="*/ 1553013 w 4545444"/>
                <a:gd name="connsiteY36" fmla="*/ 2531900 h 5630150"/>
                <a:gd name="connsiteX37" fmla="*/ 1263822 w 4545444"/>
                <a:gd name="connsiteY37" fmla="*/ 2668275 h 5630150"/>
                <a:gd name="connsiteX38" fmla="*/ 1050436 w 4545444"/>
                <a:gd name="connsiteY38" fmla="*/ 2783374 h 5630150"/>
                <a:gd name="connsiteX39" fmla="*/ 1022313 w 4545444"/>
                <a:gd name="connsiteY39" fmla="*/ 2735091 h 5630150"/>
                <a:gd name="connsiteX40" fmla="*/ 1139549 w 4545444"/>
                <a:gd name="connsiteY40" fmla="*/ 2670106 h 5630150"/>
                <a:gd name="connsiteX41" fmla="*/ 1666136 w 4545444"/>
                <a:gd name="connsiteY41" fmla="*/ 2425016 h 5630150"/>
                <a:gd name="connsiteX42" fmla="*/ 2691412 w 4545444"/>
                <a:gd name="connsiteY42" fmla="*/ 2019045 h 5630150"/>
                <a:gd name="connsiteX43" fmla="*/ 2709493 w 4545444"/>
                <a:gd name="connsiteY43" fmla="*/ 2058447 h 5630150"/>
                <a:gd name="connsiteX44" fmla="*/ 2515802 w 4545444"/>
                <a:gd name="connsiteY44" fmla="*/ 2143103 h 5630150"/>
                <a:gd name="connsiteX45" fmla="*/ 1999688 w 4545444"/>
                <a:gd name="connsiteY45" fmla="*/ 2348928 h 5630150"/>
                <a:gd name="connsiteX46" fmla="*/ 1967235 w 4545444"/>
                <a:gd name="connsiteY46" fmla="*/ 2361760 h 5630150"/>
                <a:gd name="connsiteX47" fmla="*/ 1946919 w 4545444"/>
                <a:gd name="connsiteY47" fmla="*/ 2310047 h 5630150"/>
                <a:gd name="connsiteX48" fmla="*/ 2182498 w 4545444"/>
                <a:gd name="connsiteY48" fmla="*/ 2217829 h 5630150"/>
                <a:gd name="connsiteX49" fmla="*/ 2634236 w 4545444"/>
                <a:gd name="connsiteY49" fmla="*/ 2042495 h 5630150"/>
                <a:gd name="connsiteX50" fmla="*/ 3419929 w 4545444"/>
                <a:gd name="connsiteY50" fmla="*/ 1652893 h 5630150"/>
                <a:gd name="connsiteX51" fmla="*/ 3435936 w 4545444"/>
                <a:gd name="connsiteY51" fmla="*/ 1679865 h 5630150"/>
                <a:gd name="connsiteX52" fmla="*/ 3366230 w 4545444"/>
                <a:gd name="connsiteY52" fmla="*/ 1725659 h 5630150"/>
                <a:gd name="connsiteX53" fmla="*/ 2868625 w 4545444"/>
                <a:gd name="connsiteY53" fmla="*/ 1988895 h 5630150"/>
                <a:gd name="connsiteX54" fmla="*/ 2779467 w 4545444"/>
                <a:gd name="connsiteY54" fmla="*/ 2027864 h 5630150"/>
                <a:gd name="connsiteX55" fmla="*/ 2761652 w 4545444"/>
                <a:gd name="connsiteY55" fmla="*/ 1989574 h 5630150"/>
                <a:gd name="connsiteX56" fmla="*/ 2818870 w 4545444"/>
                <a:gd name="connsiteY56" fmla="*/ 1964884 h 5630150"/>
                <a:gd name="connsiteX57" fmla="*/ 3218283 w 4545444"/>
                <a:gd name="connsiteY57" fmla="*/ 1771311 h 5630150"/>
                <a:gd name="connsiteX58" fmla="*/ 3856693 w 4545444"/>
                <a:gd name="connsiteY58" fmla="*/ 1280930 h 5630150"/>
                <a:gd name="connsiteX59" fmla="*/ 3878857 w 4545444"/>
                <a:gd name="connsiteY59" fmla="*/ 1298486 h 5630150"/>
                <a:gd name="connsiteX60" fmla="*/ 3876698 w 4545444"/>
                <a:gd name="connsiteY60" fmla="*/ 1301552 h 5630150"/>
                <a:gd name="connsiteX61" fmla="*/ 3514716 w 4545444"/>
                <a:gd name="connsiteY61" fmla="*/ 1628110 h 5630150"/>
                <a:gd name="connsiteX62" fmla="*/ 3492103 w 4545444"/>
                <a:gd name="connsiteY62" fmla="*/ 1642966 h 5630150"/>
                <a:gd name="connsiteX63" fmla="*/ 3475028 w 4545444"/>
                <a:gd name="connsiteY63" fmla="*/ 1614196 h 5630150"/>
                <a:gd name="connsiteX64" fmla="*/ 3617263 w 4545444"/>
                <a:gd name="connsiteY64" fmla="*/ 1513296 h 5630150"/>
                <a:gd name="connsiteX65" fmla="*/ 3790149 w 4545444"/>
                <a:gd name="connsiteY65" fmla="*/ 1356801 h 5630150"/>
                <a:gd name="connsiteX66" fmla="*/ 4049529 w 4545444"/>
                <a:gd name="connsiteY66" fmla="*/ 911879 h 5630150"/>
                <a:gd name="connsiteX67" fmla="*/ 4075412 w 4545444"/>
                <a:gd name="connsiteY67" fmla="*/ 916031 h 5630150"/>
                <a:gd name="connsiteX68" fmla="*/ 4071869 w 4545444"/>
                <a:gd name="connsiteY68" fmla="*/ 931641 h 5630150"/>
                <a:gd name="connsiteX69" fmla="*/ 3962076 w 4545444"/>
                <a:gd name="connsiteY69" fmla="*/ 1180319 h 5630150"/>
                <a:gd name="connsiteX70" fmla="*/ 3914053 w 4545444"/>
                <a:gd name="connsiteY70" fmla="*/ 1248509 h 5630150"/>
                <a:gd name="connsiteX71" fmla="*/ 3893587 w 4545444"/>
                <a:gd name="connsiteY71" fmla="*/ 1232095 h 5630150"/>
                <a:gd name="connsiteX72" fmla="*/ 3931196 w 4545444"/>
                <a:gd name="connsiteY72" fmla="*/ 1180211 h 5630150"/>
                <a:gd name="connsiteX73" fmla="*/ 4029829 w 4545444"/>
                <a:gd name="connsiteY73" fmla="*/ 982194 h 5630150"/>
                <a:gd name="connsiteX74" fmla="*/ 4087808 w 4545444"/>
                <a:gd name="connsiteY74" fmla="*/ 593511 h 5630150"/>
                <a:gd name="connsiteX75" fmla="*/ 4093474 w 4545444"/>
                <a:gd name="connsiteY75" fmla="*/ 622281 h 5630150"/>
                <a:gd name="connsiteX76" fmla="*/ 4089935 w 4545444"/>
                <a:gd name="connsiteY76" fmla="*/ 852043 h 5630150"/>
                <a:gd name="connsiteX77" fmla="*/ 4087219 w 4545444"/>
                <a:gd name="connsiteY77" fmla="*/ 864013 h 5630150"/>
                <a:gd name="connsiteX78" fmla="*/ 4061852 w 4545444"/>
                <a:gd name="connsiteY78" fmla="*/ 860755 h 5630150"/>
                <a:gd name="connsiteX79" fmla="*/ 4075471 w 4545444"/>
                <a:gd name="connsiteY79" fmla="*/ 761421 h 5630150"/>
                <a:gd name="connsiteX80" fmla="*/ 4074987 w 4545444"/>
                <a:gd name="connsiteY80" fmla="*/ 646404 h 5630150"/>
                <a:gd name="connsiteX81" fmla="*/ 4067029 w 4545444"/>
                <a:gd name="connsiteY81" fmla="*/ 597339 h 5630150"/>
                <a:gd name="connsiteX82" fmla="*/ 4011395 w 4545444"/>
                <a:gd name="connsiteY82" fmla="*/ 373947 h 5630150"/>
                <a:gd name="connsiteX83" fmla="*/ 4028427 w 4545444"/>
                <a:gd name="connsiteY83" fmla="*/ 404785 h 5630150"/>
                <a:gd name="connsiteX84" fmla="*/ 4078941 w 4545444"/>
                <a:gd name="connsiteY84" fmla="*/ 548501 h 5630150"/>
                <a:gd name="connsiteX85" fmla="*/ 4080499 w 4545444"/>
                <a:gd name="connsiteY85" fmla="*/ 556408 h 5630150"/>
                <a:gd name="connsiteX86" fmla="*/ 4060972 w 4545444"/>
                <a:gd name="connsiteY86" fmla="*/ 560005 h 5630150"/>
                <a:gd name="connsiteX87" fmla="*/ 4057716 w 4545444"/>
                <a:gd name="connsiteY87" fmla="*/ 539931 h 5630150"/>
                <a:gd name="connsiteX88" fmla="*/ 4025964 w 4545444"/>
                <a:gd name="connsiteY88" fmla="*/ 440563 h 5630150"/>
                <a:gd name="connsiteX89" fmla="*/ 3997595 w 4545444"/>
                <a:gd name="connsiteY89" fmla="*/ 380051 h 5630150"/>
                <a:gd name="connsiteX90" fmla="*/ 3901155 w 4545444"/>
                <a:gd name="connsiteY90" fmla="*/ 197856 h 5630150"/>
                <a:gd name="connsiteX91" fmla="*/ 3951662 w 4545444"/>
                <a:gd name="connsiteY91" fmla="*/ 265789 h 5630150"/>
                <a:gd name="connsiteX92" fmla="*/ 3997798 w 4545444"/>
                <a:gd name="connsiteY92" fmla="*/ 349324 h 5630150"/>
                <a:gd name="connsiteX93" fmla="*/ 3985699 w 4545444"/>
                <a:gd name="connsiteY93" fmla="*/ 354676 h 5630150"/>
                <a:gd name="connsiteX94" fmla="*/ 3982036 w 4545444"/>
                <a:gd name="connsiteY94" fmla="*/ 346863 h 5630150"/>
                <a:gd name="connsiteX95" fmla="*/ 3928236 w 4545444"/>
                <a:gd name="connsiteY95" fmla="*/ 257395 h 5630150"/>
                <a:gd name="connsiteX96" fmla="*/ 3891077 w 4545444"/>
                <a:gd name="connsiteY96" fmla="*/ 204911 h 5630150"/>
                <a:gd name="connsiteX97" fmla="*/ 3831079 w 4545444"/>
                <a:gd name="connsiteY97" fmla="*/ 108914 h 5630150"/>
                <a:gd name="connsiteX98" fmla="*/ 3851464 w 4545444"/>
                <a:gd name="connsiteY98" fmla="*/ 131023 h 5630150"/>
                <a:gd name="connsiteX99" fmla="*/ 3891271 w 4545444"/>
                <a:gd name="connsiteY99" fmla="*/ 184563 h 5630150"/>
                <a:gd name="connsiteX100" fmla="*/ 3881402 w 4545444"/>
                <a:gd name="connsiteY100" fmla="*/ 191248 h 5630150"/>
                <a:gd name="connsiteX101" fmla="*/ 3866868 w 4545444"/>
                <a:gd name="connsiteY101" fmla="*/ 170720 h 5630150"/>
                <a:gd name="connsiteX102" fmla="*/ 3823189 w 4545444"/>
                <a:gd name="connsiteY102" fmla="*/ 115974 h 5630150"/>
                <a:gd name="connsiteX103" fmla="*/ 3730658 w 4545444"/>
                <a:gd name="connsiteY103" fmla="*/ 0 h 5630150"/>
                <a:gd name="connsiteX104" fmla="*/ 3822781 w 4545444"/>
                <a:gd name="connsiteY104" fmla="*/ 99914 h 5630150"/>
                <a:gd name="connsiteX105" fmla="*/ 3814969 w 4545444"/>
                <a:gd name="connsiteY105" fmla="*/ 105670 h 563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545444" h="5630150">
                  <a:moveTo>
                    <a:pt x="2256537" y="5459202"/>
                  </a:moveTo>
                  <a:lnTo>
                    <a:pt x="2494614" y="5490324"/>
                  </a:lnTo>
                  <a:cubicBezTo>
                    <a:pt x="3248051" y="5573048"/>
                    <a:pt x="4008214" y="5552417"/>
                    <a:pt x="4501279" y="5522041"/>
                  </a:cubicBezTo>
                  <a:cubicBezTo>
                    <a:pt x="4524421" y="5522041"/>
                    <a:pt x="4542935" y="5538242"/>
                    <a:pt x="4545249" y="5561385"/>
                  </a:cubicBezTo>
                  <a:cubicBezTo>
                    <a:pt x="4547563" y="5584529"/>
                    <a:pt x="4529049" y="5605358"/>
                    <a:pt x="4505907" y="5607672"/>
                  </a:cubicBezTo>
                  <a:cubicBezTo>
                    <a:pt x="3998668" y="5636023"/>
                    <a:pt x="3202626" y="5653742"/>
                    <a:pt x="2419318" y="5557726"/>
                  </a:cubicBezTo>
                  <a:lnTo>
                    <a:pt x="2235390" y="5531069"/>
                  </a:lnTo>
                  <a:close/>
                  <a:moveTo>
                    <a:pt x="618660" y="4907146"/>
                  </a:moveTo>
                  <a:lnTo>
                    <a:pt x="632400" y="4917588"/>
                  </a:lnTo>
                  <a:cubicBezTo>
                    <a:pt x="956939" y="5146045"/>
                    <a:pt x="1389337" y="5295867"/>
                    <a:pt x="1856847" y="5391925"/>
                  </a:cubicBezTo>
                  <a:lnTo>
                    <a:pt x="2034852" y="5423658"/>
                  </a:lnTo>
                  <a:lnTo>
                    <a:pt x="2014093" y="5495358"/>
                  </a:lnTo>
                  <a:lnTo>
                    <a:pt x="1758065" y="5445168"/>
                  </a:lnTo>
                  <a:cubicBezTo>
                    <a:pt x="1328685" y="5348354"/>
                    <a:pt x="931595" y="5204783"/>
                    <a:pt x="623058" y="4995217"/>
                  </a:cubicBezTo>
                  <a:lnTo>
                    <a:pt x="574601" y="4959683"/>
                  </a:lnTo>
                  <a:close/>
                  <a:moveTo>
                    <a:pt x="56894" y="3655972"/>
                  </a:moveTo>
                  <a:lnTo>
                    <a:pt x="114769" y="3681320"/>
                  </a:lnTo>
                  <a:lnTo>
                    <a:pt x="80108" y="3791413"/>
                  </a:lnTo>
                  <a:cubicBezTo>
                    <a:pt x="36211" y="3992545"/>
                    <a:pt x="66151" y="4215012"/>
                    <a:pt x="203845" y="4459754"/>
                  </a:cubicBezTo>
                  <a:cubicBezTo>
                    <a:pt x="264592" y="4567588"/>
                    <a:pt x="341815" y="4665151"/>
                    <a:pt x="432817" y="4753361"/>
                  </a:cubicBezTo>
                  <a:lnTo>
                    <a:pt x="437043" y="4757128"/>
                  </a:lnTo>
                  <a:lnTo>
                    <a:pt x="393339" y="4809243"/>
                  </a:lnTo>
                  <a:lnTo>
                    <a:pt x="316280" y="4730599"/>
                  </a:lnTo>
                  <a:cubicBezTo>
                    <a:pt x="228451" y="4632436"/>
                    <a:pt x="156043" y="4523978"/>
                    <a:pt x="102021" y="4404210"/>
                  </a:cubicBezTo>
                  <a:cubicBezTo>
                    <a:pt x="-16002" y="4141676"/>
                    <a:pt x="-25657" y="3905829"/>
                    <a:pt x="42457" y="3693267"/>
                  </a:cubicBezTo>
                  <a:close/>
                  <a:moveTo>
                    <a:pt x="929004" y="2786814"/>
                  </a:moveTo>
                  <a:lnTo>
                    <a:pt x="956746" y="2834023"/>
                  </a:lnTo>
                  <a:lnTo>
                    <a:pt x="807170" y="2926453"/>
                  </a:lnTo>
                  <a:cubicBezTo>
                    <a:pt x="608715" y="3055790"/>
                    <a:pt x="424743" y="3204817"/>
                    <a:pt x="289168" y="3374474"/>
                  </a:cubicBezTo>
                  <a:lnTo>
                    <a:pt x="202845" y="3497409"/>
                  </a:lnTo>
                  <a:lnTo>
                    <a:pt x="145829" y="3472437"/>
                  </a:lnTo>
                  <a:lnTo>
                    <a:pt x="199129" y="3391464"/>
                  </a:lnTo>
                  <a:cubicBezTo>
                    <a:pt x="360399" y="3169649"/>
                    <a:pt x="606694" y="2977213"/>
                    <a:pt x="889422" y="2808754"/>
                  </a:cubicBezTo>
                  <a:close/>
                  <a:moveTo>
                    <a:pt x="1866690" y="2342652"/>
                  </a:moveTo>
                  <a:lnTo>
                    <a:pt x="1887488" y="2393291"/>
                  </a:lnTo>
                  <a:lnTo>
                    <a:pt x="1840098" y="2412028"/>
                  </a:lnTo>
                  <a:cubicBezTo>
                    <a:pt x="1736774" y="2453321"/>
                    <a:pt x="1640084" y="2493135"/>
                    <a:pt x="1553013" y="2531900"/>
                  </a:cubicBezTo>
                  <a:cubicBezTo>
                    <a:pt x="1462182" y="2572691"/>
                    <a:pt x="1364371" y="2618110"/>
                    <a:pt x="1263822" y="2668275"/>
                  </a:cubicBezTo>
                  <a:lnTo>
                    <a:pt x="1050436" y="2783374"/>
                  </a:lnTo>
                  <a:lnTo>
                    <a:pt x="1022313" y="2735091"/>
                  </a:lnTo>
                  <a:lnTo>
                    <a:pt x="1139549" y="2670106"/>
                  </a:lnTo>
                  <a:cubicBezTo>
                    <a:pt x="1310738" y="2581420"/>
                    <a:pt x="1489289" y="2500060"/>
                    <a:pt x="1666136" y="2425016"/>
                  </a:cubicBezTo>
                  <a:close/>
                  <a:moveTo>
                    <a:pt x="2691412" y="2019045"/>
                  </a:moveTo>
                  <a:lnTo>
                    <a:pt x="2709493" y="2058447"/>
                  </a:lnTo>
                  <a:lnTo>
                    <a:pt x="2515802" y="2143103"/>
                  </a:lnTo>
                  <a:cubicBezTo>
                    <a:pt x="2338903" y="2216486"/>
                    <a:pt x="2163509" y="2284612"/>
                    <a:pt x="1999688" y="2348928"/>
                  </a:cubicBezTo>
                  <a:lnTo>
                    <a:pt x="1967235" y="2361760"/>
                  </a:lnTo>
                  <a:lnTo>
                    <a:pt x="1946919" y="2310047"/>
                  </a:lnTo>
                  <a:lnTo>
                    <a:pt x="2182498" y="2217829"/>
                  </a:lnTo>
                  <a:cubicBezTo>
                    <a:pt x="2346871" y="2154412"/>
                    <a:pt x="2500473" y="2096303"/>
                    <a:pt x="2634236" y="2042495"/>
                  </a:cubicBezTo>
                  <a:close/>
                  <a:moveTo>
                    <a:pt x="3419929" y="1652893"/>
                  </a:moveTo>
                  <a:lnTo>
                    <a:pt x="3435936" y="1679865"/>
                  </a:lnTo>
                  <a:lnTo>
                    <a:pt x="3366230" y="1725659"/>
                  </a:lnTo>
                  <a:cubicBezTo>
                    <a:pt x="3212281" y="1820595"/>
                    <a:pt x="3043056" y="1907857"/>
                    <a:pt x="2868625" y="1988895"/>
                  </a:cubicBezTo>
                  <a:lnTo>
                    <a:pt x="2779467" y="2027864"/>
                  </a:lnTo>
                  <a:lnTo>
                    <a:pt x="2761652" y="1989574"/>
                  </a:lnTo>
                  <a:lnTo>
                    <a:pt x="2818870" y="1964884"/>
                  </a:lnTo>
                  <a:cubicBezTo>
                    <a:pt x="2942679" y="1909918"/>
                    <a:pt x="3080517" y="1845984"/>
                    <a:pt x="3218283" y="1771311"/>
                  </a:cubicBezTo>
                  <a:close/>
                  <a:moveTo>
                    <a:pt x="3856693" y="1280930"/>
                  </a:moveTo>
                  <a:lnTo>
                    <a:pt x="3878857" y="1298486"/>
                  </a:lnTo>
                  <a:lnTo>
                    <a:pt x="3876698" y="1301552"/>
                  </a:lnTo>
                  <a:cubicBezTo>
                    <a:pt x="3781380" y="1419528"/>
                    <a:pt x="3657364" y="1527897"/>
                    <a:pt x="3514716" y="1628110"/>
                  </a:cubicBezTo>
                  <a:lnTo>
                    <a:pt x="3492103" y="1642966"/>
                  </a:lnTo>
                  <a:lnTo>
                    <a:pt x="3475028" y="1614196"/>
                  </a:lnTo>
                  <a:lnTo>
                    <a:pt x="3617263" y="1513296"/>
                  </a:lnTo>
                  <a:cubicBezTo>
                    <a:pt x="3679023" y="1464333"/>
                    <a:pt x="3737239" y="1412242"/>
                    <a:pt x="3790149" y="1356801"/>
                  </a:cubicBezTo>
                  <a:close/>
                  <a:moveTo>
                    <a:pt x="4049529" y="911879"/>
                  </a:moveTo>
                  <a:lnTo>
                    <a:pt x="4075412" y="916031"/>
                  </a:lnTo>
                  <a:lnTo>
                    <a:pt x="4071869" y="931641"/>
                  </a:lnTo>
                  <a:cubicBezTo>
                    <a:pt x="4049346" y="1012031"/>
                    <a:pt x="4013278" y="1094833"/>
                    <a:pt x="3962076" y="1180319"/>
                  </a:cubicBezTo>
                  <a:lnTo>
                    <a:pt x="3914053" y="1248509"/>
                  </a:lnTo>
                  <a:lnTo>
                    <a:pt x="3893587" y="1232095"/>
                  </a:lnTo>
                  <a:lnTo>
                    <a:pt x="3931196" y="1180211"/>
                  </a:lnTo>
                  <a:cubicBezTo>
                    <a:pt x="3971731" y="1117849"/>
                    <a:pt x="4005196" y="1051917"/>
                    <a:pt x="4029829" y="982194"/>
                  </a:cubicBezTo>
                  <a:close/>
                  <a:moveTo>
                    <a:pt x="4087808" y="593511"/>
                  </a:moveTo>
                  <a:lnTo>
                    <a:pt x="4093474" y="622281"/>
                  </a:lnTo>
                  <a:cubicBezTo>
                    <a:pt x="4104254" y="696733"/>
                    <a:pt x="4103603" y="773228"/>
                    <a:pt x="4089935" y="852043"/>
                  </a:cubicBezTo>
                  <a:lnTo>
                    <a:pt x="4087219" y="864013"/>
                  </a:lnTo>
                  <a:lnTo>
                    <a:pt x="4061852" y="860755"/>
                  </a:lnTo>
                  <a:lnTo>
                    <a:pt x="4075471" y="761421"/>
                  </a:lnTo>
                  <a:cubicBezTo>
                    <a:pt x="4078364" y="721499"/>
                    <a:pt x="4078075" y="683239"/>
                    <a:pt x="4074987" y="646404"/>
                  </a:cubicBezTo>
                  <a:lnTo>
                    <a:pt x="4067029" y="597339"/>
                  </a:lnTo>
                  <a:close/>
                  <a:moveTo>
                    <a:pt x="4011395" y="373947"/>
                  </a:moveTo>
                  <a:lnTo>
                    <a:pt x="4028427" y="404785"/>
                  </a:lnTo>
                  <a:cubicBezTo>
                    <a:pt x="4049797" y="451877"/>
                    <a:pt x="4066792" y="499755"/>
                    <a:pt x="4078941" y="548501"/>
                  </a:cubicBezTo>
                  <a:lnTo>
                    <a:pt x="4080499" y="556408"/>
                  </a:lnTo>
                  <a:lnTo>
                    <a:pt x="4060972" y="560005"/>
                  </a:lnTo>
                  <a:lnTo>
                    <a:pt x="4057716" y="539931"/>
                  </a:lnTo>
                  <a:cubicBezTo>
                    <a:pt x="4049418" y="505704"/>
                    <a:pt x="4038706" y="472661"/>
                    <a:pt x="4025964" y="440563"/>
                  </a:cubicBezTo>
                  <a:lnTo>
                    <a:pt x="3997595" y="380051"/>
                  </a:lnTo>
                  <a:close/>
                  <a:moveTo>
                    <a:pt x="3901155" y="197856"/>
                  </a:moveTo>
                  <a:lnTo>
                    <a:pt x="3951662" y="265789"/>
                  </a:lnTo>
                  <a:lnTo>
                    <a:pt x="3997798" y="349324"/>
                  </a:lnTo>
                  <a:lnTo>
                    <a:pt x="3985699" y="354676"/>
                  </a:lnTo>
                  <a:lnTo>
                    <a:pt x="3982036" y="346863"/>
                  </a:lnTo>
                  <a:cubicBezTo>
                    <a:pt x="3965620" y="316415"/>
                    <a:pt x="3947559" y="286672"/>
                    <a:pt x="3928236" y="257395"/>
                  </a:cubicBezTo>
                  <a:lnTo>
                    <a:pt x="3891077" y="204911"/>
                  </a:lnTo>
                  <a:close/>
                  <a:moveTo>
                    <a:pt x="3831079" y="108914"/>
                  </a:moveTo>
                  <a:lnTo>
                    <a:pt x="3851464" y="131023"/>
                  </a:lnTo>
                  <a:lnTo>
                    <a:pt x="3891271" y="184563"/>
                  </a:lnTo>
                  <a:lnTo>
                    <a:pt x="3881402" y="191248"/>
                  </a:lnTo>
                  <a:lnTo>
                    <a:pt x="3866868" y="170720"/>
                  </a:lnTo>
                  <a:lnTo>
                    <a:pt x="3823189" y="115974"/>
                  </a:lnTo>
                  <a:close/>
                  <a:moveTo>
                    <a:pt x="3730658" y="0"/>
                  </a:moveTo>
                  <a:lnTo>
                    <a:pt x="3822781" y="99914"/>
                  </a:lnTo>
                  <a:lnTo>
                    <a:pt x="3814969" y="1056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0527058" y="5580009"/>
              <a:ext cx="471838" cy="430541"/>
            </a:xfrm>
            <a:custGeom>
              <a:avLst/>
              <a:gdLst>
                <a:gd name="T0" fmla="*/ 0 w 537"/>
                <a:gd name="T1" fmla="*/ 490 h 490"/>
                <a:gd name="T2" fmla="*/ 339 w 537"/>
                <a:gd name="T3" fmla="*/ 0 h 490"/>
                <a:gd name="T4" fmla="*/ 537 w 537"/>
                <a:gd name="T5" fmla="*/ 130 h 490"/>
                <a:gd name="T6" fmla="*/ 433 w 537"/>
                <a:gd name="T7" fmla="*/ 426 h 490"/>
                <a:gd name="T8" fmla="*/ 0 w 537"/>
                <a:gd name="T9" fmla="*/ 49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490">
                  <a:moveTo>
                    <a:pt x="0" y="490"/>
                  </a:moveTo>
                  <a:lnTo>
                    <a:pt x="339" y="0"/>
                  </a:lnTo>
                  <a:lnTo>
                    <a:pt x="537" y="130"/>
                  </a:lnTo>
                  <a:lnTo>
                    <a:pt x="433" y="426"/>
                  </a:lnTo>
                  <a:lnTo>
                    <a:pt x="0" y="490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Roboto Light"/>
              </a:endParaRPr>
            </a:p>
          </p:txBody>
        </p:sp>
      </p:grpSp>
      <p:grpSp>
        <p:nvGrpSpPr>
          <p:cNvPr id="97" name="Group 8"/>
          <p:cNvGrpSpPr/>
          <p:nvPr/>
        </p:nvGrpSpPr>
        <p:grpSpPr>
          <a:xfrm>
            <a:off x="8793526" y="2036885"/>
            <a:ext cx="216149" cy="187154"/>
            <a:chOff x="9322422" y="1072507"/>
            <a:chExt cx="216149" cy="187154"/>
          </a:xfrm>
        </p:grpSpPr>
        <p:sp>
          <p:nvSpPr>
            <p:cNvPr id="98" name="Freeform 22"/>
            <p:cNvSpPr>
              <a:spLocks/>
            </p:cNvSpPr>
            <p:nvPr/>
          </p:nvSpPr>
          <p:spPr bwMode="auto">
            <a:xfrm>
              <a:off x="9467400" y="1081293"/>
              <a:ext cx="36024" cy="43054"/>
            </a:xfrm>
            <a:custGeom>
              <a:avLst/>
              <a:gdLst>
                <a:gd name="T0" fmla="*/ 41 w 41"/>
                <a:gd name="T1" fmla="*/ 0 h 49"/>
                <a:gd name="T2" fmla="*/ 0 w 41"/>
                <a:gd name="T3" fmla="*/ 0 h 49"/>
                <a:gd name="T4" fmla="*/ 0 w 41"/>
                <a:gd name="T5" fmla="*/ 16 h 49"/>
                <a:gd name="T6" fmla="*/ 41 w 41"/>
                <a:gd name="T7" fmla="*/ 49 h 49"/>
                <a:gd name="T8" fmla="*/ 41 w 41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9">
                  <a:moveTo>
                    <a:pt x="41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41" y="49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99" name="Freeform 23"/>
            <p:cNvSpPr>
              <a:spLocks/>
            </p:cNvSpPr>
            <p:nvPr/>
          </p:nvSpPr>
          <p:spPr bwMode="auto">
            <a:xfrm>
              <a:off x="9357568" y="1118197"/>
              <a:ext cx="145857" cy="141464"/>
            </a:xfrm>
            <a:custGeom>
              <a:avLst/>
              <a:gdLst>
                <a:gd name="T0" fmla="*/ 166 w 166"/>
                <a:gd name="T1" fmla="*/ 85 h 161"/>
                <a:gd name="T2" fmla="*/ 166 w 166"/>
                <a:gd name="T3" fmla="*/ 69 h 161"/>
                <a:gd name="T4" fmla="*/ 125 w 166"/>
                <a:gd name="T5" fmla="*/ 36 h 161"/>
                <a:gd name="T6" fmla="*/ 83 w 166"/>
                <a:gd name="T7" fmla="*/ 0 h 161"/>
                <a:gd name="T8" fmla="*/ 0 w 166"/>
                <a:gd name="T9" fmla="*/ 69 h 161"/>
                <a:gd name="T10" fmla="*/ 0 w 166"/>
                <a:gd name="T11" fmla="*/ 161 h 161"/>
                <a:gd name="T12" fmla="*/ 52 w 166"/>
                <a:gd name="T13" fmla="*/ 161 h 161"/>
                <a:gd name="T14" fmla="*/ 52 w 166"/>
                <a:gd name="T15" fmla="*/ 69 h 161"/>
                <a:gd name="T16" fmla="*/ 114 w 166"/>
                <a:gd name="T17" fmla="*/ 69 h 161"/>
                <a:gd name="T18" fmla="*/ 114 w 166"/>
                <a:gd name="T19" fmla="*/ 161 h 161"/>
                <a:gd name="T20" fmla="*/ 166 w 166"/>
                <a:gd name="T21" fmla="*/ 161 h 161"/>
                <a:gd name="T22" fmla="*/ 166 w 166"/>
                <a:gd name="T23" fmla="*/ 8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6" h="161">
                  <a:moveTo>
                    <a:pt x="166" y="85"/>
                  </a:moveTo>
                  <a:lnTo>
                    <a:pt x="166" y="69"/>
                  </a:lnTo>
                  <a:lnTo>
                    <a:pt x="125" y="36"/>
                  </a:lnTo>
                  <a:lnTo>
                    <a:pt x="83" y="0"/>
                  </a:lnTo>
                  <a:lnTo>
                    <a:pt x="0" y="69"/>
                  </a:lnTo>
                  <a:lnTo>
                    <a:pt x="0" y="161"/>
                  </a:lnTo>
                  <a:lnTo>
                    <a:pt x="52" y="161"/>
                  </a:lnTo>
                  <a:lnTo>
                    <a:pt x="52" y="69"/>
                  </a:lnTo>
                  <a:lnTo>
                    <a:pt x="114" y="69"/>
                  </a:lnTo>
                  <a:lnTo>
                    <a:pt x="114" y="161"/>
                  </a:lnTo>
                  <a:lnTo>
                    <a:pt x="166" y="161"/>
                  </a:lnTo>
                  <a:lnTo>
                    <a:pt x="166" y="85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100" name="Freeform 24"/>
            <p:cNvSpPr>
              <a:spLocks/>
            </p:cNvSpPr>
            <p:nvPr/>
          </p:nvSpPr>
          <p:spPr bwMode="auto">
            <a:xfrm>
              <a:off x="9322422" y="1072507"/>
              <a:ext cx="216149" cy="109832"/>
            </a:xfrm>
            <a:custGeom>
              <a:avLst/>
              <a:gdLst>
                <a:gd name="T0" fmla="*/ 40 w 246"/>
                <a:gd name="T1" fmla="*/ 111 h 125"/>
                <a:gd name="T2" fmla="*/ 123 w 246"/>
                <a:gd name="T3" fmla="*/ 45 h 125"/>
                <a:gd name="T4" fmla="*/ 165 w 246"/>
                <a:gd name="T5" fmla="*/ 78 h 125"/>
                <a:gd name="T6" fmla="*/ 206 w 246"/>
                <a:gd name="T7" fmla="*/ 111 h 125"/>
                <a:gd name="T8" fmla="*/ 224 w 246"/>
                <a:gd name="T9" fmla="*/ 125 h 125"/>
                <a:gd name="T10" fmla="*/ 246 w 246"/>
                <a:gd name="T11" fmla="*/ 102 h 125"/>
                <a:gd name="T12" fmla="*/ 206 w 246"/>
                <a:gd name="T13" fmla="*/ 69 h 125"/>
                <a:gd name="T14" fmla="*/ 165 w 246"/>
                <a:gd name="T15" fmla="*/ 36 h 125"/>
                <a:gd name="T16" fmla="*/ 123 w 246"/>
                <a:gd name="T17" fmla="*/ 0 h 125"/>
                <a:gd name="T18" fmla="*/ 0 w 246"/>
                <a:gd name="T19" fmla="*/ 102 h 125"/>
                <a:gd name="T20" fmla="*/ 21 w 246"/>
                <a:gd name="T21" fmla="*/ 125 h 125"/>
                <a:gd name="T22" fmla="*/ 40 w 246"/>
                <a:gd name="T23" fmla="*/ 1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25">
                  <a:moveTo>
                    <a:pt x="40" y="111"/>
                  </a:moveTo>
                  <a:lnTo>
                    <a:pt x="123" y="45"/>
                  </a:lnTo>
                  <a:lnTo>
                    <a:pt x="165" y="78"/>
                  </a:lnTo>
                  <a:lnTo>
                    <a:pt x="206" y="111"/>
                  </a:lnTo>
                  <a:lnTo>
                    <a:pt x="224" y="125"/>
                  </a:lnTo>
                  <a:lnTo>
                    <a:pt x="246" y="102"/>
                  </a:lnTo>
                  <a:lnTo>
                    <a:pt x="206" y="69"/>
                  </a:lnTo>
                  <a:lnTo>
                    <a:pt x="165" y="36"/>
                  </a:lnTo>
                  <a:lnTo>
                    <a:pt x="123" y="0"/>
                  </a:lnTo>
                  <a:lnTo>
                    <a:pt x="0" y="102"/>
                  </a:lnTo>
                  <a:lnTo>
                    <a:pt x="21" y="125"/>
                  </a:lnTo>
                  <a:lnTo>
                    <a:pt x="40" y="111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Roboto Light"/>
              </a:endParaRPr>
            </a:p>
          </p:txBody>
        </p:sp>
      </p:grpSp>
      <p:sp>
        <p:nvSpPr>
          <p:cNvPr id="101" name="Freeform 25"/>
          <p:cNvSpPr>
            <a:spLocks/>
          </p:cNvSpPr>
          <p:nvPr/>
        </p:nvSpPr>
        <p:spPr bwMode="auto">
          <a:xfrm>
            <a:off x="7970226" y="2332113"/>
            <a:ext cx="681837" cy="238994"/>
          </a:xfrm>
          <a:custGeom>
            <a:avLst/>
            <a:gdLst>
              <a:gd name="T0" fmla="*/ 250 w 328"/>
              <a:gd name="T1" fmla="*/ 65 h 115"/>
              <a:gd name="T2" fmla="*/ 274 w 328"/>
              <a:gd name="T3" fmla="*/ 115 h 115"/>
              <a:gd name="T4" fmla="*/ 165 w 328"/>
              <a:gd name="T5" fmla="*/ 65 h 115"/>
              <a:gd name="T6" fmla="*/ 24 w 328"/>
              <a:gd name="T7" fmla="*/ 33 h 115"/>
              <a:gd name="T8" fmla="*/ 122 w 328"/>
              <a:gd name="T9" fmla="*/ 0 h 115"/>
              <a:gd name="T10" fmla="*/ 308 w 328"/>
              <a:gd name="T11" fmla="*/ 33 h 115"/>
              <a:gd name="T12" fmla="*/ 250 w 328"/>
              <a:gd name="T13" fmla="*/ 6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8" h="115">
                <a:moveTo>
                  <a:pt x="250" y="65"/>
                </a:moveTo>
                <a:cubicBezTo>
                  <a:pt x="274" y="115"/>
                  <a:pt x="274" y="115"/>
                  <a:pt x="274" y="115"/>
                </a:cubicBezTo>
                <a:cubicBezTo>
                  <a:pt x="165" y="65"/>
                  <a:pt x="165" y="65"/>
                  <a:pt x="165" y="65"/>
                </a:cubicBezTo>
                <a:cubicBezTo>
                  <a:pt x="102" y="61"/>
                  <a:pt x="44" y="48"/>
                  <a:pt x="24" y="33"/>
                </a:cubicBezTo>
                <a:cubicBezTo>
                  <a:pt x="0" y="15"/>
                  <a:pt x="44" y="0"/>
                  <a:pt x="122" y="0"/>
                </a:cubicBezTo>
                <a:cubicBezTo>
                  <a:pt x="201" y="0"/>
                  <a:pt x="284" y="15"/>
                  <a:pt x="308" y="33"/>
                </a:cubicBezTo>
                <a:cubicBezTo>
                  <a:pt x="328" y="48"/>
                  <a:pt x="302" y="61"/>
                  <a:pt x="250" y="65"/>
                </a:cubicBez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Roboto Light"/>
            </a:endParaRPr>
          </a:p>
        </p:txBody>
      </p:sp>
      <p:grpSp>
        <p:nvGrpSpPr>
          <p:cNvPr id="102" name="Group 13"/>
          <p:cNvGrpSpPr/>
          <p:nvPr/>
        </p:nvGrpSpPr>
        <p:grpSpPr>
          <a:xfrm>
            <a:off x="7769014" y="2572865"/>
            <a:ext cx="201212" cy="168702"/>
            <a:chOff x="8297910" y="1608487"/>
            <a:chExt cx="201212" cy="168702"/>
          </a:xfrm>
        </p:grpSpPr>
        <p:sp>
          <p:nvSpPr>
            <p:cNvPr id="103" name="Freeform 29"/>
            <p:cNvSpPr>
              <a:spLocks/>
            </p:cNvSpPr>
            <p:nvPr/>
          </p:nvSpPr>
          <p:spPr bwMode="auto">
            <a:xfrm>
              <a:off x="8297910" y="1725348"/>
              <a:ext cx="201212" cy="51841"/>
            </a:xfrm>
            <a:custGeom>
              <a:avLst/>
              <a:gdLst>
                <a:gd name="T0" fmla="*/ 149 w 229"/>
                <a:gd name="T1" fmla="*/ 31 h 59"/>
                <a:gd name="T2" fmla="*/ 78 w 229"/>
                <a:gd name="T3" fmla="*/ 31 h 59"/>
                <a:gd name="T4" fmla="*/ 78 w 229"/>
                <a:gd name="T5" fmla="*/ 0 h 59"/>
                <a:gd name="T6" fmla="*/ 0 w 229"/>
                <a:gd name="T7" fmla="*/ 0 h 59"/>
                <a:gd name="T8" fmla="*/ 0 w 229"/>
                <a:gd name="T9" fmla="*/ 59 h 59"/>
                <a:gd name="T10" fmla="*/ 229 w 229"/>
                <a:gd name="T11" fmla="*/ 59 h 59"/>
                <a:gd name="T12" fmla="*/ 229 w 229"/>
                <a:gd name="T13" fmla="*/ 0 h 59"/>
                <a:gd name="T14" fmla="*/ 149 w 229"/>
                <a:gd name="T15" fmla="*/ 0 h 59"/>
                <a:gd name="T16" fmla="*/ 149 w 229"/>
                <a:gd name="T17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59">
                  <a:moveTo>
                    <a:pt x="149" y="31"/>
                  </a:moveTo>
                  <a:lnTo>
                    <a:pt x="78" y="31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229" y="59"/>
                  </a:lnTo>
                  <a:lnTo>
                    <a:pt x="229" y="0"/>
                  </a:lnTo>
                  <a:lnTo>
                    <a:pt x="149" y="0"/>
                  </a:lnTo>
                  <a:lnTo>
                    <a:pt x="149" y="31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104" name="Rectangle 30"/>
            <p:cNvSpPr>
              <a:spLocks noChangeArrowheads="1"/>
            </p:cNvSpPr>
            <p:nvPr/>
          </p:nvSpPr>
          <p:spPr bwMode="auto">
            <a:xfrm>
              <a:off x="8378746" y="1725348"/>
              <a:ext cx="37782" cy="16694"/>
            </a:xfrm>
            <a:prstGeom prst="rect">
              <a:avLst/>
            </a:pr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105" name="Freeform 31"/>
            <p:cNvSpPr>
              <a:spLocks noEditPoints="1"/>
            </p:cNvSpPr>
            <p:nvPr/>
          </p:nvSpPr>
          <p:spPr bwMode="auto">
            <a:xfrm>
              <a:off x="8297910" y="1608487"/>
              <a:ext cx="201212" cy="106317"/>
            </a:xfrm>
            <a:custGeom>
              <a:avLst/>
              <a:gdLst>
                <a:gd name="T0" fmla="*/ 170 w 229"/>
                <a:gd name="T1" fmla="*/ 0 h 121"/>
                <a:gd name="T2" fmla="*/ 114 w 229"/>
                <a:gd name="T3" fmla="*/ 0 h 121"/>
                <a:gd name="T4" fmla="*/ 114 w 229"/>
                <a:gd name="T5" fmla="*/ 19 h 121"/>
                <a:gd name="T6" fmla="*/ 151 w 229"/>
                <a:gd name="T7" fmla="*/ 19 h 121"/>
                <a:gd name="T8" fmla="*/ 151 w 229"/>
                <a:gd name="T9" fmla="*/ 43 h 121"/>
                <a:gd name="T10" fmla="*/ 114 w 229"/>
                <a:gd name="T11" fmla="*/ 43 h 121"/>
                <a:gd name="T12" fmla="*/ 114 w 229"/>
                <a:gd name="T13" fmla="*/ 121 h 121"/>
                <a:gd name="T14" fmla="*/ 149 w 229"/>
                <a:gd name="T15" fmla="*/ 121 h 121"/>
                <a:gd name="T16" fmla="*/ 229 w 229"/>
                <a:gd name="T17" fmla="*/ 121 h 121"/>
                <a:gd name="T18" fmla="*/ 229 w 229"/>
                <a:gd name="T19" fmla="*/ 43 h 121"/>
                <a:gd name="T20" fmla="*/ 170 w 229"/>
                <a:gd name="T21" fmla="*/ 43 h 121"/>
                <a:gd name="T22" fmla="*/ 170 w 229"/>
                <a:gd name="T23" fmla="*/ 0 h 121"/>
                <a:gd name="T24" fmla="*/ 114 w 229"/>
                <a:gd name="T25" fmla="*/ 0 h 121"/>
                <a:gd name="T26" fmla="*/ 57 w 229"/>
                <a:gd name="T27" fmla="*/ 0 h 121"/>
                <a:gd name="T28" fmla="*/ 57 w 229"/>
                <a:gd name="T29" fmla="*/ 43 h 121"/>
                <a:gd name="T30" fmla="*/ 0 w 229"/>
                <a:gd name="T31" fmla="*/ 43 h 121"/>
                <a:gd name="T32" fmla="*/ 0 w 229"/>
                <a:gd name="T33" fmla="*/ 121 h 121"/>
                <a:gd name="T34" fmla="*/ 78 w 229"/>
                <a:gd name="T35" fmla="*/ 121 h 121"/>
                <a:gd name="T36" fmla="*/ 114 w 229"/>
                <a:gd name="T37" fmla="*/ 121 h 121"/>
                <a:gd name="T38" fmla="*/ 114 w 229"/>
                <a:gd name="T39" fmla="*/ 43 h 121"/>
                <a:gd name="T40" fmla="*/ 78 w 229"/>
                <a:gd name="T41" fmla="*/ 43 h 121"/>
                <a:gd name="T42" fmla="*/ 78 w 229"/>
                <a:gd name="T43" fmla="*/ 43 h 121"/>
                <a:gd name="T44" fmla="*/ 78 w 229"/>
                <a:gd name="T45" fmla="*/ 19 h 121"/>
                <a:gd name="T46" fmla="*/ 114 w 229"/>
                <a:gd name="T47" fmla="*/ 19 h 121"/>
                <a:gd name="T48" fmla="*/ 114 w 229"/>
                <a:gd name="T4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9" h="121">
                  <a:moveTo>
                    <a:pt x="170" y="0"/>
                  </a:moveTo>
                  <a:lnTo>
                    <a:pt x="114" y="0"/>
                  </a:lnTo>
                  <a:lnTo>
                    <a:pt x="114" y="19"/>
                  </a:lnTo>
                  <a:lnTo>
                    <a:pt x="151" y="19"/>
                  </a:lnTo>
                  <a:lnTo>
                    <a:pt x="151" y="43"/>
                  </a:lnTo>
                  <a:lnTo>
                    <a:pt x="114" y="43"/>
                  </a:lnTo>
                  <a:lnTo>
                    <a:pt x="114" y="121"/>
                  </a:lnTo>
                  <a:lnTo>
                    <a:pt x="149" y="121"/>
                  </a:lnTo>
                  <a:lnTo>
                    <a:pt x="229" y="121"/>
                  </a:lnTo>
                  <a:lnTo>
                    <a:pt x="229" y="43"/>
                  </a:lnTo>
                  <a:lnTo>
                    <a:pt x="170" y="43"/>
                  </a:lnTo>
                  <a:lnTo>
                    <a:pt x="170" y="0"/>
                  </a:lnTo>
                  <a:close/>
                  <a:moveTo>
                    <a:pt x="114" y="0"/>
                  </a:moveTo>
                  <a:lnTo>
                    <a:pt x="57" y="0"/>
                  </a:lnTo>
                  <a:lnTo>
                    <a:pt x="57" y="43"/>
                  </a:lnTo>
                  <a:lnTo>
                    <a:pt x="0" y="43"/>
                  </a:lnTo>
                  <a:lnTo>
                    <a:pt x="0" y="121"/>
                  </a:lnTo>
                  <a:lnTo>
                    <a:pt x="78" y="121"/>
                  </a:lnTo>
                  <a:lnTo>
                    <a:pt x="114" y="121"/>
                  </a:lnTo>
                  <a:lnTo>
                    <a:pt x="114" y="43"/>
                  </a:lnTo>
                  <a:lnTo>
                    <a:pt x="78" y="43"/>
                  </a:lnTo>
                  <a:lnTo>
                    <a:pt x="78" y="43"/>
                  </a:lnTo>
                  <a:lnTo>
                    <a:pt x="78" y="19"/>
                  </a:lnTo>
                  <a:lnTo>
                    <a:pt x="114" y="19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Roboto Light"/>
              </a:endParaRPr>
            </a:p>
          </p:txBody>
        </p:sp>
      </p:grpSp>
      <p:sp>
        <p:nvSpPr>
          <p:cNvPr id="106" name="Freeform 32"/>
          <p:cNvSpPr>
            <a:spLocks/>
          </p:cNvSpPr>
          <p:nvPr/>
        </p:nvSpPr>
        <p:spPr bwMode="auto">
          <a:xfrm>
            <a:off x="6832368" y="2787256"/>
            <a:ext cx="915558" cy="376064"/>
          </a:xfrm>
          <a:custGeom>
            <a:avLst/>
            <a:gdLst>
              <a:gd name="T0" fmla="*/ 333 w 441"/>
              <a:gd name="T1" fmla="*/ 102 h 181"/>
              <a:gd name="T2" fmla="*/ 356 w 441"/>
              <a:gd name="T3" fmla="*/ 181 h 181"/>
              <a:gd name="T4" fmla="*/ 217 w 441"/>
              <a:gd name="T5" fmla="*/ 102 h 181"/>
              <a:gd name="T6" fmla="*/ 30 w 441"/>
              <a:gd name="T7" fmla="*/ 52 h 181"/>
              <a:gd name="T8" fmla="*/ 170 w 441"/>
              <a:gd name="T9" fmla="*/ 0 h 181"/>
              <a:gd name="T10" fmla="*/ 417 w 441"/>
              <a:gd name="T11" fmla="*/ 52 h 181"/>
              <a:gd name="T12" fmla="*/ 333 w 441"/>
              <a:gd name="T13" fmla="*/ 10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181">
                <a:moveTo>
                  <a:pt x="333" y="102"/>
                </a:moveTo>
                <a:cubicBezTo>
                  <a:pt x="356" y="181"/>
                  <a:pt x="356" y="181"/>
                  <a:pt x="356" y="181"/>
                </a:cubicBezTo>
                <a:cubicBezTo>
                  <a:pt x="217" y="102"/>
                  <a:pt x="217" y="102"/>
                  <a:pt x="217" y="102"/>
                </a:cubicBezTo>
                <a:cubicBezTo>
                  <a:pt x="132" y="95"/>
                  <a:pt x="54" y="76"/>
                  <a:pt x="30" y="52"/>
                </a:cubicBezTo>
                <a:cubicBezTo>
                  <a:pt x="0" y="23"/>
                  <a:pt x="63" y="0"/>
                  <a:pt x="170" y="0"/>
                </a:cubicBezTo>
                <a:cubicBezTo>
                  <a:pt x="277" y="0"/>
                  <a:pt x="387" y="23"/>
                  <a:pt x="417" y="52"/>
                </a:cubicBezTo>
                <a:cubicBezTo>
                  <a:pt x="441" y="76"/>
                  <a:pt x="405" y="95"/>
                  <a:pt x="333" y="102"/>
                </a:cubicBez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Roboto Light"/>
            </a:endParaRPr>
          </a:p>
        </p:txBody>
      </p:sp>
      <p:sp>
        <p:nvSpPr>
          <p:cNvPr id="107" name="Freeform 36"/>
          <p:cNvSpPr>
            <a:spLocks/>
          </p:cNvSpPr>
          <p:nvPr/>
        </p:nvSpPr>
        <p:spPr bwMode="auto">
          <a:xfrm>
            <a:off x="5567104" y="3489302"/>
            <a:ext cx="1098319" cy="424391"/>
          </a:xfrm>
          <a:custGeom>
            <a:avLst/>
            <a:gdLst>
              <a:gd name="T0" fmla="*/ 393 w 529"/>
              <a:gd name="T1" fmla="*/ 116 h 204"/>
              <a:gd name="T2" fmla="*/ 408 w 529"/>
              <a:gd name="T3" fmla="*/ 204 h 204"/>
              <a:gd name="T4" fmla="*/ 251 w 529"/>
              <a:gd name="T5" fmla="*/ 116 h 204"/>
              <a:gd name="T6" fmla="*/ 31 w 529"/>
              <a:gd name="T7" fmla="*/ 59 h 204"/>
              <a:gd name="T8" fmla="*/ 210 w 529"/>
              <a:gd name="T9" fmla="*/ 0 h 204"/>
              <a:gd name="T10" fmla="*/ 503 w 529"/>
              <a:gd name="T11" fmla="*/ 59 h 204"/>
              <a:gd name="T12" fmla="*/ 393 w 529"/>
              <a:gd name="T13" fmla="*/ 116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9" h="204">
                <a:moveTo>
                  <a:pt x="393" y="116"/>
                </a:moveTo>
                <a:cubicBezTo>
                  <a:pt x="408" y="204"/>
                  <a:pt x="408" y="204"/>
                  <a:pt x="408" y="204"/>
                </a:cubicBezTo>
                <a:cubicBezTo>
                  <a:pt x="251" y="116"/>
                  <a:pt x="251" y="116"/>
                  <a:pt x="251" y="116"/>
                </a:cubicBezTo>
                <a:cubicBezTo>
                  <a:pt x="148" y="108"/>
                  <a:pt x="57" y="86"/>
                  <a:pt x="31" y="59"/>
                </a:cubicBezTo>
                <a:cubicBezTo>
                  <a:pt x="0" y="27"/>
                  <a:pt x="80" y="0"/>
                  <a:pt x="210" y="0"/>
                </a:cubicBezTo>
                <a:cubicBezTo>
                  <a:pt x="340" y="0"/>
                  <a:pt x="472" y="27"/>
                  <a:pt x="503" y="59"/>
                </a:cubicBezTo>
                <a:cubicBezTo>
                  <a:pt x="529" y="86"/>
                  <a:pt x="481" y="108"/>
                  <a:pt x="393" y="116"/>
                </a:cubicBez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44546A"/>
              </a:solidFill>
              <a:latin typeface="Roboto Light"/>
            </a:endParaRPr>
          </a:p>
        </p:txBody>
      </p:sp>
      <p:sp>
        <p:nvSpPr>
          <p:cNvPr id="108" name="Freeform 40"/>
          <p:cNvSpPr>
            <a:spLocks noEditPoints="1"/>
          </p:cNvSpPr>
          <p:nvPr/>
        </p:nvSpPr>
        <p:spPr bwMode="auto">
          <a:xfrm>
            <a:off x="6611825" y="3167714"/>
            <a:ext cx="182760" cy="184517"/>
          </a:xfrm>
          <a:custGeom>
            <a:avLst/>
            <a:gdLst>
              <a:gd name="T0" fmla="*/ 66 w 88"/>
              <a:gd name="T1" fmla="*/ 83 h 89"/>
              <a:gd name="T2" fmla="*/ 82 w 88"/>
              <a:gd name="T3" fmla="*/ 67 h 89"/>
              <a:gd name="T4" fmla="*/ 87 w 88"/>
              <a:gd name="T5" fmla="*/ 53 h 89"/>
              <a:gd name="T6" fmla="*/ 87 w 88"/>
              <a:gd name="T7" fmla="*/ 36 h 89"/>
              <a:gd name="T8" fmla="*/ 82 w 88"/>
              <a:gd name="T9" fmla="*/ 22 h 89"/>
              <a:gd name="T10" fmla="*/ 66 w 88"/>
              <a:gd name="T11" fmla="*/ 6 h 89"/>
              <a:gd name="T12" fmla="*/ 60 w 88"/>
              <a:gd name="T13" fmla="*/ 3 h 89"/>
              <a:gd name="T14" fmla="*/ 47 w 88"/>
              <a:gd name="T15" fmla="*/ 0 h 89"/>
              <a:gd name="T16" fmla="*/ 49 w 88"/>
              <a:gd name="T17" fmla="*/ 5 h 89"/>
              <a:gd name="T18" fmla="*/ 54 w 88"/>
              <a:gd name="T19" fmla="*/ 5 h 89"/>
              <a:gd name="T20" fmla="*/ 59 w 88"/>
              <a:gd name="T21" fmla="*/ 6 h 89"/>
              <a:gd name="T22" fmla="*/ 58 w 88"/>
              <a:gd name="T23" fmla="*/ 7 h 89"/>
              <a:gd name="T24" fmla="*/ 51 w 88"/>
              <a:gd name="T25" fmla="*/ 10 h 89"/>
              <a:gd name="T26" fmla="*/ 52 w 88"/>
              <a:gd name="T27" fmla="*/ 14 h 89"/>
              <a:gd name="T28" fmla="*/ 56 w 88"/>
              <a:gd name="T29" fmla="*/ 17 h 89"/>
              <a:gd name="T30" fmla="*/ 62 w 88"/>
              <a:gd name="T31" fmla="*/ 9 h 89"/>
              <a:gd name="T32" fmla="*/ 67 w 88"/>
              <a:gd name="T33" fmla="*/ 10 h 89"/>
              <a:gd name="T34" fmla="*/ 71 w 88"/>
              <a:gd name="T35" fmla="*/ 12 h 89"/>
              <a:gd name="T36" fmla="*/ 73 w 88"/>
              <a:gd name="T37" fmla="*/ 18 h 89"/>
              <a:gd name="T38" fmla="*/ 71 w 88"/>
              <a:gd name="T39" fmla="*/ 21 h 89"/>
              <a:gd name="T40" fmla="*/ 69 w 88"/>
              <a:gd name="T41" fmla="*/ 19 h 89"/>
              <a:gd name="T42" fmla="*/ 63 w 88"/>
              <a:gd name="T43" fmla="*/ 20 h 89"/>
              <a:gd name="T44" fmla="*/ 67 w 88"/>
              <a:gd name="T45" fmla="*/ 22 h 89"/>
              <a:gd name="T46" fmla="*/ 58 w 88"/>
              <a:gd name="T47" fmla="*/ 26 h 89"/>
              <a:gd name="T48" fmla="*/ 53 w 88"/>
              <a:gd name="T49" fmla="*/ 29 h 89"/>
              <a:gd name="T50" fmla="*/ 48 w 88"/>
              <a:gd name="T51" fmla="*/ 34 h 89"/>
              <a:gd name="T52" fmla="*/ 51 w 88"/>
              <a:gd name="T53" fmla="*/ 53 h 89"/>
              <a:gd name="T54" fmla="*/ 56 w 88"/>
              <a:gd name="T55" fmla="*/ 54 h 89"/>
              <a:gd name="T56" fmla="*/ 61 w 88"/>
              <a:gd name="T57" fmla="*/ 56 h 89"/>
              <a:gd name="T58" fmla="*/ 69 w 88"/>
              <a:gd name="T59" fmla="*/ 60 h 89"/>
              <a:gd name="T60" fmla="*/ 73 w 88"/>
              <a:gd name="T61" fmla="*/ 64 h 89"/>
              <a:gd name="T62" fmla="*/ 80 w 88"/>
              <a:gd name="T63" fmla="*/ 67 h 89"/>
              <a:gd name="T64" fmla="*/ 50 w 88"/>
              <a:gd name="T65" fmla="*/ 78 h 89"/>
              <a:gd name="T66" fmla="*/ 0 w 88"/>
              <a:gd name="T67" fmla="*/ 38 h 89"/>
              <a:gd name="T68" fmla="*/ 1 w 88"/>
              <a:gd name="T69" fmla="*/ 56 h 89"/>
              <a:gd name="T70" fmla="*/ 9 w 88"/>
              <a:gd name="T71" fmla="*/ 72 h 89"/>
              <a:gd name="T72" fmla="*/ 28 w 88"/>
              <a:gd name="T73" fmla="*/ 86 h 89"/>
              <a:gd name="T74" fmla="*/ 45 w 88"/>
              <a:gd name="T75" fmla="*/ 71 h 89"/>
              <a:gd name="T76" fmla="*/ 43 w 88"/>
              <a:gd name="T77" fmla="*/ 63 h 89"/>
              <a:gd name="T78" fmla="*/ 45 w 88"/>
              <a:gd name="T79" fmla="*/ 57 h 89"/>
              <a:gd name="T80" fmla="*/ 40 w 88"/>
              <a:gd name="T81" fmla="*/ 55 h 89"/>
              <a:gd name="T82" fmla="*/ 34 w 88"/>
              <a:gd name="T83" fmla="*/ 51 h 89"/>
              <a:gd name="T84" fmla="*/ 25 w 88"/>
              <a:gd name="T85" fmla="*/ 47 h 89"/>
              <a:gd name="T86" fmla="*/ 21 w 88"/>
              <a:gd name="T87" fmla="*/ 40 h 89"/>
              <a:gd name="T88" fmla="*/ 19 w 88"/>
              <a:gd name="T89" fmla="*/ 39 h 89"/>
              <a:gd name="T90" fmla="*/ 19 w 88"/>
              <a:gd name="T91" fmla="*/ 40 h 89"/>
              <a:gd name="T92" fmla="*/ 16 w 88"/>
              <a:gd name="T93" fmla="*/ 33 h 89"/>
              <a:gd name="T94" fmla="*/ 16 w 88"/>
              <a:gd name="T95" fmla="*/ 26 h 89"/>
              <a:gd name="T96" fmla="*/ 19 w 88"/>
              <a:gd name="T97" fmla="*/ 18 h 89"/>
              <a:gd name="T98" fmla="*/ 18 w 88"/>
              <a:gd name="T99" fmla="*/ 13 h 89"/>
              <a:gd name="T100" fmla="*/ 39 w 88"/>
              <a:gd name="T101" fmla="*/ 3 h 89"/>
              <a:gd name="T102" fmla="*/ 47 w 88"/>
              <a:gd name="T103" fmla="*/ 0 h 89"/>
              <a:gd name="T104" fmla="*/ 27 w 88"/>
              <a:gd name="T105" fmla="*/ 3 h 89"/>
              <a:gd name="T106" fmla="*/ 13 w 88"/>
              <a:gd name="T107" fmla="*/ 13 h 89"/>
              <a:gd name="T108" fmla="*/ 3 w 88"/>
              <a:gd name="T109" fmla="*/ 28 h 89"/>
              <a:gd name="T110" fmla="*/ 47 w 88"/>
              <a:gd name="T111" fmla="*/ 56 h 89"/>
              <a:gd name="T112" fmla="*/ 40 w 88"/>
              <a:gd name="T113" fmla="*/ 49 h 89"/>
              <a:gd name="T114" fmla="*/ 39 w 88"/>
              <a:gd name="T115" fmla="*/ 45 h 89"/>
              <a:gd name="T116" fmla="*/ 31 w 88"/>
              <a:gd name="T117" fmla="*/ 46 h 89"/>
              <a:gd name="T118" fmla="*/ 35 w 88"/>
              <a:gd name="T119" fmla="*/ 37 h 89"/>
              <a:gd name="T120" fmla="*/ 43 w 88"/>
              <a:gd name="T121" fmla="*/ 37 h 89"/>
              <a:gd name="T122" fmla="*/ 46 w 88"/>
              <a:gd name="T123" fmla="*/ 3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8" h="89">
                <a:moveTo>
                  <a:pt x="47" y="89"/>
                </a:moveTo>
                <a:cubicBezTo>
                  <a:pt x="49" y="89"/>
                  <a:pt x="52" y="88"/>
                  <a:pt x="54" y="88"/>
                </a:cubicBezTo>
                <a:cubicBezTo>
                  <a:pt x="55" y="87"/>
                  <a:pt x="57" y="87"/>
                  <a:pt x="58" y="86"/>
                </a:cubicBezTo>
                <a:cubicBezTo>
                  <a:pt x="59" y="86"/>
                  <a:pt x="59" y="86"/>
                  <a:pt x="60" y="86"/>
                </a:cubicBezTo>
                <a:cubicBezTo>
                  <a:pt x="61" y="85"/>
                  <a:pt x="63" y="85"/>
                  <a:pt x="64" y="84"/>
                </a:cubicBezTo>
                <a:cubicBezTo>
                  <a:pt x="65" y="84"/>
                  <a:pt x="65" y="83"/>
                  <a:pt x="66" y="83"/>
                </a:cubicBezTo>
                <a:cubicBezTo>
                  <a:pt x="69" y="81"/>
                  <a:pt x="71" y="79"/>
                  <a:pt x="74" y="77"/>
                </a:cubicBezTo>
                <a:cubicBezTo>
                  <a:pt x="74" y="77"/>
                  <a:pt x="75" y="76"/>
                  <a:pt x="75" y="76"/>
                </a:cubicBezTo>
                <a:cubicBezTo>
                  <a:pt x="76" y="75"/>
                  <a:pt x="76" y="75"/>
                  <a:pt x="77" y="74"/>
                </a:cubicBezTo>
                <a:cubicBezTo>
                  <a:pt x="77" y="73"/>
                  <a:pt x="78" y="73"/>
                  <a:pt x="79" y="72"/>
                </a:cubicBezTo>
                <a:cubicBezTo>
                  <a:pt x="80" y="71"/>
                  <a:pt x="81" y="69"/>
                  <a:pt x="82" y="68"/>
                </a:cubicBezTo>
                <a:cubicBezTo>
                  <a:pt x="82" y="67"/>
                  <a:pt x="82" y="67"/>
                  <a:pt x="82" y="67"/>
                </a:cubicBezTo>
                <a:cubicBezTo>
                  <a:pt x="83" y="66"/>
                  <a:pt x="83" y="65"/>
                  <a:pt x="83" y="65"/>
                </a:cubicBezTo>
                <a:cubicBezTo>
                  <a:pt x="84" y="64"/>
                  <a:pt x="84" y="64"/>
                  <a:pt x="84" y="64"/>
                </a:cubicBezTo>
                <a:cubicBezTo>
                  <a:pt x="84" y="63"/>
                  <a:pt x="84" y="62"/>
                  <a:pt x="85" y="62"/>
                </a:cubicBezTo>
                <a:cubicBezTo>
                  <a:pt x="85" y="61"/>
                  <a:pt x="85" y="60"/>
                  <a:pt x="86" y="60"/>
                </a:cubicBezTo>
                <a:cubicBezTo>
                  <a:pt x="86" y="58"/>
                  <a:pt x="86" y="57"/>
                  <a:pt x="87" y="56"/>
                </a:cubicBezTo>
                <a:cubicBezTo>
                  <a:pt x="87" y="55"/>
                  <a:pt x="87" y="54"/>
                  <a:pt x="87" y="53"/>
                </a:cubicBezTo>
                <a:cubicBezTo>
                  <a:pt x="87" y="53"/>
                  <a:pt x="88" y="52"/>
                  <a:pt x="88" y="51"/>
                </a:cubicBezTo>
                <a:cubicBezTo>
                  <a:pt x="88" y="50"/>
                  <a:pt x="88" y="50"/>
                  <a:pt x="88" y="49"/>
                </a:cubicBezTo>
                <a:cubicBezTo>
                  <a:pt x="88" y="47"/>
                  <a:pt x="88" y="46"/>
                  <a:pt x="88" y="44"/>
                </a:cubicBezTo>
                <a:cubicBezTo>
                  <a:pt x="88" y="43"/>
                  <a:pt x="88" y="41"/>
                  <a:pt x="88" y="40"/>
                </a:cubicBezTo>
                <a:cubicBezTo>
                  <a:pt x="88" y="39"/>
                  <a:pt x="88" y="38"/>
                  <a:pt x="88" y="38"/>
                </a:cubicBezTo>
                <a:cubicBezTo>
                  <a:pt x="88" y="37"/>
                  <a:pt x="87" y="36"/>
                  <a:pt x="87" y="36"/>
                </a:cubicBezTo>
                <a:cubicBezTo>
                  <a:pt x="87" y="35"/>
                  <a:pt x="87" y="34"/>
                  <a:pt x="87" y="33"/>
                </a:cubicBezTo>
                <a:cubicBezTo>
                  <a:pt x="86" y="32"/>
                  <a:pt x="86" y="31"/>
                  <a:pt x="86" y="29"/>
                </a:cubicBezTo>
                <a:cubicBezTo>
                  <a:pt x="85" y="29"/>
                  <a:pt x="85" y="29"/>
                  <a:pt x="85" y="28"/>
                </a:cubicBezTo>
                <a:cubicBezTo>
                  <a:pt x="85" y="27"/>
                  <a:pt x="84" y="26"/>
                  <a:pt x="84" y="25"/>
                </a:cubicBezTo>
                <a:cubicBezTo>
                  <a:pt x="84" y="25"/>
                  <a:pt x="84" y="25"/>
                  <a:pt x="83" y="24"/>
                </a:cubicBezTo>
                <a:cubicBezTo>
                  <a:pt x="83" y="24"/>
                  <a:pt x="83" y="23"/>
                  <a:pt x="82" y="22"/>
                </a:cubicBezTo>
                <a:cubicBezTo>
                  <a:pt x="81" y="21"/>
                  <a:pt x="80" y="19"/>
                  <a:pt x="79" y="17"/>
                </a:cubicBezTo>
                <a:cubicBezTo>
                  <a:pt x="78" y="16"/>
                  <a:pt x="77" y="15"/>
                  <a:pt x="77" y="15"/>
                </a:cubicBezTo>
                <a:cubicBezTo>
                  <a:pt x="76" y="14"/>
                  <a:pt x="76" y="14"/>
                  <a:pt x="75" y="13"/>
                </a:cubicBezTo>
                <a:cubicBezTo>
                  <a:pt x="75" y="13"/>
                  <a:pt x="74" y="12"/>
                  <a:pt x="74" y="12"/>
                </a:cubicBezTo>
                <a:cubicBezTo>
                  <a:pt x="73" y="11"/>
                  <a:pt x="72" y="10"/>
                  <a:pt x="71" y="9"/>
                </a:cubicBezTo>
                <a:cubicBezTo>
                  <a:pt x="69" y="8"/>
                  <a:pt x="68" y="7"/>
                  <a:pt x="66" y="6"/>
                </a:cubicBezTo>
                <a:cubicBezTo>
                  <a:pt x="65" y="6"/>
                  <a:pt x="65" y="5"/>
                  <a:pt x="64" y="5"/>
                </a:cubicBezTo>
                <a:cubicBezTo>
                  <a:pt x="64" y="5"/>
                  <a:pt x="64" y="5"/>
                  <a:pt x="63" y="5"/>
                </a:cubicBezTo>
                <a:cubicBezTo>
                  <a:pt x="63" y="4"/>
                  <a:pt x="63" y="4"/>
                  <a:pt x="62" y="4"/>
                </a:cubicBezTo>
                <a:cubicBezTo>
                  <a:pt x="62" y="4"/>
                  <a:pt x="62" y="4"/>
                  <a:pt x="62" y="4"/>
                </a:cubicBezTo>
                <a:cubicBezTo>
                  <a:pt x="61" y="4"/>
                  <a:pt x="61" y="3"/>
                  <a:pt x="60" y="3"/>
                </a:cubicBezTo>
                <a:cubicBezTo>
                  <a:pt x="60" y="3"/>
                  <a:pt x="60" y="3"/>
                  <a:pt x="60" y="3"/>
                </a:cubicBezTo>
                <a:cubicBezTo>
                  <a:pt x="60" y="3"/>
                  <a:pt x="59" y="3"/>
                  <a:pt x="58" y="3"/>
                </a:cubicBezTo>
                <a:cubicBezTo>
                  <a:pt x="58" y="3"/>
                  <a:pt x="58" y="2"/>
                  <a:pt x="58" y="2"/>
                </a:cubicBezTo>
                <a:cubicBezTo>
                  <a:pt x="57" y="2"/>
                  <a:pt x="55" y="2"/>
                  <a:pt x="54" y="1"/>
                </a:cubicBezTo>
                <a:cubicBezTo>
                  <a:pt x="54" y="1"/>
                  <a:pt x="53" y="1"/>
                  <a:pt x="53" y="1"/>
                </a:cubicBezTo>
                <a:cubicBezTo>
                  <a:pt x="53" y="1"/>
                  <a:pt x="52" y="1"/>
                  <a:pt x="52" y="1"/>
                </a:cubicBezTo>
                <a:cubicBezTo>
                  <a:pt x="50" y="1"/>
                  <a:pt x="49" y="0"/>
                  <a:pt x="47" y="0"/>
                </a:cubicBezTo>
                <a:cubicBezTo>
                  <a:pt x="47" y="3"/>
                  <a:pt x="47" y="3"/>
                  <a:pt x="47" y="3"/>
                </a:cubicBezTo>
                <a:cubicBezTo>
                  <a:pt x="49" y="3"/>
                  <a:pt x="51" y="3"/>
                  <a:pt x="52" y="3"/>
                </a:cubicBezTo>
                <a:cubicBezTo>
                  <a:pt x="52" y="4"/>
                  <a:pt x="52" y="3"/>
                  <a:pt x="51" y="4"/>
                </a:cubicBezTo>
                <a:cubicBezTo>
                  <a:pt x="51" y="4"/>
                  <a:pt x="51" y="4"/>
                  <a:pt x="51" y="4"/>
                </a:cubicBezTo>
                <a:cubicBezTo>
                  <a:pt x="50" y="4"/>
                  <a:pt x="49" y="4"/>
                  <a:pt x="48" y="4"/>
                </a:cubicBezTo>
                <a:cubicBezTo>
                  <a:pt x="48" y="4"/>
                  <a:pt x="49" y="4"/>
                  <a:pt x="49" y="5"/>
                </a:cubicBezTo>
                <a:cubicBezTo>
                  <a:pt x="50" y="5"/>
                  <a:pt x="50" y="5"/>
                  <a:pt x="51" y="5"/>
                </a:cubicBezTo>
                <a:cubicBezTo>
                  <a:pt x="52" y="5"/>
                  <a:pt x="52" y="5"/>
                  <a:pt x="53" y="5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4"/>
                  <a:pt x="53" y="4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4" y="4"/>
                  <a:pt x="54" y="5"/>
                </a:cubicBezTo>
                <a:cubicBezTo>
                  <a:pt x="55" y="5"/>
                  <a:pt x="55" y="5"/>
                  <a:pt x="56" y="4"/>
                </a:cubicBezTo>
                <a:cubicBezTo>
                  <a:pt x="56" y="4"/>
                  <a:pt x="56" y="4"/>
                  <a:pt x="56" y="4"/>
                </a:cubicBezTo>
                <a:cubicBezTo>
                  <a:pt x="57" y="4"/>
                  <a:pt x="57" y="5"/>
                  <a:pt x="58" y="5"/>
                </a:cubicBezTo>
                <a:cubicBezTo>
                  <a:pt x="59" y="5"/>
                  <a:pt x="60" y="6"/>
                  <a:pt x="61" y="6"/>
                </a:cubicBezTo>
                <a:cubicBezTo>
                  <a:pt x="61" y="6"/>
                  <a:pt x="60" y="6"/>
                  <a:pt x="60" y="6"/>
                </a:cubicBezTo>
                <a:cubicBezTo>
                  <a:pt x="60" y="6"/>
                  <a:pt x="60" y="6"/>
                  <a:pt x="59" y="6"/>
                </a:cubicBezTo>
                <a:cubicBezTo>
                  <a:pt x="59" y="6"/>
                  <a:pt x="60" y="7"/>
                  <a:pt x="60" y="7"/>
                </a:cubicBezTo>
                <a:cubicBezTo>
                  <a:pt x="61" y="7"/>
                  <a:pt x="61" y="7"/>
                  <a:pt x="61" y="8"/>
                </a:cubicBezTo>
                <a:cubicBezTo>
                  <a:pt x="61" y="9"/>
                  <a:pt x="60" y="8"/>
                  <a:pt x="60" y="8"/>
                </a:cubicBezTo>
                <a:cubicBezTo>
                  <a:pt x="59" y="8"/>
                  <a:pt x="58" y="9"/>
                  <a:pt x="57" y="8"/>
                </a:cubicBezTo>
                <a:cubicBezTo>
                  <a:pt x="57" y="7"/>
                  <a:pt x="58" y="7"/>
                  <a:pt x="58" y="7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7" y="7"/>
                  <a:pt x="57" y="7"/>
                </a:cubicBezTo>
                <a:cubicBezTo>
                  <a:pt x="57" y="7"/>
                  <a:pt x="57" y="8"/>
                  <a:pt x="56" y="8"/>
                </a:cubicBezTo>
                <a:cubicBezTo>
                  <a:pt x="56" y="8"/>
                  <a:pt x="56" y="8"/>
                  <a:pt x="55" y="8"/>
                </a:cubicBezTo>
                <a:cubicBezTo>
                  <a:pt x="55" y="8"/>
                  <a:pt x="54" y="8"/>
                  <a:pt x="54" y="9"/>
                </a:cubicBezTo>
                <a:cubicBezTo>
                  <a:pt x="53" y="9"/>
                  <a:pt x="53" y="9"/>
                  <a:pt x="53" y="9"/>
                </a:cubicBezTo>
                <a:cubicBezTo>
                  <a:pt x="52" y="9"/>
                  <a:pt x="52" y="9"/>
                  <a:pt x="51" y="10"/>
                </a:cubicBezTo>
                <a:cubicBezTo>
                  <a:pt x="50" y="10"/>
                  <a:pt x="50" y="10"/>
                  <a:pt x="49" y="11"/>
                </a:cubicBezTo>
                <a:cubicBezTo>
                  <a:pt x="49" y="11"/>
                  <a:pt x="49" y="11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3"/>
                  <a:pt x="49" y="13"/>
                  <a:pt x="49" y="13"/>
                </a:cubicBezTo>
                <a:cubicBezTo>
                  <a:pt x="49" y="13"/>
                  <a:pt x="50" y="13"/>
                  <a:pt x="50" y="13"/>
                </a:cubicBezTo>
                <a:cubicBezTo>
                  <a:pt x="51" y="13"/>
                  <a:pt x="51" y="14"/>
                  <a:pt x="52" y="14"/>
                </a:cubicBezTo>
                <a:cubicBezTo>
                  <a:pt x="52" y="14"/>
                  <a:pt x="53" y="15"/>
                  <a:pt x="53" y="15"/>
                </a:cubicBezTo>
                <a:cubicBezTo>
                  <a:pt x="54" y="15"/>
                  <a:pt x="55" y="15"/>
                  <a:pt x="55" y="15"/>
                </a:cubicBezTo>
                <a:cubicBezTo>
                  <a:pt x="55" y="16"/>
                  <a:pt x="54" y="16"/>
                  <a:pt x="54" y="16"/>
                </a:cubicBezTo>
                <a:cubicBezTo>
                  <a:pt x="55" y="17"/>
                  <a:pt x="54" y="17"/>
                  <a:pt x="54" y="17"/>
                </a:cubicBezTo>
                <a:cubicBezTo>
                  <a:pt x="54" y="18"/>
                  <a:pt x="54" y="18"/>
                  <a:pt x="55" y="18"/>
                </a:cubicBezTo>
                <a:cubicBezTo>
                  <a:pt x="55" y="18"/>
                  <a:pt x="56" y="18"/>
                  <a:pt x="56" y="17"/>
                </a:cubicBezTo>
                <a:cubicBezTo>
                  <a:pt x="56" y="17"/>
                  <a:pt x="56" y="16"/>
                  <a:pt x="57" y="15"/>
                </a:cubicBezTo>
                <a:cubicBezTo>
                  <a:pt x="59" y="15"/>
                  <a:pt x="61" y="14"/>
                  <a:pt x="61" y="12"/>
                </a:cubicBezTo>
                <a:cubicBezTo>
                  <a:pt x="61" y="12"/>
                  <a:pt x="61" y="12"/>
                  <a:pt x="61" y="11"/>
                </a:cubicBezTo>
                <a:cubicBezTo>
                  <a:pt x="61" y="11"/>
                  <a:pt x="61" y="11"/>
                  <a:pt x="61" y="10"/>
                </a:cubicBezTo>
                <a:cubicBezTo>
                  <a:pt x="61" y="10"/>
                  <a:pt x="62" y="10"/>
                  <a:pt x="62" y="10"/>
                </a:cubicBezTo>
                <a:cubicBezTo>
                  <a:pt x="62" y="9"/>
                  <a:pt x="62" y="9"/>
                  <a:pt x="62" y="9"/>
                </a:cubicBezTo>
                <a:cubicBezTo>
                  <a:pt x="62" y="9"/>
                  <a:pt x="62" y="9"/>
                  <a:pt x="62" y="9"/>
                </a:cubicBezTo>
                <a:cubicBezTo>
                  <a:pt x="63" y="9"/>
                  <a:pt x="63" y="9"/>
                  <a:pt x="63" y="9"/>
                </a:cubicBezTo>
                <a:cubicBezTo>
                  <a:pt x="63" y="9"/>
                  <a:pt x="64" y="9"/>
                  <a:pt x="64" y="9"/>
                </a:cubicBezTo>
                <a:cubicBezTo>
                  <a:pt x="65" y="9"/>
                  <a:pt x="65" y="9"/>
                  <a:pt x="65" y="9"/>
                </a:cubicBezTo>
                <a:cubicBezTo>
                  <a:pt x="66" y="9"/>
                  <a:pt x="66" y="10"/>
                  <a:pt x="66" y="10"/>
                </a:cubicBezTo>
                <a:cubicBezTo>
                  <a:pt x="66" y="10"/>
                  <a:pt x="67" y="10"/>
                  <a:pt x="67" y="10"/>
                </a:cubicBezTo>
                <a:cubicBezTo>
                  <a:pt x="67" y="11"/>
                  <a:pt x="66" y="11"/>
                  <a:pt x="66" y="11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12"/>
                  <a:pt x="67" y="12"/>
                  <a:pt x="67" y="12"/>
                </a:cubicBezTo>
                <a:cubicBezTo>
                  <a:pt x="68" y="12"/>
                  <a:pt x="68" y="12"/>
                  <a:pt x="68" y="12"/>
                </a:cubicBezTo>
                <a:cubicBezTo>
                  <a:pt x="69" y="12"/>
                  <a:pt x="69" y="11"/>
                  <a:pt x="69" y="11"/>
                </a:cubicBezTo>
                <a:cubicBezTo>
                  <a:pt x="70" y="11"/>
                  <a:pt x="70" y="12"/>
                  <a:pt x="71" y="12"/>
                </a:cubicBezTo>
                <a:cubicBezTo>
                  <a:pt x="71" y="12"/>
                  <a:pt x="71" y="13"/>
                  <a:pt x="71" y="13"/>
                </a:cubicBezTo>
                <a:cubicBezTo>
                  <a:pt x="71" y="13"/>
                  <a:pt x="71" y="14"/>
                  <a:pt x="71" y="14"/>
                </a:cubicBezTo>
                <a:cubicBezTo>
                  <a:pt x="71" y="15"/>
                  <a:pt x="72" y="15"/>
                  <a:pt x="72" y="15"/>
                </a:cubicBezTo>
                <a:cubicBezTo>
                  <a:pt x="73" y="15"/>
                  <a:pt x="73" y="16"/>
                  <a:pt x="73" y="16"/>
                </a:cubicBezTo>
                <a:cubicBezTo>
                  <a:pt x="73" y="16"/>
                  <a:pt x="73" y="16"/>
                  <a:pt x="73" y="17"/>
                </a:cubicBezTo>
                <a:cubicBezTo>
                  <a:pt x="73" y="17"/>
                  <a:pt x="73" y="17"/>
                  <a:pt x="73" y="18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20"/>
                  <a:pt x="73" y="19"/>
                  <a:pt x="73" y="20"/>
                </a:cubicBezTo>
                <a:cubicBezTo>
                  <a:pt x="74" y="20"/>
                  <a:pt x="73" y="20"/>
                  <a:pt x="73" y="21"/>
                </a:cubicBezTo>
                <a:cubicBezTo>
                  <a:pt x="74" y="21"/>
                  <a:pt x="74" y="22"/>
                  <a:pt x="73" y="22"/>
                </a:cubicBezTo>
                <a:cubicBezTo>
                  <a:pt x="73" y="22"/>
                  <a:pt x="73" y="22"/>
                  <a:pt x="72" y="22"/>
                </a:cubicBezTo>
                <a:cubicBezTo>
                  <a:pt x="72" y="22"/>
                  <a:pt x="72" y="22"/>
                  <a:pt x="71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0" y="21"/>
                  <a:pt x="69" y="21"/>
                  <a:pt x="69" y="21"/>
                </a:cubicBezTo>
                <a:cubicBezTo>
                  <a:pt x="70" y="20"/>
                  <a:pt x="70" y="20"/>
                  <a:pt x="71" y="19"/>
                </a:cubicBezTo>
                <a:cubicBezTo>
                  <a:pt x="71" y="19"/>
                  <a:pt x="72" y="19"/>
                  <a:pt x="72" y="18"/>
                </a:cubicBezTo>
                <a:cubicBezTo>
                  <a:pt x="71" y="18"/>
                  <a:pt x="71" y="18"/>
                  <a:pt x="70" y="18"/>
                </a:cubicBezTo>
                <a:cubicBezTo>
                  <a:pt x="70" y="19"/>
                  <a:pt x="69" y="19"/>
                  <a:pt x="69" y="19"/>
                </a:cubicBezTo>
                <a:cubicBezTo>
                  <a:pt x="68" y="19"/>
                  <a:pt x="67" y="19"/>
                  <a:pt x="67" y="19"/>
                </a:cubicBezTo>
                <a:cubicBezTo>
                  <a:pt x="66" y="20"/>
                  <a:pt x="67" y="19"/>
                  <a:pt x="67" y="20"/>
                </a:cubicBezTo>
                <a:cubicBezTo>
                  <a:pt x="67" y="20"/>
                  <a:pt x="67" y="20"/>
                  <a:pt x="66" y="20"/>
                </a:cubicBezTo>
                <a:cubicBezTo>
                  <a:pt x="66" y="20"/>
                  <a:pt x="66" y="19"/>
                  <a:pt x="66" y="19"/>
                </a:cubicBezTo>
                <a:cubicBezTo>
                  <a:pt x="66" y="19"/>
                  <a:pt x="65" y="19"/>
                  <a:pt x="64" y="19"/>
                </a:cubicBezTo>
                <a:cubicBezTo>
                  <a:pt x="64" y="19"/>
                  <a:pt x="64" y="19"/>
                  <a:pt x="63" y="20"/>
                </a:cubicBezTo>
                <a:cubicBezTo>
                  <a:pt x="64" y="20"/>
                  <a:pt x="65" y="20"/>
                  <a:pt x="65" y="20"/>
                </a:cubicBezTo>
                <a:cubicBezTo>
                  <a:pt x="65" y="21"/>
                  <a:pt x="64" y="21"/>
                  <a:pt x="64" y="22"/>
                </a:cubicBezTo>
                <a:cubicBezTo>
                  <a:pt x="64" y="22"/>
                  <a:pt x="65" y="23"/>
                  <a:pt x="65" y="23"/>
                </a:cubicBezTo>
                <a:cubicBezTo>
                  <a:pt x="65" y="23"/>
                  <a:pt x="65" y="23"/>
                  <a:pt x="66" y="23"/>
                </a:cubicBezTo>
                <a:cubicBezTo>
                  <a:pt x="66" y="23"/>
                  <a:pt x="66" y="23"/>
                  <a:pt x="66" y="23"/>
                </a:cubicBezTo>
                <a:cubicBezTo>
                  <a:pt x="67" y="23"/>
                  <a:pt x="67" y="22"/>
                  <a:pt x="67" y="22"/>
                </a:cubicBezTo>
                <a:cubicBezTo>
                  <a:pt x="68" y="23"/>
                  <a:pt x="67" y="23"/>
                  <a:pt x="66" y="23"/>
                </a:cubicBezTo>
                <a:cubicBezTo>
                  <a:pt x="65" y="24"/>
                  <a:pt x="64" y="24"/>
                  <a:pt x="64" y="24"/>
                </a:cubicBezTo>
                <a:cubicBezTo>
                  <a:pt x="64" y="24"/>
                  <a:pt x="62" y="25"/>
                  <a:pt x="62" y="25"/>
                </a:cubicBezTo>
                <a:cubicBezTo>
                  <a:pt x="62" y="24"/>
                  <a:pt x="63" y="24"/>
                  <a:pt x="63" y="24"/>
                </a:cubicBezTo>
                <a:cubicBezTo>
                  <a:pt x="62" y="23"/>
                  <a:pt x="61" y="24"/>
                  <a:pt x="61" y="24"/>
                </a:cubicBezTo>
                <a:cubicBezTo>
                  <a:pt x="60" y="24"/>
                  <a:pt x="58" y="25"/>
                  <a:pt x="58" y="26"/>
                </a:cubicBezTo>
                <a:cubicBezTo>
                  <a:pt x="58" y="26"/>
                  <a:pt x="58" y="26"/>
                  <a:pt x="58" y="27"/>
                </a:cubicBezTo>
                <a:cubicBezTo>
                  <a:pt x="58" y="27"/>
                  <a:pt x="57" y="27"/>
                  <a:pt x="57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5" y="27"/>
                  <a:pt x="55" y="27"/>
                </a:cubicBezTo>
                <a:cubicBezTo>
                  <a:pt x="55" y="28"/>
                  <a:pt x="55" y="28"/>
                  <a:pt x="54" y="28"/>
                </a:cubicBezTo>
                <a:cubicBezTo>
                  <a:pt x="54" y="29"/>
                  <a:pt x="54" y="29"/>
                  <a:pt x="53" y="29"/>
                </a:cubicBezTo>
                <a:cubicBezTo>
                  <a:pt x="53" y="29"/>
                  <a:pt x="53" y="30"/>
                  <a:pt x="53" y="30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30"/>
                  <a:pt x="52" y="31"/>
                  <a:pt x="52" y="32"/>
                </a:cubicBezTo>
                <a:cubicBezTo>
                  <a:pt x="51" y="32"/>
                  <a:pt x="51" y="33"/>
                  <a:pt x="50" y="33"/>
                </a:cubicBezTo>
                <a:cubicBezTo>
                  <a:pt x="50" y="33"/>
                  <a:pt x="49" y="33"/>
                  <a:pt x="49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7" y="34"/>
                  <a:pt x="47" y="35"/>
                  <a:pt x="47" y="35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5"/>
                  <a:pt x="47" y="55"/>
                  <a:pt x="48" y="55"/>
                </a:cubicBezTo>
                <a:cubicBezTo>
                  <a:pt x="48" y="54"/>
                  <a:pt x="48" y="54"/>
                  <a:pt x="48" y="54"/>
                </a:cubicBezTo>
                <a:cubicBezTo>
                  <a:pt x="49" y="53"/>
                  <a:pt x="49" y="53"/>
                  <a:pt x="50" y="53"/>
                </a:cubicBezTo>
                <a:cubicBezTo>
                  <a:pt x="50" y="53"/>
                  <a:pt x="50" y="53"/>
                  <a:pt x="51" y="53"/>
                </a:cubicBezTo>
                <a:cubicBezTo>
                  <a:pt x="51" y="53"/>
                  <a:pt x="51" y="52"/>
                  <a:pt x="51" y="52"/>
                </a:cubicBezTo>
                <a:cubicBezTo>
                  <a:pt x="52" y="53"/>
                  <a:pt x="51" y="53"/>
                  <a:pt x="51" y="53"/>
                </a:cubicBezTo>
                <a:cubicBezTo>
                  <a:pt x="52" y="54"/>
                  <a:pt x="52" y="53"/>
                  <a:pt x="53" y="53"/>
                </a:cubicBezTo>
                <a:cubicBezTo>
                  <a:pt x="53" y="53"/>
                  <a:pt x="53" y="53"/>
                  <a:pt x="54" y="53"/>
                </a:cubicBezTo>
                <a:cubicBezTo>
                  <a:pt x="54" y="53"/>
                  <a:pt x="54" y="54"/>
                  <a:pt x="55" y="54"/>
                </a:cubicBezTo>
                <a:cubicBezTo>
                  <a:pt x="55" y="54"/>
                  <a:pt x="55" y="54"/>
                  <a:pt x="56" y="54"/>
                </a:cubicBezTo>
                <a:cubicBezTo>
                  <a:pt x="56" y="54"/>
                  <a:pt x="56" y="54"/>
                  <a:pt x="57" y="54"/>
                </a:cubicBezTo>
                <a:cubicBezTo>
                  <a:pt x="57" y="54"/>
                  <a:pt x="58" y="54"/>
                  <a:pt x="58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0" y="55"/>
                  <a:pt x="60" y="55"/>
                  <a:pt x="60" y="55"/>
                </a:cubicBezTo>
                <a:cubicBezTo>
                  <a:pt x="61" y="55"/>
                  <a:pt x="61" y="55"/>
                  <a:pt x="61" y="56"/>
                </a:cubicBezTo>
                <a:cubicBezTo>
                  <a:pt x="61" y="56"/>
                  <a:pt x="61" y="56"/>
                  <a:pt x="62" y="56"/>
                </a:cubicBezTo>
                <a:cubicBezTo>
                  <a:pt x="62" y="56"/>
                  <a:pt x="62" y="57"/>
                  <a:pt x="63" y="57"/>
                </a:cubicBezTo>
                <a:cubicBezTo>
                  <a:pt x="63" y="58"/>
                  <a:pt x="64" y="58"/>
                  <a:pt x="64" y="58"/>
                </a:cubicBezTo>
                <a:cubicBezTo>
                  <a:pt x="65" y="58"/>
                  <a:pt x="65" y="58"/>
                  <a:pt x="66" y="58"/>
                </a:cubicBezTo>
                <a:cubicBezTo>
                  <a:pt x="67" y="58"/>
                  <a:pt x="67" y="59"/>
                  <a:pt x="68" y="59"/>
                </a:cubicBezTo>
                <a:cubicBezTo>
                  <a:pt x="68" y="59"/>
                  <a:pt x="69" y="60"/>
                  <a:pt x="69" y="60"/>
                </a:cubicBezTo>
                <a:cubicBezTo>
                  <a:pt x="69" y="60"/>
                  <a:pt x="69" y="61"/>
                  <a:pt x="69" y="61"/>
                </a:cubicBezTo>
                <a:cubicBezTo>
                  <a:pt x="69" y="61"/>
                  <a:pt x="70" y="62"/>
                  <a:pt x="70" y="63"/>
                </a:cubicBezTo>
                <a:cubicBezTo>
                  <a:pt x="70" y="63"/>
                  <a:pt x="70" y="63"/>
                  <a:pt x="71" y="63"/>
                </a:cubicBezTo>
                <a:cubicBezTo>
                  <a:pt x="71" y="63"/>
                  <a:pt x="71" y="64"/>
                  <a:pt x="71" y="64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4"/>
                  <a:pt x="73" y="64"/>
                  <a:pt x="73" y="64"/>
                </a:cubicBezTo>
                <a:cubicBezTo>
                  <a:pt x="74" y="64"/>
                  <a:pt x="74" y="64"/>
                  <a:pt x="74" y="65"/>
                </a:cubicBezTo>
                <a:cubicBezTo>
                  <a:pt x="74" y="65"/>
                  <a:pt x="74" y="65"/>
                  <a:pt x="75" y="65"/>
                </a:cubicBezTo>
                <a:cubicBezTo>
                  <a:pt x="75" y="66"/>
                  <a:pt x="75" y="65"/>
                  <a:pt x="76" y="65"/>
                </a:cubicBezTo>
                <a:cubicBezTo>
                  <a:pt x="76" y="65"/>
                  <a:pt x="77" y="66"/>
                  <a:pt x="7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9" y="66"/>
                  <a:pt x="79" y="66"/>
                  <a:pt x="80" y="67"/>
                </a:cubicBezTo>
                <a:cubicBezTo>
                  <a:pt x="74" y="76"/>
                  <a:pt x="65" y="83"/>
                  <a:pt x="54" y="85"/>
                </a:cubicBezTo>
                <a:cubicBezTo>
                  <a:pt x="54" y="85"/>
                  <a:pt x="54" y="84"/>
                  <a:pt x="54" y="84"/>
                </a:cubicBezTo>
                <a:cubicBezTo>
                  <a:pt x="54" y="83"/>
                  <a:pt x="54" y="82"/>
                  <a:pt x="54" y="82"/>
                </a:cubicBezTo>
                <a:cubicBezTo>
                  <a:pt x="53" y="81"/>
                  <a:pt x="53" y="80"/>
                  <a:pt x="53" y="80"/>
                </a:cubicBezTo>
                <a:cubicBezTo>
                  <a:pt x="53" y="79"/>
                  <a:pt x="52" y="78"/>
                  <a:pt x="51" y="78"/>
                </a:cubicBezTo>
                <a:cubicBezTo>
                  <a:pt x="51" y="78"/>
                  <a:pt x="51" y="78"/>
                  <a:pt x="50" y="78"/>
                </a:cubicBezTo>
                <a:cubicBezTo>
                  <a:pt x="49" y="77"/>
                  <a:pt x="48" y="77"/>
                  <a:pt x="48" y="76"/>
                </a:cubicBezTo>
                <a:cubicBezTo>
                  <a:pt x="47" y="76"/>
                  <a:pt x="47" y="75"/>
                  <a:pt x="47" y="75"/>
                </a:cubicBezTo>
                <a:cubicBezTo>
                  <a:pt x="47" y="75"/>
                  <a:pt x="47" y="75"/>
                  <a:pt x="47" y="74"/>
                </a:cubicBezTo>
                <a:lnTo>
                  <a:pt x="47" y="89"/>
                </a:lnTo>
                <a:close/>
                <a:moveTo>
                  <a:pt x="0" y="36"/>
                </a:moveTo>
                <a:cubicBezTo>
                  <a:pt x="0" y="36"/>
                  <a:pt x="0" y="37"/>
                  <a:pt x="0" y="38"/>
                </a:cubicBezTo>
                <a:cubicBezTo>
                  <a:pt x="0" y="38"/>
                  <a:pt x="0" y="39"/>
                  <a:pt x="0" y="40"/>
                </a:cubicBezTo>
                <a:cubicBezTo>
                  <a:pt x="0" y="41"/>
                  <a:pt x="0" y="43"/>
                  <a:pt x="0" y="44"/>
                </a:cubicBezTo>
                <a:cubicBezTo>
                  <a:pt x="0" y="46"/>
                  <a:pt x="0" y="47"/>
                  <a:pt x="0" y="49"/>
                </a:cubicBezTo>
                <a:cubicBezTo>
                  <a:pt x="0" y="50"/>
                  <a:pt x="0" y="50"/>
                  <a:pt x="0" y="51"/>
                </a:cubicBezTo>
                <a:cubicBezTo>
                  <a:pt x="0" y="52"/>
                  <a:pt x="0" y="53"/>
                  <a:pt x="0" y="53"/>
                </a:cubicBezTo>
                <a:cubicBezTo>
                  <a:pt x="1" y="54"/>
                  <a:pt x="1" y="55"/>
                  <a:pt x="1" y="56"/>
                </a:cubicBezTo>
                <a:cubicBezTo>
                  <a:pt x="1" y="57"/>
                  <a:pt x="2" y="58"/>
                  <a:pt x="2" y="60"/>
                </a:cubicBezTo>
                <a:cubicBezTo>
                  <a:pt x="2" y="60"/>
                  <a:pt x="3" y="61"/>
                  <a:pt x="3" y="62"/>
                </a:cubicBezTo>
                <a:cubicBezTo>
                  <a:pt x="3" y="62"/>
                  <a:pt x="4" y="63"/>
                  <a:pt x="4" y="64"/>
                </a:cubicBezTo>
                <a:cubicBezTo>
                  <a:pt x="4" y="64"/>
                  <a:pt x="4" y="64"/>
                  <a:pt x="4" y="65"/>
                </a:cubicBezTo>
                <a:cubicBezTo>
                  <a:pt x="5" y="65"/>
                  <a:pt x="5" y="66"/>
                  <a:pt x="5" y="67"/>
                </a:cubicBezTo>
                <a:cubicBezTo>
                  <a:pt x="6" y="68"/>
                  <a:pt x="8" y="70"/>
                  <a:pt x="9" y="72"/>
                </a:cubicBezTo>
                <a:cubicBezTo>
                  <a:pt x="10" y="73"/>
                  <a:pt x="10" y="73"/>
                  <a:pt x="11" y="74"/>
                </a:cubicBezTo>
                <a:cubicBezTo>
                  <a:pt x="12" y="75"/>
                  <a:pt x="12" y="75"/>
                  <a:pt x="13" y="76"/>
                </a:cubicBezTo>
                <a:cubicBezTo>
                  <a:pt x="13" y="76"/>
                  <a:pt x="14" y="77"/>
                  <a:pt x="14" y="77"/>
                </a:cubicBezTo>
                <a:cubicBezTo>
                  <a:pt x="16" y="79"/>
                  <a:pt x="19" y="81"/>
                  <a:pt x="22" y="83"/>
                </a:cubicBezTo>
                <a:cubicBezTo>
                  <a:pt x="22" y="83"/>
                  <a:pt x="23" y="84"/>
                  <a:pt x="24" y="84"/>
                </a:cubicBezTo>
                <a:cubicBezTo>
                  <a:pt x="25" y="85"/>
                  <a:pt x="26" y="85"/>
                  <a:pt x="28" y="86"/>
                </a:cubicBezTo>
                <a:cubicBezTo>
                  <a:pt x="28" y="86"/>
                  <a:pt x="29" y="86"/>
                  <a:pt x="30" y="86"/>
                </a:cubicBezTo>
                <a:cubicBezTo>
                  <a:pt x="34" y="88"/>
                  <a:pt x="39" y="89"/>
                  <a:pt x="44" y="89"/>
                </a:cubicBezTo>
                <a:cubicBezTo>
                  <a:pt x="45" y="89"/>
                  <a:pt x="46" y="89"/>
                  <a:pt x="47" y="89"/>
                </a:cubicBezTo>
                <a:cubicBezTo>
                  <a:pt x="47" y="74"/>
                  <a:pt x="47" y="74"/>
                  <a:pt x="47" y="74"/>
                </a:cubicBezTo>
                <a:cubicBezTo>
                  <a:pt x="47" y="74"/>
                  <a:pt x="47" y="74"/>
                  <a:pt x="46" y="74"/>
                </a:cubicBezTo>
                <a:cubicBezTo>
                  <a:pt x="46" y="73"/>
                  <a:pt x="45" y="72"/>
                  <a:pt x="45" y="71"/>
                </a:cubicBezTo>
                <a:cubicBezTo>
                  <a:pt x="44" y="70"/>
                  <a:pt x="44" y="70"/>
                  <a:pt x="44" y="69"/>
                </a:cubicBezTo>
                <a:cubicBezTo>
                  <a:pt x="44" y="69"/>
                  <a:pt x="43" y="69"/>
                  <a:pt x="43" y="69"/>
                </a:cubicBezTo>
                <a:cubicBezTo>
                  <a:pt x="43" y="68"/>
                  <a:pt x="43" y="68"/>
                  <a:pt x="43" y="67"/>
                </a:cubicBezTo>
                <a:cubicBezTo>
                  <a:pt x="43" y="67"/>
                  <a:pt x="44" y="66"/>
                  <a:pt x="44" y="66"/>
                </a:cubicBezTo>
                <a:cubicBezTo>
                  <a:pt x="44" y="66"/>
                  <a:pt x="43" y="65"/>
                  <a:pt x="43" y="65"/>
                </a:cubicBezTo>
                <a:cubicBezTo>
                  <a:pt x="43" y="64"/>
                  <a:pt x="43" y="64"/>
                  <a:pt x="43" y="63"/>
                </a:cubicBezTo>
                <a:cubicBezTo>
                  <a:pt x="43" y="63"/>
                  <a:pt x="44" y="63"/>
                  <a:pt x="44" y="63"/>
                </a:cubicBezTo>
                <a:cubicBezTo>
                  <a:pt x="44" y="62"/>
                  <a:pt x="44" y="62"/>
                  <a:pt x="44" y="62"/>
                </a:cubicBezTo>
                <a:cubicBezTo>
                  <a:pt x="45" y="62"/>
                  <a:pt x="45" y="62"/>
                  <a:pt x="45" y="61"/>
                </a:cubicBezTo>
                <a:cubicBezTo>
                  <a:pt x="45" y="61"/>
                  <a:pt x="46" y="61"/>
                  <a:pt x="46" y="60"/>
                </a:cubicBezTo>
                <a:cubicBezTo>
                  <a:pt x="46" y="60"/>
                  <a:pt x="46" y="58"/>
                  <a:pt x="46" y="58"/>
                </a:cubicBezTo>
                <a:cubicBezTo>
                  <a:pt x="46" y="57"/>
                  <a:pt x="46" y="57"/>
                  <a:pt x="45" y="57"/>
                </a:cubicBezTo>
                <a:cubicBezTo>
                  <a:pt x="45" y="56"/>
                  <a:pt x="45" y="55"/>
                  <a:pt x="45" y="55"/>
                </a:cubicBezTo>
                <a:cubicBezTo>
                  <a:pt x="44" y="55"/>
                  <a:pt x="44" y="56"/>
                  <a:pt x="44" y="56"/>
                </a:cubicBezTo>
                <a:cubicBezTo>
                  <a:pt x="44" y="56"/>
                  <a:pt x="44" y="57"/>
                  <a:pt x="43" y="57"/>
                </a:cubicBezTo>
                <a:cubicBezTo>
                  <a:pt x="43" y="57"/>
                  <a:pt x="43" y="56"/>
                  <a:pt x="42" y="56"/>
                </a:cubicBezTo>
                <a:cubicBezTo>
                  <a:pt x="42" y="56"/>
                  <a:pt x="41" y="56"/>
                  <a:pt x="41" y="56"/>
                </a:cubicBezTo>
                <a:cubicBezTo>
                  <a:pt x="41" y="56"/>
                  <a:pt x="41" y="55"/>
                  <a:pt x="40" y="55"/>
                </a:cubicBezTo>
                <a:cubicBezTo>
                  <a:pt x="40" y="55"/>
                  <a:pt x="39" y="55"/>
                  <a:pt x="39" y="54"/>
                </a:cubicBezTo>
                <a:cubicBezTo>
                  <a:pt x="39" y="54"/>
                  <a:pt x="39" y="54"/>
                  <a:pt x="39" y="53"/>
                </a:cubicBezTo>
                <a:cubicBezTo>
                  <a:pt x="38" y="53"/>
                  <a:pt x="38" y="52"/>
                  <a:pt x="37" y="52"/>
                </a:cubicBezTo>
                <a:cubicBezTo>
                  <a:pt x="37" y="51"/>
                  <a:pt x="36" y="52"/>
                  <a:pt x="36" y="51"/>
                </a:cubicBezTo>
                <a:cubicBezTo>
                  <a:pt x="36" y="51"/>
                  <a:pt x="35" y="51"/>
                  <a:pt x="35" y="51"/>
                </a:cubicBezTo>
                <a:cubicBezTo>
                  <a:pt x="35" y="51"/>
                  <a:pt x="35" y="51"/>
                  <a:pt x="34" y="51"/>
                </a:cubicBezTo>
                <a:cubicBezTo>
                  <a:pt x="33" y="50"/>
                  <a:pt x="33" y="49"/>
                  <a:pt x="32" y="49"/>
                </a:cubicBezTo>
                <a:cubicBezTo>
                  <a:pt x="31" y="49"/>
                  <a:pt x="31" y="49"/>
                  <a:pt x="30" y="49"/>
                </a:cubicBezTo>
                <a:cubicBezTo>
                  <a:pt x="30" y="49"/>
                  <a:pt x="29" y="49"/>
                  <a:pt x="29" y="49"/>
                </a:cubicBezTo>
                <a:cubicBezTo>
                  <a:pt x="28" y="49"/>
                  <a:pt x="27" y="48"/>
                  <a:pt x="27" y="48"/>
                </a:cubicBezTo>
                <a:cubicBezTo>
                  <a:pt x="26" y="48"/>
                  <a:pt x="26" y="48"/>
                  <a:pt x="26" y="47"/>
                </a:cubicBezTo>
                <a:cubicBezTo>
                  <a:pt x="26" y="47"/>
                  <a:pt x="25" y="47"/>
                  <a:pt x="25" y="47"/>
                </a:cubicBezTo>
                <a:cubicBezTo>
                  <a:pt x="25" y="47"/>
                  <a:pt x="24" y="47"/>
                  <a:pt x="24" y="46"/>
                </a:cubicBezTo>
                <a:cubicBezTo>
                  <a:pt x="24" y="46"/>
                  <a:pt x="23" y="46"/>
                  <a:pt x="23" y="46"/>
                </a:cubicBezTo>
                <a:cubicBezTo>
                  <a:pt x="23" y="45"/>
                  <a:pt x="24" y="45"/>
                  <a:pt x="24" y="44"/>
                </a:cubicBezTo>
                <a:cubicBezTo>
                  <a:pt x="24" y="43"/>
                  <a:pt x="23" y="43"/>
                  <a:pt x="22" y="42"/>
                </a:cubicBezTo>
                <a:cubicBezTo>
                  <a:pt x="22" y="41"/>
                  <a:pt x="22" y="41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40"/>
                  <a:pt x="21" y="39"/>
                  <a:pt x="20" y="39"/>
                </a:cubicBezTo>
                <a:cubicBezTo>
                  <a:pt x="20" y="38"/>
                  <a:pt x="19" y="38"/>
                  <a:pt x="19" y="37"/>
                </a:cubicBezTo>
                <a:cubicBezTo>
                  <a:pt x="19" y="37"/>
                  <a:pt x="20" y="36"/>
                  <a:pt x="19" y="36"/>
                </a:cubicBezTo>
                <a:cubicBezTo>
                  <a:pt x="19" y="35"/>
                  <a:pt x="18" y="35"/>
                  <a:pt x="18" y="37"/>
                </a:cubicBezTo>
                <a:cubicBezTo>
                  <a:pt x="18" y="37"/>
                  <a:pt x="18" y="37"/>
                  <a:pt x="19" y="38"/>
                </a:cubicBezTo>
                <a:cubicBezTo>
                  <a:pt x="19" y="38"/>
                  <a:pt x="19" y="38"/>
                  <a:pt x="19" y="39"/>
                </a:cubicBezTo>
                <a:cubicBezTo>
                  <a:pt x="19" y="39"/>
                  <a:pt x="19" y="39"/>
                  <a:pt x="19" y="40"/>
                </a:cubicBezTo>
                <a:cubicBezTo>
                  <a:pt x="20" y="40"/>
                  <a:pt x="20" y="41"/>
                  <a:pt x="20" y="42"/>
                </a:cubicBezTo>
                <a:cubicBezTo>
                  <a:pt x="20" y="42"/>
                  <a:pt x="21" y="42"/>
                  <a:pt x="20" y="43"/>
                </a:cubicBezTo>
                <a:cubicBezTo>
                  <a:pt x="20" y="43"/>
                  <a:pt x="20" y="42"/>
                  <a:pt x="19" y="42"/>
                </a:cubicBezTo>
                <a:cubicBezTo>
                  <a:pt x="19" y="42"/>
                  <a:pt x="19" y="42"/>
                  <a:pt x="19" y="41"/>
                </a:cubicBezTo>
                <a:cubicBezTo>
                  <a:pt x="18" y="41"/>
                  <a:pt x="19" y="41"/>
                  <a:pt x="19" y="40"/>
                </a:cubicBezTo>
                <a:cubicBezTo>
                  <a:pt x="18" y="40"/>
                  <a:pt x="17" y="40"/>
                  <a:pt x="17" y="39"/>
                </a:cubicBezTo>
                <a:cubicBezTo>
                  <a:pt x="17" y="39"/>
                  <a:pt x="18" y="38"/>
                  <a:pt x="18" y="38"/>
                </a:cubicBezTo>
                <a:cubicBezTo>
                  <a:pt x="18" y="38"/>
                  <a:pt x="17" y="37"/>
                  <a:pt x="17" y="37"/>
                </a:cubicBezTo>
                <a:cubicBezTo>
                  <a:pt x="17" y="36"/>
                  <a:pt x="17" y="36"/>
                  <a:pt x="17" y="35"/>
                </a:cubicBezTo>
                <a:cubicBezTo>
                  <a:pt x="17" y="35"/>
                  <a:pt x="17" y="34"/>
                  <a:pt x="17" y="34"/>
                </a:cubicBezTo>
                <a:cubicBezTo>
                  <a:pt x="17" y="34"/>
                  <a:pt x="16" y="33"/>
                  <a:pt x="16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2"/>
                  <a:pt x="14" y="32"/>
                  <a:pt x="14" y="31"/>
                </a:cubicBezTo>
                <a:cubicBezTo>
                  <a:pt x="14" y="31"/>
                  <a:pt x="14" y="30"/>
                  <a:pt x="14" y="30"/>
                </a:cubicBezTo>
                <a:cubicBezTo>
                  <a:pt x="14" y="29"/>
                  <a:pt x="14" y="28"/>
                  <a:pt x="14" y="28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6"/>
                  <a:pt x="16" y="26"/>
                  <a:pt x="16" y="26"/>
                </a:cubicBezTo>
                <a:cubicBezTo>
                  <a:pt x="16" y="25"/>
                  <a:pt x="17" y="24"/>
                  <a:pt x="17" y="24"/>
                </a:cubicBezTo>
                <a:cubicBezTo>
                  <a:pt x="18" y="23"/>
                  <a:pt x="18" y="22"/>
                  <a:pt x="19" y="22"/>
                </a:cubicBezTo>
                <a:cubicBezTo>
                  <a:pt x="19" y="21"/>
                  <a:pt x="19" y="21"/>
                  <a:pt x="19" y="20"/>
                </a:cubicBezTo>
                <a:cubicBezTo>
                  <a:pt x="19" y="20"/>
                  <a:pt x="18" y="20"/>
                  <a:pt x="18" y="19"/>
                </a:cubicBezTo>
                <a:cubicBezTo>
                  <a:pt x="18" y="19"/>
                  <a:pt x="19" y="19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7"/>
                  <a:pt x="19" y="17"/>
                  <a:pt x="19" y="16"/>
                </a:cubicBezTo>
                <a:cubicBezTo>
                  <a:pt x="19" y="16"/>
                  <a:pt x="20" y="16"/>
                  <a:pt x="19" y="15"/>
                </a:cubicBezTo>
                <a:cubicBezTo>
                  <a:pt x="19" y="15"/>
                  <a:pt x="18" y="15"/>
                  <a:pt x="18" y="15"/>
                </a:cubicBezTo>
                <a:cubicBezTo>
                  <a:pt x="18" y="15"/>
                  <a:pt x="18" y="14"/>
                  <a:pt x="18" y="14"/>
                </a:cubicBezTo>
                <a:cubicBezTo>
                  <a:pt x="18" y="14"/>
                  <a:pt x="18" y="14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2"/>
                  <a:pt x="18" y="12"/>
                  <a:pt x="18" y="12"/>
                </a:cubicBezTo>
                <a:cubicBezTo>
                  <a:pt x="23" y="7"/>
                  <a:pt x="29" y="4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7" y="3"/>
                  <a:pt x="37" y="4"/>
                </a:cubicBezTo>
                <a:cubicBezTo>
                  <a:pt x="37" y="3"/>
                  <a:pt x="38" y="4"/>
                  <a:pt x="38" y="4"/>
                </a:cubicBezTo>
                <a:cubicBezTo>
                  <a:pt x="38" y="4"/>
                  <a:pt x="39" y="3"/>
                  <a:pt x="39" y="3"/>
                </a:cubicBezTo>
                <a:cubicBezTo>
                  <a:pt x="40" y="4"/>
                  <a:pt x="41" y="4"/>
                  <a:pt x="42" y="4"/>
                </a:cubicBezTo>
                <a:cubicBezTo>
                  <a:pt x="42" y="4"/>
                  <a:pt x="42" y="4"/>
                  <a:pt x="42" y="3"/>
                </a:cubicBezTo>
                <a:cubicBezTo>
                  <a:pt x="43" y="3"/>
                  <a:pt x="43" y="3"/>
                  <a:pt x="43" y="2"/>
                </a:cubicBezTo>
                <a:cubicBezTo>
                  <a:pt x="43" y="2"/>
                  <a:pt x="44" y="2"/>
                  <a:pt x="44" y="2"/>
                </a:cubicBezTo>
                <a:cubicBezTo>
                  <a:pt x="45" y="2"/>
                  <a:pt x="46" y="3"/>
                  <a:pt x="47" y="3"/>
                </a:cubicBezTo>
                <a:cubicBezTo>
                  <a:pt x="47" y="0"/>
                  <a:pt x="47" y="0"/>
                  <a:pt x="47" y="0"/>
                </a:cubicBezTo>
                <a:cubicBezTo>
                  <a:pt x="46" y="0"/>
                  <a:pt x="45" y="0"/>
                  <a:pt x="45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38" y="0"/>
                  <a:pt x="34" y="1"/>
                  <a:pt x="30" y="2"/>
                </a:cubicBezTo>
                <a:cubicBezTo>
                  <a:pt x="29" y="3"/>
                  <a:pt x="28" y="3"/>
                  <a:pt x="28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4"/>
                  <a:pt x="26" y="4"/>
                  <a:pt x="26" y="4"/>
                </a:cubicBezTo>
                <a:cubicBezTo>
                  <a:pt x="25" y="4"/>
                  <a:pt x="24" y="5"/>
                  <a:pt x="24" y="5"/>
                </a:cubicBezTo>
                <a:cubicBezTo>
                  <a:pt x="23" y="5"/>
                  <a:pt x="22" y="6"/>
                  <a:pt x="22" y="6"/>
                </a:cubicBezTo>
                <a:cubicBezTo>
                  <a:pt x="19" y="7"/>
                  <a:pt x="17" y="9"/>
                  <a:pt x="15" y="11"/>
                </a:cubicBezTo>
                <a:cubicBezTo>
                  <a:pt x="15" y="11"/>
                  <a:pt x="14" y="11"/>
                  <a:pt x="14" y="12"/>
                </a:cubicBezTo>
                <a:cubicBezTo>
                  <a:pt x="14" y="12"/>
                  <a:pt x="13" y="13"/>
                  <a:pt x="13" y="13"/>
                </a:cubicBezTo>
                <a:cubicBezTo>
                  <a:pt x="12" y="14"/>
                  <a:pt x="12" y="14"/>
                  <a:pt x="11" y="15"/>
                </a:cubicBezTo>
                <a:cubicBezTo>
                  <a:pt x="10" y="15"/>
                  <a:pt x="10" y="16"/>
                  <a:pt x="9" y="17"/>
                </a:cubicBezTo>
                <a:cubicBezTo>
                  <a:pt x="8" y="19"/>
                  <a:pt x="6" y="21"/>
                  <a:pt x="5" y="22"/>
                </a:cubicBezTo>
                <a:cubicBezTo>
                  <a:pt x="5" y="23"/>
                  <a:pt x="5" y="24"/>
                  <a:pt x="4" y="24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6"/>
                  <a:pt x="3" y="27"/>
                  <a:pt x="3" y="28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31"/>
                  <a:pt x="1" y="32"/>
                  <a:pt x="1" y="33"/>
                </a:cubicBezTo>
                <a:cubicBezTo>
                  <a:pt x="1" y="34"/>
                  <a:pt x="1" y="35"/>
                  <a:pt x="0" y="36"/>
                </a:cubicBezTo>
                <a:close/>
                <a:moveTo>
                  <a:pt x="47" y="35"/>
                </a:moveTo>
                <a:cubicBezTo>
                  <a:pt x="47" y="55"/>
                  <a:pt x="47" y="55"/>
                  <a:pt x="47" y="55"/>
                </a:cubicBezTo>
                <a:cubicBezTo>
                  <a:pt x="47" y="56"/>
                  <a:pt x="47" y="56"/>
                  <a:pt x="47" y="56"/>
                </a:cubicBezTo>
                <a:cubicBezTo>
                  <a:pt x="46" y="56"/>
                  <a:pt x="46" y="55"/>
                  <a:pt x="45" y="55"/>
                </a:cubicBezTo>
                <a:cubicBezTo>
                  <a:pt x="44" y="55"/>
                  <a:pt x="44" y="55"/>
                  <a:pt x="43" y="55"/>
                </a:cubicBezTo>
                <a:cubicBezTo>
                  <a:pt x="42" y="55"/>
                  <a:pt x="41" y="54"/>
                  <a:pt x="41" y="53"/>
                </a:cubicBezTo>
                <a:cubicBezTo>
                  <a:pt x="41" y="53"/>
                  <a:pt x="41" y="52"/>
                  <a:pt x="41" y="51"/>
                </a:cubicBezTo>
                <a:cubicBezTo>
                  <a:pt x="41" y="51"/>
                  <a:pt x="42" y="51"/>
                  <a:pt x="42" y="50"/>
                </a:cubicBezTo>
                <a:cubicBezTo>
                  <a:pt x="42" y="50"/>
                  <a:pt x="41" y="49"/>
                  <a:pt x="40" y="49"/>
                </a:cubicBezTo>
                <a:cubicBezTo>
                  <a:pt x="40" y="49"/>
                  <a:pt x="38" y="50"/>
                  <a:pt x="37" y="49"/>
                </a:cubicBezTo>
                <a:cubicBezTo>
                  <a:pt x="37" y="49"/>
                  <a:pt x="38" y="49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8" y="46"/>
                  <a:pt x="39" y="46"/>
                </a:cubicBezTo>
                <a:cubicBezTo>
                  <a:pt x="39" y="46"/>
                  <a:pt x="39" y="45"/>
                  <a:pt x="39" y="45"/>
                </a:cubicBezTo>
                <a:cubicBezTo>
                  <a:pt x="39" y="45"/>
                  <a:pt x="39" y="44"/>
                  <a:pt x="39" y="44"/>
                </a:cubicBezTo>
                <a:cubicBezTo>
                  <a:pt x="38" y="44"/>
                  <a:pt x="37" y="44"/>
                  <a:pt x="37" y="44"/>
                </a:cubicBezTo>
                <a:cubicBezTo>
                  <a:pt x="36" y="45"/>
                  <a:pt x="36" y="46"/>
                  <a:pt x="35" y="47"/>
                </a:cubicBezTo>
                <a:cubicBezTo>
                  <a:pt x="35" y="47"/>
                  <a:pt x="34" y="47"/>
                  <a:pt x="34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7"/>
                  <a:pt x="31" y="47"/>
                  <a:pt x="31" y="46"/>
                </a:cubicBezTo>
                <a:cubicBezTo>
                  <a:pt x="31" y="46"/>
                  <a:pt x="30" y="45"/>
                  <a:pt x="30" y="45"/>
                </a:cubicBezTo>
                <a:cubicBezTo>
                  <a:pt x="30" y="43"/>
                  <a:pt x="30" y="42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40"/>
                  <a:pt x="31" y="40"/>
                  <a:pt x="32" y="39"/>
                </a:cubicBezTo>
                <a:cubicBezTo>
                  <a:pt x="32" y="39"/>
                  <a:pt x="33" y="38"/>
                  <a:pt x="33" y="38"/>
                </a:cubicBezTo>
                <a:cubicBezTo>
                  <a:pt x="34" y="38"/>
                  <a:pt x="34" y="37"/>
                  <a:pt x="35" y="37"/>
                </a:cubicBezTo>
                <a:cubicBezTo>
                  <a:pt x="36" y="37"/>
                  <a:pt x="36" y="37"/>
                  <a:pt x="37" y="37"/>
                </a:cubicBezTo>
                <a:cubicBezTo>
                  <a:pt x="37" y="37"/>
                  <a:pt x="37" y="37"/>
                  <a:pt x="38" y="37"/>
                </a:cubicBezTo>
                <a:cubicBezTo>
                  <a:pt x="38" y="38"/>
                  <a:pt x="39" y="37"/>
                  <a:pt x="39" y="36"/>
                </a:cubicBezTo>
                <a:cubicBezTo>
                  <a:pt x="40" y="37"/>
                  <a:pt x="41" y="36"/>
                  <a:pt x="41" y="36"/>
                </a:cubicBezTo>
                <a:cubicBezTo>
                  <a:pt x="42" y="36"/>
                  <a:pt x="42" y="37"/>
                  <a:pt x="42" y="37"/>
                </a:cubicBezTo>
                <a:cubicBezTo>
                  <a:pt x="43" y="37"/>
                  <a:pt x="43" y="37"/>
                  <a:pt x="43" y="37"/>
                </a:cubicBezTo>
                <a:cubicBezTo>
                  <a:pt x="44" y="37"/>
                  <a:pt x="44" y="37"/>
                  <a:pt x="44" y="38"/>
                </a:cubicBezTo>
                <a:cubicBezTo>
                  <a:pt x="44" y="38"/>
                  <a:pt x="44" y="39"/>
                  <a:pt x="44" y="39"/>
                </a:cubicBezTo>
                <a:cubicBezTo>
                  <a:pt x="44" y="40"/>
                  <a:pt x="45" y="40"/>
                  <a:pt x="46" y="40"/>
                </a:cubicBezTo>
                <a:cubicBezTo>
                  <a:pt x="46" y="40"/>
                  <a:pt x="46" y="39"/>
                  <a:pt x="46" y="38"/>
                </a:cubicBezTo>
                <a:cubicBezTo>
                  <a:pt x="46" y="38"/>
                  <a:pt x="46" y="38"/>
                  <a:pt x="46" y="38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6"/>
                  <a:pt x="46" y="35"/>
                  <a:pt x="47" y="35"/>
                </a:cubicBezTo>
                <a:close/>
              </a:path>
            </a:pathLst>
          </a:custGeom>
          <a:solidFill>
            <a:srgbClr val="6C79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Roboto Light"/>
            </a:endParaRPr>
          </a:p>
        </p:txBody>
      </p:sp>
      <p:sp>
        <p:nvSpPr>
          <p:cNvPr id="109" name="Freeform 41"/>
          <p:cNvSpPr>
            <a:spLocks/>
          </p:cNvSpPr>
          <p:nvPr/>
        </p:nvSpPr>
        <p:spPr bwMode="auto">
          <a:xfrm>
            <a:off x="8552774" y="5655188"/>
            <a:ext cx="1522709" cy="635268"/>
          </a:xfrm>
          <a:custGeom>
            <a:avLst/>
            <a:gdLst>
              <a:gd name="T0" fmla="*/ 537 w 733"/>
              <a:gd name="T1" fmla="*/ 173 h 306"/>
              <a:gd name="T2" fmla="*/ 543 w 733"/>
              <a:gd name="T3" fmla="*/ 306 h 306"/>
              <a:gd name="T4" fmla="*/ 338 w 733"/>
              <a:gd name="T5" fmla="*/ 173 h 306"/>
              <a:gd name="T6" fmla="*/ 39 w 733"/>
              <a:gd name="T7" fmla="*/ 89 h 306"/>
              <a:gd name="T8" fmla="*/ 300 w 733"/>
              <a:gd name="T9" fmla="*/ 0 h 306"/>
              <a:gd name="T10" fmla="*/ 702 w 733"/>
              <a:gd name="T11" fmla="*/ 89 h 306"/>
              <a:gd name="T12" fmla="*/ 537 w 733"/>
              <a:gd name="T13" fmla="*/ 173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3" h="306">
                <a:moveTo>
                  <a:pt x="537" y="173"/>
                </a:moveTo>
                <a:cubicBezTo>
                  <a:pt x="543" y="306"/>
                  <a:pt x="543" y="306"/>
                  <a:pt x="543" y="306"/>
                </a:cubicBezTo>
                <a:cubicBezTo>
                  <a:pt x="338" y="173"/>
                  <a:pt x="338" y="173"/>
                  <a:pt x="338" y="173"/>
                </a:cubicBezTo>
                <a:cubicBezTo>
                  <a:pt x="195" y="162"/>
                  <a:pt x="70" y="128"/>
                  <a:pt x="39" y="89"/>
                </a:cubicBezTo>
                <a:cubicBezTo>
                  <a:pt x="0" y="40"/>
                  <a:pt x="117" y="0"/>
                  <a:pt x="300" y="0"/>
                </a:cubicBezTo>
                <a:cubicBezTo>
                  <a:pt x="483" y="0"/>
                  <a:pt x="663" y="40"/>
                  <a:pt x="702" y="89"/>
                </a:cubicBezTo>
                <a:cubicBezTo>
                  <a:pt x="733" y="128"/>
                  <a:pt x="662" y="162"/>
                  <a:pt x="537" y="173"/>
                </a:cubicBez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Roboto Light"/>
            </a:endParaRPr>
          </a:p>
        </p:txBody>
      </p:sp>
      <p:grpSp>
        <p:nvGrpSpPr>
          <p:cNvPr id="110" name="Group 21"/>
          <p:cNvGrpSpPr/>
          <p:nvPr/>
        </p:nvGrpSpPr>
        <p:grpSpPr>
          <a:xfrm>
            <a:off x="9967409" y="5384562"/>
            <a:ext cx="236358" cy="188911"/>
            <a:chOff x="10496305" y="4420184"/>
            <a:chExt cx="236358" cy="188911"/>
          </a:xfrm>
        </p:grpSpPr>
        <p:sp>
          <p:nvSpPr>
            <p:cNvPr id="111" name="Freeform 45"/>
            <p:cNvSpPr>
              <a:spLocks/>
            </p:cNvSpPr>
            <p:nvPr/>
          </p:nvSpPr>
          <p:spPr bwMode="auto">
            <a:xfrm>
              <a:off x="10496305" y="4420184"/>
              <a:ext cx="201212" cy="188911"/>
            </a:xfrm>
            <a:custGeom>
              <a:avLst/>
              <a:gdLst>
                <a:gd name="T0" fmla="*/ 58 w 97"/>
                <a:gd name="T1" fmla="*/ 45 h 91"/>
                <a:gd name="T2" fmla="*/ 74 w 97"/>
                <a:gd name="T3" fmla="*/ 32 h 91"/>
                <a:gd name="T4" fmla="*/ 78 w 97"/>
                <a:gd name="T5" fmla="*/ 32 h 91"/>
                <a:gd name="T6" fmla="*/ 89 w 97"/>
                <a:gd name="T7" fmla="*/ 40 h 91"/>
                <a:gd name="T8" fmla="*/ 96 w 97"/>
                <a:gd name="T9" fmla="*/ 37 h 91"/>
                <a:gd name="T10" fmla="*/ 96 w 97"/>
                <a:gd name="T11" fmla="*/ 22 h 91"/>
                <a:gd name="T12" fmla="*/ 65 w 97"/>
                <a:gd name="T13" fmla="*/ 3 h 91"/>
                <a:gd name="T14" fmla="*/ 47 w 97"/>
                <a:gd name="T15" fmla="*/ 20 h 91"/>
                <a:gd name="T16" fmla="*/ 22 w 97"/>
                <a:gd name="T17" fmla="*/ 13 h 91"/>
                <a:gd name="T18" fmla="*/ 3 w 97"/>
                <a:gd name="T19" fmla="*/ 43 h 91"/>
                <a:gd name="T20" fmla="*/ 62 w 97"/>
                <a:gd name="T21" fmla="*/ 91 h 91"/>
                <a:gd name="T22" fmla="*/ 72 w 97"/>
                <a:gd name="T23" fmla="*/ 82 h 91"/>
                <a:gd name="T24" fmla="*/ 58 w 97"/>
                <a:gd name="T2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91">
                  <a:moveTo>
                    <a:pt x="58" y="45"/>
                  </a:moveTo>
                  <a:cubicBezTo>
                    <a:pt x="60" y="37"/>
                    <a:pt x="66" y="32"/>
                    <a:pt x="74" y="32"/>
                  </a:cubicBezTo>
                  <a:cubicBezTo>
                    <a:pt x="76" y="32"/>
                    <a:pt x="77" y="32"/>
                    <a:pt x="78" y="32"/>
                  </a:cubicBezTo>
                  <a:cubicBezTo>
                    <a:pt x="83" y="33"/>
                    <a:pt x="87" y="36"/>
                    <a:pt x="89" y="40"/>
                  </a:cubicBezTo>
                  <a:cubicBezTo>
                    <a:pt x="91" y="39"/>
                    <a:pt x="94" y="38"/>
                    <a:pt x="96" y="37"/>
                  </a:cubicBezTo>
                  <a:cubicBezTo>
                    <a:pt x="97" y="28"/>
                    <a:pt x="96" y="22"/>
                    <a:pt x="96" y="22"/>
                  </a:cubicBezTo>
                  <a:cubicBezTo>
                    <a:pt x="93" y="9"/>
                    <a:pt x="79" y="0"/>
                    <a:pt x="65" y="3"/>
                  </a:cubicBezTo>
                  <a:cubicBezTo>
                    <a:pt x="56" y="5"/>
                    <a:pt x="49" y="12"/>
                    <a:pt x="47" y="20"/>
                  </a:cubicBezTo>
                  <a:cubicBezTo>
                    <a:pt x="41" y="14"/>
                    <a:pt x="31" y="10"/>
                    <a:pt x="22" y="13"/>
                  </a:cubicBezTo>
                  <a:cubicBezTo>
                    <a:pt x="8" y="16"/>
                    <a:pt x="0" y="29"/>
                    <a:pt x="3" y="43"/>
                  </a:cubicBezTo>
                  <a:cubicBezTo>
                    <a:pt x="3" y="43"/>
                    <a:pt x="8" y="77"/>
                    <a:pt x="62" y="91"/>
                  </a:cubicBezTo>
                  <a:cubicBezTo>
                    <a:pt x="66" y="88"/>
                    <a:pt x="69" y="85"/>
                    <a:pt x="72" y="82"/>
                  </a:cubicBezTo>
                  <a:cubicBezTo>
                    <a:pt x="54" y="63"/>
                    <a:pt x="57" y="47"/>
                    <a:pt x="58" y="45"/>
                  </a:cubicBez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112" name="Freeform 46"/>
            <p:cNvSpPr>
              <a:spLocks/>
            </p:cNvSpPr>
            <p:nvPr/>
          </p:nvSpPr>
          <p:spPr bwMode="auto">
            <a:xfrm>
              <a:off x="10612287" y="4493113"/>
              <a:ext cx="120376" cy="101924"/>
            </a:xfrm>
            <a:custGeom>
              <a:avLst/>
              <a:gdLst>
                <a:gd name="T0" fmla="*/ 46 w 58"/>
                <a:gd name="T1" fmla="*/ 6 h 49"/>
                <a:gd name="T2" fmla="*/ 42 w 58"/>
                <a:gd name="T3" fmla="*/ 5 h 49"/>
                <a:gd name="T4" fmla="*/ 40 w 58"/>
                <a:gd name="T5" fmla="*/ 5 h 49"/>
                <a:gd name="T6" fmla="*/ 32 w 58"/>
                <a:gd name="T7" fmla="*/ 10 h 49"/>
                <a:gd name="T8" fmla="*/ 22 w 58"/>
                <a:gd name="T9" fmla="*/ 0 h 49"/>
                <a:gd name="T10" fmla="*/ 18 w 58"/>
                <a:gd name="T11" fmla="*/ 0 h 49"/>
                <a:gd name="T12" fmla="*/ 5 w 58"/>
                <a:gd name="T13" fmla="*/ 11 h 49"/>
                <a:gd name="T14" fmla="*/ 18 w 58"/>
                <a:gd name="T15" fmla="*/ 45 h 49"/>
                <a:gd name="T16" fmla="*/ 23 w 58"/>
                <a:gd name="T17" fmla="*/ 49 h 49"/>
                <a:gd name="T18" fmla="*/ 56 w 58"/>
                <a:gd name="T19" fmla="*/ 23 h 49"/>
                <a:gd name="T20" fmla="*/ 46 w 58"/>
                <a:gd name="T21" fmla="*/ 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9">
                  <a:moveTo>
                    <a:pt x="46" y="6"/>
                  </a:moveTo>
                  <a:cubicBezTo>
                    <a:pt x="45" y="5"/>
                    <a:pt x="43" y="5"/>
                    <a:pt x="42" y="5"/>
                  </a:cubicBezTo>
                  <a:cubicBezTo>
                    <a:pt x="42" y="5"/>
                    <a:pt x="41" y="5"/>
                    <a:pt x="40" y="5"/>
                  </a:cubicBezTo>
                  <a:cubicBezTo>
                    <a:pt x="37" y="6"/>
                    <a:pt x="34" y="8"/>
                    <a:pt x="32" y="10"/>
                  </a:cubicBezTo>
                  <a:cubicBezTo>
                    <a:pt x="31" y="5"/>
                    <a:pt x="27" y="1"/>
                    <a:pt x="22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2" y="0"/>
                    <a:pt x="6" y="4"/>
                    <a:pt x="5" y="11"/>
                  </a:cubicBezTo>
                  <a:cubicBezTo>
                    <a:pt x="5" y="11"/>
                    <a:pt x="0" y="27"/>
                    <a:pt x="18" y="45"/>
                  </a:cubicBezTo>
                  <a:cubicBezTo>
                    <a:pt x="20" y="46"/>
                    <a:pt x="21" y="48"/>
                    <a:pt x="23" y="49"/>
                  </a:cubicBezTo>
                  <a:cubicBezTo>
                    <a:pt x="53" y="41"/>
                    <a:pt x="56" y="23"/>
                    <a:pt x="56" y="23"/>
                  </a:cubicBezTo>
                  <a:cubicBezTo>
                    <a:pt x="58" y="15"/>
                    <a:pt x="53" y="7"/>
                    <a:pt x="46" y="6"/>
                  </a:cubicBez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Roboto Light"/>
              </a:endParaRPr>
            </a:p>
          </p:txBody>
        </p:sp>
      </p:grpSp>
      <p:sp>
        <p:nvSpPr>
          <p:cNvPr id="113" name="Freeform 47"/>
          <p:cNvSpPr>
            <a:spLocks noEditPoints="1"/>
          </p:cNvSpPr>
          <p:nvPr/>
        </p:nvSpPr>
        <p:spPr bwMode="auto">
          <a:xfrm>
            <a:off x="8376165" y="5472428"/>
            <a:ext cx="219664" cy="172217"/>
          </a:xfrm>
          <a:custGeom>
            <a:avLst/>
            <a:gdLst>
              <a:gd name="T0" fmla="*/ 95 w 106"/>
              <a:gd name="T1" fmla="*/ 19 h 83"/>
              <a:gd name="T2" fmla="*/ 86 w 106"/>
              <a:gd name="T3" fmla="*/ 19 h 83"/>
              <a:gd name="T4" fmla="*/ 86 w 106"/>
              <a:gd name="T5" fmla="*/ 24 h 83"/>
              <a:gd name="T6" fmla="*/ 96 w 106"/>
              <a:gd name="T7" fmla="*/ 47 h 83"/>
              <a:gd name="T8" fmla="*/ 96 w 106"/>
              <a:gd name="T9" fmla="*/ 58 h 83"/>
              <a:gd name="T10" fmla="*/ 86 w 106"/>
              <a:gd name="T11" fmla="*/ 83 h 83"/>
              <a:gd name="T12" fmla="*/ 106 w 106"/>
              <a:gd name="T13" fmla="*/ 79 h 83"/>
              <a:gd name="T14" fmla="*/ 106 w 106"/>
              <a:gd name="T15" fmla="*/ 30 h 83"/>
              <a:gd name="T16" fmla="*/ 85 w 106"/>
              <a:gd name="T17" fmla="*/ 0 h 83"/>
              <a:gd name="T18" fmla="*/ 53 w 106"/>
              <a:gd name="T19" fmla="*/ 7 h 83"/>
              <a:gd name="T20" fmla="*/ 86 w 106"/>
              <a:gd name="T21" fmla="*/ 19 h 83"/>
              <a:gd name="T22" fmla="*/ 53 w 106"/>
              <a:gd name="T23" fmla="*/ 67 h 83"/>
              <a:gd name="T24" fmla="*/ 81 w 106"/>
              <a:gd name="T25" fmla="*/ 79 h 83"/>
              <a:gd name="T26" fmla="*/ 86 w 106"/>
              <a:gd name="T27" fmla="*/ 83 h 83"/>
              <a:gd name="T28" fmla="*/ 75 w 106"/>
              <a:gd name="T29" fmla="*/ 58 h 83"/>
              <a:gd name="T30" fmla="*/ 86 w 106"/>
              <a:gd name="T31" fmla="*/ 47 h 83"/>
              <a:gd name="T32" fmla="*/ 53 w 106"/>
              <a:gd name="T33" fmla="*/ 24 h 83"/>
              <a:gd name="T34" fmla="*/ 53 w 106"/>
              <a:gd name="T35" fmla="*/ 0 h 83"/>
              <a:gd name="T36" fmla="*/ 20 w 106"/>
              <a:gd name="T37" fmla="*/ 1 h 83"/>
              <a:gd name="T38" fmla="*/ 27 w 106"/>
              <a:gd name="T39" fmla="*/ 7 h 83"/>
              <a:gd name="T40" fmla="*/ 53 w 106"/>
              <a:gd name="T41" fmla="*/ 7 h 83"/>
              <a:gd name="T42" fmla="*/ 20 w 106"/>
              <a:gd name="T43" fmla="*/ 83 h 83"/>
              <a:gd name="T44" fmla="*/ 25 w 106"/>
              <a:gd name="T45" fmla="*/ 79 h 83"/>
              <a:gd name="T46" fmla="*/ 53 w 106"/>
              <a:gd name="T47" fmla="*/ 67 h 83"/>
              <a:gd name="T48" fmla="*/ 20 w 106"/>
              <a:gd name="T49" fmla="*/ 24 h 83"/>
              <a:gd name="T50" fmla="*/ 31 w 106"/>
              <a:gd name="T51" fmla="*/ 47 h 83"/>
              <a:gd name="T52" fmla="*/ 31 w 106"/>
              <a:gd name="T53" fmla="*/ 58 h 83"/>
              <a:gd name="T54" fmla="*/ 20 w 106"/>
              <a:gd name="T55" fmla="*/ 83 h 83"/>
              <a:gd name="T56" fmla="*/ 11 w 106"/>
              <a:gd name="T57" fmla="*/ 19 h 83"/>
              <a:gd name="T58" fmla="*/ 0 w 106"/>
              <a:gd name="T59" fmla="*/ 64 h 83"/>
              <a:gd name="T60" fmla="*/ 0 w 106"/>
              <a:gd name="T61" fmla="*/ 79 h 83"/>
              <a:gd name="T62" fmla="*/ 20 w 106"/>
              <a:gd name="T63" fmla="*/ 83 h 83"/>
              <a:gd name="T64" fmla="*/ 10 w 106"/>
              <a:gd name="T65" fmla="*/ 58 h 83"/>
              <a:gd name="T66" fmla="*/ 20 w 106"/>
              <a:gd name="T67" fmla="*/ 47 h 83"/>
              <a:gd name="T68" fmla="*/ 18 w 106"/>
              <a:gd name="T69" fmla="*/ 24 h 83"/>
              <a:gd name="T70" fmla="*/ 20 w 106"/>
              <a:gd name="T71" fmla="*/ 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6" h="83">
                <a:moveTo>
                  <a:pt x="106" y="30"/>
                </a:moveTo>
                <a:cubicBezTo>
                  <a:pt x="95" y="19"/>
                  <a:pt x="95" y="19"/>
                  <a:pt x="95" y="19"/>
                </a:cubicBezTo>
                <a:cubicBezTo>
                  <a:pt x="86" y="1"/>
                  <a:pt x="86" y="1"/>
                  <a:pt x="86" y="1"/>
                </a:cubicBezTo>
                <a:cubicBezTo>
                  <a:pt x="86" y="19"/>
                  <a:pt x="86" y="19"/>
                  <a:pt x="86" y="19"/>
                </a:cubicBezTo>
                <a:cubicBezTo>
                  <a:pt x="88" y="24"/>
                  <a:pt x="88" y="24"/>
                  <a:pt x="88" y="24"/>
                </a:cubicBezTo>
                <a:cubicBezTo>
                  <a:pt x="86" y="24"/>
                  <a:pt x="86" y="24"/>
                  <a:pt x="86" y="24"/>
                </a:cubicBezTo>
                <a:cubicBezTo>
                  <a:pt x="86" y="47"/>
                  <a:pt x="86" y="47"/>
                  <a:pt x="86" y="47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58"/>
                  <a:pt x="96" y="58"/>
                  <a:pt x="96" y="58"/>
                </a:cubicBezTo>
                <a:cubicBezTo>
                  <a:pt x="96" y="58"/>
                  <a:pt x="96" y="58"/>
                  <a:pt x="96" y="58"/>
                </a:cubicBezTo>
                <a:cubicBezTo>
                  <a:pt x="86" y="58"/>
                  <a:pt x="86" y="58"/>
                  <a:pt x="86" y="58"/>
                </a:cubicBezTo>
                <a:cubicBezTo>
                  <a:pt x="86" y="83"/>
                  <a:pt x="86" y="83"/>
                  <a:pt x="86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3" y="83"/>
                  <a:pt x="106" y="81"/>
                  <a:pt x="106" y="79"/>
                </a:cubicBezTo>
                <a:cubicBezTo>
                  <a:pt x="106" y="67"/>
                  <a:pt x="106" y="67"/>
                  <a:pt x="106" y="67"/>
                </a:cubicBezTo>
                <a:lnTo>
                  <a:pt x="106" y="30"/>
                </a:lnTo>
                <a:close/>
                <a:moveTo>
                  <a:pt x="86" y="1"/>
                </a:moveTo>
                <a:cubicBezTo>
                  <a:pt x="85" y="0"/>
                  <a:pt x="85" y="0"/>
                  <a:pt x="85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7"/>
                  <a:pt x="53" y="7"/>
                  <a:pt x="53" y="7"/>
                </a:cubicBezTo>
                <a:cubicBezTo>
                  <a:pt x="79" y="7"/>
                  <a:pt x="79" y="7"/>
                  <a:pt x="79" y="7"/>
                </a:cubicBezTo>
                <a:cubicBezTo>
                  <a:pt x="86" y="19"/>
                  <a:pt x="86" y="19"/>
                  <a:pt x="86" y="19"/>
                </a:cubicBezTo>
                <a:cubicBezTo>
                  <a:pt x="86" y="1"/>
                  <a:pt x="86" y="1"/>
                  <a:pt x="86" y="1"/>
                </a:cubicBezTo>
                <a:close/>
                <a:moveTo>
                  <a:pt x="53" y="67"/>
                </a:moveTo>
                <a:cubicBezTo>
                  <a:pt x="81" y="67"/>
                  <a:pt x="81" y="67"/>
                  <a:pt x="81" y="67"/>
                </a:cubicBezTo>
                <a:cubicBezTo>
                  <a:pt x="81" y="79"/>
                  <a:pt x="81" y="79"/>
                  <a:pt x="81" y="79"/>
                </a:cubicBezTo>
                <a:cubicBezTo>
                  <a:pt x="81" y="81"/>
                  <a:pt x="83" y="83"/>
                  <a:pt x="85" y="83"/>
                </a:cubicBezTo>
                <a:cubicBezTo>
                  <a:pt x="86" y="83"/>
                  <a:pt x="86" y="83"/>
                  <a:pt x="86" y="83"/>
                </a:cubicBezTo>
                <a:cubicBezTo>
                  <a:pt x="86" y="58"/>
                  <a:pt x="86" y="58"/>
                  <a:pt x="86" y="58"/>
                </a:cubicBezTo>
                <a:cubicBezTo>
                  <a:pt x="75" y="58"/>
                  <a:pt x="75" y="58"/>
                  <a:pt x="75" y="58"/>
                </a:cubicBezTo>
                <a:cubicBezTo>
                  <a:pt x="75" y="47"/>
                  <a:pt x="75" y="47"/>
                  <a:pt x="75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6" y="24"/>
                  <a:pt x="86" y="24"/>
                  <a:pt x="86" y="24"/>
                </a:cubicBezTo>
                <a:cubicBezTo>
                  <a:pt x="53" y="24"/>
                  <a:pt x="53" y="24"/>
                  <a:pt x="53" y="24"/>
                </a:cubicBezTo>
                <a:lnTo>
                  <a:pt x="53" y="67"/>
                </a:lnTo>
                <a:close/>
                <a:moveTo>
                  <a:pt x="53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19"/>
                  <a:pt x="20" y="19"/>
                  <a:pt x="20" y="19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53" y="7"/>
                  <a:pt x="53" y="7"/>
                  <a:pt x="53" y="7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20" y="83"/>
                </a:moveTo>
                <a:cubicBezTo>
                  <a:pt x="20" y="83"/>
                  <a:pt x="20" y="83"/>
                  <a:pt x="20" y="83"/>
                </a:cubicBezTo>
                <a:cubicBezTo>
                  <a:pt x="23" y="83"/>
                  <a:pt x="25" y="81"/>
                  <a:pt x="25" y="79"/>
                </a:cubicBezTo>
                <a:cubicBezTo>
                  <a:pt x="25" y="67"/>
                  <a:pt x="25" y="67"/>
                  <a:pt x="25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24"/>
                  <a:pt x="53" y="24"/>
                  <a:pt x="53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47"/>
                  <a:pt x="20" y="47"/>
                  <a:pt x="20" y="47"/>
                </a:cubicBezTo>
                <a:cubicBezTo>
                  <a:pt x="31" y="47"/>
                  <a:pt x="31" y="47"/>
                  <a:pt x="31" y="47"/>
                </a:cubicBezTo>
                <a:cubicBezTo>
                  <a:pt x="31" y="58"/>
                  <a:pt x="31" y="58"/>
                  <a:pt x="31" y="58"/>
                </a:cubicBezTo>
                <a:cubicBezTo>
                  <a:pt x="31" y="58"/>
                  <a:pt x="31" y="58"/>
                  <a:pt x="31" y="58"/>
                </a:cubicBezTo>
                <a:cubicBezTo>
                  <a:pt x="20" y="58"/>
                  <a:pt x="20" y="58"/>
                  <a:pt x="20" y="58"/>
                </a:cubicBezTo>
                <a:lnTo>
                  <a:pt x="20" y="83"/>
                </a:lnTo>
                <a:close/>
                <a:moveTo>
                  <a:pt x="20" y="1"/>
                </a:moveTo>
                <a:cubicBezTo>
                  <a:pt x="11" y="19"/>
                  <a:pt x="11" y="19"/>
                  <a:pt x="11" y="19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1"/>
                  <a:pt x="2" y="83"/>
                  <a:pt x="5" y="83"/>
                </a:cubicBezTo>
                <a:cubicBezTo>
                  <a:pt x="20" y="83"/>
                  <a:pt x="20" y="83"/>
                  <a:pt x="20" y="83"/>
                </a:cubicBezTo>
                <a:cubicBezTo>
                  <a:pt x="20" y="58"/>
                  <a:pt x="20" y="58"/>
                  <a:pt x="20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47"/>
                  <a:pt x="10" y="47"/>
                  <a:pt x="10" y="47"/>
                </a:cubicBezTo>
                <a:cubicBezTo>
                  <a:pt x="20" y="47"/>
                  <a:pt x="20" y="47"/>
                  <a:pt x="20" y="47"/>
                </a:cubicBezTo>
                <a:cubicBezTo>
                  <a:pt x="20" y="24"/>
                  <a:pt x="20" y="24"/>
                  <a:pt x="20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20" y="19"/>
                  <a:pt x="20" y="19"/>
                  <a:pt x="20" y="19"/>
                </a:cubicBezTo>
                <a:lnTo>
                  <a:pt x="20" y="1"/>
                </a:lnTo>
                <a:close/>
              </a:path>
            </a:pathLst>
          </a:custGeom>
          <a:solidFill>
            <a:srgbClr val="6C79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Roboto Light"/>
            </a:endParaRPr>
          </a:p>
        </p:txBody>
      </p:sp>
      <p:sp>
        <p:nvSpPr>
          <p:cNvPr id="114" name="Freeform 48"/>
          <p:cNvSpPr>
            <a:spLocks/>
          </p:cNvSpPr>
          <p:nvPr/>
        </p:nvSpPr>
        <p:spPr bwMode="auto">
          <a:xfrm>
            <a:off x="7103872" y="5746568"/>
            <a:ext cx="1280201" cy="488533"/>
          </a:xfrm>
          <a:custGeom>
            <a:avLst/>
            <a:gdLst>
              <a:gd name="T0" fmla="*/ 493 w 616"/>
              <a:gd name="T1" fmla="*/ 235 h 235"/>
              <a:gd name="T2" fmla="*/ 300 w 616"/>
              <a:gd name="T3" fmla="*/ 133 h 235"/>
              <a:gd name="T4" fmla="*/ 40 w 616"/>
              <a:gd name="T5" fmla="*/ 68 h 235"/>
              <a:gd name="T6" fmla="*/ 238 w 616"/>
              <a:gd name="T7" fmla="*/ 0 h 235"/>
              <a:gd name="T8" fmla="*/ 583 w 616"/>
              <a:gd name="T9" fmla="*/ 68 h 235"/>
              <a:gd name="T10" fmla="*/ 463 w 616"/>
              <a:gd name="T11" fmla="*/ 133 h 235"/>
              <a:gd name="T12" fmla="*/ 493 w 616"/>
              <a:gd name="T13" fmla="*/ 235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6" h="235">
                <a:moveTo>
                  <a:pt x="493" y="235"/>
                </a:moveTo>
                <a:cubicBezTo>
                  <a:pt x="300" y="133"/>
                  <a:pt x="300" y="133"/>
                  <a:pt x="300" y="133"/>
                </a:cubicBezTo>
                <a:cubicBezTo>
                  <a:pt x="181" y="124"/>
                  <a:pt x="73" y="99"/>
                  <a:pt x="40" y="68"/>
                </a:cubicBezTo>
                <a:cubicBezTo>
                  <a:pt x="0" y="31"/>
                  <a:pt x="88" y="0"/>
                  <a:pt x="238" y="0"/>
                </a:cubicBezTo>
                <a:cubicBezTo>
                  <a:pt x="388" y="0"/>
                  <a:pt x="542" y="31"/>
                  <a:pt x="583" y="68"/>
                </a:cubicBezTo>
                <a:cubicBezTo>
                  <a:pt x="616" y="99"/>
                  <a:pt x="564" y="124"/>
                  <a:pt x="463" y="133"/>
                </a:cubicBezTo>
                <a:lnTo>
                  <a:pt x="493" y="235"/>
                </a:ln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Roboto Light"/>
            </a:endParaRPr>
          </a:p>
        </p:txBody>
      </p:sp>
      <p:grpSp>
        <p:nvGrpSpPr>
          <p:cNvPr id="115" name="Group 26"/>
          <p:cNvGrpSpPr/>
          <p:nvPr/>
        </p:nvGrpSpPr>
        <p:grpSpPr>
          <a:xfrm>
            <a:off x="8245245" y="1550988"/>
            <a:ext cx="589578" cy="1020118"/>
            <a:chOff x="8774141" y="586610"/>
            <a:chExt cx="589578" cy="1020118"/>
          </a:xfrm>
        </p:grpSpPr>
        <p:sp>
          <p:nvSpPr>
            <p:cNvPr id="116" name="Oval 27"/>
            <p:cNvSpPr>
              <a:spLocks noChangeArrowheads="1"/>
            </p:cNvSpPr>
            <p:nvPr/>
          </p:nvSpPr>
          <p:spPr bwMode="auto">
            <a:xfrm>
              <a:off x="8774141" y="586610"/>
              <a:ext cx="589578" cy="589578"/>
            </a:xfrm>
            <a:prstGeom prst="ellipse">
              <a:avLst/>
            </a:prstGeom>
            <a:solidFill>
              <a:srgbClr val="1367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117" name="Freeform 26"/>
            <p:cNvSpPr>
              <a:spLocks/>
            </p:cNvSpPr>
            <p:nvPr/>
          </p:nvSpPr>
          <p:spPr bwMode="auto">
            <a:xfrm>
              <a:off x="8969203" y="1008364"/>
              <a:ext cx="199454" cy="598364"/>
            </a:xfrm>
            <a:custGeom>
              <a:avLst/>
              <a:gdLst>
                <a:gd name="T0" fmla="*/ 113 w 227"/>
                <a:gd name="T1" fmla="*/ 681 h 681"/>
                <a:gd name="T2" fmla="*/ 0 w 227"/>
                <a:gd name="T3" fmla="*/ 113 h 681"/>
                <a:gd name="T4" fmla="*/ 94 w 227"/>
                <a:gd name="T5" fmla="*/ 0 h 681"/>
                <a:gd name="T6" fmla="*/ 227 w 227"/>
                <a:gd name="T7" fmla="*/ 113 h 681"/>
                <a:gd name="T8" fmla="*/ 113 w 227"/>
                <a:gd name="T9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681">
                  <a:moveTo>
                    <a:pt x="113" y="681"/>
                  </a:moveTo>
                  <a:lnTo>
                    <a:pt x="0" y="113"/>
                  </a:lnTo>
                  <a:lnTo>
                    <a:pt x="94" y="0"/>
                  </a:lnTo>
                  <a:lnTo>
                    <a:pt x="227" y="113"/>
                  </a:lnTo>
                  <a:lnTo>
                    <a:pt x="113" y="681"/>
                  </a:lnTo>
                  <a:close/>
                </a:path>
              </a:pathLst>
            </a:custGeom>
            <a:solidFill>
              <a:srgbClr val="1367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118" name="Oval 28"/>
            <p:cNvSpPr>
              <a:spLocks noChangeArrowheads="1"/>
            </p:cNvSpPr>
            <p:nvPr/>
          </p:nvSpPr>
          <p:spPr bwMode="auto">
            <a:xfrm>
              <a:off x="8836526" y="650752"/>
              <a:ext cx="464808" cy="463051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846191" y="693183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rgbClr val="136772"/>
                  </a:solidFill>
                  <a:latin typeface="Roboto Light"/>
                </a:rPr>
                <a:t>01</a:t>
              </a:r>
            </a:p>
          </p:txBody>
        </p:sp>
      </p:grpSp>
      <p:grpSp>
        <p:nvGrpSpPr>
          <p:cNvPr id="120" name="Group 31"/>
          <p:cNvGrpSpPr/>
          <p:nvPr/>
        </p:nvGrpSpPr>
        <p:grpSpPr>
          <a:xfrm>
            <a:off x="7170650" y="1770652"/>
            <a:ext cx="803970" cy="1392669"/>
            <a:chOff x="7699546" y="806274"/>
            <a:chExt cx="803970" cy="1392669"/>
          </a:xfrm>
        </p:grpSpPr>
        <p:sp>
          <p:nvSpPr>
            <p:cNvPr id="121" name="Freeform 33"/>
            <p:cNvSpPr>
              <a:spLocks/>
            </p:cNvSpPr>
            <p:nvPr/>
          </p:nvSpPr>
          <p:spPr bwMode="auto">
            <a:xfrm>
              <a:off x="7965778" y="1380036"/>
              <a:ext cx="271504" cy="818907"/>
            </a:xfrm>
            <a:custGeom>
              <a:avLst/>
              <a:gdLst>
                <a:gd name="T0" fmla="*/ 153 w 309"/>
                <a:gd name="T1" fmla="*/ 932 h 932"/>
                <a:gd name="T2" fmla="*/ 0 w 309"/>
                <a:gd name="T3" fmla="*/ 156 h 932"/>
                <a:gd name="T4" fmla="*/ 127 w 309"/>
                <a:gd name="T5" fmla="*/ 0 h 932"/>
                <a:gd name="T6" fmla="*/ 309 w 309"/>
                <a:gd name="T7" fmla="*/ 156 h 932"/>
                <a:gd name="T8" fmla="*/ 153 w 309"/>
                <a:gd name="T9" fmla="*/ 932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932">
                  <a:moveTo>
                    <a:pt x="153" y="932"/>
                  </a:moveTo>
                  <a:lnTo>
                    <a:pt x="0" y="156"/>
                  </a:lnTo>
                  <a:lnTo>
                    <a:pt x="127" y="0"/>
                  </a:lnTo>
                  <a:lnTo>
                    <a:pt x="309" y="156"/>
                  </a:lnTo>
                  <a:lnTo>
                    <a:pt x="153" y="932"/>
                  </a:lnTo>
                  <a:close/>
                </a:path>
              </a:pathLst>
            </a:custGeom>
            <a:solidFill>
              <a:srgbClr val="25C8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122" name="Oval 34"/>
            <p:cNvSpPr>
              <a:spLocks noChangeArrowheads="1"/>
            </p:cNvSpPr>
            <p:nvPr/>
          </p:nvSpPr>
          <p:spPr bwMode="auto">
            <a:xfrm>
              <a:off x="7699546" y="806274"/>
              <a:ext cx="803970" cy="804848"/>
            </a:xfrm>
            <a:prstGeom prst="ellipse">
              <a:avLst/>
            </a:prstGeom>
            <a:solidFill>
              <a:srgbClr val="25C8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123" name="Oval 35"/>
            <p:cNvSpPr>
              <a:spLocks noChangeArrowheads="1"/>
            </p:cNvSpPr>
            <p:nvPr/>
          </p:nvSpPr>
          <p:spPr bwMode="auto">
            <a:xfrm>
              <a:off x="7784775" y="891503"/>
              <a:ext cx="633511" cy="63439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832867" y="977865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kern="0">
                  <a:solidFill>
                    <a:srgbClr val="25C8B6"/>
                  </a:solidFill>
                  <a:latin typeface="Roboto Light"/>
                </a:rPr>
                <a:t>02</a:t>
              </a:r>
            </a:p>
          </p:txBody>
        </p:sp>
      </p:grpSp>
      <p:grpSp>
        <p:nvGrpSpPr>
          <p:cNvPr id="125" name="Group 36"/>
          <p:cNvGrpSpPr/>
          <p:nvPr/>
        </p:nvGrpSpPr>
        <p:grpSpPr>
          <a:xfrm>
            <a:off x="5923838" y="2216130"/>
            <a:ext cx="980579" cy="1697563"/>
            <a:chOff x="6452734" y="1251752"/>
            <a:chExt cx="980579" cy="1697563"/>
          </a:xfrm>
        </p:grpSpPr>
        <p:sp>
          <p:nvSpPr>
            <p:cNvPr id="126" name="Freeform 37"/>
            <p:cNvSpPr>
              <a:spLocks/>
            </p:cNvSpPr>
            <p:nvPr/>
          </p:nvSpPr>
          <p:spPr bwMode="auto">
            <a:xfrm>
              <a:off x="6779594" y="1952041"/>
              <a:ext cx="329496" cy="997274"/>
            </a:xfrm>
            <a:custGeom>
              <a:avLst/>
              <a:gdLst>
                <a:gd name="T0" fmla="*/ 186 w 375"/>
                <a:gd name="T1" fmla="*/ 1135 h 1135"/>
                <a:gd name="T2" fmla="*/ 0 w 375"/>
                <a:gd name="T3" fmla="*/ 189 h 1135"/>
                <a:gd name="T4" fmla="*/ 156 w 375"/>
                <a:gd name="T5" fmla="*/ 0 h 1135"/>
                <a:gd name="T6" fmla="*/ 375 w 375"/>
                <a:gd name="T7" fmla="*/ 189 h 1135"/>
                <a:gd name="T8" fmla="*/ 186 w 375"/>
                <a:gd name="T9" fmla="*/ 1135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135">
                  <a:moveTo>
                    <a:pt x="186" y="1135"/>
                  </a:moveTo>
                  <a:lnTo>
                    <a:pt x="0" y="189"/>
                  </a:lnTo>
                  <a:lnTo>
                    <a:pt x="156" y="0"/>
                  </a:lnTo>
                  <a:lnTo>
                    <a:pt x="375" y="189"/>
                  </a:lnTo>
                  <a:lnTo>
                    <a:pt x="186" y="1135"/>
                  </a:lnTo>
                  <a:close/>
                </a:path>
              </a:pathLst>
            </a:custGeom>
            <a:solidFill>
              <a:srgbClr val="81DC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127" name="Oval 38"/>
            <p:cNvSpPr>
              <a:spLocks noChangeArrowheads="1"/>
            </p:cNvSpPr>
            <p:nvPr/>
          </p:nvSpPr>
          <p:spPr bwMode="auto">
            <a:xfrm>
              <a:off x="6452734" y="1251752"/>
              <a:ext cx="980579" cy="982337"/>
            </a:xfrm>
            <a:prstGeom prst="ellipse">
              <a:avLst/>
            </a:prstGeom>
            <a:solidFill>
              <a:srgbClr val="81DC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128" name="Oval 39"/>
            <p:cNvSpPr>
              <a:spLocks noChangeArrowheads="1"/>
            </p:cNvSpPr>
            <p:nvPr/>
          </p:nvSpPr>
          <p:spPr bwMode="auto">
            <a:xfrm>
              <a:off x="6556415" y="1357191"/>
              <a:ext cx="773217" cy="77146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613078" y="1449654"/>
              <a:ext cx="6527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kern="0">
                  <a:solidFill>
                    <a:srgbClr val="81DC63"/>
                  </a:solidFill>
                  <a:latin typeface="Roboto Light"/>
                </a:rPr>
                <a:t>03</a:t>
              </a:r>
            </a:p>
          </p:txBody>
        </p:sp>
      </p:grpSp>
      <p:grpSp>
        <p:nvGrpSpPr>
          <p:cNvPr id="130" name="Group 41"/>
          <p:cNvGrpSpPr/>
          <p:nvPr/>
        </p:nvGrpSpPr>
        <p:grpSpPr>
          <a:xfrm>
            <a:off x="7563409" y="4283607"/>
            <a:ext cx="1128194" cy="1951494"/>
            <a:chOff x="8092305" y="3319229"/>
            <a:chExt cx="1128194" cy="1951494"/>
          </a:xfrm>
        </p:grpSpPr>
        <p:sp>
          <p:nvSpPr>
            <p:cNvPr id="131" name="Freeform 49"/>
            <p:cNvSpPr>
              <a:spLocks/>
            </p:cNvSpPr>
            <p:nvPr/>
          </p:nvSpPr>
          <p:spPr bwMode="auto">
            <a:xfrm>
              <a:off x="8466612" y="4123199"/>
              <a:ext cx="379579" cy="1147524"/>
            </a:xfrm>
            <a:custGeom>
              <a:avLst/>
              <a:gdLst>
                <a:gd name="T0" fmla="*/ 217 w 432"/>
                <a:gd name="T1" fmla="*/ 1306 h 1306"/>
                <a:gd name="T2" fmla="*/ 0 w 432"/>
                <a:gd name="T3" fmla="*/ 218 h 1306"/>
                <a:gd name="T4" fmla="*/ 179 w 432"/>
                <a:gd name="T5" fmla="*/ 0 h 1306"/>
                <a:gd name="T6" fmla="*/ 432 w 432"/>
                <a:gd name="T7" fmla="*/ 218 h 1306"/>
                <a:gd name="T8" fmla="*/ 217 w 432"/>
                <a:gd name="T9" fmla="*/ 1306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1306">
                  <a:moveTo>
                    <a:pt x="217" y="1306"/>
                  </a:moveTo>
                  <a:lnTo>
                    <a:pt x="0" y="218"/>
                  </a:lnTo>
                  <a:lnTo>
                    <a:pt x="179" y="0"/>
                  </a:lnTo>
                  <a:lnTo>
                    <a:pt x="432" y="218"/>
                  </a:lnTo>
                  <a:lnTo>
                    <a:pt x="217" y="1306"/>
                  </a:lnTo>
                  <a:close/>
                </a:path>
              </a:pathLst>
            </a:custGeom>
            <a:solidFill>
              <a:srgbClr val="F9A71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132" name="Oval 50"/>
            <p:cNvSpPr>
              <a:spLocks noChangeArrowheads="1"/>
            </p:cNvSpPr>
            <p:nvPr/>
          </p:nvSpPr>
          <p:spPr bwMode="auto">
            <a:xfrm>
              <a:off x="8092305" y="3319229"/>
              <a:ext cx="1128194" cy="1128194"/>
            </a:xfrm>
            <a:prstGeom prst="ellipse">
              <a:avLst/>
            </a:prstGeom>
            <a:solidFill>
              <a:srgbClr val="F9A71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133" name="Oval 51"/>
            <p:cNvSpPr>
              <a:spLocks noChangeArrowheads="1"/>
            </p:cNvSpPr>
            <p:nvPr/>
          </p:nvSpPr>
          <p:spPr bwMode="auto">
            <a:xfrm>
              <a:off x="8212680" y="3439605"/>
              <a:ext cx="887442" cy="887442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299573" y="3562808"/>
              <a:ext cx="7136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kern="0">
                  <a:solidFill>
                    <a:srgbClr val="F9A71F"/>
                  </a:solidFill>
                  <a:latin typeface="Roboto Light"/>
                </a:rPr>
                <a:t>04</a:t>
              </a:r>
            </a:p>
          </p:txBody>
        </p:sp>
      </p:grpSp>
      <p:grpSp>
        <p:nvGrpSpPr>
          <p:cNvPr id="135" name="Group 46"/>
          <p:cNvGrpSpPr/>
          <p:nvPr/>
        </p:nvGrpSpPr>
        <p:grpSpPr>
          <a:xfrm>
            <a:off x="8992981" y="3907542"/>
            <a:ext cx="1377731" cy="2382914"/>
            <a:chOff x="9521877" y="2943164"/>
            <a:chExt cx="1377731" cy="2382914"/>
          </a:xfrm>
        </p:grpSpPr>
        <p:sp>
          <p:nvSpPr>
            <p:cNvPr id="136" name="Freeform 42"/>
            <p:cNvSpPr>
              <a:spLocks/>
            </p:cNvSpPr>
            <p:nvPr/>
          </p:nvSpPr>
          <p:spPr bwMode="auto">
            <a:xfrm>
              <a:off x="9977020" y="3925501"/>
              <a:ext cx="464808" cy="1400577"/>
            </a:xfrm>
            <a:custGeom>
              <a:avLst/>
              <a:gdLst>
                <a:gd name="T0" fmla="*/ 265 w 529"/>
                <a:gd name="T1" fmla="*/ 1594 h 1594"/>
                <a:gd name="T2" fmla="*/ 0 w 529"/>
                <a:gd name="T3" fmla="*/ 265 h 1594"/>
                <a:gd name="T4" fmla="*/ 220 w 529"/>
                <a:gd name="T5" fmla="*/ 0 h 1594"/>
                <a:gd name="T6" fmla="*/ 529 w 529"/>
                <a:gd name="T7" fmla="*/ 265 h 1594"/>
                <a:gd name="T8" fmla="*/ 265 w 529"/>
                <a:gd name="T9" fmla="*/ 1594 h 1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594">
                  <a:moveTo>
                    <a:pt x="265" y="1594"/>
                  </a:moveTo>
                  <a:lnTo>
                    <a:pt x="0" y="265"/>
                  </a:lnTo>
                  <a:lnTo>
                    <a:pt x="220" y="0"/>
                  </a:lnTo>
                  <a:lnTo>
                    <a:pt x="529" y="265"/>
                  </a:lnTo>
                  <a:lnTo>
                    <a:pt x="265" y="1594"/>
                  </a:lnTo>
                  <a:close/>
                </a:path>
              </a:pathLst>
            </a:custGeom>
            <a:solidFill>
              <a:srgbClr val="FA41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137" name="Oval 43"/>
            <p:cNvSpPr>
              <a:spLocks noChangeArrowheads="1"/>
            </p:cNvSpPr>
            <p:nvPr/>
          </p:nvSpPr>
          <p:spPr bwMode="auto">
            <a:xfrm>
              <a:off x="9521877" y="2943164"/>
              <a:ext cx="1377731" cy="1377732"/>
            </a:xfrm>
            <a:prstGeom prst="ellipse">
              <a:avLst/>
            </a:prstGeom>
            <a:solidFill>
              <a:srgbClr val="FA41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138" name="Oval 44"/>
            <p:cNvSpPr>
              <a:spLocks noChangeArrowheads="1"/>
            </p:cNvSpPr>
            <p:nvPr/>
          </p:nvSpPr>
          <p:spPr bwMode="auto">
            <a:xfrm>
              <a:off x="9666855" y="3088142"/>
              <a:ext cx="1085139" cy="108514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9799459" y="3247443"/>
              <a:ext cx="82907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400" kern="0">
                  <a:solidFill>
                    <a:srgbClr val="FA4151"/>
                  </a:solidFill>
                  <a:latin typeface="Roboto Light"/>
                </a:rPr>
                <a:t>05</a:t>
              </a:r>
            </a:p>
          </p:txBody>
        </p:sp>
      </p:grpSp>
      <p:grpSp>
        <p:nvGrpSpPr>
          <p:cNvPr id="140" name="Group 51"/>
          <p:cNvGrpSpPr/>
          <p:nvPr/>
        </p:nvGrpSpPr>
        <p:grpSpPr>
          <a:xfrm>
            <a:off x="1282746" y="2871815"/>
            <a:ext cx="3502279" cy="798350"/>
            <a:chOff x="1811642" y="1907437"/>
            <a:chExt cx="3502279" cy="798350"/>
          </a:xfrm>
        </p:grpSpPr>
        <p:sp>
          <p:nvSpPr>
            <p:cNvPr id="141" name="TextBox 140"/>
            <p:cNvSpPr txBox="1"/>
            <p:nvPr/>
          </p:nvSpPr>
          <p:spPr>
            <a:xfrm>
              <a:off x="1811642" y="1907437"/>
              <a:ext cx="11769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>
                  <a:solidFill>
                    <a:prstClr val="black">
                      <a:lumMod val="50000"/>
                      <a:lumOff val="50000"/>
                    </a:prstClr>
                  </a:solidFill>
                  <a:latin typeface="Roboto Light"/>
                </a:rPr>
                <a:t>Homepage</a:t>
              </a:r>
              <a:endParaRPr lang="en-US" sz="1600" b="1" dirty="0">
                <a:solidFill>
                  <a:prstClr val="black">
                    <a:lumMod val="50000"/>
                    <a:lumOff val="50000"/>
                  </a:prstClr>
                </a:solidFill>
                <a:latin typeface="Roboto Light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811643" y="2170256"/>
              <a:ext cx="350227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prstClr val="white">
                      <a:lumMod val="65000"/>
                    </a:prstClr>
                  </a:solidFill>
                  <a:latin typeface="Roboto Light"/>
                </a:rPr>
                <a:t>Lorem ipsum dolor sit amet, conse ctetur adipis cing elit. Pellentesque.</a:t>
              </a:r>
              <a:endParaRPr lang="en-US" sz="1200" dirty="0">
                <a:solidFill>
                  <a:prstClr val="white">
                    <a:lumMod val="65000"/>
                  </a:prstClr>
                </a:solidFill>
                <a:latin typeface="Roboto Light"/>
              </a:endParaRPr>
            </a:p>
          </p:txBody>
        </p:sp>
      </p:grpSp>
      <p:grpSp>
        <p:nvGrpSpPr>
          <p:cNvPr id="143" name="Group 54"/>
          <p:cNvGrpSpPr/>
          <p:nvPr/>
        </p:nvGrpSpPr>
        <p:grpSpPr>
          <a:xfrm>
            <a:off x="1282746" y="3728836"/>
            <a:ext cx="3502278" cy="798350"/>
            <a:chOff x="1811642" y="2764458"/>
            <a:chExt cx="3502278" cy="798350"/>
          </a:xfrm>
        </p:grpSpPr>
        <p:sp>
          <p:nvSpPr>
            <p:cNvPr id="144" name="TextBox 143"/>
            <p:cNvSpPr txBox="1"/>
            <p:nvPr/>
          </p:nvSpPr>
          <p:spPr>
            <a:xfrm>
              <a:off x="1811642" y="2764458"/>
              <a:ext cx="963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>
                  <a:solidFill>
                    <a:prstClr val="black">
                      <a:lumMod val="50000"/>
                      <a:lumOff val="50000"/>
                    </a:prstClr>
                  </a:solidFill>
                  <a:latin typeface="Roboto Light"/>
                </a:rPr>
                <a:t>Suitcase</a:t>
              </a:r>
              <a:endParaRPr lang="en-US" sz="1600" b="1" dirty="0">
                <a:solidFill>
                  <a:prstClr val="black">
                    <a:lumMod val="50000"/>
                    <a:lumOff val="50000"/>
                  </a:prstClr>
                </a:solidFill>
                <a:latin typeface="Roboto Light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811642" y="3027277"/>
              <a:ext cx="350227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prstClr val="white">
                      <a:lumMod val="65000"/>
                    </a:prstClr>
                  </a:solidFill>
                  <a:latin typeface="Roboto Light"/>
                </a:rPr>
                <a:t>Lorem ipsum dolor sit amet, conse ctetur adipis cing elit. Pellentesque.</a:t>
              </a:r>
              <a:endParaRPr lang="en-US" sz="1200" dirty="0">
                <a:solidFill>
                  <a:prstClr val="white">
                    <a:lumMod val="65000"/>
                  </a:prstClr>
                </a:solidFill>
                <a:latin typeface="Roboto Light"/>
              </a:endParaRPr>
            </a:p>
          </p:txBody>
        </p:sp>
      </p:grpSp>
      <p:grpSp>
        <p:nvGrpSpPr>
          <p:cNvPr id="146" name="Group 57"/>
          <p:cNvGrpSpPr/>
          <p:nvPr/>
        </p:nvGrpSpPr>
        <p:grpSpPr>
          <a:xfrm>
            <a:off x="1282746" y="4585857"/>
            <a:ext cx="3502278" cy="798350"/>
            <a:chOff x="1811642" y="3621479"/>
            <a:chExt cx="3502278" cy="798350"/>
          </a:xfrm>
        </p:grpSpPr>
        <p:sp>
          <p:nvSpPr>
            <p:cNvPr id="147" name="TextBox 146"/>
            <p:cNvSpPr txBox="1"/>
            <p:nvPr/>
          </p:nvSpPr>
          <p:spPr>
            <a:xfrm>
              <a:off x="1811642" y="3621479"/>
              <a:ext cx="1165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>
                  <a:solidFill>
                    <a:prstClr val="black">
                      <a:lumMod val="50000"/>
                      <a:lumOff val="50000"/>
                    </a:prstClr>
                  </a:solidFill>
                  <a:latin typeface="Roboto Light"/>
                </a:rPr>
                <a:t>World Map</a:t>
              </a:r>
              <a:endParaRPr lang="en-US" sz="1600" b="1" dirty="0">
                <a:solidFill>
                  <a:prstClr val="black">
                    <a:lumMod val="50000"/>
                    <a:lumOff val="50000"/>
                  </a:prstClr>
                </a:solidFill>
                <a:latin typeface="Roboto Light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811642" y="3884298"/>
              <a:ext cx="350227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prstClr val="white">
                      <a:lumMod val="65000"/>
                    </a:prstClr>
                  </a:solidFill>
                  <a:latin typeface="Roboto Light"/>
                </a:rPr>
                <a:t>Lorem ipsum dolor sit amet, conse ctetur adipis cing elit. Pellentesque.</a:t>
              </a:r>
              <a:endParaRPr lang="en-US" sz="1200" dirty="0">
                <a:solidFill>
                  <a:prstClr val="white">
                    <a:lumMod val="65000"/>
                  </a:prstClr>
                </a:solidFill>
                <a:latin typeface="Roboto Light"/>
              </a:endParaRPr>
            </a:p>
          </p:txBody>
        </p:sp>
      </p:grpSp>
      <p:grpSp>
        <p:nvGrpSpPr>
          <p:cNvPr id="149" name="Group 60"/>
          <p:cNvGrpSpPr/>
          <p:nvPr/>
        </p:nvGrpSpPr>
        <p:grpSpPr>
          <a:xfrm>
            <a:off x="1282746" y="5442878"/>
            <a:ext cx="3502278" cy="798350"/>
            <a:chOff x="1811642" y="4478500"/>
            <a:chExt cx="3502278" cy="798350"/>
          </a:xfrm>
        </p:grpSpPr>
        <p:sp>
          <p:nvSpPr>
            <p:cNvPr id="150" name="TextBox 149"/>
            <p:cNvSpPr txBox="1"/>
            <p:nvPr/>
          </p:nvSpPr>
          <p:spPr>
            <a:xfrm>
              <a:off x="1811642" y="4478500"/>
              <a:ext cx="9492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>
                  <a:solidFill>
                    <a:prstClr val="black">
                      <a:lumMod val="50000"/>
                      <a:lumOff val="50000"/>
                    </a:prstClr>
                  </a:solidFill>
                  <a:latin typeface="Roboto Light"/>
                </a:rPr>
                <a:t>Fast Car</a:t>
              </a:r>
              <a:endParaRPr lang="en-US" sz="1600" b="1" dirty="0">
                <a:solidFill>
                  <a:prstClr val="black">
                    <a:lumMod val="50000"/>
                    <a:lumOff val="50000"/>
                  </a:prstClr>
                </a:solidFill>
                <a:latin typeface="Roboto Light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811642" y="4741319"/>
              <a:ext cx="350227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prstClr val="white">
                      <a:lumMod val="65000"/>
                    </a:prstClr>
                  </a:solidFill>
                  <a:latin typeface="Roboto Light"/>
                </a:rPr>
                <a:t>Lorem ipsum dolor sit amet, conse ctetur adipis cing elit. Pellentesque.</a:t>
              </a:r>
              <a:endParaRPr lang="en-US" sz="1200" dirty="0">
                <a:solidFill>
                  <a:prstClr val="white">
                    <a:lumMod val="65000"/>
                  </a:prstClr>
                </a:solidFill>
                <a:latin typeface="Roboto Light"/>
              </a:endParaRPr>
            </a:p>
          </p:txBody>
        </p:sp>
      </p:grpSp>
      <p:grpSp>
        <p:nvGrpSpPr>
          <p:cNvPr id="152" name="Group 63"/>
          <p:cNvGrpSpPr/>
          <p:nvPr/>
        </p:nvGrpSpPr>
        <p:grpSpPr>
          <a:xfrm>
            <a:off x="1282746" y="6299899"/>
            <a:ext cx="3502278" cy="798350"/>
            <a:chOff x="1811642" y="5335521"/>
            <a:chExt cx="3502278" cy="798350"/>
          </a:xfrm>
        </p:grpSpPr>
        <p:sp>
          <p:nvSpPr>
            <p:cNvPr id="153" name="TextBox 152"/>
            <p:cNvSpPr txBox="1"/>
            <p:nvPr/>
          </p:nvSpPr>
          <p:spPr>
            <a:xfrm>
              <a:off x="1811642" y="5335521"/>
              <a:ext cx="1165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>
                  <a:solidFill>
                    <a:prstClr val="black">
                      <a:lumMod val="50000"/>
                      <a:lumOff val="50000"/>
                    </a:prstClr>
                  </a:solidFill>
                  <a:latin typeface="Roboto Light"/>
                </a:rPr>
                <a:t>Love Heart</a:t>
              </a:r>
              <a:endParaRPr lang="en-US" sz="1600" b="1" dirty="0">
                <a:solidFill>
                  <a:prstClr val="black">
                    <a:lumMod val="50000"/>
                    <a:lumOff val="50000"/>
                  </a:prstClr>
                </a:solidFill>
                <a:latin typeface="Roboto Light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811642" y="5598340"/>
              <a:ext cx="350227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prstClr val="white">
                      <a:lumMod val="65000"/>
                    </a:prstClr>
                  </a:solidFill>
                  <a:latin typeface="Roboto Light"/>
                </a:rPr>
                <a:t>Lorem ipsum dolor sit amet, conse ctetur adipis cing elit. Pellentesque.</a:t>
              </a:r>
              <a:endParaRPr lang="en-US" sz="1200" dirty="0">
                <a:solidFill>
                  <a:prstClr val="white">
                    <a:lumMod val="65000"/>
                  </a:prstClr>
                </a:solidFill>
                <a:latin typeface="Roboto Light"/>
              </a:endParaRPr>
            </a:p>
          </p:txBody>
        </p:sp>
      </p:grpSp>
      <p:grpSp>
        <p:nvGrpSpPr>
          <p:cNvPr id="155" name="Group 66"/>
          <p:cNvGrpSpPr/>
          <p:nvPr/>
        </p:nvGrpSpPr>
        <p:grpSpPr>
          <a:xfrm>
            <a:off x="571847" y="2924197"/>
            <a:ext cx="622647" cy="622647"/>
            <a:chOff x="1100743" y="1959819"/>
            <a:chExt cx="622647" cy="622647"/>
          </a:xfrm>
        </p:grpSpPr>
        <p:sp>
          <p:nvSpPr>
            <p:cNvPr id="156" name="Oval 67"/>
            <p:cNvSpPr/>
            <p:nvPr/>
          </p:nvSpPr>
          <p:spPr>
            <a:xfrm>
              <a:off x="1100743" y="1959819"/>
              <a:ext cx="622647" cy="622647"/>
            </a:xfrm>
            <a:prstGeom prst="ellipse">
              <a:avLst/>
            </a:prstGeom>
            <a:solidFill>
              <a:srgbClr val="13677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kern="0">
                <a:solidFill>
                  <a:prstClr val="white"/>
                </a:solidFill>
                <a:latin typeface="Roboto Light"/>
              </a:endParaRPr>
            </a:p>
          </p:txBody>
        </p:sp>
        <p:grpSp>
          <p:nvGrpSpPr>
            <p:cNvPr id="157" name="Group 68"/>
            <p:cNvGrpSpPr/>
            <p:nvPr/>
          </p:nvGrpSpPr>
          <p:grpSpPr>
            <a:xfrm>
              <a:off x="1236606" y="2119219"/>
              <a:ext cx="350920" cy="303846"/>
              <a:chOff x="9322422" y="1072507"/>
              <a:chExt cx="216149" cy="187154"/>
            </a:xfrm>
            <a:solidFill>
              <a:sysClr val="window" lastClr="FFFFFF"/>
            </a:solidFill>
          </p:grpSpPr>
          <p:sp>
            <p:nvSpPr>
              <p:cNvPr id="158" name="Freeform 22"/>
              <p:cNvSpPr>
                <a:spLocks/>
              </p:cNvSpPr>
              <p:nvPr/>
            </p:nvSpPr>
            <p:spPr bwMode="auto">
              <a:xfrm>
                <a:off x="9467400" y="1081293"/>
                <a:ext cx="36024" cy="43054"/>
              </a:xfrm>
              <a:custGeom>
                <a:avLst/>
                <a:gdLst>
                  <a:gd name="T0" fmla="*/ 41 w 41"/>
                  <a:gd name="T1" fmla="*/ 0 h 49"/>
                  <a:gd name="T2" fmla="*/ 0 w 41"/>
                  <a:gd name="T3" fmla="*/ 0 h 49"/>
                  <a:gd name="T4" fmla="*/ 0 w 41"/>
                  <a:gd name="T5" fmla="*/ 16 h 49"/>
                  <a:gd name="T6" fmla="*/ 41 w 41"/>
                  <a:gd name="T7" fmla="*/ 49 h 49"/>
                  <a:gd name="T8" fmla="*/ 41 w 41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9">
                    <a:moveTo>
                      <a:pt x="41" y="0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41" y="49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black"/>
                  </a:solidFill>
                  <a:latin typeface="Roboto Light"/>
                </a:endParaRPr>
              </a:p>
            </p:txBody>
          </p:sp>
          <p:sp>
            <p:nvSpPr>
              <p:cNvPr id="159" name="Freeform 23"/>
              <p:cNvSpPr>
                <a:spLocks/>
              </p:cNvSpPr>
              <p:nvPr/>
            </p:nvSpPr>
            <p:spPr bwMode="auto">
              <a:xfrm>
                <a:off x="9357568" y="1118197"/>
                <a:ext cx="145857" cy="141464"/>
              </a:xfrm>
              <a:custGeom>
                <a:avLst/>
                <a:gdLst>
                  <a:gd name="T0" fmla="*/ 166 w 166"/>
                  <a:gd name="T1" fmla="*/ 85 h 161"/>
                  <a:gd name="T2" fmla="*/ 166 w 166"/>
                  <a:gd name="T3" fmla="*/ 69 h 161"/>
                  <a:gd name="T4" fmla="*/ 125 w 166"/>
                  <a:gd name="T5" fmla="*/ 36 h 161"/>
                  <a:gd name="T6" fmla="*/ 83 w 166"/>
                  <a:gd name="T7" fmla="*/ 0 h 161"/>
                  <a:gd name="T8" fmla="*/ 0 w 166"/>
                  <a:gd name="T9" fmla="*/ 69 h 161"/>
                  <a:gd name="T10" fmla="*/ 0 w 166"/>
                  <a:gd name="T11" fmla="*/ 161 h 161"/>
                  <a:gd name="T12" fmla="*/ 52 w 166"/>
                  <a:gd name="T13" fmla="*/ 161 h 161"/>
                  <a:gd name="T14" fmla="*/ 52 w 166"/>
                  <a:gd name="T15" fmla="*/ 69 h 161"/>
                  <a:gd name="T16" fmla="*/ 114 w 166"/>
                  <a:gd name="T17" fmla="*/ 69 h 161"/>
                  <a:gd name="T18" fmla="*/ 114 w 166"/>
                  <a:gd name="T19" fmla="*/ 161 h 161"/>
                  <a:gd name="T20" fmla="*/ 166 w 166"/>
                  <a:gd name="T21" fmla="*/ 161 h 161"/>
                  <a:gd name="T22" fmla="*/ 166 w 166"/>
                  <a:gd name="T23" fmla="*/ 8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6" h="161">
                    <a:moveTo>
                      <a:pt x="166" y="85"/>
                    </a:moveTo>
                    <a:lnTo>
                      <a:pt x="166" y="69"/>
                    </a:lnTo>
                    <a:lnTo>
                      <a:pt x="125" y="36"/>
                    </a:lnTo>
                    <a:lnTo>
                      <a:pt x="83" y="0"/>
                    </a:lnTo>
                    <a:lnTo>
                      <a:pt x="0" y="69"/>
                    </a:lnTo>
                    <a:lnTo>
                      <a:pt x="0" y="161"/>
                    </a:lnTo>
                    <a:lnTo>
                      <a:pt x="52" y="161"/>
                    </a:lnTo>
                    <a:lnTo>
                      <a:pt x="52" y="69"/>
                    </a:lnTo>
                    <a:lnTo>
                      <a:pt x="114" y="69"/>
                    </a:lnTo>
                    <a:lnTo>
                      <a:pt x="114" y="161"/>
                    </a:lnTo>
                    <a:lnTo>
                      <a:pt x="166" y="161"/>
                    </a:lnTo>
                    <a:lnTo>
                      <a:pt x="166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black"/>
                  </a:solidFill>
                  <a:latin typeface="Roboto Light"/>
                </a:endParaRPr>
              </a:p>
            </p:txBody>
          </p:sp>
          <p:sp>
            <p:nvSpPr>
              <p:cNvPr id="160" name="Freeform 24"/>
              <p:cNvSpPr>
                <a:spLocks/>
              </p:cNvSpPr>
              <p:nvPr/>
            </p:nvSpPr>
            <p:spPr bwMode="auto">
              <a:xfrm>
                <a:off x="9322422" y="1072507"/>
                <a:ext cx="216149" cy="109832"/>
              </a:xfrm>
              <a:custGeom>
                <a:avLst/>
                <a:gdLst>
                  <a:gd name="T0" fmla="*/ 40 w 246"/>
                  <a:gd name="T1" fmla="*/ 111 h 125"/>
                  <a:gd name="T2" fmla="*/ 123 w 246"/>
                  <a:gd name="T3" fmla="*/ 45 h 125"/>
                  <a:gd name="T4" fmla="*/ 165 w 246"/>
                  <a:gd name="T5" fmla="*/ 78 h 125"/>
                  <a:gd name="T6" fmla="*/ 206 w 246"/>
                  <a:gd name="T7" fmla="*/ 111 h 125"/>
                  <a:gd name="T8" fmla="*/ 224 w 246"/>
                  <a:gd name="T9" fmla="*/ 125 h 125"/>
                  <a:gd name="T10" fmla="*/ 246 w 246"/>
                  <a:gd name="T11" fmla="*/ 102 h 125"/>
                  <a:gd name="T12" fmla="*/ 206 w 246"/>
                  <a:gd name="T13" fmla="*/ 69 h 125"/>
                  <a:gd name="T14" fmla="*/ 165 w 246"/>
                  <a:gd name="T15" fmla="*/ 36 h 125"/>
                  <a:gd name="T16" fmla="*/ 123 w 246"/>
                  <a:gd name="T17" fmla="*/ 0 h 125"/>
                  <a:gd name="T18" fmla="*/ 0 w 246"/>
                  <a:gd name="T19" fmla="*/ 102 h 125"/>
                  <a:gd name="T20" fmla="*/ 21 w 246"/>
                  <a:gd name="T21" fmla="*/ 125 h 125"/>
                  <a:gd name="T22" fmla="*/ 40 w 246"/>
                  <a:gd name="T23" fmla="*/ 11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6" h="125">
                    <a:moveTo>
                      <a:pt x="40" y="111"/>
                    </a:moveTo>
                    <a:lnTo>
                      <a:pt x="123" y="45"/>
                    </a:lnTo>
                    <a:lnTo>
                      <a:pt x="165" y="78"/>
                    </a:lnTo>
                    <a:lnTo>
                      <a:pt x="206" y="111"/>
                    </a:lnTo>
                    <a:lnTo>
                      <a:pt x="224" y="125"/>
                    </a:lnTo>
                    <a:lnTo>
                      <a:pt x="246" y="102"/>
                    </a:lnTo>
                    <a:lnTo>
                      <a:pt x="206" y="69"/>
                    </a:lnTo>
                    <a:lnTo>
                      <a:pt x="165" y="36"/>
                    </a:lnTo>
                    <a:lnTo>
                      <a:pt x="123" y="0"/>
                    </a:lnTo>
                    <a:lnTo>
                      <a:pt x="0" y="102"/>
                    </a:lnTo>
                    <a:lnTo>
                      <a:pt x="21" y="125"/>
                    </a:lnTo>
                    <a:lnTo>
                      <a:pt x="40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black"/>
                  </a:solidFill>
                  <a:latin typeface="Roboto Light"/>
                </a:endParaRPr>
              </a:p>
            </p:txBody>
          </p:sp>
        </p:grpSp>
      </p:grpSp>
      <p:grpSp>
        <p:nvGrpSpPr>
          <p:cNvPr id="161" name="Group 72"/>
          <p:cNvGrpSpPr/>
          <p:nvPr/>
        </p:nvGrpSpPr>
        <p:grpSpPr>
          <a:xfrm>
            <a:off x="571847" y="3781218"/>
            <a:ext cx="622647" cy="622647"/>
            <a:chOff x="1100743" y="2816840"/>
            <a:chExt cx="622647" cy="622647"/>
          </a:xfrm>
        </p:grpSpPr>
        <p:sp>
          <p:nvSpPr>
            <p:cNvPr id="162" name="Oval 73"/>
            <p:cNvSpPr/>
            <p:nvPr/>
          </p:nvSpPr>
          <p:spPr>
            <a:xfrm>
              <a:off x="1100743" y="2816840"/>
              <a:ext cx="622647" cy="622647"/>
            </a:xfrm>
            <a:prstGeom prst="ellipse">
              <a:avLst/>
            </a:prstGeom>
            <a:solidFill>
              <a:srgbClr val="25C8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kern="0">
                <a:solidFill>
                  <a:prstClr val="white"/>
                </a:solidFill>
                <a:latin typeface="Roboto Light"/>
              </a:endParaRPr>
            </a:p>
          </p:txBody>
        </p:sp>
        <p:grpSp>
          <p:nvGrpSpPr>
            <p:cNvPr id="163" name="Group 74"/>
            <p:cNvGrpSpPr/>
            <p:nvPr/>
          </p:nvGrpSpPr>
          <p:grpSpPr>
            <a:xfrm>
              <a:off x="1248731" y="2973201"/>
              <a:ext cx="326670" cy="273890"/>
              <a:chOff x="8297910" y="1608487"/>
              <a:chExt cx="201212" cy="168702"/>
            </a:xfrm>
            <a:solidFill>
              <a:sysClr val="window" lastClr="FFFFFF"/>
            </a:solidFill>
          </p:grpSpPr>
          <p:sp>
            <p:nvSpPr>
              <p:cNvPr id="164" name="Freeform 29"/>
              <p:cNvSpPr>
                <a:spLocks/>
              </p:cNvSpPr>
              <p:nvPr/>
            </p:nvSpPr>
            <p:spPr bwMode="auto">
              <a:xfrm>
                <a:off x="8297910" y="1725348"/>
                <a:ext cx="201212" cy="51841"/>
              </a:xfrm>
              <a:custGeom>
                <a:avLst/>
                <a:gdLst>
                  <a:gd name="T0" fmla="*/ 149 w 229"/>
                  <a:gd name="T1" fmla="*/ 31 h 59"/>
                  <a:gd name="T2" fmla="*/ 78 w 229"/>
                  <a:gd name="T3" fmla="*/ 31 h 59"/>
                  <a:gd name="T4" fmla="*/ 78 w 229"/>
                  <a:gd name="T5" fmla="*/ 0 h 59"/>
                  <a:gd name="T6" fmla="*/ 0 w 229"/>
                  <a:gd name="T7" fmla="*/ 0 h 59"/>
                  <a:gd name="T8" fmla="*/ 0 w 229"/>
                  <a:gd name="T9" fmla="*/ 59 h 59"/>
                  <a:gd name="T10" fmla="*/ 229 w 229"/>
                  <a:gd name="T11" fmla="*/ 59 h 59"/>
                  <a:gd name="T12" fmla="*/ 229 w 229"/>
                  <a:gd name="T13" fmla="*/ 0 h 59"/>
                  <a:gd name="T14" fmla="*/ 149 w 229"/>
                  <a:gd name="T15" fmla="*/ 0 h 59"/>
                  <a:gd name="T16" fmla="*/ 149 w 229"/>
                  <a:gd name="T17" fmla="*/ 3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9" h="59">
                    <a:moveTo>
                      <a:pt x="149" y="31"/>
                    </a:moveTo>
                    <a:lnTo>
                      <a:pt x="78" y="31"/>
                    </a:lnTo>
                    <a:lnTo>
                      <a:pt x="78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229" y="59"/>
                    </a:lnTo>
                    <a:lnTo>
                      <a:pt x="229" y="0"/>
                    </a:lnTo>
                    <a:lnTo>
                      <a:pt x="149" y="0"/>
                    </a:lnTo>
                    <a:lnTo>
                      <a:pt x="149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black"/>
                  </a:solidFill>
                  <a:latin typeface="Roboto Light"/>
                </a:endParaRPr>
              </a:p>
            </p:txBody>
          </p:sp>
          <p:sp>
            <p:nvSpPr>
              <p:cNvPr id="165" name="Rectangle 30"/>
              <p:cNvSpPr>
                <a:spLocks noChangeArrowheads="1"/>
              </p:cNvSpPr>
              <p:nvPr/>
            </p:nvSpPr>
            <p:spPr bwMode="auto">
              <a:xfrm>
                <a:off x="8378746" y="1725348"/>
                <a:ext cx="37782" cy="1669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black"/>
                  </a:solidFill>
                  <a:latin typeface="Roboto Light"/>
                </a:endParaRPr>
              </a:p>
            </p:txBody>
          </p:sp>
          <p:sp>
            <p:nvSpPr>
              <p:cNvPr id="166" name="Freeform 31"/>
              <p:cNvSpPr>
                <a:spLocks noEditPoints="1"/>
              </p:cNvSpPr>
              <p:nvPr/>
            </p:nvSpPr>
            <p:spPr bwMode="auto">
              <a:xfrm>
                <a:off x="8297910" y="1608487"/>
                <a:ext cx="201212" cy="106317"/>
              </a:xfrm>
              <a:custGeom>
                <a:avLst/>
                <a:gdLst>
                  <a:gd name="T0" fmla="*/ 170 w 229"/>
                  <a:gd name="T1" fmla="*/ 0 h 121"/>
                  <a:gd name="T2" fmla="*/ 114 w 229"/>
                  <a:gd name="T3" fmla="*/ 0 h 121"/>
                  <a:gd name="T4" fmla="*/ 114 w 229"/>
                  <a:gd name="T5" fmla="*/ 19 h 121"/>
                  <a:gd name="T6" fmla="*/ 151 w 229"/>
                  <a:gd name="T7" fmla="*/ 19 h 121"/>
                  <a:gd name="T8" fmla="*/ 151 w 229"/>
                  <a:gd name="T9" fmla="*/ 43 h 121"/>
                  <a:gd name="T10" fmla="*/ 114 w 229"/>
                  <a:gd name="T11" fmla="*/ 43 h 121"/>
                  <a:gd name="T12" fmla="*/ 114 w 229"/>
                  <a:gd name="T13" fmla="*/ 121 h 121"/>
                  <a:gd name="T14" fmla="*/ 149 w 229"/>
                  <a:gd name="T15" fmla="*/ 121 h 121"/>
                  <a:gd name="T16" fmla="*/ 229 w 229"/>
                  <a:gd name="T17" fmla="*/ 121 h 121"/>
                  <a:gd name="T18" fmla="*/ 229 w 229"/>
                  <a:gd name="T19" fmla="*/ 43 h 121"/>
                  <a:gd name="T20" fmla="*/ 170 w 229"/>
                  <a:gd name="T21" fmla="*/ 43 h 121"/>
                  <a:gd name="T22" fmla="*/ 170 w 229"/>
                  <a:gd name="T23" fmla="*/ 0 h 121"/>
                  <a:gd name="T24" fmla="*/ 114 w 229"/>
                  <a:gd name="T25" fmla="*/ 0 h 121"/>
                  <a:gd name="T26" fmla="*/ 57 w 229"/>
                  <a:gd name="T27" fmla="*/ 0 h 121"/>
                  <a:gd name="T28" fmla="*/ 57 w 229"/>
                  <a:gd name="T29" fmla="*/ 43 h 121"/>
                  <a:gd name="T30" fmla="*/ 0 w 229"/>
                  <a:gd name="T31" fmla="*/ 43 h 121"/>
                  <a:gd name="T32" fmla="*/ 0 w 229"/>
                  <a:gd name="T33" fmla="*/ 121 h 121"/>
                  <a:gd name="T34" fmla="*/ 78 w 229"/>
                  <a:gd name="T35" fmla="*/ 121 h 121"/>
                  <a:gd name="T36" fmla="*/ 114 w 229"/>
                  <a:gd name="T37" fmla="*/ 121 h 121"/>
                  <a:gd name="T38" fmla="*/ 114 w 229"/>
                  <a:gd name="T39" fmla="*/ 43 h 121"/>
                  <a:gd name="T40" fmla="*/ 78 w 229"/>
                  <a:gd name="T41" fmla="*/ 43 h 121"/>
                  <a:gd name="T42" fmla="*/ 78 w 229"/>
                  <a:gd name="T43" fmla="*/ 43 h 121"/>
                  <a:gd name="T44" fmla="*/ 78 w 229"/>
                  <a:gd name="T45" fmla="*/ 19 h 121"/>
                  <a:gd name="T46" fmla="*/ 114 w 229"/>
                  <a:gd name="T47" fmla="*/ 19 h 121"/>
                  <a:gd name="T48" fmla="*/ 114 w 229"/>
                  <a:gd name="T4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9" h="121">
                    <a:moveTo>
                      <a:pt x="170" y="0"/>
                    </a:moveTo>
                    <a:lnTo>
                      <a:pt x="114" y="0"/>
                    </a:lnTo>
                    <a:lnTo>
                      <a:pt x="114" y="19"/>
                    </a:lnTo>
                    <a:lnTo>
                      <a:pt x="151" y="19"/>
                    </a:lnTo>
                    <a:lnTo>
                      <a:pt x="151" y="43"/>
                    </a:lnTo>
                    <a:lnTo>
                      <a:pt x="114" y="43"/>
                    </a:lnTo>
                    <a:lnTo>
                      <a:pt x="114" y="121"/>
                    </a:lnTo>
                    <a:lnTo>
                      <a:pt x="149" y="121"/>
                    </a:lnTo>
                    <a:lnTo>
                      <a:pt x="229" y="121"/>
                    </a:lnTo>
                    <a:lnTo>
                      <a:pt x="229" y="43"/>
                    </a:lnTo>
                    <a:lnTo>
                      <a:pt x="170" y="43"/>
                    </a:lnTo>
                    <a:lnTo>
                      <a:pt x="170" y="0"/>
                    </a:lnTo>
                    <a:close/>
                    <a:moveTo>
                      <a:pt x="114" y="0"/>
                    </a:moveTo>
                    <a:lnTo>
                      <a:pt x="57" y="0"/>
                    </a:lnTo>
                    <a:lnTo>
                      <a:pt x="57" y="43"/>
                    </a:lnTo>
                    <a:lnTo>
                      <a:pt x="0" y="43"/>
                    </a:lnTo>
                    <a:lnTo>
                      <a:pt x="0" y="121"/>
                    </a:lnTo>
                    <a:lnTo>
                      <a:pt x="78" y="121"/>
                    </a:lnTo>
                    <a:lnTo>
                      <a:pt x="114" y="121"/>
                    </a:lnTo>
                    <a:lnTo>
                      <a:pt x="114" y="43"/>
                    </a:lnTo>
                    <a:lnTo>
                      <a:pt x="78" y="43"/>
                    </a:lnTo>
                    <a:lnTo>
                      <a:pt x="78" y="43"/>
                    </a:lnTo>
                    <a:lnTo>
                      <a:pt x="78" y="19"/>
                    </a:lnTo>
                    <a:lnTo>
                      <a:pt x="114" y="19"/>
                    </a:lnTo>
                    <a:lnTo>
                      <a:pt x="11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black"/>
                  </a:solidFill>
                  <a:latin typeface="Roboto Light"/>
                </a:endParaRPr>
              </a:p>
            </p:txBody>
          </p:sp>
        </p:grpSp>
      </p:grpSp>
      <p:grpSp>
        <p:nvGrpSpPr>
          <p:cNvPr id="167" name="Group 78"/>
          <p:cNvGrpSpPr/>
          <p:nvPr/>
        </p:nvGrpSpPr>
        <p:grpSpPr>
          <a:xfrm>
            <a:off x="571847" y="4638239"/>
            <a:ext cx="622647" cy="622647"/>
            <a:chOff x="1100743" y="3673861"/>
            <a:chExt cx="622647" cy="622647"/>
          </a:xfrm>
        </p:grpSpPr>
        <p:sp>
          <p:nvSpPr>
            <p:cNvPr id="168" name="Oval 79"/>
            <p:cNvSpPr/>
            <p:nvPr/>
          </p:nvSpPr>
          <p:spPr>
            <a:xfrm>
              <a:off x="1100743" y="3673861"/>
              <a:ext cx="622647" cy="622647"/>
            </a:xfrm>
            <a:prstGeom prst="ellipse">
              <a:avLst/>
            </a:prstGeom>
            <a:solidFill>
              <a:srgbClr val="81DC6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kern="0">
                <a:solidFill>
                  <a:prstClr val="white"/>
                </a:solidFill>
                <a:latin typeface="Roboto Light"/>
              </a:endParaRPr>
            </a:p>
          </p:txBody>
        </p:sp>
        <p:sp>
          <p:nvSpPr>
            <p:cNvPr id="169" name="Freeform 40"/>
            <p:cNvSpPr>
              <a:spLocks noEditPoints="1"/>
            </p:cNvSpPr>
            <p:nvPr/>
          </p:nvSpPr>
          <p:spPr bwMode="auto">
            <a:xfrm>
              <a:off x="1263710" y="3835401"/>
              <a:ext cx="296713" cy="299566"/>
            </a:xfrm>
            <a:custGeom>
              <a:avLst/>
              <a:gdLst>
                <a:gd name="T0" fmla="*/ 66 w 88"/>
                <a:gd name="T1" fmla="*/ 83 h 89"/>
                <a:gd name="T2" fmla="*/ 82 w 88"/>
                <a:gd name="T3" fmla="*/ 67 h 89"/>
                <a:gd name="T4" fmla="*/ 87 w 88"/>
                <a:gd name="T5" fmla="*/ 53 h 89"/>
                <a:gd name="T6" fmla="*/ 87 w 88"/>
                <a:gd name="T7" fmla="*/ 36 h 89"/>
                <a:gd name="T8" fmla="*/ 82 w 88"/>
                <a:gd name="T9" fmla="*/ 22 h 89"/>
                <a:gd name="T10" fmla="*/ 66 w 88"/>
                <a:gd name="T11" fmla="*/ 6 h 89"/>
                <a:gd name="T12" fmla="*/ 60 w 88"/>
                <a:gd name="T13" fmla="*/ 3 h 89"/>
                <a:gd name="T14" fmla="*/ 47 w 88"/>
                <a:gd name="T15" fmla="*/ 0 h 89"/>
                <a:gd name="T16" fmla="*/ 49 w 88"/>
                <a:gd name="T17" fmla="*/ 5 h 89"/>
                <a:gd name="T18" fmla="*/ 54 w 88"/>
                <a:gd name="T19" fmla="*/ 5 h 89"/>
                <a:gd name="T20" fmla="*/ 59 w 88"/>
                <a:gd name="T21" fmla="*/ 6 h 89"/>
                <a:gd name="T22" fmla="*/ 58 w 88"/>
                <a:gd name="T23" fmla="*/ 7 h 89"/>
                <a:gd name="T24" fmla="*/ 51 w 88"/>
                <a:gd name="T25" fmla="*/ 10 h 89"/>
                <a:gd name="T26" fmla="*/ 52 w 88"/>
                <a:gd name="T27" fmla="*/ 14 h 89"/>
                <a:gd name="T28" fmla="*/ 56 w 88"/>
                <a:gd name="T29" fmla="*/ 17 h 89"/>
                <a:gd name="T30" fmla="*/ 62 w 88"/>
                <a:gd name="T31" fmla="*/ 9 h 89"/>
                <a:gd name="T32" fmla="*/ 67 w 88"/>
                <a:gd name="T33" fmla="*/ 10 h 89"/>
                <a:gd name="T34" fmla="*/ 71 w 88"/>
                <a:gd name="T35" fmla="*/ 12 h 89"/>
                <a:gd name="T36" fmla="*/ 73 w 88"/>
                <a:gd name="T37" fmla="*/ 18 h 89"/>
                <a:gd name="T38" fmla="*/ 71 w 88"/>
                <a:gd name="T39" fmla="*/ 21 h 89"/>
                <a:gd name="T40" fmla="*/ 69 w 88"/>
                <a:gd name="T41" fmla="*/ 19 h 89"/>
                <a:gd name="T42" fmla="*/ 63 w 88"/>
                <a:gd name="T43" fmla="*/ 20 h 89"/>
                <a:gd name="T44" fmla="*/ 67 w 88"/>
                <a:gd name="T45" fmla="*/ 22 h 89"/>
                <a:gd name="T46" fmla="*/ 58 w 88"/>
                <a:gd name="T47" fmla="*/ 26 h 89"/>
                <a:gd name="T48" fmla="*/ 53 w 88"/>
                <a:gd name="T49" fmla="*/ 29 h 89"/>
                <a:gd name="T50" fmla="*/ 48 w 88"/>
                <a:gd name="T51" fmla="*/ 34 h 89"/>
                <a:gd name="T52" fmla="*/ 51 w 88"/>
                <a:gd name="T53" fmla="*/ 53 h 89"/>
                <a:gd name="T54" fmla="*/ 56 w 88"/>
                <a:gd name="T55" fmla="*/ 54 h 89"/>
                <a:gd name="T56" fmla="*/ 61 w 88"/>
                <a:gd name="T57" fmla="*/ 56 h 89"/>
                <a:gd name="T58" fmla="*/ 69 w 88"/>
                <a:gd name="T59" fmla="*/ 60 h 89"/>
                <a:gd name="T60" fmla="*/ 73 w 88"/>
                <a:gd name="T61" fmla="*/ 64 h 89"/>
                <a:gd name="T62" fmla="*/ 80 w 88"/>
                <a:gd name="T63" fmla="*/ 67 h 89"/>
                <a:gd name="T64" fmla="*/ 50 w 88"/>
                <a:gd name="T65" fmla="*/ 78 h 89"/>
                <a:gd name="T66" fmla="*/ 0 w 88"/>
                <a:gd name="T67" fmla="*/ 38 h 89"/>
                <a:gd name="T68" fmla="*/ 1 w 88"/>
                <a:gd name="T69" fmla="*/ 56 h 89"/>
                <a:gd name="T70" fmla="*/ 9 w 88"/>
                <a:gd name="T71" fmla="*/ 72 h 89"/>
                <a:gd name="T72" fmla="*/ 28 w 88"/>
                <a:gd name="T73" fmla="*/ 86 h 89"/>
                <a:gd name="T74" fmla="*/ 45 w 88"/>
                <a:gd name="T75" fmla="*/ 71 h 89"/>
                <a:gd name="T76" fmla="*/ 43 w 88"/>
                <a:gd name="T77" fmla="*/ 63 h 89"/>
                <a:gd name="T78" fmla="*/ 45 w 88"/>
                <a:gd name="T79" fmla="*/ 57 h 89"/>
                <a:gd name="T80" fmla="*/ 40 w 88"/>
                <a:gd name="T81" fmla="*/ 55 h 89"/>
                <a:gd name="T82" fmla="*/ 34 w 88"/>
                <a:gd name="T83" fmla="*/ 51 h 89"/>
                <a:gd name="T84" fmla="*/ 25 w 88"/>
                <a:gd name="T85" fmla="*/ 47 h 89"/>
                <a:gd name="T86" fmla="*/ 21 w 88"/>
                <a:gd name="T87" fmla="*/ 40 h 89"/>
                <a:gd name="T88" fmla="*/ 19 w 88"/>
                <a:gd name="T89" fmla="*/ 39 h 89"/>
                <a:gd name="T90" fmla="*/ 19 w 88"/>
                <a:gd name="T91" fmla="*/ 40 h 89"/>
                <a:gd name="T92" fmla="*/ 16 w 88"/>
                <a:gd name="T93" fmla="*/ 33 h 89"/>
                <a:gd name="T94" fmla="*/ 16 w 88"/>
                <a:gd name="T95" fmla="*/ 26 h 89"/>
                <a:gd name="T96" fmla="*/ 19 w 88"/>
                <a:gd name="T97" fmla="*/ 18 h 89"/>
                <a:gd name="T98" fmla="*/ 18 w 88"/>
                <a:gd name="T99" fmla="*/ 13 h 89"/>
                <a:gd name="T100" fmla="*/ 39 w 88"/>
                <a:gd name="T101" fmla="*/ 3 h 89"/>
                <a:gd name="T102" fmla="*/ 47 w 88"/>
                <a:gd name="T103" fmla="*/ 0 h 89"/>
                <a:gd name="T104" fmla="*/ 27 w 88"/>
                <a:gd name="T105" fmla="*/ 3 h 89"/>
                <a:gd name="T106" fmla="*/ 13 w 88"/>
                <a:gd name="T107" fmla="*/ 13 h 89"/>
                <a:gd name="T108" fmla="*/ 3 w 88"/>
                <a:gd name="T109" fmla="*/ 28 h 89"/>
                <a:gd name="T110" fmla="*/ 47 w 88"/>
                <a:gd name="T111" fmla="*/ 56 h 89"/>
                <a:gd name="T112" fmla="*/ 40 w 88"/>
                <a:gd name="T113" fmla="*/ 49 h 89"/>
                <a:gd name="T114" fmla="*/ 39 w 88"/>
                <a:gd name="T115" fmla="*/ 45 h 89"/>
                <a:gd name="T116" fmla="*/ 31 w 88"/>
                <a:gd name="T117" fmla="*/ 46 h 89"/>
                <a:gd name="T118" fmla="*/ 35 w 88"/>
                <a:gd name="T119" fmla="*/ 37 h 89"/>
                <a:gd name="T120" fmla="*/ 43 w 88"/>
                <a:gd name="T121" fmla="*/ 37 h 89"/>
                <a:gd name="T122" fmla="*/ 46 w 88"/>
                <a:gd name="T123" fmla="*/ 3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" h="89">
                  <a:moveTo>
                    <a:pt x="47" y="89"/>
                  </a:moveTo>
                  <a:cubicBezTo>
                    <a:pt x="49" y="89"/>
                    <a:pt x="52" y="88"/>
                    <a:pt x="54" y="88"/>
                  </a:cubicBezTo>
                  <a:cubicBezTo>
                    <a:pt x="55" y="87"/>
                    <a:pt x="57" y="87"/>
                    <a:pt x="58" y="86"/>
                  </a:cubicBezTo>
                  <a:cubicBezTo>
                    <a:pt x="59" y="86"/>
                    <a:pt x="59" y="86"/>
                    <a:pt x="60" y="86"/>
                  </a:cubicBezTo>
                  <a:cubicBezTo>
                    <a:pt x="61" y="85"/>
                    <a:pt x="63" y="85"/>
                    <a:pt x="64" y="84"/>
                  </a:cubicBezTo>
                  <a:cubicBezTo>
                    <a:pt x="65" y="84"/>
                    <a:pt x="65" y="83"/>
                    <a:pt x="66" y="83"/>
                  </a:cubicBezTo>
                  <a:cubicBezTo>
                    <a:pt x="69" y="81"/>
                    <a:pt x="71" y="79"/>
                    <a:pt x="74" y="77"/>
                  </a:cubicBezTo>
                  <a:cubicBezTo>
                    <a:pt x="74" y="77"/>
                    <a:pt x="75" y="76"/>
                    <a:pt x="75" y="76"/>
                  </a:cubicBezTo>
                  <a:cubicBezTo>
                    <a:pt x="76" y="75"/>
                    <a:pt x="76" y="75"/>
                    <a:pt x="77" y="74"/>
                  </a:cubicBezTo>
                  <a:cubicBezTo>
                    <a:pt x="77" y="73"/>
                    <a:pt x="78" y="73"/>
                    <a:pt x="79" y="72"/>
                  </a:cubicBezTo>
                  <a:cubicBezTo>
                    <a:pt x="80" y="71"/>
                    <a:pt x="81" y="69"/>
                    <a:pt x="82" y="68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3" y="66"/>
                    <a:pt x="83" y="65"/>
                    <a:pt x="83" y="65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4" y="63"/>
                    <a:pt x="84" y="62"/>
                    <a:pt x="85" y="62"/>
                  </a:cubicBezTo>
                  <a:cubicBezTo>
                    <a:pt x="85" y="61"/>
                    <a:pt x="85" y="60"/>
                    <a:pt x="86" y="60"/>
                  </a:cubicBezTo>
                  <a:cubicBezTo>
                    <a:pt x="86" y="58"/>
                    <a:pt x="86" y="57"/>
                    <a:pt x="87" y="56"/>
                  </a:cubicBezTo>
                  <a:cubicBezTo>
                    <a:pt x="87" y="55"/>
                    <a:pt x="87" y="54"/>
                    <a:pt x="87" y="53"/>
                  </a:cubicBezTo>
                  <a:cubicBezTo>
                    <a:pt x="87" y="53"/>
                    <a:pt x="88" y="52"/>
                    <a:pt x="88" y="51"/>
                  </a:cubicBezTo>
                  <a:cubicBezTo>
                    <a:pt x="88" y="50"/>
                    <a:pt x="88" y="50"/>
                    <a:pt x="88" y="49"/>
                  </a:cubicBezTo>
                  <a:cubicBezTo>
                    <a:pt x="88" y="47"/>
                    <a:pt x="88" y="46"/>
                    <a:pt x="88" y="44"/>
                  </a:cubicBezTo>
                  <a:cubicBezTo>
                    <a:pt x="88" y="43"/>
                    <a:pt x="88" y="41"/>
                    <a:pt x="88" y="40"/>
                  </a:cubicBezTo>
                  <a:cubicBezTo>
                    <a:pt x="88" y="39"/>
                    <a:pt x="88" y="38"/>
                    <a:pt x="88" y="38"/>
                  </a:cubicBezTo>
                  <a:cubicBezTo>
                    <a:pt x="88" y="37"/>
                    <a:pt x="87" y="36"/>
                    <a:pt x="87" y="36"/>
                  </a:cubicBezTo>
                  <a:cubicBezTo>
                    <a:pt x="87" y="35"/>
                    <a:pt x="87" y="34"/>
                    <a:pt x="87" y="33"/>
                  </a:cubicBezTo>
                  <a:cubicBezTo>
                    <a:pt x="86" y="32"/>
                    <a:pt x="86" y="31"/>
                    <a:pt x="86" y="29"/>
                  </a:cubicBezTo>
                  <a:cubicBezTo>
                    <a:pt x="85" y="29"/>
                    <a:pt x="85" y="29"/>
                    <a:pt x="85" y="28"/>
                  </a:cubicBezTo>
                  <a:cubicBezTo>
                    <a:pt x="85" y="27"/>
                    <a:pt x="84" y="26"/>
                    <a:pt x="84" y="25"/>
                  </a:cubicBezTo>
                  <a:cubicBezTo>
                    <a:pt x="84" y="25"/>
                    <a:pt x="84" y="25"/>
                    <a:pt x="83" y="24"/>
                  </a:cubicBezTo>
                  <a:cubicBezTo>
                    <a:pt x="83" y="24"/>
                    <a:pt x="83" y="23"/>
                    <a:pt x="82" y="22"/>
                  </a:cubicBezTo>
                  <a:cubicBezTo>
                    <a:pt x="81" y="21"/>
                    <a:pt x="80" y="19"/>
                    <a:pt x="79" y="17"/>
                  </a:cubicBezTo>
                  <a:cubicBezTo>
                    <a:pt x="78" y="16"/>
                    <a:pt x="77" y="15"/>
                    <a:pt x="77" y="15"/>
                  </a:cubicBezTo>
                  <a:cubicBezTo>
                    <a:pt x="76" y="14"/>
                    <a:pt x="76" y="14"/>
                    <a:pt x="75" y="13"/>
                  </a:cubicBezTo>
                  <a:cubicBezTo>
                    <a:pt x="75" y="13"/>
                    <a:pt x="74" y="12"/>
                    <a:pt x="74" y="12"/>
                  </a:cubicBezTo>
                  <a:cubicBezTo>
                    <a:pt x="73" y="11"/>
                    <a:pt x="72" y="10"/>
                    <a:pt x="71" y="9"/>
                  </a:cubicBezTo>
                  <a:cubicBezTo>
                    <a:pt x="69" y="8"/>
                    <a:pt x="68" y="7"/>
                    <a:pt x="66" y="6"/>
                  </a:cubicBezTo>
                  <a:cubicBezTo>
                    <a:pt x="65" y="6"/>
                    <a:pt x="65" y="5"/>
                    <a:pt x="64" y="5"/>
                  </a:cubicBezTo>
                  <a:cubicBezTo>
                    <a:pt x="64" y="5"/>
                    <a:pt x="64" y="5"/>
                    <a:pt x="63" y="5"/>
                  </a:cubicBezTo>
                  <a:cubicBezTo>
                    <a:pt x="63" y="4"/>
                    <a:pt x="63" y="4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1" y="4"/>
                    <a:pt x="61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59" y="3"/>
                    <a:pt x="58" y="3"/>
                  </a:cubicBezTo>
                  <a:cubicBezTo>
                    <a:pt x="58" y="3"/>
                    <a:pt x="58" y="2"/>
                    <a:pt x="58" y="2"/>
                  </a:cubicBezTo>
                  <a:cubicBezTo>
                    <a:pt x="57" y="2"/>
                    <a:pt x="55" y="2"/>
                    <a:pt x="54" y="1"/>
                  </a:cubicBezTo>
                  <a:cubicBezTo>
                    <a:pt x="54" y="1"/>
                    <a:pt x="53" y="1"/>
                    <a:pt x="53" y="1"/>
                  </a:cubicBezTo>
                  <a:cubicBezTo>
                    <a:pt x="53" y="1"/>
                    <a:pt x="52" y="1"/>
                    <a:pt x="52" y="1"/>
                  </a:cubicBezTo>
                  <a:cubicBezTo>
                    <a:pt x="50" y="1"/>
                    <a:pt x="49" y="0"/>
                    <a:pt x="47" y="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9" y="3"/>
                    <a:pt x="51" y="3"/>
                    <a:pt x="52" y="3"/>
                  </a:cubicBezTo>
                  <a:cubicBezTo>
                    <a:pt x="52" y="4"/>
                    <a:pt x="52" y="3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0" y="4"/>
                    <a:pt x="49" y="4"/>
                    <a:pt x="48" y="4"/>
                  </a:cubicBezTo>
                  <a:cubicBezTo>
                    <a:pt x="48" y="4"/>
                    <a:pt x="49" y="4"/>
                    <a:pt x="49" y="5"/>
                  </a:cubicBezTo>
                  <a:cubicBezTo>
                    <a:pt x="50" y="5"/>
                    <a:pt x="50" y="5"/>
                    <a:pt x="51" y="5"/>
                  </a:cubicBezTo>
                  <a:cubicBezTo>
                    <a:pt x="52" y="5"/>
                    <a:pt x="52" y="5"/>
                    <a:pt x="53" y="5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4" y="4"/>
                  </a:cubicBezTo>
                  <a:cubicBezTo>
                    <a:pt x="54" y="4"/>
                    <a:pt x="54" y="4"/>
                    <a:pt x="55" y="4"/>
                  </a:cubicBezTo>
                  <a:cubicBezTo>
                    <a:pt x="55" y="4"/>
                    <a:pt x="54" y="4"/>
                    <a:pt x="54" y="5"/>
                  </a:cubicBezTo>
                  <a:cubicBezTo>
                    <a:pt x="55" y="5"/>
                    <a:pt x="55" y="5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7" y="4"/>
                    <a:pt x="57" y="5"/>
                    <a:pt x="58" y="5"/>
                  </a:cubicBezTo>
                  <a:cubicBezTo>
                    <a:pt x="59" y="5"/>
                    <a:pt x="60" y="6"/>
                    <a:pt x="61" y="6"/>
                  </a:cubicBezTo>
                  <a:cubicBezTo>
                    <a:pt x="61" y="6"/>
                    <a:pt x="60" y="6"/>
                    <a:pt x="60" y="6"/>
                  </a:cubicBezTo>
                  <a:cubicBezTo>
                    <a:pt x="60" y="6"/>
                    <a:pt x="60" y="6"/>
                    <a:pt x="59" y="6"/>
                  </a:cubicBezTo>
                  <a:cubicBezTo>
                    <a:pt x="59" y="6"/>
                    <a:pt x="60" y="7"/>
                    <a:pt x="60" y="7"/>
                  </a:cubicBezTo>
                  <a:cubicBezTo>
                    <a:pt x="61" y="7"/>
                    <a:pt x="61" y="7"/>
                    <a:pt x="61" y="8"/>
                  </a:cubicBezTo>
                  <a:cubicBezTo>
                    <a:pt x="61" y="9"/>
                    <a:pt x="60" y="8"/>
                    <a:pt x="60" y="8"/>
                  </a:cubicBezTo>
                  <a:cubicBezTo>
                    <a:pt x="59" y="8"/>
                    <a:pt x="58" y="9"/>
                    <a:pt x="57" y="8"/>
                  </a:cubicBezTo>
                  <a:cubicBezTo>
                    <a:pt x="57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7" y="7"/>
                    <a:pt x="57" y="7"/>
                  </a:cubicBezTo>
                  <a:cubicBezTo>
                    <a:pt x="57" y="7"/>
                    <a:pt x="57" y="8"/>
                    <a:pt x="56" y="8"/>
                  </a:cubicBezTo>
                  <a:cubicBezTo>
                    <a:pt x="56" y="8"/>
                    <a:pt x="56" y="8"/>
                    <a:pt x="55" y="8"/>
                  </a:cubicBezTo>
                  <a:cubicBezTo>
                    <a:pt x="55" y="8"/>
                    <a:pt x="54" y="8"/>
                    <a:pt x="54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2" y="9"/>
                    <a:pt x="51" y="10"/>
                  </a:cubicBezTo>
                  <a:cubicBezTo>
                    <a:pt x="50" y="10"/>
                    <a:pt x="50" y="10"/>
                    <a:pt x="49" y="11"/>
                  </a:cubicBezTo>
                  <a:cubicBezTo>
                    <a:pt x="49" y="11"/>
                    <a:pt x="49" y="11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50" y="13"/>
                    <a:pt x="50" y="13"/>
                  </a:cubicBezTo>
                  <a:cubicBezTo>
                    <a:pt x="51" y="13"/>
                    <a:pt x="51" y="14"/>
                    <a:pt x="52" y="14"/>
                  </a:cubicBezTo>
                  <a:cubicBezTo>
                    <a:pt x="52" y="14"/>
                    <a:pt x="53" y="15"/>
                    <a:pt x="53" y="15"/>
                  </a:cubicBezTo>
                  <a:cubicBezTo>
                    <a:pt x="54" y="15"/>
                    <a:pt x="55" y="15"/>
                    <a:pt x="55" y="15"/>
                  </a:cubicBezTo>
                  <a:cubicBezTo>
                    <a:pt x="55" y="16"/>
                    <a:pt x="54" y="16"/>
                    <a:pt x="54" y="16"/>
                  </a:cubicBezTo>
                  <a:cubicBezTo>
                    <a:pt x="55" y="17"/>
                    <a:pt x="54" y="17"/>
                    <a:pt x="54" y="17"/>
                  </a:cubicBezTo>
                  <a:cubicBezTo>
                    <a:pt x="54" y="18"/>
                    <a:pt x="54" y="18"/>
                    <a:pt x="55" y="18"/>
                  </a:cubicBezTo>
                  <a:cubicBezTo>
                    <a:pt x="55" y="18"/>
                    <a:pt x="56" y="18"/>
                    <a:pt x="56" y="17"/>
                  </a:cubicBezTo>
                  <a:cubicBezTo>
                    <a:pt x="56" y="17"/>
                    <a:pt x="56" y="16"/>
                    <a:pt x="57" y="15"/>
                  </a:cubicBezTo>
                  <a:cubicBezTo>
                    <a:pt x="59" y="15"/>
                    <a:pt x="61" y="14"/>
                    <a:pt x="61" y="12"/>
                  </a:cubicBezTo>
                  <a:cubicBezTo>
                    <a:pt x="61" y="12"/>
                    <a:pt x="61" y="12"/>
                    <a:pt x="61" y="11"/>
                  </a:cubicBezTo>
                  <a:cubicBezTo>
                    <a:pt x="61" y="11"/>
                    <a:pt x="61" y="11"/>
                    <a:pt x="61" y="10"/>
                  </a:cubicBezTo>
                  <a:cubicBezTo>
                    <a:pt x="61" y="10"/>
                    <a:pt x="62" y="10"/>
                    <a:pt x="62" y="10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4" y="9"/>
                    <a:pt x="64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6" y="9"/>
                    <a:pt x="66" y="10"/>
                    <a:pt x="66" y="10"/>
                  </a:cubicBezTo>
                  <a:cubicBezTo>
                    <a:pt x="66" y="10"/>
                    <a:pt x="67" y="10"/>
                    <a:pt x="67" y="10"/>
                  </a:cubicBezTo>
                  <a:cubicBezTo>
                    <a:pt x="67" y="11"/>
                    <a:pt x="66" y="11"/>
                    <a:pt x="66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6" y="12"/>
                    <a:pt x="67" y="12"/>
                    <a:pt x="67" y="12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2"/>
                    <a:pt x="69" y="11"/>
                    <a:pt x="69" y="11"/>
                  </a:cubicBezTo>
                  <a:cubicBezTo>
                    <a:pt x="70" y="11"/>
                    <a:pt x="70" y="12"/>
                    <a:pt x="71" y="12"/>
                  </a:cubicBezTo>
                  <a:cubicBezTo>
                    <a:pt x="71" y="12"/>
                    <a:pt x="71" y="13"/>
                    <a:pt x="71" y="13"/>
                  </a:cubicBezTo>
                  <a:cubicBezTo>
                    <a:pt x="71" y="13"/>
                    <a:pt x="71" y="14"/>
                    <a:pt x="71" y="14"/>
                  </a:cubicBezTo>
                  <a:cubicBezTo>
                    <a:pt x="71" y="15"/>
                    <a:pt x="72" y="15"/>
                    <a:pt x="72" y="15"/>
                  </a:cubicBezTo>
                  <a:cubicBezTo>
                    <a:pt x="73" y="15"/>
                    <a:pt x="73" y="16"/>
                    <a:pt x="73" y="16"/>
                  </a:cubicBezTo>
                  <a:cubicBezTo>
                    <a:pt x="73" y="16"/>
                    <a:pt x="73" y="16"/>
                    <a:pt x="73" y="17"/>
                  </a:cubicBezTo>
                  <a:cubicBezTo>
                    <a:pt x="73" y="17"/>
                    <a:pt x="73" y="17"/>
                    <a:pt x="73" y="18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20"/>
                    <a:pt x="73" y="19"/>
                    <a:pt x="73" y="20"/>
                  </a:cubicBezTo>
                  <a:cubicBezTo>
                    <a:pt x="74" y="20"/>
                    <a:pt x="73" y="20"/>
                    <a:pt x="73" y="21"/>
                  </a:cubicBezTo>
                  <a:cubicBezTo>
                    <a:pt x="74" y="21"/>
                    <a:pt x="74" y="22"/>
                    <a:pt x="73" y="22"/>
                  </a:cubicBezTo>
                  <a:cubicBezTo>
                    <a:pt x="73" y="22"/>
                    <a:pt x="73" y="22"/>
                    <a:pt x="72" y="22"/>
                  </a:cubicBezTo>
                  <a:cubicBezTo>
                    <a:pt x="72" y="22"/>
                    <a:pt x="72" y="22"/>
                    <a:pt x="71" y="21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0" y="21"/>
                    <a:pt x="69" y="21"/>
                    <a:pt x="69" y="21"/>
                  </a:cubicBezTo>
                  <a:cubicBezTo>
                    <a:pt x="70" y="20"/>
                    <a:pt x="70" y="20"/>
                    <a:pt x="71" y="19"/>
                  </a:cubicBezTo>
                  <a:cubicBezTo>
                    <a:pt x="71" y="19"/>
                    <a:pt x="72" y="19"/>
                    <a:pt x="72" y="18"/>
                  </a:cubicBezTo>
                  <a:cubicBezTo>
                    <a:pt x="71" y="18"/>
                    <a:pt x="71" y="18"/>
                    <a:pt x="70" y="18"/>
                  </a:cubicBezTo>
                  <a:cubicBezTo>
                    <a:pt x="70" y="19"/>
                    <a:pt x="69" y="19"/>
                    <a:pt x="69" y="19"/>
                  </a:cubicBezTo>
                  <a:cubicBezTo>
                    <a:pt x="68" y="19"/>
                    <a:pt x="67" y="19"/>
                    <a:pt x="67" y="19"/>
                  </a:cubicBezTo>
                  <a:cubicBezTo>
                    <a:pt x="66" y="20"/>
                    <a:pt x="67" y="19"/>
                    <a:pt x="67" y="20"/>
                  </a:cubicBezTo>
                  <a:cubicBezTo>
                    <a:pt x="67" y="20"/>
                    <a:pt x="67" y="20"/>
                    <a:pt x="66" y="20"/>
                  </a:cubicBezTo>
                  <a:cubicBezTo>
                    <a:pt x="66" y="20"/>
                    <a:pt x="66" y="19"/>
                    <a:pt x="66" y="19"/>
                  </a:cubicBezTo>
                  <a:cubicBezTo>
                    <a:pt x="66" y="19"/>
                    <a:pt x="65" y="19"/>
                    <a:pt x="64" y="19"/>
                  </a:cubicBezTo>
                  <a:cubicBezTo>
                    <a:pt x="64" y="19"/>
                    <a:pt x="64" y="19"/>
                    <a:pt x="63" y="20"/>
                  </a:cubicBezTo>
                  <a:cubicBezTo>
                    <a:pt x="64" y="20"/>
                    <a:pt x="65" y="20"/>
                    <a:pt x="65" y="20"/>
                  </a:cubicBezTo>
                  <a:cubicBezTo>
                    <a:pt x="65" y="21"/>
                    <a:pt x="64" y="21"/>
                    <a:pt x="64" y="22"/>
                  </a:cubicBezTo>
                  <a:cubicBezTo>
                    <a:pt x="64" y="22"/>
                    <a:pt x="65" y="23"/>
                    <a:pt x="65" y="23"/>
                  </a:cubicBezTo>
                  <a:cubicBezTo>
                    <a:pt x="65" y="23"/>
                    <a:pt x="65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7" y="23"/>
                    <a:pt x="67" y="22"/>
                    <a:pt x="67" y="22"/>
                  </a:cubicBezTo>
                  <a:cubicBezTo>
                    <a:pt x="68" y="23"/>
                    <a:pt x="67" y="23"/>
                    <a:pt x="66" y="23"/>
                  </a:cubicBezTo>
                  <a:cubicBezTo>
                    <a:pt x="65" y="24"/>
                    <a:pt x="64" y="24"/>
                    <a:pt x="64" y="24"/>
                  </a:cubicBezTo>
                  <a:cubicBezTo>
                    <a:pt x="64" y="24"/>
                    <a:pt x="62" y="25"/>
                    <a:pt x="62" y="25"/>
                  </a:cubicBezTo>
                  <a:cubicBezTo>
                    <a:pt x="62" y="24"/>
                    <a:pt x="63" y="24"/>
                    <a:pt x="63" y="24"/>
                  </a:cubicBezTo>
                  <a:cubicBezTo>
                    <a:pt x="62" y="23"/>
                    <a:pt x="61" y="24"/>
                    <a:pt x="61" y="24"/>
                  </a:cubicBezTo>
                  <a:cubicBezTo>
                    <a:pt x="60" y="24"/>
                    <a:pt x="58" y="25"/>
                    <a:pt x="58" y="26"/>
                  </a:cubicBezTo>
                  <a:cubicBezTo>
                    <a:pt x="58" y="26"/>
                    <a:pt x="58" y="26"/>
                    <a:pt x="58" y="27"/>
                  </a:cubicBezTo>
                  <a:cubicBezTo>
                    <a:pt x="58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5" y="27"/>
                    <a:pt x="55" y="27"/>
                  </a:cubicBezTo>
                  <a:cubicBezTo>
                    <a:pt x="55" y="28"/>
                    <a:pt x="55" y="28"/>
                    <a:pt x="54" y="28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3" y="29"/>
                    <a:pt x="53" y="30"/>
                    <a:pt x="53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2" y="31"/>
                    <a:pt x="52" y="32"/>
                  </a:cubicBezTo>
                  <a:cubicBezTo>
                    <a:pt x="51" y="32"/>
                    <a:pt x="51" y="33"/>
                    <a:pt x="50" y="33"/>
                  </a:cubicBezTo>
                  <a:cubicBezTo>
                    <a:pt x="50" y="33"/>
                    <a:pt x="49" y="33"/>
                    <a:pt x="49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7" y="34"/>
                    <a:pt x="47" y="35"/>
                    <a:pt x="47" y="35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55"/>
                    <a:pt x="47" y="55"/>
                    <a:pt x="48" y="55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9" y="53"/>
                    <a:pt x="49" y="53"/>
                    <a:pt x="50" y="53"/>
                  </a:cubicBezTo>
                  <a:cubicBezTo>
                    <a:pt x="50" y="53"/>
                    <a:pt x="50" y="53"/>
                    <a:pt x="51" y="53"/>
                  </a:cubicBezTo>
                  <a:cubicBezTo>
                    <a:pt x="51" y="53"/>
                    <a:pt x="51" y="52"/>
                    <a:pt x="51" y="52"/>
                  </a:cubicBezTo>
                  <a:cubicBezTo>
                    <a:pt x="52" y="53"/>
                    <a:pt x="51" y="53"/>
                    <a:pt x="51" y="53"/>
                  </a:cubicBezTo>
                  <a:cubicBezTo>
                    <a:pt x="52" y="54"/>
                    <a:pt x="52" y="53"/>
                    <a:pt x="53" y="53"/>
                  </a:cubicBezTo>
                  <a:cubicBezTo>
                    <a:pt x="53" y="53"/>
                    <a:pt x="53" y="53"/>
                    <a:pt x="54" y="53"/>
                  </a:cubicBezTo>
                  <a:cubicBezTo>
                    <a:pt x="54" y="53"/>
                    <a:pt x="54" y="54"/>
                    <a:pt x="55" y="54"/>
                  </a:cubicBezTo>
                  <a:cubicBezTo>
                    <a:pt x="55" y="54"/>
                    <a:pt x="55" y="54"/>
                    <a:pt x="56" y="54"/>
                  </a:cubicBezTo>
                  <a:cubicBezTo>
                    <a:pt x="56" y="54"/>
                    <a:pt x="56" y="54"/>
                    <a:pt x="57" y="54"/>
                  </a:cubicBezTo>
                  <a:cubicBezTo>
                    <a:pt x="57" y="54"/>
                    <a:pt x="58" y="54"/>
                    <a:pt x="58" y="54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1" y="55"/>
                    <a:pt x="61" y="55"/>
                    <a:pt x="61" y="56"/>
                  </a:cubicBezTo>
                  <a:cubicBezTo>
                    <a:pt x="61" y="56"/>
                    <a:pt x="61" y="56"/>
                    <a:pt x="62" y="56"/>
                  </a:cubicBezTo>
                  <a:cubicBezTo>
                    <a:pt x="62" y="56"/>
                    <a:pt x="62" y="57"/>
                    <a:pt x="63" y="57"/>
                  </a:cubicBezTo>
                  <a:cubicBezTo>
                    <a:pt x="63" y="58"/>
                    <a:pt x="64" y="58"/>
                    <a:pt x="64" y="58"/>
                  </a:cubicBezTo>
                  <a:cubicBezTo>
                    <a:pt x="65" y="58"/>
                    <a:pt x="65" y="58"/>
                    <a:pt x="66" y="58"/>
                  </a:cubicBezTo>
                  <a:cubicBezTo>
                    <a:pt x="67" y="58"/>
                    <a:pt x="67" y="59"/>
                    <a:pt x="68" y="59"/>
                  </a:cubicBezTo>
                  <a:cubicBezTo>
                    <a:pt x="68" y="59"/>
                    <a:pt x="69" y="60"/>
                    <a:pt x="69" y="60"/>
                  </a:cubicBezTo>
                  <a:cubicBezTo>
                    <a:pt x="69" y="60"/>
                    <a:pt x="69" y="61"/>
                    <a:pt x="69" y="61"/>
                  </a:cubicBezTo>
                  <a:cubicBezTo>
                    <a:pt x="69" y="61"/>
                    <a:pt x="70" y="62"/>
                    <a:pt x="70" y="63"/>
                  </a:cubicBezTo>
                  <a:cubicBezTo>
                    <a:pt x="70" y="63"/>
                    <a:pt x="70" y="63"/>
                    <a:pt x="71" y="63"/>
                  </a:cubicBezTo>
                  <a:cubicBezTo>
                    <a:pt x="71" y="63"/>
                    <a:pt x="71" y="64"/>
                    <a:pt x="71" y="6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3" y="64"/>
                    <a:pt x="73" y="64"/>
                  </a:cubicBezTo>
                  <a:cubicBezTo>
                    <a:pt x="74" y="64"/>
                    <a:pt x="74" y="64"/>
                    <a:pt x="74" y="65"/>
                  </a:cubicBezTo>
                  <a:cubicBezTo>
                    <a:pt x="74" y="65"/>
                    <a:pt x="74" y="65"/>
                    <a:pt x="75" y="65"/>
                  </a:cubicBezTo>
                  <a:cubicBezTo>
                    <a:pt x="75" y="66"/>
                    <a:pt x="75" y="65"/>
                    <a:pt x="76" y="65"/>
                  </a:cubicBezTo>
                  <a:cubicBezTo>
                    <a:pt x="76" y="65"/>
                    <a:pt x="77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9" y="66"/>
                    <a:pt x="79" y="66"/>
                    <a:pt x="80" y="67"/>
                  </a:cubicBezTo>
                  <a:cubicBezTo>
                    <a:pt x="74" y="76"/>
                    <a:pt x="65" y="83"/>
                    <a:pt x="54" y="85"/>
                  </a:cubicBezTo>
                  <a:cubicBezTo>
                    <a:pt x="54" y="85"/>
                    <a:pt x="54" y="84"/>
                    <a:pt x="54" y="84"/>
                  </a:cubicBezTo>
                  <a:cubicBezTo>
                    <a:pt x="54" y="83"/>
                    <a:pt x="54" y="82"/>
                    <a:pt x="54" y="82"/>
                  </a:cubicBezTo>
                  <a:cubicBezTo>
                    <a:pt x="53" y="81"/>
                    <a:pt x="53" y="80"/>
                    <a:pt x="53" y="80"/>
                  </a:cubicBezTo>
                  <a:cubicBezTo>
                    <a:pt x="53" y="79"/>
                    <a:pt x="52" y="78"/>
                    <a:pt x="51" y="78"/>
                  </a:cubicBezTo>
                  <a:cubicBezTo>
                    <a:pt x="51" y="78"/>
                    <a:pt x="51" y="78"/>
                    <a:pt x="50" y="78"/>
                  </a:cubicBezTo>
                  <a:cubicBezTo>
                    <a:pt x="49" y="77"/>
                    <a:pt x="48" y="77"/>
                    <a:pt x="48" y="76"/>
                  </a:cubicBezTo>
                  <a:cubicBezTo>
                    <a:pt x="47" y="76"/>
                    <a:pt x="47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lnTo>
                    <a:pt x="47" y="89"/>
                  </a:lnTo>
                  <a:close/>
                  <a:moveTo>
                    <a:pt x="0" y="36"/>
                  </a:moveTo>
                  <a:cubicBezTo>
                    <a:pt x="0" y="36"/>
                    <a:pt x="0" y="37"/>
                    <a:pt x="0" y="38"/>
                  </a:cubicBezTo>
                  <a:cubicBezTo>
                    <a:pt x="0" y="38"/>
                    <a:pt x="0" y="39"/>
                    <a:pt x="0" y="40"/>
                  </a:cubicBezTo>
                  <a:cubicBezTo>
                    <a:pt x="0" y="41"/>
                    <a:pt x="0" y="43"/>
                    <a:pt x="0" y="44"/>
                  </a:cubicBezTo>
                  <a:cubicBezTo>
                    <a:pt x="0" y="46"/>
                    <a:pt x="0" y="47"/>
                    <a:pt x="0" y="49"/>
                  </a:cubicBezTo>
                  <a:cubicBezTo>
                    <a:pt x="0" y="50"/>
                    <a:pt x="0" y="50"/>
                    <a:pt x="0" y="51"/>
                  </a:cubicBezTo>
                  <a:cubicBezTo>
                    <a:pt x="0" y="52"/>
                    <a:pt x="0" y="53"/>
                    <a:pt x="0" y="53"/>
                  </a:cubicBezTo>
                  <a:cubicBezTo>
                    <a:pt x="1" y="54"/>
                    <a:pt x="1" y="55"/>
                    <a:pt x="1" y="56"/>
                  </a:cubicBezTo>
                  <a:cubicBezTo>
                    <a:pt x="1" y="57"/>
                    <a:pt x="2" y="58"/>
                    <a:pt x="2" y="60"/>
                  </a:cubicBezTo>
                  <a:cubicBezTo>
                    <a:pt x="2" y="60"/>
                    <a:pt x="3" y="61"/>
                    <a:pt x="3" y="62"/>
                  </a:cubicBezTo>
                  <a:cubicBezTo>
                    <a:pt x="3" y="62"/>
                    <a:pt x="4" y="63"/>
                    <a:pt x="4" y="64"/>
                  </a:cubicBezTo>
                  <a:cubicBezTo>
                    <a:pt x="4" y="64"/>
                    <a:pt x="4" y="64"/>
                    <a:pt x="4" y="65"/>
                  </a:cubicBezTo>
                  <a:cubicBezTo>
                    <a:pt x="5" y="65"/>
                    <a:pt x="5" y="66"/>
                    <a:pt x="5" y="67"/>
                  </a:cubicBezTo>
                  <a:cubicBezTo>
                    <a:pt x="6" y="68"/>
                    <a:pt x="8" y="70"/>
                    <a:pt x="9" y="72"/>
                  </a:cubicBezTo>
                  <a:cubicBezTo>
                    <a:pt x="10" y="73"/>
                    <a:pt x="10" y="73"/>
                    <a:pt x="11" y="74"/>
                  </a:cubicBezTo>
                  <a:cubicBezTo>
                    <a:pt x="12" y="75"/>
                    <a:pt x="12" y="75"/>
                    <a:pt x="13" y="76"/>
                  </a:cubicBezTo>
                  <a:cubicBezTo>
                    <a:pt x="13" y="76"/>
                    <a:pt x="14" y="77"/>
                    <a:pt x="14" y="77"/>
                  </a:cubicBezTo>
                  <a:cubicBezTo>
                    <a:pt x="16" y="79"/>
                    <a:pt x="19" y="81"/>
                    <a:pt x="22" y="83"/>
                  </a:cubicBezTo>
                  <a:cubicBezTo>
                    <a:pt x="22" y="83"/>
                    <a:pt x="23" y="84"/>
                    <a:pt x="24" y="84"/>
                  </a:cubicBezTo>
                  <a:cubicBezTo>
                    <a:pt x="25" y="85"/>
                    <a:pt x="26" y="85"/>
                    <a:pt x="28" y="86"/>
                  </a:cubicBezTo>
                  <a:cubicBezTo>
                    <a:pt x="28" y="86"/>
                    <a:pt x="29" y="86"/>
                    <a:pt x="30" y="86"/>
                  </a:cubicBezTo>
                  <a:cubicBezTo>
                    <a:pt x="34" y="88"/>
                    <a:pt x="39" y="89"/>
                    <a:pt x="44" y="89"/>
                  </a:cubicBezTo>
                  <a:cubicBezTo>
                    <a:pt x="45" y="89"/>
                    <a:pt x="46" y="89"/>
                    <a:pt x="47" y="89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7" y="74"/>
                    <a:pt x="47" y="74"/>
                    <a:pt x="46" y="74"/>
                  </a:cubicBezTo>
                  <a:cubicBezTo>
                    <a:pt x="46" y="73"/>
                    <a:pt x="45" y="72"/>
                    <a:pt x="45" y="71"/>
                  </a:cubicBezTo>
                  <a:cubicBezTo>
                    <a:pt x="44" y="70"/>
                    <a:pt x="44" y="70"/>
                    <a:pt x="44" y="69"/>
                  </a:cubicBezTo>
                  <a:cubicBezTo>
                    <a:pt x="44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7"/>
                  </a:cubicBezTo>
                  <a:cubicBezTo>
                    <a:pt x="43" y="67"/>
                    <a:pt x="44" y="66"/>
                    <a:pt x="44" y="66"/>
                  </a:cubicBezTo>
                  <a:cubicBezTo>
                    <a:pt x="44" y="66"/>
                    <a:pt x="43" y="65"/>
                    <a:pt x="43" y="65"/>
                  </a:cubicBezTo>
                  <a:cubicBezTo>
                    <a:pt x="43" y="64"/>
                    <a:pt x="43" y="64"/>
                    <a:pt x="43" y="63"/>
                  </a:cubicBezTo>
                  <a:cubicBezTo>
                    <a:pt x="43" y="63"/>
                    <a:pt x="44" y="63"/>
                    <a:pt x="44" y="63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5" y="62"/>
                    <a:pt x="45" y="62"/>
                    <a:pt x="45" y="61"/>
                  </a:cubicBezTo>
                  <a:cubicBezTo>
                    <a:pt x="45" y="61"/>
                    <a:pt x="46" y="61"/>
                    <a:pt x="46" y="60"/>
                  </a:cubicBezTo>
                  <a:cubicBezTo>
                    <a:pt x="46" y="60"/>
                    <a:pt x="46" y="58"/>
                    <a:pt x="46" y="58"/>
                  </a:cubicBezTo>
                  <a:cubicBezTo>
                    <a:pt x="46" y="57"/>
                    <a:pt x="46" y="57"/>
                    <a:pt x="45" y="57"/>
                  </a:cubicBezTo>
                  <a:cubicBezTo>
                    <a:pt x="45" y="56"/>
                    <a:pt x="45" y="55"/>
                    <a:pt x="45" y="55"/>
                  </a:cubicBezTo>
                  <a:cubicBezTo>
                    <a:pt x="44" y="55"/>
                    <a:pt x="44" y="56"/>
                    <a:pt x="44" y="56"/>
                  </a:cubicBezTo>
                  <a:cubicBezTo>
                    <a:pt x="44" y="56"/>
                    <a:pt x="44" y="57"/>
                    <a:pt x="43" y="57"/>
                  </a:cubicBezTo>
                  <a:cubicBezTo>
                    <a:pt x="43" y="57"/>
                    <a:pt x="43" y="56"/>
                    <a:pt x="42" y="56"/>
                  </a:cubicBezTo>
                  <a:cubicBezTo>
                    <a:pt x="42" y="56"/>
                    <a:pt x="41" y="56"/>
                    <a:pt x="41" y="56"/>
                  </a:cubicBezTo>
                  <a:cubicBezTo>
                    <a:pt x="41" y="56"/>
                    <a:pt x="41" y="55"/>
                    <a:pt x="40" y="55"/>
                  </a:cubicBezTo>
                  <a:cubicBezTo>
                    <a:pt x="40" y="55"/>
                    <a:pt x="39" y="55"/>
                    <a:pt x="39" y="54"/>
                  </a:cubicBezTo>
                  <a:cubicBezTo>
                    <a:pt x="39" y="54"/>
                    <a:pt x="39" y="54"/>
                    <a:pt x="39" y="53"/>
                  </a:cubicBezTo>
                  <a:cubicBezTo>
                    <a:pt x="38" y="53"/>
                    <a:pt x="38" y="52"/>
                    <a:pt x="37" y="52"/>
                  </a:cubicBezTo>
                  <a:cubicBezTo>
                    <a:pt x="37" y="51"/>
                    <a:pt x="36" y="52"/>
                    <a:pt x="36" y="51"/>
                  </a:cubicBezTo>
                  <a:cubicBezTo>
                    <a:pt x="36" y="51"/>
                    <a:pt x="35" y="51"/>
                    <a:pt x="35" y="51"/>
                  </a:cubicBezTo>
                  <a:cubicBezTo>
                    <a:pt x="35" y="51"/>
                    <a:pt x="35" y="51"/>
                    <a:pt x="34" y="51"/>
                  </a:cubicBezTo>
                  <a:cubicBezTo>
                    <a:pt x="33" y="50"/>
                    <a:pt x="33" y="49"/>
                    <a:pt x="32" y="49"/>
                  </a:cubicBezTo>
                  <a:cubicBezTo>
                    <a:pt x="31" y="49"/>
                    <a:pt x="31" y="49"/>
                    <a:pt x="30" y="49"/>
                  </a:cubicBezTo>
                  <a:cubicBezTo>
                    <a:pt x="30" y="49"/>
                    <a:pt x="29" y="49"/>
                    <a:pt x="29" y="49"/>
                  </a:cubicBezTo>
                  <a:cubicBezTo>
                    <a:pt x="28" y="49"/>
                    <a:pt x="27" y="48"/>
                    <a:pt x="27" y="48"/>
                  </a:cubicBezTo>
                  <a:cubicBezTo>
                    <a:pt x="26" y="48"/>
                    <a:pt x="26" y="48"/>
                    <a:pt x="26" y="47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4" y="46"/>
                    <a:pt x="23" y="46"/>
                    <a:pt x="23" y="46"/>
                  </a:cubicBezTo>
                  <a:cubicBezTo>
                    <a:pt x="23" y="45"/>
                    <a:pt x="24" y="45"/>
                    <a:pt x="24" y="44"/>
                  </a:cubicBezTo>
                  <a:cubicBezTo>
                    <a:pt x="24" y="43"/>
                    <a:pt x="23" y="43"/>
                    <a:pt x="22" y="42"/>
                  </a:cubicBezTo>
                  <a:cubicBezTo>
                    <a:pt x="22" y="41"/>
                    <a:pt x="22" y="41"/>
                    <a:pt x="21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1" y="39"/>
                    <a:pt x="20" y="39"/>
                  </a:cubicBezTo>
                  <a:cubicBezTo>
                    <a:pt x="20" y="38"/>
                    <a:pt x="19" y="38"/>
                    <a:pt x="19" y="37"/>
                  </a:cubicBezTo>
                  <a:cubicBezTo>
                    <a:pt x="19" y="37"/>
                    <a:pt x="20" y="36"/>
                    <a:pt x="19" y="36"/>
                  </a:cubicBezTo>
                  <a:cubicBezTo>
                    <a:pt x="19" y="35"/>
                    <a:pt x="18" y="35"/>
                    <a:pt x="18" y="37"/>
                  </a:cubicBezTo>
                  <a:cubicBezTo>
                    <a:pt x="18" y="37"/>
                    <a:pt x="18" y="37"/>
                    <a:pt x="19" y="38"/>
                  </a:cubicBezTo>
                  <a:cubicBezTo>
                    <a:pt x="19" y="38"/>
                    <a:pt x="19" y="38"/>
                    <a:pt x="19" y="39"/>
                  </a:cubicBezTo>
                  <a:cubicBezTo>
                    <a:pt x="19" y="39"/>
                    <a:pt x="19" y="39"/>
                    <a:pt x="19" y="40"/>
                  </a:cubicBezTo>
                  <a:cubicBezTo>
                    <a:pt x="20" y="40"/>
                    <a:pt x="20" y="41"/>
                    <a:pt x="20" y="42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3"/>
                    <a:pt x="20" y="42"/>
                    <a:pt x="19" y="42"/>
                  </a:cubicBezTo>
                  <a:cubicBezTo>
                    <a:pt x="19" y="42"/>
                    <a:pt x="19" y="42"/>
                    <a:pt x="19" y="41"/>
                  </a:cubicBezTo>
                  <a:cubicBezTo>
                    <a:pt x="18" y="41"/>
                    <a:pt x="19" y="41"/>
                    <a:pt x="19" y="40"/>
                  </a:cubicBezTo>
                  <a:cubicBezTo>
                    <a:pt x="18" y="40"/>
                    <a:pt x="17" y="40"/>
                    <a:pt x="17" y="39"/>
                  </a:cubicBezTo>
                  <a:cubicBezTo>
                    <a:pt x="17" y="39"/>
                    <a:pt x="18" y="38"/>
                    <a:pt x="18" y="38"/>
                  </a:cubicBezTo>
                  <a:cubicBezTo>
                    <a:pt x="18" y="38"/>
                    <a:pt x="17" y="37"/>
                    <a:pt x="17" y="37"/>
                  </a:cubicBezTo>
                  <a:cubicBezTo>
                    <a:pt x="17" y="36"/>
                    <a:pt x="17" y="36"/>
                    <a:pt x="17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2"/>
                    <a:pt x="14" y="32"/>
                    <a:pt x="14" y="31"/>
                  </a:cubicBezTo>
                  <a:cubicBezTo>
                    <a:pt x="14" y="31"/>
                    <a:pt x="14" y="30"/>
                    <a:pt x="14" y="30"/>
                  </a:cubicBezTo>
                  <a:cubicBezTo>
                    <a:pt x="14" y="29"/>
                    <a:pt x="14" y="28"/>
                    <a:pt x="14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6"/>
                    <a:pt x="16" y="26"/>
                    <a:pt x="16" y="26"/>
                  </a:cubicBezTo>
                  <a:cubicBezTo>
                    <a:pt x="16" y="25"/>
                    <a:pt x="17" y="24"/>
                    <a:pt x="17" y="24"/>
                  </a:cubicBezTo>
                  <a:cubicBezTo>
                    <a:pt x="18" y="23"/>
                    <a:pt x="18" y="22"/>
                    <a:pt x="19" y="22"/>
                  </a:cubicBezTo>
                  <a:cubicBezTo>
                    <a:pt x="19" y="21"/>
                    <a:pt x="19" y="21"/>
                    <a:pt x="19" y="20"/>
                  </a:cubicBezTo>
                  <a:cubicBezTo>
                    <a:pt x="19" y="20"/>
                    <a:pt x="18" y="20"/>
                    <a:pt x="18" y="19"/>
                  </a:cubicBezTo>
                  <a:cubicBezTo>
                    <a:pt x="18" y="19"/>
                    <a:pt x="19" y="19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7"/>
                    <a:pt x="19" y="17"/>
                    <a:pt x="19" y="16"/>
                  </a:cubicBezTo>
                  <a:cubicBezTo>
                    <a:pt x="19" y="16"/>
                    <a:pt x="20" y="16"/>
                    <a:pt x="19" y="15"/>
                  </a:cubicBezTo>
                  <a:cubicBezTo>
                    <a:pt x="19" y="15"/>
                    <a:pt x="18" y="15"/>
                    <a:pt x="18" y="15"/>
                  </a:cubicBezTo>
                  <a:cubicBezTo>
                    <a:pt x="18" y="15"/>
                    <a:pt x="18" y="14"/>
                    <a:pt x="18" y="14"/>
                  </a:cubicBezTo>
                  <a:cubicBezTo>
                    <a:pt x="18" y="14"/>
                    <a:pt x="18" y="14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3" y="7"/>
                    <a:pt x="29" y="4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7" y="3"/>
                    <a:pt x="37" y="4"/>
                  </a:cubicBezTo>
                  <a:cubicBezTo>
                    <a:pt x="37" y="3"/>
                    <a:pt x="38" y="4"/>
                    <a:pt x="38" y="4"/>
                  </a:cubicBezTo>
                  <a:cubicBezTo>
                    <a:pt x="38" y="4"/>
                    <a:pt x="39" y="3"/>
                    <a:pt x="39" y="3"/>
                  </a:cubicBezTo>
                  <a:cubicBezTo>
                    <a:pt x="40" y="4"/>
                    <a:pt x="41" y="4"/>
                    <a:pt x="42" y="4"/>
                  </a:cubicBezTo>
                  <a:cubicBezTo>
                    <a:pt x="42" y="4"/>
                    <a:pt x="42" y="4"/>
                    <a:pt x="42" y="3"/>
                  </a:cubicBezTo>
                  <a:cubicBezTo>
                    <a:pt x="43" y="3"/>
                    <a:pt x="43" y="3"/>
                    <a:pt x="43" y="2"/>
                  </a:cubicBezTo>
                  <a:cubicBezTo>
                    <a:pt x="43" y="2"/>
                    <a:pt x="44" y="2"/>
                    <a:pt x="44" y="2"/>
                  </a:cubicBezTo>
                  <a:cubicBezTo>
                    <a:pt x="45" y="2"/>
                    <a:pt x="46" y="3"/>
                    <a:pt x="47" y="3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0"/>
                    <a:pt x="34" y="1"/>
                    <a:pt x="30" y="2"/>
                  </a:cubicBezTo>
                  <a:cubicBezTo>
                    <a:pt x="29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4"/>
                    <a:pt x="26" y="4"/>
                    <a:pt x="26" y="4"/>
                  </a:cubicBezTo>
                  <a:cubicBezTo>
                    <a:pt x="25" y="4"/>
                    <a:pt x="24" y="5"/>
                    <a:pt x="24" y="5"/>
                  </a:cubicBezTo>
                  <a:cubicBezTo>
                    <a:pt x="23" y="5"/>
                    <a:pt x="22" y="6"/>
                    <a:pt x="22" y="6"/>
                  </a:cubicBezTo>
                  <a:cubicBezTo>
                    <a:pt x="19" y="7"/>
                    <a:pt x="17" y="9"/>
                    <a:pt x="15" y="11"/>
                  </a:cubicBezTo>
                  <a:cubicBezTo>
                    <a:pt x="15" y="11"/>
                    <a:pt x="14" y="11"/>
                    <a:pt x="14" y="12"/>
                  </a:cubicBezTo>
                  <a:cubicBezTo>
                    <a:pt x="14" y="12"/>
                    <a:pt x="13" y="13"/>
                    <a:pt x="13" y="13"/>
                  </a:cubicBezTo>
                  <a:cubicBezTo>
                    <a:pt x="12" y="14"/>
                    <a:pt x="12" y="14"/>
                    <a:pt x="11" y="15"/>
                  </a:cubicBezTo>
                  <a:cubicBezTo>
                    <a:pt x="10" y="15"/>
                    <a:pt x="10" y="16"/>
                    <a:pt x="9" y="17"/>
                  </a:cubicBezTo>
                  <a:cubicBezTo>
                    <a:pt x="8" y="19"/>
                    <a:pt x="6" y="21"/>
                    <a:pt x="5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7"/>
                    <a:pt x="3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1"/>
                    <a:pt x="1" y="32"/>
                    <a:pt x="1" y="33"/>
                  </a:cubicBezTo>
                  <a:cubicBezTo>
                    <a:pt x="1" y="34"/>
                    <a:pt x="1" y="35"/>
                    <a:pt x="0" y="36"/>
                  </a:cubicBezTo>
                  <a:close/>
                  <a:moveTo>
                    <a:pt x="47" y="35"/>
                  </a:moveTo>
                  <a:cubicBezTo>
                    <a:pt x="47" y="55"/>
                    <a:pt x="47" y="55"/>
                    <a:pt x="47" y="55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6" y="56"/>
                    <a:pt x="46" y="55"/>
                    <a:pt x="45" y="55"/>
                  </a:cubicBezTo>
                  <a:cubicBezTo>
                    <a:pt x="44" y="55"/>
                    <a:pt x="44" y="55"/>
                    <a:pt x="43" y="55"/>
                  </a:cubicBezTo>
                  <a:cubicBezTo>
                    <a:pt x="42" y="55"/>
                    <a:pt x="41" y="54"/>
                    <a:pt x="41" y="53"/>
                  </a:cubicBezTo>
                  <a:cubicBezTo>
                    <a:pt x="41" y="53"/>
                    <a:pt x="41" y="52"/>
                    <a:pt x="41" y="51"/>
                  </a:cubicBezTo>
                  <a:cubicBezTo>
                    <a:pt x="41" y="51"/>
                    <a:pt x="42" y="51"/>
                    <a:pt x="42" y="50"/>
                  </a:cubicBezTo>
                  <a:cubicBezTo>
                    <a:pt x="42" y="50"/>
                    <a:pt x="41" y="49"/>
                    <a:pt x="40" y="49"/>
                  </a:cubicBezTo>
                  <a:cubicBezTo>
                    <a:pt x="40" y="49"/>
                    <a:pt x="38" y="50"/>
                    <a:pt x="37" y="49"/>
                  </a:cubicBezTo>
                  <a:cubicBezTo>
                    <a:pt x="37" y="49"/>
                    <a:pt x="38" y="49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6"/>
                    <a:pt x="39" y="46"/>
                  </a:cubicBezTo>
                  <a:cubicBezTo>
                    <a:pt x="39" y="46"/>
                    <a:pt x="39" y="45"/>
                    <a:pt x="39" y="45"/>
                  </a:cubicBezTo>
                  <a:cubicBezTo>
                    <a:pt x="39" y="45"/>
                    <a:pt x="39" y="44"/>
                    <a:pt x="39" y="44"/>
                  </a:cubicBezTo>
                  <a:cubicBezTo>
                    <a:pt x="38" y="44"/>
                    <a:pt x="37" y="44"/>
                    <a:pt x="37" y="44"/>
                  </a:cubicBezTo>
                  <a:cubicBezTo>
                    <a:pt x="36" y="45"/>
                    <a:pt x="36" y="46"/>
                    <a:pt x="35" y="47"/>
                  </a:cubicBezTo>
                  <a:cubicBezTo>
                    <a:pt x="35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1" y="47"/>
                    <a:pt x="31" y="46"/>
                  </a:cubicBezTo>
                  <a:cubicBezTo>
                    <a:pt x="31" y="46"/>
                    <a:pt x="30" y="45"/>
                    <a:pt x="30" y="45"/>
                  </a:cubicBezTo>
                  <a:cubicBezTo>
                    <a:pt x="30" y="43"/>
                    <a:pt x="30" y="42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40"/>
                    <a:pt x="31" y="40"/>
                    <a:pt x="32" y="39"/>
                  </a:cubicBezTo>
                  <a:cubicBezTo>
                    <a:pt x="32" y="39"/>
                    <a:pt x="33" y="38"/>
                    <a:pt x="33" y="38"/>
                  </a:cubicBezTo>
                  <a:cubicBezTo>
                    <a:pt x="34" y="38"/>
                    <a:pt x="34" y="37"/>
                    <a:pt x="35" y="37"/>
                  </a:cubicBezTo>
                  <a:cubicBezTo>
                    <a:pt x="36" y="37"/>
                    <a:pt x="36" y="37"/>
                    <a:pt x="37" y="37"/>
                  </a:cubicBezTo>
                  <a:cubicBezTo>
                    <a:pt x="37" y="37"/>
                    <a:pt x="37" y="37"/>
                    <a:pt x="38" y="37"/>
                  </a:cubicBezTo>
                  <a:cubicBezTo>
                    <a:pt x="38" y="38"/>
                    <a:pt x="39" y="37"/>
                    <a:pt x="39" y="36"/>
                  </a:cubicBezTo>
                  <a:cubicBezTo>
                    <a:pt x="40" y="37"/>
                    <a:pt x="41" y="36"/>
                    <a:pt x="41" y="36"/>
                  </a:cubicBezTo>
                  <a:cubicBezTo>
                    <a:pt x="42" y="36"/>
                    <a:pt x="42" y="37"/>
                    <a:pt x="42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4" y="37"/>
                    <a:pt x="44" y="37"/>
                    <a:pt x="44" y="38"/>
                  </a:cubicBezTo>
                  <a:cubicBezTo>
                    <a:pt x="44" y="38"/>
                    <a:pt x="44" y="39"/>
                    <a:pt x="44" y="39"/>
                  </a:cubicBezTo>
                  <a:cubicBezTo>
                    <a:pt x="44" y="40"/>
                    <a:pt x="45" y="40"/>
                    <a:pt x="46" y="40"/>
                  </a:cubicBezTo>
                  <a:cubicBezTo>
                    <a:pt x="46" y="40"/>
                    <a:pt x="46" y="39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6"/>
                    <a:pt x="46" y="35"/>
                    <a:pt x="47" y="3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</p:grpSp>
      <p:grpSp>
        <p:nvGrpSpPr>
          <p:cNvPr id="170" name="Group 81"/>
          <p:cNvGrpSpPr/>
          <p:nvPr/>
        </p:nvGrpSpPr>
        <p:grpSpPr>
          <a:xfrm>
            <a:off x="571847" y="5495260"/>
            <a:ext cx="622647" cy="622647"/>
            <a:chOff x="1100743" y="4530882"/>
            <a:chExt cx="622647" cy="622647"/>
          </a:xfrm>
        </p:grpSpPr>
        <p:sp>
          <p:nvSpPr>
            <p:cNvPr id="171" name="Oval 82"/>
            <p:cNvSpPr/>
            <p:nvPr/>
          </p:nvSpPr>
          <p:spPr>
            <a:xfrm>
              <a:off x="1100743" y="4530882"/>
              <a:ext cx="622647" cy="622647"/>
            </a:xfrm>
            <a:prstGeom prst="ellipse">
              <a:avLst/>
            </a:prstGeom>
            <a:solidFill>
              <a:srgbClr val="F9A71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kern="0">
                <a:solidFill>
                  <a:prstClr val="white"/>
                </a:solidFill>
                <a:latin typeface="Roboto Light"/>
              </a:endParaRPr>
            </a:p>
          </p:txBody>
        </p:sp>
        <p:sp>
          <p:nvSpPr>
            <p:cNvPr id="172" name="Freeform 47"/>
            <p:cNvSpPr>
              <a:spLocks noEditPoints="1"/>
            </p:cNvSpPr>
            <p:nvPr/>
          </p:nvSpPr>
          <p:spPr bwMode="auto">
            <a:xfrm>
              <a:off x="1233753" y="4702407"/>
              <a:ext cx="356627" cy="279596"/>
            </a:xfrm>
            <a:custGeom>
              <a:avLst/>
              <a:gdLst>
                <a:gd name="T0" fmla="*/ 95 w 106"/>
                <a:gd name="T1" fmla="*/ 19 h 83"/>
                <a:gd name="T2" fmla="*/ 86 w 106"/>
                <a:gd name="T3" fmla="*/ 19 h 83"/>
                <a:gd name="T4" fmla="*/ 86 w 106"/>
                <a:gd name="T5" fmla="*/ 24 h 83"/>
                <a:gd name="T6" fmla="*/ 96 w 106"/>
                <a:gd name="T7" fmla="*/ 47 h 83"/>
                <a:gd name="T8" fmla="*/ 96 w 106"/>
                <a:gd name="T9" fmla="*/ 58 h 83"/>
                <a:gd name="T10" fmla="*/ 86 w 106"/>
                <a:gd name="T11" fmla="*/ 83 h 83"/>
                <a:gd name="T12" fmla="*/ 106 w 106"/>
                <a:gd name="T13" fmla="*/ 79 h 83"/>
                <a:gd name="T14" fmla="*/ 106 w 106"/>
                <a:gd name="T15" fmla="*/ 30 h 83"/>
                <a:gd name="T16" fmla="*/ 85 w 106"/>
                <a:gd name="T17" fmla="*/ 0 h 83"/>
                <a:gd name="T18" fmla="*/ 53 w 106"/>
                <a:gd name="T19" fmla="*/ 7 h 83"/>
                <a:gd name="T20" fmla="*/ 86 w 106"/>
                <a:gd name="T21" fmla="*/ 19 h 83"/>
                <a:gd name="T22" fmla="*/ 53 w 106"/>
                <a:gd name="T23" fmla="*/ 67 h 83"/>
                <a:gd name="T24" fmla="*/ 81 w 106"/>
                <a:gd name="T25" fmla="*/ 79 h 83"/>
                <a:gd name="T26" fmla="*/ 86 w 106"/>
                <a:gd name="T27" fmla="*/ 83 h 83"/>
                <a:gd name="T28" fmla="*/ 75 w 106"/>
                <a:gd name="T29" fmla="*/ 58 h 83"/>
                <a:gd name="T30" fmla="*/ 86 w 106"/>
                <a:gd name="T31" fmla="*/ 47 h 83"/>
                <a:gd name="T32" fmla="*/ 53 w 106"/>
                <a:gd name="T33" fmla="*/ 24 h 83"/>
                <a:gd name="T34" fmla="*/ 53 w 106"/>
                <a:gd name="T35" fmla="*/ 0 h 83"/>
                <a:gd name="T36" fmla="*/ 20 w 106"/>
                <a:gd name="T37" fmla="*/ 1 h 83"/>
                <a:gd name="T38" fmla="*/ 27 w 106"/>
                <a:gd name="T39" fmla="*/ 7 h 83"/>
                <a:gd name="T40" fmla="*/ 53 w 106"/>
                <a:gd name="T41" fmla="*/ 7 h 83"/>
                <a:gd name="T42" fmla="*/ 20 w 106"/>
                <a:gd name="T43" fmla="*/ 83 h 83"/>
                <a:gd name="T44" fmla="*/ 25 w 106"/>
                <a:gd name="T45" fmla="*/ 79 h 83"/>
                <a:gd name="T46" fmla="*/ 53 w 106"/>
                <a:gd name="T47" fmla="*/ 67 h 83"/>
                <a:gd name="T48" fmla="*/ 20 w 106"/>
                <a:gd name="T49" fmla="*/ 24 h 83"/>
                <a:gd name="T50" fmla="*/ 31 w 106"/>
                <a:gd name="T51" fmla="*/ 47 h 83"/>
                <a:gd name="T52" fmla="*/ 31 w 106"/>
                <a:gd name="T53" fmla="*/ 58 h 83"/>
                <a:gd name="T54" fmla="*/ 20 w 106"/>
                <a:gd name="T55" fmla="*/ 83 h 83"/>
                <a:gd name="T56" fmla="*/ 11 w 106"/>
                <a:gd name="T57" fmla="*/ 19 h 83"/>
                <a:gd name="T58" fmla="*/ 0 w 106"/>
                <a:gd name="T59" fmla="*/ 64 h 83"/>
                <a:gd name="T60" fmla="*/ 0 w 106"/>
                <a:gd name="T61" fmla="*/ 79 h 83"/>
                <a:gd name="T62" fmla="*/ 20 w 106"/>
                <a:gd name="T63" fmla="*/ 83 h 83"/>
                <a:gd name="T64" fmla="*/ 10 w 106"/>
                <a:gd name="T65" fmla="*/ 58 h 83"/>
                <a:gd name="T66" fmla="*/ 20 w 106"/>
                <a:gd name="T67" fmla="*/ 47 h 83"/>
                <a:gd name="T68" fmla="*/ 18 w 106"/>
                <a:gd name="T69" fmla="*/ 24 h 83"/>
                <a:gd name="T70" fmla="*/ 20 w 106"/>
                <a:gd name="T71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6" h="83">
                  <a:moveTo>
                    <a:pt x="106" y="30"/>
                  </a:moveTo>
                  <a:cubicBezTo>
                    <a:pt x="95" y="19"/>
                    <a:pt x="95" y="19"/>
                    <a:pt x="95" y="19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3" y="83"/>
                    <a:pt x="106" y="81"/>
                    <a:pt x="106" y="79"/>
                  </a:cubicBezTo>
                  <a:cubicBezTo>
                    <a:pt x="106" y="67"/>
                    <a:pt x="106" y="67"/>
                    <a:pt x="106" y="67"/>
                  </a:cubicBezTo>
                  <a:lnTo>
                    <a:pt x="106" y="30"/>
                  </a:lnTo>
                  <a:close/>
                  <a:moveTo>
                    <a:pt x="86" y="1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1"/>
                    <a:pt x="86" y="1"/>
                    <a:pt x="86" y="1"/>
                  </a:cubicBezTo>
                  <a:close/>
                  <a:moveTo>
                    <a:pt x="53" y="67"/>
                  </a:moveTo>
                  <a:cubicBezTo>
                    <a:pt x="81" y="67"/>
                    <a:pt x="81" y="67"/>
                    <a:pt x="81" y="67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81"/>
                    <a:pt x="83" y="83"/>
                    <a:pt x="85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53" y="24"/>
                    <a:pt x="53" y="24"/>
                    <a:pt x="53" y="24"/>
                  </a:cubicBezTo>
                  <a:lnTo>
                    <a:pt x="53" y="67"/>
                  </a:lnTo>
                  <a:close/>
                  <a:moveTo>
                    <a:pt x="53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20" y="83"/>
                  </a:moveTo>
                  <a:cubicBezTo>
                    <a:pt x="20" y="83"/>
                    <a:pt x="20" y="83"/>
                    <a:pt x="20" y="83"/>
                  </a:cubicBezTo>
                  <a:cubicBezTo>
                    <a:pt x="23" y="83"/>
                    <a:pt x="25" y="81"/>
                    <a:pt x="25" y="79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0" y="58"/>
                    <a:pt x="20" y="58"/>
                    <a:pt x="20" y="58"/>
                  </a:cubicBezTo>
                  <a:lnTo>
                    <a:pt x="20" y="83"/>
                  </a:lnTo>
                  <a:close/>
                  <a:moveTo>
                    <a:pt x="20" y="1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1"/>
                    <a:pt x="2" y="83"/>
                    <a:pt x="5" y="83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0" y="19"/>
                    <a:pt x="20" y="19"/>
                    <a:pt x="20" y="19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</p:grpSp>
      <p:grpSp>
        <p:nvGrpSpPr>
          <p:cNvPr id="173" name="Group 84"/>
          <p:cNvGrpSpPr/>
          <p:nvPr/>
        </p:nvGrpSpPr>
        <p:grpSpPr>
          <a:xfrm>
            <a:off x="571847" y="6352281"/>
            <a:ext cx="622647" cy="622647"/>
            <a:chOff x="1100743" y="5387903"/>
            <a:chExt cx="622647" cy="622647"/>
          </a:xfrm>
        </p:grpSpPr>
        <p:sp>
          <p:nvSpPr>
            <p:cNvPr id="174" name="Oval 85"/>
            <p:cNvSpPr/>
            <p:nvPr/>
          </p:nvSpPr>
          <p:spPr>
            <a:xfrm>
              <a:off x="1100743" y="5387903"/>
              <a:ext cx="622647" cy="622647"/>
            </a:xfrm>
            <a:prstGeom prst="ellipse">
              <a:avLst/>
            </a:prstGeom>
            <a:solidFill>
              <a:srgbClr val="FA415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kern="0">
                <a:solidFill>
                  <a:prstClr val="white"/>
                </a:solidFill>
                <a:latin typeface="Roboto Light"/>
              </a:endParaRPr>
            </a:p>
          </p:txBody>
        </p:sp>
        <p:grpSp>
          <p:nvGrpSpPr>
            <p:cNvPr id="175" name="Group 86"/>
            <p:cNvGrpSpPr/>
            <p:nvPr/>
          </p:nvGrpSpPr>
          <p:grpSpPr>
            <a:xfrm>
              <a:off x="1220201" y="5545877"/>
              <a:ext cx="383730" cy="306699"/>
              <a:chOff x="10496305" y="4420184"/>
              <a:chExt cx="236358" cy="188911"/>
            </a:xfrm>
            <a:solidFill>
              <a:sysClr val="window" lastClr="FFFFFF"/>
            </a:solidFill>
          </p:grpSpPr>
          <p:sp>
            <p:nvSpPr>
              <p:cNvPr id="176" name="Freeform 45"/>
              <p:cNvSpPr>
                <a:spLocks/>
              </p:cNvSpPr>
              <p:nvPr/>
            </p:nvSpPr>
            <p:spPr bwMode="auto">
              <a:xfrm>
                <a:off x="10496305" y="4420184"/>
                <a:ext cx="201212" cy="188911"/>
              </a:xfrm>
              <a:custGeom>
                <a:avLst/>
                <a:gdLst>
                  <a:gd name="T0" fmla="*/ 58 w 97"/>
                  <a:gd name="T1" fmla="*/ 45 h 91"/>
                  <a:gd name="T2" fmla="*/ 74 w 97"/>
                  <a:gd name="T3" fmla="*/ 32 h 91"/>
                  <a:gd name="T4" fmla="*/ 78 w 97"/>
                  <a:gd name="T5" fmla="*/ 32 h 91"/>
                  <a:gd name="T6" fmla="*/ 89 w 97"/>
                  <a:gd name="T7" fmla="*/ 40 h 91"/>
                  <a:gd name="T8" fmla="*/ 96 w 97"/>
                  <a:gd name="T9" fmla="*/ 37 h 91"/>
                  <a:gd name="T10" fmla="*/ 96 w 97"/>
                  <a:gd name="T11" fmla="*/ 22 h 91"/>
                  <a:gd name="T12" fmla="*/ 65 w 97"/>
                  <a:gd name="T13" fmla="*/ 3 h 91"/>
                  <a:gd name="T14" fmla="*/ 47 w 97"/>
                  <a:gd name="T15" fmla="*/ 20 h 91"/>
                  <a:gd name="T16" fmla="*/ 22 w 97"/>
                  <a:gd name="T17" fmla="*/ 13 h 91"/>
                  <a:gd name="T18" fmla="*/ 3 w 97"/>
                  <a:gd name="T19" fmla="*/ 43 h 91"/>
                  <a:gd name="T20" fmla="*/ 62 w 97"/>
                  <a:gd name="T21" fmla="*/ 91 h 91"/>
                  <a:gd name="T22" fmla="*/ 72 w 97"/>
                  <a:gd name="T23" fmla="*/ 82 h 91"/>
                  <a:gd name="T24" fmla="*/ 58 w 97"/>
                  <a:gd name="T25" fmla="*/ 4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7" h="91">
                    <a:moveTo>
                      <a:pt x="58" y="45"/>
                    </a:moveTo>
                    <a:cubicBezTo>
                      <a:pt x="60" y="37"/>
                      <a:pt x="66" y="32"/>
                      <a:pt x="74" y="32"/>
                    </a:cubicBezTo>
                    <a:cubicBezTo>
                      <a:pt x="76" y="32"/>
                      <a:pt x="77" y="32"/>
                      <a:pt x="78" y="32"/>
                    </a:cubicBezTo>
                    <a:cubicBezTo>
                      <a:pt x="83" y="33"/>
                      <a:pt x="87" y="36"/>
                      <a:pt x="89" y="40"/>
                    </a:cubicBezTo>
                    <a:cubicBezTo>
                      <a:pt x="91" y="39"/>
                      <a:pt x="94" y="38"/>
                      <a:pt x="96" y="37"/>
                    </a:cubicBezTo>
                    <a:cubicBezTo>
                      <a:pt x="97" y="28"/>
                      <a:pt x="96" y="22"/>
                      <a:pt x="96" y="22"/>
                    </a:cubicBezTo>
                    <a:cubicBezTo>
                      <a:pt x="93" y="9"/>
                      <a:pt x="79" y="0"/>
                      <a:pt x="65" y="3"/>
                    </a:cubicBezTo>
                    <a:cubicBezTo>
                      <a:pt x="56" y="5"/>
                      <a:pt x="49" y="12"/>
                      <a:pt x="47" y="20"/>
                    </a:cubicBezTo>
                    <a:cubicBezTo>
                      <a:pt x="41" y="14"/>
                      <a:pt x="31" y="10"/>
                      <a:pt x="22" y="13"/>
                    </a:cubicBezTo>
                    <a:cubicBezTo>
                      <a:pt x="8" y="16"/>
                      <a:pt x="0" y="29"/>
                      <a:pt x="3" y="43"/>
                    </a:cubicBezTo>
                    <a:cubicBezTo>
                      <a:pt x="3" y="43"/>
                      <a:pt x="8" y="77"/>
                      <a:pt x="62" y="91"/>
                    </a:cubicBezTo>
                    <a:cubicBezTo>
                      <a:pt x="66" y="88"/>
                      <a:pt x="69" y="85"/>
                      <a:pt x="72" y="82"/>
                    </a:cubicBezTo>
                    <a:cubicBezTo>
                      <a:pt x="54" y="63"/>
                      <a:pt x="57" y="47"/>
                      <a:pt x="58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black"/>
                  </a:solidFill>
                  <a:latin typeface="Roboto Light"/>
                </a:endParaRPr>
              </a:p>
            </p:txBody>
          </p:sp>
          <p:sp>
            <p:nvSpPr>
              <p:cNvPr id="177" name="Freeform 46"/>
              <p:cNvSpPr>
                <a:spLocks/>
              </p:cNvSpPr>
              <p:nvPr/>
            </p:nvSpPr>
            <p:spPr bwMode="auto">
              <a:xfrm>
                <a:off x="10612287" y="4493113"/>
                <a:ext cx="120376" cy="101924"/>
              </a:xfrm>
              <a:custGeom>
                <a:avLst/>
                <a:gdLst>
                  <a:gd name="T0" fmla="*/ 46 w 58"/>
                  <a:gd name="T1" fmla="*/ 6 h 49"/>
                  <a:gd name="T2" fmla="*/ 42 w 58"/>
                  <a:gd name="T3" fmla="*/ 5 h 49"/>
                  <a:gd name="T4" fmla="*/ 40 w 58"/>
                  <a:gd name="T5" fmla="*/ 5 h 49"/>
                  <a:gd name="T6" fmla="*/ 32 w 58"/>
                  <a:gd name="T7" fmla="*/ 10 h 49"/>
                  <a:gd name="T8" fmla="*/ 22 w 58"/>
                  <a:gd name="T9" fmla="*/ 0 h 49"/>
                  <a:gd name="T10" fmla="*/ 18 w 58"/>
                  <a:gd name="T11" fmla="*/ 0 h 49"/>
                  <a:gd name="T12" fmla="*/ 5 w 58"/>
                  <a:gd name="T13" fmla="*/ 11 h 49"/>
                  <a:gd name="T14" fmla="*/ 18 w 58"/>
                  <a:gd name="T15" fmla="*/ 45 h 49"/>
                  <a:gd name="T16" fmla="*/ 23 w 58"/>
                  <a:gd name="T17" fmla="*/ 49 h 49"/>
                  <a:gd name="T18" fmla="*/ 56 w 58"/>
                  <a:gd name="T19" fmla="*/ 23 h 49"/>
                  <a:gd name="T20" fmla="*/ 46 w 58"/>
                  <a:gd name="T21" fmla="*/ 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49">
                    <a:moveTo>
                      <a:pt x="46" y="6"/>
                    </a:moveTo>
                    <a:cubicBezTo>
                      <a:pt x="45" y="5"/>
                      <a:pt x="43" y="5"/>
                      <a:pt x="42" y="5"/>
                    </a:cubicBezTo>
                    <a:cubicBezTo>
                      <a:pt x="42" y="5"/>
                      <a:pt x="41" y="5"/>
                      <a:pt x="40" y="5"/>
                    </a:cubicBezTo>
                    <a:cubicBezTo>
                      <a:pt x="37" y="6"/>
                      <a:pt x="34" y="8"/>
                      <a:pt x="32" y="10"/>
                    </a:cubicBezTo>
                    <a:cubicBezTo>
                      <a:pt x="31" y="5"/>
                      <a:pt x="27" y="1"/>
                      <a:pt x="22" y="0"/>
                    </a:cubicBezTo>
                    <a:cubicBezTo>
                      <a:pt x="21" y="0"/>
                      <a:pt x="20" y="0"/>
                      <a:pt x="18" y="0"/>
                    </a:cubicBezTo>
                    <a:cubicBezTo>
                      <a:pt x="12" y="0"/>
                      <a:pt x="6" y="4"/>
                      <a:pt x="5" y="11"/>
                    </a:cubicBezTo>
                    <a:cubicBezTo>
                      <a:pt x="5" y="11"/>
                      <a:pt x="0" y="27"/>
                      <a:pt x="18" y="45"/>
                    </a:cubicBezTo>
                    <a:cubicBezTo>
                      <a:pt x="20" y="46"/>
                      <a:pt x="21" y="48"/>
                      <a:pt x="23" y="49"/>
                    </a:cubicBezTo>
                    <a:cubicBezTo>
                      <a:pt x="53" y="41"/>
                      <a:pt x="56" y="23"/>
                      <a:pt x="56" y="23"/>
                    </a:cubicBezTo>
                    <a:cubicBezTo>
                      <a:pt x="58" y="15"/>
                      <a:pt x="53" y="7"/>
                      <a:pt x="4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black"/>
                  </a:solidFill>
                  <a:latin typeface="Roboto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5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7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4" dur="10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5" dur="10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8" dur="10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9" dur="10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2" dur="10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3" dur="10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6" dur="10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7" dur="10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0" dur="1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1" dur="1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06" grpId="0" animBg="1"/>
          <p:bldP spid="107" grpId="0" animBg="1"/>
          <p:bldP spid="108" grpId="0" animBg="1"/>
          <p:bldP spid="109" grpId="0" animBg="1"/>
          <p:bldP spid="113" grpId="0" animBg="1"/>
          <p:bldP spid="1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7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10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10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10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10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10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10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10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10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1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1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06" grpId="0" animBg="1"/>
          <p:bldP spid="107" grpId="0" animBg="1"/>
          <p:bldP spid="108" grpId="0" animBg="1"/>
          <p:bldP spid="109" grpId="0" animBg="1"/>
          <p:bldP spid="113" grpId="0" animBg="1"/>
          <p:bldP spid="114" grpId="0" animBg="1"/>
        </p:bldLst>
      </p:timing>
    </mc:Fallback>
  </mc:AlternateContent>
</p:sld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23077</TotalTime>
  <Words>89</Words>
  <Application>Microsoft Office PowerPoint</Application>
  <PresentationFormat>自定义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 Unicode MS</vt:lpstr>
      <vt:lpstr>Bebas Neue Regular</vt:lpstr>
      <vt:lpstr>Lato Light</vt:lpstr>
      <vt:lpstr>微软雅黑</vt:lpstr>
      <vt:lpstr>Arial</vt:lpstr>
      <vt:lpstr>Calibri</vt:lpstr>
      <vt:lpstr>Roboto Light</vt:lpstr>
      <vt:lpstr>第一PPT模板网：www.1ppt.com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Qingri-1</cp:lastModifiedBy>
  <cp:revision>1367</cp:revision>
  <dcterms:created xsi:type="dcterms:W3CDTF">2009-02-11T05:37:22Z</dcterms:created>
  <dcterms:modified xsi:type="dcterms:W3CDTF">2020-07-24T08:13:52Z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