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8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95672" autoAdjust="0"/>
  </p:normalViewPr>
  <p:slideViewPr>
    <p:cSldViewPr>
      <p:cViewPr varScale="1">
        <p:scale>
          <a:sx n="84" d="100"/>
          <a:sy n="84" d="100"/>
        </p:scale>
        <p:origin x="1952" y="200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824934" y="419131"/>
            <a:ext cx="668723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896942" y="419131"/>
            <a:ext cx="6615226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184974" y="419131"/>
            <a:ext cx="632719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1" userDrawn="1">
          <p15:clr>
            <a:srgbClr val="F26B43"/>
          </p15:clr>
        </p15:guide>
        <p15:guide id="2" pos="36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85405" y="1451489"/>
            <a:ext cx="1148071" cy="261610"/>
          </a:xfrm>
          <a:prstGeom prst="rect">
            <a:avLst/>
          </a:prstGeom>
          <a:solidFill>
            <a:srgbClr val="D70444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INFOGRAPHIC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461" y="1853034"/>
            <a:ext cx="2714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AAB2BD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输入信息数据</a:t>
            </a:r>
            <a:endParaRPr lang="en-US" altLang="zh-CN" sz="3200" dirty="0">
              <a:solidFill>
                <a:srgbClr val="AAB2BD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AAB2BD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  <a:endParaRPr lang="en-US" altLang="zh-CN" sz="3200" dirty="0">
              <a:solidFill>
                <a:srgbClr val="AAB2BD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8"/>
          <p:cNvSpPr>
            <a:spLocks noEditPoints="1"/>
          </p:cNvSpPr>
          <p:nvPr/>
        </p:nvSpPr>
        <p:spPr bwMode="auto">
          <a:xfrm>
            <a:off x="2722204" y="4101029"/>
            <a:ext cx="1333083" cy="1329984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rgbClr val="D7044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33" name="Oval 9"/>
          <p:cNvSpPr/>
          <p:nvPr/>
        </p:nvSpPr>
        <p:spPr>
          <a:xfrm>
            <a:off x="3009677" y="4385670"/>
            <a:ext cx="760707" cy="760704"/>
          </a:xfrm>
          <a:prstGeom prst="ellipse">
            <a:avLst/>
          </a:prstGeom>
          <a:solidFill>
            <a:srgbClr val="AAB2B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Arial"/>
              <a:ea typeface="思源黑体 CN Light"/>
              <a:cs typeface="+mn-cs"/>
            </a:endParaRPr>
          </a:p>
        </p:txBody>
      </p:sp>
      <p:sp>
        <p:nvSpPr>
          <p:cNvPr id="34" name="Freeform 8"/>
          <p:cNvSpPr>
            <a:spLocks noEditPoints="1"/>
          </p:cNvSpPr>
          <p:nvPr/>
        </p:nvSpPr>
        <p:spPr bwMode="auto">
          <a:xfrm rot="21110908">
            <a:off x="3886411" y="4818369"/>
            <a:ext cx="1333083" cy="1329984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rgbClr val="99B43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35" name="Oval 14"/>
          <p:cNvSpPr/>
          <p:nvPr/>
        </p:nvSpPr>
        <p:spPr>
          <a:xfrm rot="21110908">
            <a:off x="4173871" y="5102827"/>
            <a:ext cx="760707" cy="760704"/>
          </a:xfrm>
          <a:prstGeom prst="ellipse">
            <a:avLst/>
          </a:prstGeom>
          <a:solidFill>
            <a:srgbClr val="AAB2B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Arial"/>
              <a:ea typeface="思源黑体 CN Light"/>
              <a:cs typeface="+mn-cs"/>
            </a:endParaRPr>
          </a:p>
        </p:txBody>
      </p:sp>
      <p:sp>
        <p:nvSpPr>
          <p:cNvPr id="36" name="Freeform 8"/>
          <p:cNvSpPr>
            <a:spLocks noEditPoints="1"/>
          </p:cNvSpPr>
          <p:nvPr/>
        </p:nvSpPr>
        <p:spPr bwMode="auto">
          <a:xfrm>
            <a:off x="4988880" y="3657752"/>
            <a:ext cx="1777393" cy="1773261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rgbClr val="D7044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37" name="Oval 16"/>
          <p:cNvSpPr/>
          <p:nvPr/>
        </p:nvSpPr>
        <p:spPr>
          <a:xfrm>
            <a:off x="5372166" y="4037262"/>
            <a:ext cx="1014247" cy="1014243"/>
          </a:xfrm>
          <a:prstGeom prst="ellipse">
            <a:avLst/>
          </a:prstGeom>
          <a:solidFill>
            <a:srgbClr val="AAB2B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Arial"/>
              <a:ea typeface="思源黑体 CN Light"/>
              <a:cs typeface="+mn-cs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 rot="21110908">
            <a:off x="6506537" y="4818369"/>
            <a:ext cx="1333083" cy="1329984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rgbClr val="F8960D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39" name="Oval 18"/>
          <p:cNvSpPr/>
          <p:nvPr/>
        </p:nvSpPr>
        <p:spPr>
          <a:xfrm rot="21110908">
            <a:off x="6793997" y="5102827"/>
            <a:ext cx="760707" cy="760704"/>
          </a:xfrm>
          <a:prstGeom prst="ellipse">
            <a:avLst/>
          </a:prstGeom>
          <a:solidFill>
            <a:srgbClr val="AAB2B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Arial"/>
              <a:ea typeface="思源黑体 CN Light"/>
              <a:cs typeface="+mn-cs"/>
            </a:endParaRPr>
          </a:p>
        </p:txBody>
      </p:sp>
      <p:sp>
        <p:nvSpPr>
          <p:cNvPr id="40" name="Freeform 8"/>
          <p:cNvSpPr>
            <a:spLocks noEditPoints="1"/>
          </p:cNvSpPr>
          <p:nvPr/>
        </p:nvSpPr>
        <p:spPr bwMode="auto">
          <a:xfrm>
            <a:off x="7735427" y="4385669"/>
            <a:ext cx="1047780" cy="1045344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rgbClr val="99B43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1" name="Oval 20"/>
          <p:cNvSpPr/>
          <p:nvPr/>
        </p:nvSpPr>
        <p:spPr>
          <a:xfrm>
            <a:off x="7961375" y="4609391"/>
            <a:ext cx="597903" cy="597900"/>
          </a:xfrm>
          <a:prstGeom prst="ellipse">
            <a:avLst/>
          </a:prstGeom>
          <a:solidFill>
            <a:srgbClr val="AAB2BD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Arial"/>
              <a:ea typeface="思源黑体 CN Light"/>
              <a:cs typeface="+mn-cs"/>
            </a:endParaRPr>
          </a:p>
        </p:txBody>
      </p:sp>
      <p:sp>
        <p:nvSpPr>
          <p:cNvPr id="42" name="Freeform 181"/>
          <p:cNvSpPr>
            <a:spLocks noEditPoints="1"/>
          </p:cNvSpPr>
          <p:nvPr/>
        </p:nvSpPr>
        <p:spPr bwMode="auto">
          <a:xfrm>
            <a:off x="8088692" y="4764545"/>
            <a:ext cx="274871" cy="274868"/>
          </a:xfrm>
          <a:custGeom>
            <a:avLst/>
            <a:gdLst/>
            <a:ahLst/>
            <a:cxnLst>
              <a:cxn ang="0">
                <a:pos x="252" y="2"/>
              </a:cxn>
              <a:cxn ang="0">
                <a:pos x="252" y="2"/>
              </a:cxn>
              <a:cxn ang="0">
                <a:pos x="248" y="0"/>
              </a:cxn>
              <a:cxn ang="0">
                <a:pos x="248" y="0"/>
              </a:cxn>
              <a:cxn ang="0">
                <a:pos x="244" y="2"/>
              </a:cxn>
              <a:cxn ang="0">
                <a:pos x="4" y="162"/>
              </a:cxn>
              <a:cxn ang="0">
                <a:pos x="4" y="162"/>
              </a:cxn>
              <a:cxn ang="0">
                <a:pos x="0" y="164"/>
              </a:cxn>
              <a:cxn ang="0">
                <a:pos x="0" y="168"/>
              </a:cxn>
              <a:cxn ang="0">
                <a:pos x="0" y="168"/>
              </a:cxn>
              <a:cxn ang="0">
                <a:pos x="2" y="172"/>
              </a:cxn>
              <a:cxn ang="0">
                <a:pos x="6" y="176"/>
              </a:cxn>
              <a:cxn ang="0">
                <a:pos x="68" y="200"/>
              </a:cxn>
              <a:cxn ang="0">
                <a:pos x="98" y="252"/>
              </a:cxn>
              <a:cxn ang="0">
                <a:pos x="98" y="252"/>
              </a:cxn>
              <a:cxn ang="0">
                <a:pos x="100" y="254"/>
              </a:cxn>
              <a:cxn ang="0">
                <a:pos x="104" y="256"/>
              </a:cxn>
              <a:cxn ang="0">
                <a:pos x="104" y="256"/>
              </a:cxn>
              <a:cxn ang="0">
                <a:pos x="104" y="256"/>
              </a:cxn>
              <a:cxn ang="0">
                <a:pos x="108" y="254"/>
              </a:cxn>
              <a:cxn ang="0">
                <a:pos x="110" y="252"/>
              </a:cxn>
              <a:cxn ang="0">
                <a:pos x="128" y="224"/>
              </a:cxn>
              <a:cxn ang="0">
                <a:pos x="206" y="256"/>
              </a:cxn>
              <a:cxn ang="0">
                <a:pos x="206" y="256"/>
              </a:cxn>
              <a:cxn ang="0">
                <a:pos x="208" y="256"/>
              </a:cxn>
              <a:cxn ang="0">
                <a:pos x="208" y="256"/>
              </a:cxn>
              <a:cxn ang="0">
                <a:pos x="212" y="254"/>
              </a:cxn>
              <a:cxn ang="0">
                <a:pos x="212" y="254"/>
              </a:cxn>
              <a:cxn ang="0">
                <a:pos x="214" y="252"/>
              </a:cxn>
              <a:cxn ang="0">
                <a:pos x="216" y="250"/>
              </a:cxn>
              <a:cxn ang="0">
                <a:pos x="256" y="10"/>
              </a:cxn>
              <a:cxn ang="0">
                <a:pos x="256" y="10"/>
              </a:cxn>
              <a:cxn ang="0">
                <a:pos x="256" y="4"/>
              </a:cxn>
              <a:cxn ang="0">
                <a:pos x="252" y="2"/>
              </a:cxn>
              <a:cxn ang="0">
                <a:pos x="26" y="166"/>
              </a:cxn>
              <a:cxn ang="0">
                <a:pos x="210" y="42"/>
              </a:cxn>
              <a:cxn ang="0">
                <a:pos x="76" y="186"/>
              </a:cxn>
              <a:cxn ang="0">
                <a:pos x="76" y="186"/>
              </a:cxn>
              <a:cxn ang="0">
                <a:pos x="74" y="186"/>
              </a:cxn>
              <a:cxn ang="0">
                <a:pos x="26" y="166"/>
              </a:cxn>
              <a:cxn ang="0">
                <a:pos x="82" y="192"/>
              </a:cxn>
              <a:cxn ang="0">
                <a:pos x="82" y="192"/>
              </a:cxn>
              <a:cxn ang="0">
                <a:pos x="82" y="192"/>
              </a:cxn>
              <a:cxn ang="0">
                <a:pos x="234" y="30"/>
              </a:cxn>
              <a:cxn ang="0">
                <a:pos x="104" y="232"/>
              </a:cxn>
              <a:cxn ang="0">
                <a:pos x="82" y="192"/>
              </a:cxn>
              <a:cxn ang="0">
                <a:pos x="202" y="236"/>
              </a:cxn>
              <a:cxn ang="0">
                <a:pos x="134" y="210"/>
              </a:cxn>
              <a:cxn ang="0">
                <a:pos x="134" y="210"/>
              </a:cxn>
              <a:cxn ang="0">
                <a:pos x="128" y="208"/>
              </a:cxn>
              <a:cxn ang="0">
                <a:pos x="234" y="46"/>
              </a:cxn>
              <a:cxn ang="0">
                <a:pos x="202" y="236"/>
              </a:cxn>
            </a:cxnLst>
            <a:rect l="0" t="0" r="r" b="b"/>
            <a:pathLst>
              <a:path w="256" h="256">
                <a:moveTo>
                  <a:pt x="252" y="2"/>
                </a:moveTo>
                <a:lnTo>
                  <a:pt x="252" y="2"/>
                </a:lnTo>
                <a:lnTo>
                  <a:pt x="248" y="0"/>
                </a:lnTo>
                <a:lnTo>
                  <a:pt x="248" y="0"/>
                </a:lnTo>
                <a:lnTo>
                  <a:pt x="244" y="2"/>
                </a:lnTo>
                <a:lnTo>
                  <a:pt x="4" y="162"/>
                </a:lnTo>
                <a:lnTo>
                  <a:pt x="4" y="162"/>
                </a:lnTo>
                <a:lnTo>
                  <a:pt x="0" y="164"/>
                </a:lnTo>
                <a:lnTo>
                  <a:pt x="0" y="168"/>
                </a:lnTo>
                <a:lnTo>
                  <a:pt x="0" y="168"/>
                </a:lnTo>
                <a:lnTo>
                  <a:pt x="2" y="172"/>
                </a:lnTo>
                <a:lnTo>
                  <a:pt x="6" y="176"/>
                </a:lnTo>
                <a:lnTo>
                  <a:pt x="68" y="200"/>
                </a:lnTo>
                <a:lnTo>
                  <a:pt x="98" y="252"/>
                </a:lnTo>
                <a:lnTo>
                  <a:pt x="98" y="252"/>
                </a:lnTo>
                <a:lnTo>
                  <a:pt x="100" y="254"/>
                </a:lnTo>
                <a:lnTo>
                  <a:pt x="104" y="256"/>
                </a:lnTo>
                <a:lnTo>
                  <a:pt x="104" y="256"/>
                </a:lnTo>
                <a:lnTo>
                  <a:pt x="104" y="256"/>
                </a:lnTo>
                <a:lnTo>
                  <a:pt x="108" y="254"/>
                </a:lnTo>
                <a:lnTo>
                  <a:pt x="110" y="252"/>
                </a:lnTo>
                <a:lnTo>
                  <a:pt x="128" y="224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12" y="254"/>
                </a:lnTo>
                <a:lnTo>
                  <a:pt x="212" y="254"/>
                </a:lnTo>
                <a:lnTo>
                  <a:pt x="214" y="252"/>
                </a:lnTo>
                <a:lnTo>
                  <a:pt x="216" y="250"/>
                </a:lnTo>
                <a:lnTo>
                  <a:pt x="256" y="10"/>
                </a:lnTo>
                <a:lnTo>
                  <a:pt x="256" y="10"/>
                </a:lnTo>
                <a:lnTo>
                  <a:pt x="256" y="4"/>
                </a:lnTo>
                <a:lnTo>
                  <a:pt x="252" y="2"/>
                </a:lnTo>
                <a:close/>
                <a:moveTo>
                  <a:pt x="26" y="166"/>
                </a:moveTo>
                <a:lnTo>
                  <a:pt x="210" y="42"/>
                </a:lnTo>
                <a:lnTo>
                  <a:pt x="76" y="186"/>
                </a:lnTo>
                <a:lnTo>
                  <a:pt x="76" y="186"/>
                </a:lnTo>
                <a:lnTo>
                  <a:pt x="74" y="186"/>
                </a:lnTo>
                <a:lnTo>
                  <a:pt x="26" y="166"/>
                </a:lnTo>
                <a:close/>
                <a:moveTo>
                  <a:pt x="82" y="192"/>
                </a:moveTo>
                <a:lnTo>
                  <a:pt x="82" y="192"/>
                </a:lnTo>
                <a:lnTo>
                  <a:pt x="82" y="192"/>
                </a:lnTo>
                <a:lnTo>
                  <a:pt x="234" y="30"/>
                </a:lnTo>
                <a:lnTo>
                  <a:pt x="104" y="232"/>
                </a:lnTo>
                <a:lnTo>
                  <a:pt x="82" y="192"/>
                </a:lnTo>
                <a:close/>
                <a:moveTo>
                  <a:pt x="202" y="236"/>
                </a:moveTo>
                <a:lnTo>
                  <a:pt x="134" y="210"/>
                </a:lnTo>
                <a:lnTo>
                  <a:pt x="134" y="210"/>
                </a:lnTo>
                <a:lnTo>
                  <a:pt x="128" y="208"/>
                </a:lnTo>
                <a:lnTo>
                  <a:pt x="234" y="46"/>
                </a:lnTo>
                <a:lnTo>
                  <a:pt x="202" y="236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3" name="Freeform 60"/>
          <p:cNvSpPr>
            <a:spLocks noEditPoints="1"/>
          </p:cNvSpPr>
          <p:nvPr/>
        </p:nvSpPr>
        <p:spPr bwMode="auto">
          <a:xfrm>
            <a:off x="4439677" y="5324191"/>
            <a:ext cx="222510" cy="323650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54" y="6"/>
              </a:cxn>
              <a:cxn ang="0">
                <a:pos x="26" y="26"/>
              </a:cxn>
              <a:cxn ang="0">
                <a:pos x="6" y="54"/>
              </a:cxn>
              <a:cxn ang="0">
                <a:pos x="0" y="88"/>
              </a:cxn>
              <a:cxn ang="0">
                <a:pos x="2" y="100"/>
              </a:cxn>
              <a:cxn ang="0">
                <a:pos x="16" y="138"/>
              </a:cxn>
              <a:cxn ang="0">
                <a:pos x="40" y="184"/>
              </a:cxn>
              <a:cxn ang="0">
                <a:pos x="50" y="214"/>
              </a:cxn>
              <a:cxn ang="0">
                <a:pos x="62" y="246"/>
              </a:cxn>
              <a:cxn ang="0">
                <a:pos x="76" y="254"/>
              </a:cxn>
              <a:cxn ang="0">
                <a:pos x="88" y="256"/>
              </a:cxn>
              <a:cxn ang="0">
                <a:pos x="108" y="252"/>
              </a:cxn>
              <a:cxn ang="0">
                <a:pos x="118" y="238"/>
              </a:cxn>
              <a:cxn ang="0">
                <a:pos x="136" y="184"/>
              </a:cxn>
              <a:cxn ang="0">
                <a:pos x="146" y="162"/>
              </a:cxn>
              <a:cxn ang="0">
                <a:pos x="172" y="112"/>
              </a:cxn>
              <a:cxn ang="0">
                <a:pos x="176" y="88"/>
              </a:cxn>
              <a:cxn ang="0">
                <a:pos x="174" y="70"/>
              </a:cxn>
              <a:cxn ang="0">
                <a:pos x="160" y="38"/>
              </a:cxn>
              <a:cxn ang="0">
                <a:pos x="138" y="16"/>
              </a:cxn>
              <a:cxn ang="0">
                <a:pos x="106" y="2"/>
              </a:cxn>
              <a:cxn ang="0">
                <a:pos x="108" y="218"/>
              </a:cxn>
              <a:cxn ang="0">
                <a:pos x="70" y="222"/>
              </a:cxn>
              <a:cxn ang="0">
                <a:pos x="64" y="208"/>
              </a:cxn>
              <a:cxn ang="0">
                <a:pos x="114" y="200"/>
              </a:cxn>
              <a:cxn ang="0">
                <a:pos x="112" y="208"/>
              </a:cxn>
              <a:cxn ang="0">
                <a:pos x="108" y="218"/>
              </a:cxn>
              <a:cxn ang="0">
                <a:pos x="62" y="200"/>
              </a:cxn>
              <a:cxn ang="0">
                <a:pos x="120" y="184"/>
              </a:cxn>
              <a:cxn ang="0">
                <a:pos x="116" y="192"/>
              </a:cxn>
              <a:cxn ang="0">
                <a:pos x="88" y="240"/>
              </a:cxn>
              <a:cxn ang="0">
                <a:pos x="82" y="240"/>
              </a:cxn>
              <a:cxn ang="0">
                <a:pos x="76" y="236"/>
              </a:cxn>
              <a:cxn ang="0">
                <a:pos x="106" y="226"/>
              </a:cxn>
              <a:cxn ang="0">
                <a:pos x="102" y="234"/>
              </a:cxn>
              <a:cxn ang="0">
                <a:pos x="94" y="240"/>
              </a:cxn>
              <a:cxn ang="0">
                <a:pos x="126" y="168"/>
              </a:cxn>
              <a:cxn ang="0">
                <a:pos x="50" y="168"/>
              </a:cxn>
              <a:cxn ang="0">
                <a:pos x="38" y="142"/>
              </a:cxn>
              <a:cxn ang="0">
                <a:pos x="18" y="100"/>
              </a:cxn>
              <a:cxn ang="0">
                <a:pos x="16" y="88"/>
              </a:cxn>
              <a:cxn ang="0">
                <a:pos x="22" y="60"/>
              </a:cxn>
              <a:cxn ang="0">
                <a:pos x="38" y="38"/>
              </a:cxn>
              <a:cxn ang="0">
                <a:pos x="60" y="22"/>
              </a:cxn>
              <a:cxn ang="0">
                <a:pos x="88" y="16"/>
              </a:cxn>
              <a:cxn ang="0">
                <a:pos x="102" y="18"/>
              </a:cxn>
              <a:cxn ang="0">
                <a:pos x="128" y="28"/>
              </a:cxn>
              <a:cxn ang="0">
                <a:pos x="148" y="48"/>
              </a:cxn>
              <a:cxn ang="0">
                <a:pos x="158" y="74"/>
              </a:cxn>
              <a:cxn ang="0">
                <a:pos x="160" y="88"/>
              </a:cxn>
              <a:cxn ang="0">
                <a:pos x="154" y="114"/>
              </a:cxn>
              <a:cxn ang="0">
                <a:pos x="138" y="142"/>
              </a:cxn>
            </a:cxnLst>
            <a:rect l="0" t="0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4490247" y="5374761"/>
            <a:ext cx="65742" cy="65741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5" name="Freeform 67"/>
          <p:cNvSpPr>
            <a:spLocks/>
          </p:cNvSpPr>
          <p:nvPr/>
        </p:nvSpPr>
        <p:spPr bwMode="auto">
          <a:xfrm>
            <a:off x="4490247" y="5374761"/>
            <a:ext cx="65742" cy="65741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6" name="Freeform 106"/>
          <p:cNvSpPr>
            <a:spLocks noEditPoints="1"/>
          </p:cNvSpPr>
          <p:nvPr/>
        </p:nvSpPr>
        <p:spPr bwMode="auto">
          <a:xfrm>
            <a:off x="7011200" y="5324194"/>
            <a:ext cx="323650" cy="323647"/>
          </a:xfrm>
          <a:custGeom>
            <a:avLst/>
            <a:gdLst/>
            <a:ahLst/>
            <a:cxnLst>
              <a:cxn ang="0">
                <a:pos x="214" y="86"/>
              </a:cxn>
              <a:cxn ang="0">
                <a:pos x="230" y="54"/>
              </a:cxn>
              <a:cxn ang="0">
                <a:pos x="210" y="30"/>
              </a:cxn>
              <a:cxn ang="0">
                <a:pos x="194" y="26"/>
              </a:cxn>
              <a:cxn ang="0">
                <a:pos x="160" y="38"/>
              </a:cxn>
              <a:cxn ang="0">
                <a:pos x="150" y="4"/>
              </a:cxn>
              <a:cxn ang="0">
                <a:pos x="118" y="0"/>
              </a:cxn>
              <a:cxn ang="0">
                <a:pos x="102" y="12"/>
              </a:cxn>
              <a:cxn ang="0">
                <a:pos x="66" y="28"/>
              </a:cxn>
              <a:cxn ang="0">
                <a:pos x="56" y="26"/>
              </a:cxn>
              <a:cxn ang="0">
                <a:pos x="30" y="46"/>
              </a:cxn>
              <a:cxn ang="0">
                <a:pos x="28" y="66"/>
              </a:cxn>
              <a:cxn ang="0">
                <a:pos x="12" y="102"/>
              </a:cxn>
              <a:cxn ang="0">
                <a:pos x="0" y="112"/>
              </a:cxn>
              <a:cxn ang="0">
                <a:pos x="0" y="144"/>
              </a:cxn>
              <a:cxn ang="0">
                <a:pos x="38" y="160"/>
              </a:cxn>
              <a:cxn ang="0">
                <a:pos x="28" y="190"/>
              </a:cxn>
              <a:cxn ang="0">
                <a:pos x="30" y="210"/>
              </a:cxn>
              <a:cxn ang="0">
                <a:pos x="56" y="230"/>
              </a:cxn>
              <a:cxn ang="0">
                <a:pos x="86" y="214"/>
              </a:cxn>
              <a:cxn ang="0">
                <a:pos x="102" y="244"/>
              </a:cxn>
              <a:cxn ang="0">
                <a:pos x="118" y="256"/>
              </a:cxn>
              <a:cxn ang="0">
                <a:pos x="150" y="252"/>
              </a:cxn>
              <a:cxn ang="0">
                <a:pos x="160" y="218"/>
              </a:cxn>
              <a:cxn ang="0">
                <a:pos x="194" y="230"/>
              </a:cxn>
              <a:cxn ang="0">
                <a:pos x="210" y="226"/>
              </a:cxn>
              <a:cxn ang="0">
                <a:pos x="230" y="202"/>
              </a:cxn>
              <a:cxn ang="0">
                <a:pos x="214" y="170"/>
              </a:cxn>
              <a:cxn ang="0">
                <a:pos x="248" y="152"/>
              </a:cxn>
              <a:cxn ang="0">
                <a:pos x="256" y="118"/>
              </a:cxn>
              <a:cxn ang="0">
                <a:pos x="248" y="104"/>
              </a:cxn>
              <a:cxn ang="0">
                <a:pos x="208" y="148"/>
              </a:cxn>
              <a:cxn ang="0">
                <a:pos x="200" y="162"/>
              </a:cxn>
              <a:cxn ang="0">
                <a:pos x="200" y="214"/>
              </a:cxn>
              <a:cxn ang="0">
                <a:pos x="170" y="198"/>
              </a:cxn>
              <a:cxn ang="0">
                <a:pos x="154" y="204"/>
              </a:cxn>
              <a:cxn ang="0">
                <a:pos x="138" y="240"/>
              </a:cxn>
              <a:cxn ang="0">
                <a:pos x="108" y="208"/>
              </a:cxn>
              <a:cxn ang="0">
                <a:pos x="94" y="200"/>
              </a:cxn>
              <a:cxn ang="0">
                <a:pos x="78" y="202"/>
              </a:cxn>
              <a:cxn ang="0">
                <a:pos x="54" y="178"/>
              </a:cxn>
              <a:cxn ang="0">
                <a:pos x="52" y="154"/>
              </a:cxn>
              <a:cxn ang="0">
                <a:pos x="16" y="138"/>
              </a:cxn>
              <a:cxn ang="0">
                <a:pos x="48" y="108"/>
              </a:cxn>
              <a:cxn ang="0">
                <a:pos x="56" y="94"/>
              </a:cxn>
              <a:cxn ang="0">
                <a:pos x="56" y="42"/>
              </a:cxn>
              <a:cxn ang="0">
                <a:pos x="86" y="58"/>
              </a:cxn>
              <a:cxn ang="0">
                <a:pos x="102" y="52"/>
              </a:cxn>
              <a:cxn ang="0">
                <a:pos x="118" y="16"/>
              </a:cxn>
              <a:cxn ang="0">
                <a:pos x="148" y="48"/>
              </a:cxn>
              <a:cxn ang="0">
                <a:pos x="162" y="56"/>
              </a:cxn>
              <a:cxn ang="0">
                <a:pos x="178" y="54"/>
              </a:cxn>
              <a:cxn ang="0">
                <a:pos x="202" y="78"/>
              </a:cxn>
              <a:cxn ang="0">
                <a:pos x="204" y="102"/>
              </a:cxn>
              <a:cxn ang="0">
                <a:pos x="240" y="118"/>
              </a:cxn>
            </a:cxnLst>
            <a:rect l="0" t="0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7" name="Freeform 109"/>
          <p:cNvSpPr>
            <a:spLocks noEditPoints="1"/>
          </p:cNvSpPr>
          <p:nvPr/>
        </p:nvSpPr>
        <p:spPr bwMode="auto">
          <a:xfrm>
            <a:off x="7102227" y="5415220"/>
            <a:ext cx="141597" cy="141596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4"/>
              </a:cxn>
              <a:cxn ang="0">
                <a:pos x="16" y="16"/>
              </a:cxn>
              <a:cxn ang="0">
                <a:pos x="4" y="34"/>
              </a:cxn>
              <a:cxn ang="0">
                <a:pos x="0" y="56"/>
              </a:cxn>
              <a:cxn ang="0">
                <a:pos x="2" y="68"/>
              </a:cxn>
              <a:cxn ang="0">
                <a:pos x="10" y="88"/>
              </a:cxn>
              <a:cxn ang="0">
                <a:pos x="24" y="102"/>
              </a:cxn>
              <a:cxn ang="0">
                <a:pos x="44" y="110"/>
              </a:cxn>
              <a:cxn ang="0">
                <a:pos x="56" y="112"/>
              </a:cxn>
              <a:cxn ang="0">
                <a:pos x="78" y="108"/>
              </a:cxn>
              <a:cxn ang="0">
                <a:pos x="96" y="96"/>
              </a:cxn>
              <a:cxn ang="0">
                <a:pos x="108" y="78"/>
              </a:cxn>
              <a:cxn ang="0">
                <a:pos x="112" y="56"/>
              </a:cxn>
              <a:cxn ang="0">
                <a:pos x="110" y="44"/>
              </a:cxn>
              <a:cxn ang="0">
                <a:pos x="102" y="24"/>
              </a:cxn>
              <a:cxn ang="0">
                <a:pos x="88" y="10"/>
              </a:cxn>
              <a:cxn ang="0">
                <a:pos x="68" y="2"/>
              </a:cxn>
              <a:cxn ang="0">
                <a:pos x="56" y="104"/>
              </a:cxn>
              <a:cxn ang="0">
                <a:pos x="46" y="104"/>
              </a:cxn>
              <a:cxn ang="0">
                <a:pos x="28" y="96"/>
              </a:cxn>
              <a:cxn ang="0">
                <a:pos x="16" y="84"/>
              </a:cxn>
              <a:cxn ang="0">
                <a:pos x="8" y="66"/>
              </a:cxn>
              <a:cxn ang="0">
                <a:pos x="8" y="56"/>
              </a:cxn>
              <a:cxn ang="0">
                <a:pos x="10" y="36"/>
              </a:cxn>
              <a:cxn ang="0">
                <a:pos x="22" y="22"/>
              </a:cxn>
              <a:cxn ang="0">
                <a:pos x="36" y="10"/>
              </a:cxn>
              <a:cxn ang="0">
                <a:pos x="56" y="6"/>
              </a:cxn>
              <a:cxn ang="0">
                <a:pos x="66" y="8"/>
              </a:cxn>
              <a:cxn ang="0">
                <a:pos x="84" y="16"/>
              </a:cxn>
              <a:cxn ang="0">
                <a:pos x="96" y="28"/>
              </a:cxn>
              <a:cxn ang="0">
                <a:pos x="104" y="46"/>
              </a:cxn>
              <a:cxn ang="0">
                <a:pos x="106" y="56"/>
              </a:cxn>
              <a:cxn ang="0">
                <a:pos x="102" y="76"/>
              </a:cxn>
              <a:cxn ang="0">
                <a:pos x="90" y="90"/>
              </a:cxn>
              <a:cxn ang="0">
                <a:pos x="76" y="102"/>
              </a:cxn>
              <a:cxn ang="0">
                <a:pos x="56" y="104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8" name="Freeform 27"/>
          <p:cNvSpPr>
            <a:spLocks noEditPoints="1"/>
          </p:cNvSpPr>
          <p:nvPr/>
        </p:nvSpPr>
        <p:spPr bwMode="auto">
          <a:xfrm>
            <a:off x="7132569" y="5445562"/>
            <a:ext cx="80913" cy="80912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0"/>
              </a:cxn>
              <a:cxn ang="0">
                <a:pos x="26" y="0"/>
              </a:cxn>
              <a:cxn ang="0">
                <a:pos x="20" y="2"/>
              </a:cxn>
              <a:cxn ang="0">
                <a:pos x="10" y="10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2"/>
              </a:cxn>
              <a:cxn ang="0">
                <a:pos x="0" y="38"/>
              </a:cxn>
              <a:cxn ang="0">
                <a:pos x="2" y="44"/>
              </a:cxn>
              <a:cxn ang="0">
                <a:pos x="10" y="54"/>
              </a:cxn>
              <a:cxn ang="0">
                <a:pos x="20" y="62"/>
              </a:cxn>
              <a:cxn ang="0">
                <a:pos x="26" y="64"/>
              </a:cxn>
              <a:cxn ang="0">
                <a:pos x="32" y="64"/>
              </a:cxn>
              <a:cxn ang="0">
                <a:pos x="32" y="64"/>
              </a:cxn>
              <a:cxn ang="0">
                <a:pos x="38" y="64"/>
              </a:cxn>
              <a:cxn ang="0">
                <a:pos x="44" y="62"/>
              </a:cxn>
              <a:cxn ang="0">
                <a:pos x="54" y="54"/>
              </a:cxn>
              <a:cxn ang="0">
                <a:pos x="62" y="44"/>
              </a:cxn>
              <a:cxn ang="0">
                <a:pos x="64" y="38"/>
              </a:cxn>
              <a:cxn ang="0">
                <a:pos x="64" y="32"/>
              </a:cxn>
              <a:cxn ang="0">
                <a:pos x="64" y="32"/>
              </a:cxn>
              <a:cxn ang="0">
                <a:pos x="64" y="26"/>
              </a:cxn>
              <a:cxn ang="0">
                <a:pos x="62" y="20"/>
              </a:cxn>
              <a:cxn ang="0">
                <a:pos x="54" y="10"/>
              </a:cxn>
              <a:cxn ang="0">
                <a:pos x="44" y="2"/>
              </a:cxn>
              <a:cxn ang="0">
                <a:pos x="38" y="0"/>
              </a:cxn>
              <a:cxn ang="0">
                <a:pos x="32" y="0"/>
              </a:cxn>
              <a:cxn ang="0">
                <a:pos x="32" y="56"/>
              </a:cxn>
              <a:cxn ang="0">
                <a:pos x="32" y="56"/>
              </a:cxn>
              <a:cxn ang="0">
                <a:pos x="22" y="54"/>
              </a:cxn>
              <a:cxn ang="0">
                <a:pos x="16" y="48"/>
              </a:cxn>
              <a:cxn ang="0">
                <a:pos x="10" y="42"/>
              </a:cxn>
              <a:cxn ang="0">
                <a:pos x="8" y="32"/>
              </a:cxn>
              <a:cxn ang="0">
                <a:pos x="8" y="32"/>
              </a:cxn>
              <a:cxn ang="0">
                <a:pos x="10" y="22"/>
              </a:cxn>
              <a:cxn ang="0">
                <a:pos x="16" y="16"/>
              </a:cxn>
              <a:cxn ang="0">
                <a:pos x="22" y="10"/>
              </a:cxn>
              <a:cxn ang="0">
                <a:pos x="32" y="8"/>
              </a:cxn>
              <a:cxn ang="0">
                <a:pos x="32" y="8"/>
              </a:cxn>
              <a:cxn ang="0">
                <a:pos x="42" y="10"/>
              </a:cxn>
              <a:cxn ang="0">
                <a:pos x="48" y="16"/>
              </a:cxn>
              <a:cxn ang="0">
                <a:pos x="54" y="22"/>
              </a:cxn>
              <a:cxn ang="0">
                <a:pos x="56" y="32"/>
              </a:cxn>
              <a:cxn ang="0">
                <a:pos x="56" y="32"/>
              </a:cxn>
              <a:cxn ang="0">
                <a:pos x="54" y="42"/>
              </a:cxn>
              <a:cxn ang="0">
                <a:pos x="48" y="48"/>
              </a:cxn>
              <a:cxn ang="0">
                <a:pos x="42" y="54"/>
              </a:cxn>
              <a:cxn ang="0">
                <a:pos x="32" y="56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49" name="Freeform 115"/>
          <p:cNvSpPr>
            <a:spLocks noEditPoints="1"/>
          </p:cNvSpPr>
          <p:nvPr/>
        </p:nvSpPr>
        <p:spPr bwMode="auto">
          <a:xfrm>
            <a:off x="3226965" y="4582352"/>
            <a:ext cx="323650" cy="323647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2" y="8"/>
              </a:cxn>
              <a:cxn ang="0">
                <a:pos x="92" y="28"/>
              </a:cxn>
              <a:cxn ang="0">
                <a:pos x="72" y="58"/>
              </a:cxn>
              <a:cxn ang="0">
                <a:pos x="64" y="96"/>
              </a:cxn>
              <a:cxn ang="0">
                <a:pos x="64" y="108"/>
              </a:cxn>
              <a:cxn ang="0">
                <a:pos x="70" y="130"/>
              </a:cxn>
              <a:cxn ang="0">
                <a:pos x="8" y="208"/>
              </a:cxn>
              <a:cxn ang="0">
                <a:pos x="8" y="208"/>
              </a:cxn>
              <a:cxn ang="0">
                <a:pos x="0" y="228"/>
              </a:cxn>
              <a:cxn ang="0">
                <a:pos x="2" y="238"/>
              </a:cxn>
              <a:cxn ang="0">
                <a:pos x="18" y="254"/>
              </a:cxn>
              <a:cxn ang="0">
                <a:pos x="28" y="256"/>
              </a:cxn>
              <a:cxn ang="0">
                <a:pos x="48" y="248"/>
              </a:cxn>
              <a:cxn ang="0">
                <a:pos x="116" y="180"/>
              </a:cxn>
              <a:cxn ang="0">
                <a:pos x="126" y="186"/>
              </a:cxn>
              <a:cxn ang="0">
                <a:pos x="148" y="192"/>
              </a:cxn>
              <a:cxn ang="0">
                <a:pos x="160" y="192"/>
              </a:cxn>
              <a:cxn ang="0">
                <a:pos x="198" y="184"/>
              </a:cxn>
              <a:cxn ang="0">
                <a:pos x="228" y="164"/>
              </a:cxn>
              <a:cxn ang="0">
                <a:pos x="248" y="134"/>
              </a:cxn>
              <a:cxn ang="0">
                <a:pos x="256" y="96"/>
              </a:cxn>
              <a:cxn ang="0">
                <a:pos x="254" y="76"/>
              </a:cxn>
              <a:cxn ang="0">
                <a:pos x="240" y="42"/>
              </a:cxn>
              <a:cxn ang="0">
                <a:pos x="214" y="16"/>
              </a:cxn>
              <a:cxn ang="0">
                <a:pos x="180" y="2"/>
              </a:cxn>
              <a:cxn ang="0">
                <a:pos x="38" y="238"/>
              </a:cxn>
              <a:cxn ang="0">
                <a:pos x="34" y="240"/>
              </a:cxn>
              <a:cxn ang="0">
                <a:pos x="28" y="242"/>
              </a:cxn>
              <a:cxn ang="0">
                <a:pos x="18" y="238"/>
              </a:cxn>
              <a:cxn ang="0">
                <a:pos x="14" y="228"/>
              </a:cxn>
              <a:cxn ang="0">
                <a:pos x="16" y="222"/>
              </a:cxn>
              <a:cxn ang="0">
                <a:pos x="18" y="218"/>
              </a:cxn>
              <a:cxn ang="0">
                <a:pos x="82" y="154"/>
              </a:cxn>
              <a:cxn ang="0">
                <a:pos x="102" y="174"/>
              </a:cxn>
              <a:cxn ang="0">
                <a:pos x="160" y="176"/>
              </a:cxn>
              <a:cxn ang="0">
                <a:pos x="144" y="174"/>
              </a:cxn>
              <a:cxn ang="0">
                <a:pos x="116" y="162"/>
              </a:cxn>
              <a:cxn ang="0">
                <a:pos x="94" y="140"/>
              </a:cxn>
              <a:cxn ang="0">
                <a:pos x="82" y="112"/>
              </a:cxn>
              <a:cxn ang="0">
                <a:pos x="80" y="96"/>
              </a:cxn>
              <a:cxn ang="0">
                <a:pos x="86" y="64"/>
              </a:cxn>
              <a:cxn ang="0">
                <a:pos x="104" y="40"/>
              </a:cxn>
              <a:cxn ang="0">
                <a:pos x="128" y="22"/>
              </a:cxn>
              <a:cxn ang="0">
                <a:pos x="160" y="16"/>
              </a:cxn>
              <a:cxn ang="0">
                <a:pos x="176" y="18"/>
              </a:cxn>
              <a:cxn ang="0">
                <a:pos x="204" y="30"/>
              </a:cxn>
              <a:cxn ang="0">
                <a:pos x="226" y="52"/>
              </a:cxn>
              <a:cxn ang="0">
                <a:pos x="238" y="80"/>
              </a:cxn>
              <a:cxn ang="0">
                <a:pos x="240" y="96"/>
              </a:cxn>
              <a:cxn ang="0">
                <a:pos x="234" y="128"/>
              </a:cxn>
              <a:cxn ang="0">
                <a:pos x="216" y="152"/>
              </a:cxn>
              <a:cxn ang="0">
                <a:pos x="192" y="170"/>
              </a:cxn>
              <a:cxn ang="0">
                <a:pos x="160" y="176"/>
              </a:cxn>
            </a:cxnLst>
            <a:rect l="0" t="0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50" name="Freeform 119"/>
          <p:cNvSpPr>
            <a:spLocks/>
          </p:cNvSpPr>
          <p:nvPr/>
        </p:nvSpPr>
        <p:spPr bwMode="auto">
          <a:xfrm>
            <a:off x="3358448" y="4632922"/>
            <a:ext cx="75855" cy="75855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51" name="Freeform 120"/>
          <p:cNvSpPr>
            <a:spLocks/>
          </p:cNvSpPr>
          <p:nvPr/>
        </p:nvSpPr>
        <p:spPr bwMode="auto">
          <a:xfrm>
            <a:off x="3358448" y="4632922"/>
            <a:ext cx="75855" cy="75855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rgbClr val="F4F5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52" name="Freeform 52"/>
          <p:cNvSpPr>
            <a:spLocks noEditPoints="1"/>
          </p:cNvSpPr>
          <p:nvPr/>
        </p:nvSpPr>
        <p:spPr bwMode="auto">
          <a:xfrm>
            <a:off x="5727234" y="4392328"/>
            <a:ext cx="304110" cy="304110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/>
              <a:ea typeface="思源黑体 CN Light"/>
            </a:endParaRPr>
          </a:p>
        </p:txBody>
      </p:sp>
      <p:sp>
        <p:nvSpPr>
          <p:cNvPr id="53" name="Rectangle 32"/>
          <p:cNvSpPr/>
          <p:nvPr/>
        </p:nvSpPr>
        <p:spPr>
          <a:xfrm>
            <a:off x="7002005" y="3179321"/>
            <a:ext cx="20392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rgbClr val="AAB2BD">
                    <a:lumMod val="50000"/>
                  </a:srgb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点击输入文本</a:t>
            </a:r>
            <a:endParaRPr lang="en-US" sz="1100" b="1" dirty="0">
              <a:solidFill>
                <a:srgbClr val="AAB2BD">
                  <a:lumMod val="50000"/>
                </a:srgb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AAB2BD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沿着荷塘是一条曲折的小煤屑路这是一条幽僻的路白天</a:t>
            </a:r>
            <a:endParaRPr lang="en-US" sz="1100" dirty="0">
              <a:solidFill>
                <a:srgbClr val="AAB2BD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4" name="Rectangle 35"/>
          <p:cNvSpPr/>
          <p:nvPr/>
        </p:nvSpPr>
        <p:spPr>
          <a:xfrm>
            <a:off x="8970392" y="4525722"/>
            <a:ext cx="20392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rgbClr val="AAB2BD">
                    <a:lumMod val="50000"/>
                  </a:srgb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点击输入文本</a:t>
            </a:r>
            <a:endParaRPr lang="en-US" sz="1100" b="1" dirty="0">
              <a:solidFill>
                <a:srgbClr val="AAB2BD">
                  <a:lumMod val="50000"/>
                </a:srgb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AAB2BD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沿着荷塘是一条曲折的小煤屑路这是一条幽僻的路白天</a:t>
            </a:r>
            <a:endParaRPr lang="en-US" sz="1100" dirty="0">
              <a:solidFill>
                <a:srgbClr val="AAB2BD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5" name="Rectangle 36"/>
          <p:cNvSpPr/>
          <p:nvPr/>
        </p:nvSpPr>
        <p:spPr>
          <a:xfrm>
            <a:off x="7810105" y="5872123"/>
            <a:ext cx="20392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rgbClr val="AAB2BD">
                    <a:lumMod val="50000"/>
                  </a:srgb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点击输入文本</a:t>
            </a:r>
            <a:endParaRPr lang="en-US" sz="1100" b="1" dirty="0">
              <a:solidFill>
                <a:srgbClr val="AAB2BD">
                  <a:lumMod val="50000"/>
                </a:srgb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AAB2BD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沿着荷塘是一条曲折的小煤屑路这是一条幽僻的路白天</a:t>
            </a:r>
            <a:endParaRPr lang="en-US" sz="1100" dirty="0">
              <a:solidFill>
                <a:srgbClr val="AAB2BD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6" name="Rectangle 37"/>
          <p:cNvSpPr/>
          <p:nvPr/>
        </p:nvSpPr>
        <p:spPr>
          <a:xfrm>
            <a:off x="1466042" y="5872123"/>
            <a:ext cx="218386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rgbClr val="AAB2BD">
                    <a:lumMod val="50000"/>
                  </a:srgb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点击输入文本</a:t>
            </a:r>
            <a:endParaRPr lang="en-US" sz="1100" b="1" dirty="0">
              <a:solidFill>
                <a:srgbClr val="AAB2BD">
                  <a:lumMod val="50000"/>
                </a:srgb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AAB2BD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沿着荷塘是一条曲折的小煤屑路这是一条幽僻的路白天走</a:t>
            </a:r>
            <a:endParaRPr lang="en-US" sz="1100" dirty="0">
              <a:solidFill>
                <a:srgbClr val="AAB2BD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7" name="Rectangle 38"/>
          <p:cNvSpPr/>
          <p:nvPr/>
        </p:nvSpPr>
        <p:spPr>
          <a:xfrm>
            <a:off x="578074" y="3512339"/>
            <a:ext cx="2183861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>
                <a:solidFill>
                  <a:srgbClr val="AAB2BD">
                    <a:lumMod val="50000"/>
                  </a:srgb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点击输入文本</a:t>
            </a:r>
            <a:endParaRPr lang="en-US" sz="1100" b="1" dirty="0">
              <a:solidFill>
                <a:srgbClr val="AAB2BD">
                  <a:lumMod val="50000"/>
                </a:srgb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AAB2BD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沿着荷塘是一条曲折的小煤屑路这是一条幽僻的路白天走</a:t>
            </a:r>
            <a:endParaRPr lang="en-US" sz="1100" dirty="0">
              <a:solidFill>
                <a:srgbClr val="AAB2BD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23081</TotalTime>
  <Words>118</Words>
  <Application>Microsoft Macintosh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思源黑体 CN Light</vt:lpstr>
      <vt:lpstr>思源黑体 CN Regular</vt:lpstr>
      <vt:lpstr>微软雅黑</vt:lpstr>
      <vt:lpstr>Arial Unicode MS</vt:lpstr>
      <vt:lpstr>Arial</vt:lpstr>
      <vt:lpstr>Calibri</vt:lpstr>
      <vt:lpstr>第一PPT模板网：www.1ppt.com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健 王</cp:lastModifiedBy>
  <cp:revision>1369</cp:revision>
  <dcterms:created xsi:type="dcterms:W3CDTF">2009-02-11T05:37:22Z</dcterms:created>
  <dcterms:modified xsi:type="dcterms:W3CDTF">2023-09-07T13:41:04Z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