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58" r:id="rId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6600"/>
    <a:srgbClr val="66FF33"/>
    <a:srgbClr val="99FF66"/>
    <a:srgbClr val="990099"/>
    <a:srgbClr val="FFCC66"/>
    <a:srgbClr val="FF9900"/>
    <a:srgbClr val="FFFFFF"/>
    <a:srgbClr val="FFCC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70" autoAdjust="0"/>
    <p:restoredTop sz="94660"/>
  </p:normalViewPr>
  <p:slideViewPr>
    <p:cSldViewPr>
      <p:cViewPr varScale="1">
        <p:scale>
          <a:sx n="104" d="100"/>
          <a:sy n="104" d="100"/>
        </p:scale>
        <p:origin x="205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2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E1A7895-9E8F-4C50-B5E8-7345F3E6B0B6}" type="datetimeFigureOut">
              <a:rPr lang="zh-CN" altLang="en-US"/>
              <a:pPr>
                <a:defRPr/>
              </a:pPr>
              <a:t>2021/6/15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1C19984-4B2A-48B4-B869-87DEC631B6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29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D0698-BD05-4639-9D81-B9F65B9CB3B9}" type="datetimeFigureOut">
              <a:rPr lang="zh-CN" altLang="en-US" smtClean="0"/>
              <a:pPr/>
              <a:t>2021/6/15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DEE79-D6A9-404B-B2E7-14B1D3548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4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DEE79-D6A9-404B-B2E7-14B1D354893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801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0" y="-14288"/>
            <a:ext cx="9144000" cy="87153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7938" y="6042025"/>
            <a:ext cx="9188451" cy="81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1875" y="792942"/>
            <a:ext cx="9192388" cy="5372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3314578" y="6345218"/>
            <a:ext cx="5829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2654"/>
            <a:ext cx="785794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4716016" y="332656"/>
            <a:ext cx="4420121" cy="369332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en-US" altLang="zh-CN" sz="1800" spc="3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</a:t>
            </a:r>
            <a:r>
              <a:rPr lang="en-US" altLang="zh-CN" sz="1800" spc="300" dirty="0" err="1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PPT</a:t>
            </a:r>
            <a:r>
              <a:rPr lang="en-US" altLang="zh-CN" sz="1800" spc="300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1800" spc="300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0" spc="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WWW.1PPT.COM</a:t>
            </a:r>
            <a:endParaRPr lang="zh-CN" altLang="en-US" sz="18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3347864" y="6347069"/>
            <a:ext cx="53562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spc="3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homePPT</a:t>
            </a:r>
            <a:r>
              <a:rPr lang="en-US" altLang="zh-CN" sz="1400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HTTP://WWW.1PPT.COM</a:t>
            </a:r>
            <a:endParaRPr lang="zh-CN" altLang="en-US" sz="14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2786050" y="6273138"/>
            <a:ext cx="403225" cy="406400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sz="9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E97B707-22D4-4B06-9A8A-89EF284804D8}" type="datetimeFigureOut">
              <a:rPr lang="zh-CN" altLang="en-US"/>
              <a:pPr>
                <a:defRPr/>
              </a:pPr>
              <a:t>2021/6/15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F49717-76DA-4DAA-9161-16E5D566D9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2530949" y="3190750"/>
            <a:ext cx="2633235" cy="2616200"/>
            <a:chOff x="2183780" y="1340768"/>
            <a:chExt cx="2633235" cy="2616200"/>
          </a:xfrm>
        </p:grpSpPr>
        <p:sp>
          <p:nvSpPr>
            <p:cNvPr id="35" name="圆角矩形 1"/>
            <p:cNvSpPr/>
            <p:nvPr/>
          </p:nvSpPr>
          <p:spPr>
            <a:xfrm>
              <a:off x="2183780" y="1340768"/>
              <a:ext cx="2616200" cy="2616200"/>
            </a:xfrm>
            <a:custGeom>
              <a:avLst/>
              <a:gdLst/>
              <a:ahLst/>
              <a:cxnLst/>
              <a:rect l="l" t="t" r="r" b="b"/>
              <a:pathLst>
                <a:path w="2616200" h="2616200">
                  <a:moveTo>
                    <a:pt x="690040" y="381000"/>
                  </a:moveTo>
                  <a:cubicBezTo>
                    <a:pt x="519362" y="381000"/>
                    <a:pt x="381000" y="519362"/>
                    <a:pt x="381000" y="690040"/>
                  </a:cubicBezTo>
                  <a:lnTo>
                    <a:pt x="381000" y="1926160"/>
                  </a:lnTo>
                  <a:cubicBezTo>
                    <a:pt x="381000" y="2096838"/>
                    <a:pt x="519362" y="2235200"/>
                    <a:pt x="690040" y="2235200"/>
                  </a:cubicBezTo>
                  <a:lnTo>
                    <a:pt x="1926160" y="2235200"/>
                  </a:lnTo>
                  <a:cubicBezTo>
                    <a:pt x="2096838" y="2235200"/>
                    <a:pt x="2235200" y="2096838"/>
                    <a:pt x="2235200" y="1926160"/>
                  </a:cubicBezTo>
                  <a:lnTo>
                    <a:pt x="2235200" y="690040"/>
                  </a:lnTo>
                  <a:cubicBezTo>
                    <a:pt x="2235200" y="519362"/>
                    <a:pt x="2096838" y="381000"/>
                    <a:pt x="1926160" y="381000"/>
                  </a:cubicBezTo>
                  <a:close/>
                  <a:moveTo>
                    <a:pt x="436042" y="0"/>
                  </a:moveTo>
                  <a:lnTo>
                    <a:pt x="2180158" y="0"/>
                  </a:lnTo>
                  <a:cubicBezTo>
                    <a:pt x="2420977" y="0"/>
                    <a:pt x="2616200" y="195223"/>
                    <a:pt x="2616200" y="436042"/>
                  </a:cubicBezTo>
                  <a:lnTo>
                    <a:pt x="2616200" y="2180158"/>
                  </a:lnTo>
                  <a:cubicBezTo>
                    <a:pt x="2616200" y="2420977"/>
                    <a:pt x="2420977" y="2616200"/>
                    <a:pt x="2180158" y="2616200"/>
                  </a:cubicBezTo>
                  <a:lnTo>
                    <a:pt x="436042" y="2616200"/>
                  </a:lnTo>
                  <a:cubicBezTo>
                    <a:pt x="195223" y="2616200"/>
                    <a:pt x="0" y="2420977"/>
                    <a:pt x="0" y="2180158"/>
                  </a:cubicBezTo>
                  <a:lnTo>
                    <a:pt x="0" y="436042"/>
                  </a:lnTo>
                  <a:cubicBezTo>
                    <a:pt x="0" y="195223"/>
                    <a:pt x="195223" y="0"/>
                    <a:pt x="436042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scene3d>
              <a:camera prst="perspectiveRelaxedModerately"/>
              <a:lightRig rig="threePt" dir="t"/>
            </a:scene3d>
            <a:sp3d extrusionH="190500" contourW="63500">
              <a:bevelT w="88900" prst="coolSlant"/>
              <a:bevelB prst="angle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Freeform 7"/>
            <p:cNvSpPr>
              <a:spLocks/>
            </p:cNvSpPr>
            <p:nvPr/>
          </p:nvSpPr>
          <p:spPr bwMode="auto">
            <a:xfrm>
              <a:off x="2360783" y="1733549"/>
              <a:ext cx="2456232" cy="2006717"/>
            </a:xfrm>
            <a:custGeom>
              <a:avLst/>
              <a:gdLst>
                <a:gd name="T0" fmla="*/ 132 w 1550"/>
                <a:gd name="T1" fmla="*/ 998 h 1266"/>
                <a:gd name="T2" fmla="*/ 408 w 1550"/>
                <a:gd name="T3" fmla="*/ 1095 h 1266"/>
                <a:gd name="T4" fmla="*/ 1142 w 1550"/>
                <a:gd name="T5" fmla="*/ 1098 h 1266"/>
                <a:gd name="T6" fmla="*/ 1338 w 1550"/>
                <a:gd name="T7" fmla="*/ 863 h 1266"/>
                <a:gd name="T8" fmla="*/ 1311 w 1550"/>
                <a:gd name="T9" fmla="*/ 298 h 1266"/>
                <a:gd name="T10" fmla="*/ 1191 w 1550"/>
                <a:gd name="T11" fmla="*/ 114 h 1266"/>
                <a:gd name="T12" fmla="*/ 1395 w 1550"/>
                <a:gd name="T13" fmla="*/ 0 h 1266"/>
                <a:gd name="T14" fmla="*/ 1494 w 1550"/>
                <a:gd name="T15" fmla="*/ 164 h 1266"/>
                <a:gd name="T16" fmla="*/ 1550 w 1550"/>
                <a:gd name="T17" fmla="*/ 1088 h 1266"/>
                <a:gd name="T18" fmla="*/ 1354 w 1550"/>
                <a:gd name="T19" fmla="*/ 1259 h 1266"/>
                <a:gd name="T20" fmla="*/ 100 w 1550"/>
                <a:gd name="T21" fmla="*/ 1266 h 1266"/>
                <a:gd name="T22" fmla="*/ 0 w 1550"/>
                <a:gd name="T23" fmla="*/ 1231 h 1266"/>
                <a:gd name="T24" fmla="*/ 132 w 1550"/>
                <a:gd name="T25" fmla="*/ 998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50" h="1266">
                  <a:moveTo>
                    <a:pt x="132" y="998"/>
                  </a:moveTo>
                  <a:cubicBezTo>
                    <a:pt x="132" y="998"/>
                    <a:pt x="162" y="1120"/>
                    <a:pt x="408" y="1095"/>
                  </a:cubicBezTo>
                  <a:cubicBezTo>
                    <a:pt x="1142" y="1098"/>
                    <a:pt x="1142" y="1098"/>
                    <a:pt x="1142" y="1098"/>
                  </a:cubicBezTo>
                  <a:cubicBezTo>
                    <a:pt x="1142" y="1098"/>
                    <a:pt x="1375" y="1071"/>
                    <a:pt x="1338" y="863"/>
                  </a:cubicBezTo>
                  <a:cubicBezTo>
                    <a:pt x="1311" y="298"/>
                    <a:pt x="1311" y="298"/>
                    <a:pt x="1311" y="298"/>
                  </a:cubicBezTo>
                  <a:cubicBezTo>
                    <a:pt x="1311" y="298"/>
                    <a:pt x="1338" y="187"/>
                    <a:pt x="1191" y="114"/>
                  </a:cubicBezTo>
                  <a:cubicBezTo>
                    <a:pt x="1395" y="0"/>
                    <a:pt x="1395" y="0"/>
                    <a:pt x="1395" y="0"/>
                  </a:cubicBezTo>
                  <a:cubicBezTo>
                    <a:pt x="1395" y="0"/>
                    <a:pt x="1500" y="64"/>
                    <a:pt x="1494" y="164"/>
                  </a:cubicBezTo>
                  <a:cubicBezTo>
                    <a:pt x="1550" y="1088"/>
                    <a:pt x="1550" y="1088"/>
                    <a:pt x="1550" y="1088"/>
                  </a:cubicBezTo>
                  <a:cubicBezTo>
                    <a:pt x="1550" y="1088"/>
                    <a:pt x="1522" y="1239"/>
                    <a:pt x="1354" y="1259"/>
                  </a:cubicBezTo>
                  <a:cubicBezTo>
                    <a:pt x="100" y="1266"/>
                    <a:pt x="100" y="1266"/>
                    <a:pt x="100" y="1266"/>
                  </a:cubicBezTo>
                  <a:cubicBezTo>
                    <a:pt x="100" y="1266"/>
                    <a:pt x="43" y="1264"/>
                    <a:pt x="0" y="1231"/>
                  </a:cubicBezTo>
                  <a:cubicBezTo>
                    <a:pt x="0" y="1231"/>
                    <a:pt x="44" y="1095"/>
                    <a:pt x="132" y="998"/>
                  </a:cubicBezTo>
                  <a:close/>
                </a:path>
              </a:pathLst>
            </a:custGeom>
            <a:gradFill>
              <a:gsLst>
                <a:gs pos="100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162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7" name="圆角矩形 1"/>
          <p:cNvSpPr>
            <a:spLocks noChangeAspect="1"/>
          </p:cNvSpPr>
          <p:nvPr/>
        </p:nvSpPr>
        <p:spPr>
          <a:xfrm>
            <a:off x="2903065" y="1467866"/>
            <a:ext cx="2155704" cy="1800000"/>
          </a:xfrm>
          <a:custGeom>
            <a:avLst/>
            <a:gdLst/>
            <a:ahLst/>
            <a:cxnLst/>
            <a:rect l="l" t="t" r="r" b="b"/>
            <a:pathLst>
              <a:path w="2616200" h="2616200">
                <a:moveTo>
                  <a:pt x="690040" y="381000"/>
                </a:moveTo>
                <a:cubicBezTo>
                  <a:pt x="519362" y="381000"/>
                  <a:pt x="381000" y="519362"/>
                  <a:pt x="381000" y="690040"/>
                </a:cubicBezTo>
                <a:lnTo>
                  <a:pt x="381000" y="1926160"/>
                </a:lnTo>
                <a:cubicBezTo>
                  <a:pt x="381000" y="2096838"/>
                  <a:pt x="519362" y="2235200"/>
                  <a:pt x="690040" y="2235200"/>
                </a:cubicBezTo>
                <a:lnTo>
                  <a:pt x="1926160" y="2235200"/>
                </a:lnTo>
                <a:cubicBezTo>
                  <a:pt x="2096838" y="2235200"/>
                  <a:pt x="2235200" y="2096838"/>
                  <a:pt x="2235200" y="1926160"/>
                </a:cubicBezTo>
                <a:lnTo>
                  <a:pt x="2235200" y="690040"/>
                </a:lnTo>
                <a:cubicBezTo>
                  <a:pt x="2235200" y="519362"/>
                  <a:pt x="2096838" y="381000"/>
                  <a:pt x="1926160" y="381000"/>
                </a:cubicBezTo>
                <a:close/>
                <a:moveTo>
                  <a:pt x="436042" y="0"/>
                </a:moveTo>
                <a:lnTo>
                  <a:pt x="2180158" y="0"/>
                </a:lnTo>
                <a:cubicBezTo>
                  <a:pt x="2420977" y="0"/>
                  <a:pt x="2616200" y="195223"/>
                  <a:pt x="2616200" y="436042"/>
                </a:cubicBezTo>
                <a:lnTo>
                  <a:pt x="2616200" y="2180158"/>
                </a:lnTo>
                <a:cubicBezTo>
                  <a:pt x="2616200" y="2420977"/>
                  <a:pt x="2420977" y="2616200"/>
                  <a:pt x="2180158" y="2616200"/>
                </a:cubicBezTo>
                <a:lnTo>
                  <a:pt x="436042" y="2616200"/>
                </a:lnTo>
                <a:cubicBezTo>
                  <a:pt x="195223" y="2616200"/>
                  <a:pt x="0" y="2420977"/>
                  <a:pt x="0" y="2180158"/>
                </a:cubicBezTo>
                <a:lnTo>
                  <a:pt x="0" y="436042"/>
                </a:lnTo>
                <a:cubicBezTo>
                  <a:pt x="0" y="195223"/>
                  <a:pt x="195223" y="0"/>
                  <a:pt x="436042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scene3d>
            <a:camera prst="perspectiveRelaxedModerately" fov="6000000">
              <a:rot lat="19634563" lon="20160148" rev="812592"/>
            </a:camera>
            <a:lightRig rig="threePt" dir="t">
              <a:rot lat="0" lon="0" rev="9600000"/>
            </a:lightRig>
          </a:scene3d>
          <a:sp3d extrusionH="127000" contourW="38100">
            <a:bevelT w="88900" prst="coolSlant"/>
            <a:bevelB prst="angl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1"/>
          <p:cNvSpPr>
            <a:spLocks noChangeAspect="1"/>
          </p:cNvSpPr>
          <p:nvPr/>
        </p:nvSpPr>
        <p:spPr>
          <a:xfrm>
            <a:off x="4922365" y="1753616"/>
            <a:ext cx="1767678" cy="1476000"/>
          </a:xfrm>
          <a:custGeom>
            <a:avLst/>
            <a:gdLst/>
            <a:ahLst/>
            <a:cxnLst/>
            <a:rect l="l" t="t" r="r" b="b"/>
            <a:pathLst>
              <a:path w="2616200" h="2616200">
                <a:moveTo>
                  <a:pt x="690040" y="381000"/>
                </a:moveTo>
                <a:cubicBezTo>
                  <a:pt x="519362" y="381000"/>
                  <a:pt x="381000" y="519362"/>
                  <a:pt x="381000" y="690040"/>
                </a:cubicBezTo>
                <a:lnTo>
                  <a:pt x="381000" y="1926160"/>
                </a:lnTo>
                <a:cubicBezTo>
                  <a:pt x="381000" y="2096838"/>
                  <a:pt x="519362" y="2235200"/>
                  <a:pt x="690040" y="2235200"/>
                </a:cubicBezTo>
                <a:lnTo>
                  <a:pt x="1926160" y="2235200"/>
                </a:lnTo>
                <a:cubicBezTo>
                  <a:pt x="2096838" y="2235200"/>
                  <a:pt x="2235200" y="2096838"/>
                  <a:pt x="2235200" y="1926160"/>
                </a:cubicBezTo>
                <a:lnTo>
                  <a:pt x="2235200" y="690040"/>
                </a:lnTo>
                <a:cubicBezTo>
                  <a:pt x="2235200" y="519362"/>
                  <a:pt x="2096838" y="381000"/>
                  <a:pt x="1926160" y="381000"/>
                </a:cubicBezTo>
                <a:close/>
                <a:moveTo>
                  <a:pt x="436042" y="0"/>
                </a:moveTo>
                <a:lnTo>
                  <a:pt x="2180158" y="0"/>
                </a:lnTo>
                <a:cubicBezTo>
                  <a:pt x="2420977" y="0"/>
                  <a:pt x="2616200" y="195223"/>
                  <a:pt x="2616200" y="436042"/>
                </a:cubicBezTo>
                <a:lnTo>
                  <a:pt x="2616200" y="2180158"/>
                </a:lnTo>
                <a:cubicBezTo>
                  <a:pt x="2616200" y="2420977"/>
                  <a:pt x="2420977" y="2616200"/>
                  <a:pt x="2180158" y="2616200"/>
                </a:cubicBezTo>
                <a:lnTo>
                  <a:pt x="436042" y="2616200"/>
                </a:lnTo>
                <a:cubicBezTo>
                  <a:pt x="195223" y="2616200"/>
                  <a:pt x="0" y="2420977"/>
                  <a:pt x="0" y="2180158"/>
                </a:cubicBezTo>
                <a:lnTo>
                  <a:pt x="0" y="436042"/>
                </a:lnTo>
                <a:cubicBezTo>
                  <a:pt x="0" y="195223"/>
                  <a:pt x="195223" y="0"/>
                  <a:pt x="436042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scene3d>
            <a:camera prst="perspectiveBelow" fov="6000000">
              <a:rot lat="19863891" lon="18296324" rev="1353930"/>
            </a:camera>
            <a:lightRig rig="threePt" dir="t">
              <a:rot lat="0" lon="0" rev="9600000"/>
            </a:lightRig>
          </a:scene3d>
          <a:sp3d extrusionH="127000" contourW="38100">
            <a:bevelT w="88900" prst="coolSlant"/>
            <a:bevelB prst="angl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1"/>
          <p:cNvSpPr>
            <a:spLocks noChangeAspect="1"/>
          </p:cNvSpPr>
          <p:nvPr/>
        </p:nvSpPr>
        <p:spPr>
          <a:xfrm rot="21056213">
            <a:off x="5336023" y="3391916"/>
            <a:ext cx="1535680" cy="1476000"/>
          </a:xfrm>
          <a:custGeom>
            <a:avLst/>
            <a:gdLst/>
            <a:ahLst/>
            <a:cxnLst/>
            <a:rect l="l" t="t" r="r" b="b"/>
            <a:pathLst>
              <a:path w="2616200" h="2616200">
                <a:moveTo>
                  <a:pt x="690040" y="381000"/>
                </a:moveTo>
                <a:cubicBezTo>
                  <a:pt x="519362" y="381000"/>
                  <a:pt x="381000" y="519362"/>
                  <a:pt x="381000" y="690040"/>
                </a:cubicBezTo>
                <a:lnTo>
                  <a:pt x="381000" y="1926160"/>
                </a:lnTo>
                <a:cubicBezTo>
                  <a:pt x="381000" y="2096838"/>
                  <a:pt x="519362" y="2235200"/>
                  <a:pt x="690040" y="2235200"/>
                </a:cubicBezTo>
                <a:lnTo>
                  <a:pt x="1926160" y="2235200"/>
                </a:lnTo>
                <a:cubicBezTo>
                  <a:pt x="2096838" y="2235200"/>
                  <a:pt x="2235200" y="2096838"/>
                  <a:pt x="2235200" y="1926160"/>
                </a:cubicBezTo>
                <a:lnTo>
                  <a:pt x="2235200" y="690040"/>
                </a:lnTo>
                <a:cubicBezTo>
                  <a:pt x="2235200" y="519362"/>
                  <a:pt x="2096838" y="381000"/>
                  <a:pt x="1926160" y="381000"/>
                </a:cubicBezTo>
                <a:close/>
                <a:moveTo>
                  <a:pt x="436042" y="0"/>
                </a:moveTo>
                <a:lnTo>
                  <a:pt x="2180158" y="0"/>
                </a:lnTo>
                <a:cubicBezTo>
                  <a:pt x="2420977" y="0"/>
                  <a:pt x="2616200" y="195223"/>
                  <a:pt x="2616200" y="436042"/>
                </a:cubicBezTo>
                <a:lnTo>
                  <a:pt x="2616200" y="2180158"/>
                </a:lnTo>
                <a:cubicBezTo>
                  <a:pt x="2616200" y="2420977"/>
                  <a:pt x="2420977" y="2616200"/>
                  <a:pt x="2180158" y="2616200"/>
                </a:cubicBezTo>
                <a:lnTo>
                  <a:pt x="436042" y="2616200"/>
                </a:lnTo>
                <a:cubicBezTo>
                  <a:pt x="195223" y="2616200"/>
                  <a:pt x="0" y="2420977"/>
                  <a:pt x="0" y="2180158"/>
                </a:cubicBezTo>
                <a:lnTo>
                  <a:pt x="0" y="436042"/>
                </a:lnTo>
                <a:cubicBezTo>
                  <a:pt x="0" y="195223"/>
                  <a:pt x="195223" y="0"/>
                  <a:pt x="436042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scene3d>
            <a:camera prst="perspectiveHeroicExtremeRightFacing" fov="7200000">
              <a:rot lat="21486198" lon="19449816" rev="21176828"/>
            </a:camera>
            <a:lightRig rig="threePt" dir="t">
              <a:rot lat="0" lon="0" rev="9600000"/>
            </a:lightRig>
          </a:scene3d>
          <a:sp3d extrusionH="127000" contourW="38100">
            <a:bevelT w="88900" prst="coolSlant"/>
            <a:bevelB prst="angl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6424483" y="1525506"/>
            <a:ext cx="1422400" cy="972456"/>
          </a:xfrm>
          <a:custGeom>
            <a:avLst/>
            <a:gdLst>
              <a:gd name="connsiteX0" fmla="*/ 0 w 1378857"/>
              <a:gd name="connsiteY0" fmla="*/ 537028 h 537028"/>
              <a:gd name="connsiteX1" fmla="*/ 1378857 w 1378857"/>
              <a:gd name="connsiteY1" fmla="*/ 246743 h 537028"/>
              <a:gd name="connsiteX2" fmla="*/ 1378857 w 1378857"/>
              <a:gd name="connsiteY2" fmla="*/ 0 h 537028"/>
              <a:gd name="connsiteX0" fmla="*/ 0 w 1422400"/>
              <a:gd name="connsiteY0" fmla="*/ 972456 h 972456"/>
              <a:gd name="connsiteX1" fmla="*/ 1422400 w 1422400"/>
              <a:gd name="connsiteY1" fmla="*/ 246743 h 972456"/>
              <a:gd name="connsiteX2" fmla="*/ 1422400 w 1422400"/>
              <a:gd name="connsiteY2" fmla="*/ 0 h 972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2400" h="972456">
                <a:moveTo>
                  <a:pt x="0" y="972456"/>
                </a:moveTo>
                <a:lnTo>
                  <a:pt x="1422400" y="246743"/>
                </a:lnTo>
                <a:lnTo>
                  <a:pt x="1422400" y="0"/>
                </a:lnTo>
              </a:path>
            </a:pathLst>
          </a:cu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6716454" y="3790477"/>
            <a:ext cx="1248228" cy="377371"/>
          </a:xfrm>
          <a:custGeom>
            <a:avLst/>
            <a:gdLst>
              <a:gd name="connsiteX0" fmla="*/ 0 w 1378857"/>
              <a:gd name="connsiteY0" fmla="*/ 537028 h 537028"/>
              <a:gd name="connsiteX1" fmla="*/ 1378857 w 1378857"/>
              <a:gd name="connsiteY1" fmla="*/ 246743 h 537028"/>
              <a:gd name="connsiteX2" fmla="*/ 1378857 w 1378857"/>
              <a:gd name="connsiteY2" fmla="*/ 0 h 537028"/>
              <a:gd name="connsiteX0" fmla="*/ 0 w 1248228"/>
              <a:gd name="connsiteY0" fmla="*/ 377371 h 377371"/>
              <a:gd name="connsiteX1" fmla="*/ 1248228 w 1248228"/>
              <a:gd name="connsiteY1" fmla="*/ 246743 h 377371"/>
              <a:gd name="connsiteX2" fmla="*/ 1248228 w 1248228"/>
              <a:gd name="connsiteY2" fmla="*/ 0 h 37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8228" h="377371">
                <a:moveTo>
                  <a:pt x="0" y="377371"/>
                </a:moveTo>
                <a:lnTo>
                  <a:pt x="1248228" y="246743"/>
                </a:lnTo>
                <a:lnTo>
                  <a:pt x="1248228" y="0"/>
                </a:lnTo>
              </a:path>
            </a:pathLst>
          </a:cu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 flipH="1">
            <a:off x="1329963" y="1522128"/>
            <a:ext cx="1277256" cy="856342"/>
          </a:xfrm>
          <a:custGeom>
            <a:avLst/>
            <a:gdLst>
              <a:gd name="connsiteX0" fmla="*/ 0 w 1378857"/>
              <a:gd name="connsiteY0" fmla="*/ 537028 h 537028"/>
              <a:gd name="connsiteX1" fmla="*/ 1378857 w 1378857"/>
              <a:gd name="connsiteY1" fmla="*/ 246743 h 537028"/>
              <a:gd name="connsiteX2" fmla="*/ 1378857 w 1378857"/>
              <a:gd name="connsiteY2" fmla="*/ 0 h 537028"/>
              <a:gd name="connsiteX0" fmla="*/ 0 w 1509485"/>
              <a:gd name="connsiteY0" fmla="*/ 899885 h 899885"/>
              <a:gd name="connsiteX1" fmla="*/ 1509485 w 1509485"/>
              <a:gd name="connsiteY1" fmla="*/ 246743 h 899885"/>
              <a:gd name="connsiteX2" fmla="*/ 1509485 w 1509485"/>
              <a:gd name="connsiteY2" fmla="*/ 0 h 899885"/>
              <a:gd name="connsiteX0" fmla="*/ 0 w 1277256"/>
              <a:gd name="connsiteY0" fmla="*/ 856342 h 856342"/>
              <a:gd name="connsiteX1" fmla="*/ 1277256 w 1277256"/>
              <a:gd name="connsiteY1" fmla="*/ 246743 h 856342"/>
              <a:gd name="connsiteX2" fmla="*/ 1277256 w 1277256"/>
              <a:gd name="connsiteY2" fmla="*/ 0 h 85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7256" h="856342">
                <a:moveTo>
                  <a:pt x="0" y="856342"/>
                </a:moveTo>
                <a:lnTo>
                  <a:pt x="1277256" y="246743"/>
                </a:lnTo>
                <a:lnTo>
                  <a:pt x="1277256" y="0"/>
                </a:lnTo>
              </a:path>
            </a:pathLst>
          </a:cu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 flipH="1">
            <a:off x="1296964" y="3964652"/>
            <a:ext cx="1186803" cy="537028"/>
          </a:xfrm>
          <a:custGeom>
            <a:avLst/>
            <a:gdLst>
              <a:gd name="connsiteX0" fmla="*/ 0 w 1378857"/>
              <a:gd name="connsiteY0" fmla="*/ 537028 h 537028"/>
              <a:gd name="connsiteX1" fmla="*/ 1378857 w 1378857"/>
              <a:gd name="connsiteY1" fmla="*/ 246743 h 537028"/>
              <a:gd name="connsiteX2" fmla="*/ 1378857 w 1378857"/>
              <a:gd name="connsiteY2" fmla="*/ 0 h 53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8857" h="537028">
                <a:moveTo>
                  <a:pt x="0" y="537028"/>
                </a:moveTo>
                <a:lnTo>
                  <a:pt x="1378857" y="246743"/>
                </a:lnTo>
                <a:lnTo>
                  <a:pt x="1378857" y="0"/>
                </a:lnTo>
              </a:path>
            </a:pathLst>
          </a:cu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384627" y="1052736"/>
            <a:ext cx="191780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添加文字添加文字添加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文字添加文字添加文字添加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41085" y="3523046"/>
            <a:ext cx="191780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添加文字添加文字添加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文字添加文字添加文字添加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988631" y="3392420"/>
            <a:ext cx="191780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添加文字添加文字添加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文字添加文字添加文字添加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901547" y="1084659"/>
            <a:ext cx="191780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添加文字添加文字添加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文字添加文字添加文字添加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28519" y="4032891"/>
            <a:ext cx="821059" cy="1107996"/>
          </a:xfrm>
          <a:prstGeom prst="rect">
            <a:avLst/>
          </a:prstGeom>
          <a:noFill/>
          <a:scene3d>
            <a:camera prst="perspectiveRelaxed">
              <a:rot lat="20975994" lon="305024" rev="21544779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6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25364" y="1908590"/>
            <a:ext cx="763351" cy="1107996"/>
          </a:xfrm>
          <a:prstGeom prst="rect">
            <a:avLst/>
          </a:prstGeom>
          <a:noFill/>
          <a:scene3d>
            <a:camera prst="perspectiveRelaxed">
              <a:rot lat="18292249" lon="21077898" rev="377204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6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96879" y="2168203"/>
            <a:ext cx="599844" cy="830997"/>
          </a:xfrm>
          <a:prstGeom prst="rect">
            <a:avLst/>
          </a:prstGeom>
          <a:noFill/>
          <a:scene3d>
            <a:camera prst="perspectiveRelaxedModerately">
              <a:rot lat="18822534" lon="18524289" rev="1713141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4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704606" y="3711517"/>
            <a:ext cx="470001" cy="923330"/>
          </a:xfrm>
          <a:prstGeom prst="rect">
            <a:avLst/>
          </a:prstGeom>
          <a:noFill/>
          <a:scene3d>
            <a:camera prst="perspectiveContrastingRightFacing">
              <a:rot lat="21344834" lon="18608065" rev="233497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5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>
          <a:extrusionClr>
            <a:schemeClr val="bg1"/>
          </a:extrusionClr>
          <a:contourClr>
            <a:schemeClr val="bg1"/>
          </a:contourClr>
        </a:sp3d>
      </a:spPr>
      <a:bodyPr rtlCol="0" anchor="ctr"/>
      <a:lstStyle>
        <a:defPPr marL="0" algn="ctr" eaLnBrk="0" fontAlgn="ctr" hangingPunct="0">
          <a:spcBef>
            <a:spcPts val="0"/>
          </a:spcBef>
          <a:spcAft>
            <a:spcPts val="0"/>
          </a:spcAft>
          <a:buClr>
            <a:srgbClr val="FF0000"/>
          </a:buClr>
          <a:buSzPct val="70000"/>
          <a:tabLst>
            <a:tab pos="136525" algn="l"/>
          </a:tabLst>
          <a:defRPr sz="1400">
            <a:latin typeface="微软雅黑" pitchFamily="34" charset="-122"/>
            <a:ea typeface="微软雅黑" pitchFamily="34" charset="-122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19846</TotalTime>
  <Words>49</Words>
  <Application>Microsoft Office PowerPoint</Application>
  <PresentationFormat>全屏显示(4:3)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 Unicode MS</vt:lpstr>
      <vt:lpstr>微软雅黑</vt:lpstr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</dc:title>
  <dc:creator>www.1ppt.com</dc:creator>
  <cp:keywords>第一PPT www.1ppt.com</cp:keywords>
  <dc:description>http://www.1ppt.com</dc:description>
  <cp:lastModifiedBy>Qingri-7</cp:lastModifiedBy>
  <cp:revision>958</cp:revision>
  <dcterms:created xsi:type="dcterms:W3CDTF">2009-02-11T05:37:22Z</dcterms:created>
  <dcterms:modified xsi:type="dcterms:W3CDTF">2021-06-15T05:47:46Z</dcterms:modified>
  <cp:category>http://www.1ppt.com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锐普图表</vt:lpwstr>
  </property>
  <property fmtid="{D5CDD505-2E9C-101B-9397-08002B2CF9AE}" pid="3" name="SlideDescription">
    <vt:lpwstr/>
  </property>
</Properties>
</file>