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4" autoAdjust="0"/>
    <p:restoredTop sz="96314" autoAdjust="0"/>
  </p:normalViewPr>
  <p:slideViewPr>
    <p:cSldViewPr snapToGrid="0">
      <p:cViewPr varScale="1">
        <p:scale>
          <a:sx n="106" d="100"/>
          <a:sy n="106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3A6B4-2A07-4645-B86C-98F414AB4E8D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5B893-01C1-41D6-8622-DFDB5924C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5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4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0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6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9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7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2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519270"/>
            <a:ext cx="12192000" cy="4847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-25643" y="1501351"/>
            <a:ext cx="12217643" cy="4865133"/>
          </a:xfrm>
          <a:prstGeom prst="rect">
            <a:avLst/>
          </a:prstGeom>
          <a:gradFill flip="none" rotWithShape="1">
            <a:gsLst>
              <a:gs pos="21000">
                <a:schemeClr val="accent5">
                  <a:alpha val="70000"/>
                </a:schemeClr>
              </a:gs>
              <a:gs pos="67000">
                <a:schemeClr val="accent6">
                  <a:lumMod val="95000"/>
                  <a:lumOff val="5000"/>
                  <a:alpha val="85000"/>
                </a:schemeClr>
              </a:gs>
              <a:gs pos="100000">
                <a:schemeClr val="accent6">
                  <a:lumMod val="60000"/>
                  <a:alpha val="69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Pricelist Table</a:t>
            </a:r>
            <a:endParaRPr lang="en-US" sz="320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907774" y="821635"/>
            <a:ext cx="10515600" cy="50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Put a relevant subtitle in </a:t>
            </a:r>
            <a:r>
              <a:rPr lang="en-US" sz="140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this line</a:t>
            </a:r>
          </a:p>
          <a:p>
            <a:endParaRPr lang="en-US" sz="140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6823" y="361731"/>
            <a:ext cx="477272" cy="328187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8591DBC-F21B-4132-AFFA-6B2C693B1A3C}" type="slidenum">
              <a:rPr lang="id-ID" sz="1200" smtClean="0"/>
              <a:t>1</a:t>
            </a:fld>
            <a:endParaRPr lang="en-US" sz="1200"/>
          </a:p>
        </p:txBody>
      </p:sp>
      <p:grpSp>
        <p:nvGrpSpPr>
          <p:cNvPr id="5" name="Group 4"/>
          <p:cNvGrpSpPr/>
          <p:nvPr/>
        </p:nvGrpSpPr>
        <p:grpSpPr>
          <a:xfrm rot="5400000">
            <a:off x="-395962" y="3558778"/>
            <a:ext cx="894043" cy="107576"/>
            <a:chOff x="5579140" y="4040369"/>
            <a:chExt cx="894043" cy="179362"/>
          </a:xfrm>
        </p:grpSpPr>
        <p:sp>
          <p:nvSpPr>
            <p:cNvPr id="6" name="Rectangle 5"/>
            <p:cNvSpPr/>
            <p:nvPr/>
          </p:nvSpPr>
          <p:spPr>
            <a:xfrm>
              <a:off x="5579140" y="4044919"/>
              <a:ext cx="157003" cy="17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68547" y="4044919"/>
              <a:ext cx="157003" cy="17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952161" y="4042003"/>
              <a:ext cx="157003" cy="17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34312" y="4040369"/>
              <a:ext cx="157003" cy="17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16180" y="4042003"/>
              <a:ext cx="157003" cy="17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1344703" y="1969846"/>
            <a:ext cx="3160061" cy="4182035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639232" y="1969846"/>
            <a:ext cx="3025592" cy="4182035"/>
          </a:xfrm>
          <a:prstGeom prst="roundRect">
            <a:avLst/>
          </a:prstGeom>
          <a:solidFill>
            <a:schemeClr val="accent2">
              <a:alpha val="9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799292" y="1969845"/>
            <a:ext cx="3025592" cy="4182035"/>
          </a:xfrm>
          <a:prstGeom prst="roundRect">
            <a:avLst/>
          </a:prstGeom>
          <a:solidFill>
            <a:schemeClr val="accent4">
              <a:alpha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10656" y="2062178"/>
            <a:ext cx="7312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6000">
                <a:solidFill>
                  <a:schemeClr val="bg1"/>
                </a:solidFill>
                <a:latin typeface="Modern Pictograms" panose="02000000000000000000" pitchFamily="50" charset="0"/>
              </a:rPr>
              <a:t>y</a:t>
            </a:r>
            <a:endParaRPr lang="en-US" sz="6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8541" y="2025195"/>
            <a:ext cx="7056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6000">
                <a:solidFill>
                  <a:schemeClr val="bg1"/>
                </a:solidFill>
                <a:latin typeface="Modern Pictograms" panose="02000000000000000000" pitchFamily="50" charset="0"/>
              </a:rPr>
              <a:t>e</a:t>
            </a:r>
            <a:endParaRPr lang="en-US" sz="600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43205" y="2043715"/>
            <a:ext cx="7761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6000">
                <a:solidFill>
                  <a:schemeClr val="bg1"/>
                </a:solidFill>
                <a:latin typeface="Modern Pictograms" panose="02000000000000000000" pitchFamily="50" charset="0"/>
              </a:rPr>
              <a:t>w</a:t>
            </a:r>
            <a:endParaRPr lang="en-US" sz="600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54771" y="2309760"/>
            <a:ext cx="2209964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51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BUSINESS</a:t>
            </a:r>
            <a:r>
              <a:rPr lang="en-US" sz="1351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&amp; ENTERTAIMENT</a:t>
            </a:r>
          </a:p>
          <a:p>
            <a:r>
              <a:rPr lang="id-ID" sz="2800" b="1" dirty="0">
                <a:solidFill>
                  <a:schemeClr val="bg1"/>
                </a:solidFill>
                <a:latin typeface="Raleway" panose="020B0503030101060003" pitchFamily="34" charset="0"/>
              </a:rPr>
              <a:t>Solid Plan</a:t>
            </a:r>
            <a:endParaRPr lang="en-US" sz="28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27194" y="2309760"/>
            <a:ext cx="2266967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51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BUSINESS</a:t>
            </a:r>
            <a:r>
              <a:rPr lang="en-US" sz="1351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&amp; ENTERTAIMENT</a:t>
            </a:r>
          </a:p>
          <a:p>
            <a:r>
              <a:rPr lang="id-ID" sz="2800" b="1" dirty="0">
                <a:solidFill>
                  <a:schemeClr val="bg1"/>
                </a:solidFill>
                <a:latin typeface="Raleway" panose="020B0503030101060003" pitchFamily="34" charset="0"/>
              </a:rPr>
              <a:t>Pro Plan</a:t>
            </a:r>
            <a:endParaRPr lang="en-US" sz="28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67053" y="2309760"/>
            <a:ext cx="2209964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51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BUSINESS</a:t>
            </a:r>
            <a:r>
              <a:rPr lang="en-US" sz="1351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&amp; ENTERTAIMENT</a:t>
            </a:r>
          </a:p>
          <a:p>
            <a:r>
              <a:rPr lang="id-ID" sz="2800" b="1">
                <a:solidFill>
                  <a:schemeClr val="bg1"/>
                </a:solidFill>
                <a:latin typeface="Raleway" panose="020B0503030101060003" pitchFamily="34" charset="0"/>
              </a:rPr>
              <a:t>Shape Plan</a:t>
            </a:r>
            <a:endParaRPr lang="en-US" sz="28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390306" y="5074662"/>
            <a:ext cx="1203324" cy="1077218"/>
            <a:chOff x="2408257" y="2736272"/>
            <a:chExt cx="1203324" cy="1077218"/>
          </a:xfrm>
        </p:grpSpPr>
        <p:sp>
          <p:nvSpPr>
            <p:cNvPr id="22" name="TextBox 21"/>
            <p:cNvSpPr txBox="1"/>
            <p:nvPr/>
          </p:nvSpPr>
          <p:spPr>
            <a:xfrm>
              <a:off x="2408257" y="2736272"/>
              <a:ext cx="101822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6400" b="1">
                  <a:solidFill>
                    <a:schemeClr val="bg1"/>
                  </a:solidFill>
                </a:rPr>
                <a:t>10</a:t>
              </a:r>
              <a:endParaRPr lang="id-ID" sz="6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53791" y="2966350"/>
              <a:ext cx="357790" cy="50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667" b="1" dirty="0">
                  <a:solidFill>
                    <a:schemeClr val="bg1"/>
                  </a:solidFill>
                </a:rPr>
                <a:t>$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84834" y="5074662"/>
            <a:ext cx="1203324" cy="1077218"/>
            <a:chOff x="2408257" y="2736272"/>
            <a:chExt cx="1203324" cy="1077218"/>
          </a:xfrm>
        </p:grpSpPr>
        <p:sp>
          <p:nvSpPr>
            <p:cNvPr id="25" name="TextBox 24"/>
            <p:cNvSpPr txBox="1"/>
            <p:nvPr/>
          </p:nvSpPr>
          <p:spPr>
            <a:xfrm>
              <a:off x="2408257" y="2736272"/>
              <a:ext cx="101822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6400" b="1">
                  <a:solidFill>
                    <a:schemeClr val="bg1"/>
                  </a:solidFill>
                </a:rPr>
                <a:t>20</a:t>
              </a:r>
              <a:endParaRPr lang="id-ID" sz="64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53791" y="2966350"/>
              <a:ext cx="357790" cy="50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667" b="1" dirty="0">
                  <a:solidFill>
                    <a:schemeClr val="bg1"/>
                  </a:solidFill>
                </a:rPr>
                <a:t>$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814138" y="5074662"/>
            <a:ext cx="1203324" cy="1077218"/>
            <a:chOff x="2408257" y="2736272"/>
            <a:chExt cx="1203324" cy="1077218"/>
          </a:xfrm>
        </p:grpSpPr>
        <p:sp>
          <p:nvSpPr>
            <p:cNvPr id="28" name="TextBox 27"/>
            <p:cNvSpPr txBox="1"/>
            <p:nvPr/>
          </p:nvSpPr>
          <p:spPr>
            <a:xfrm>
              <a:off x="2408257" y="2736272"/>
              <a:ext cx="101822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6400" b="1">
                  <a:solidFill>
                    <a:schemeClr val="bg1"/>
                  </a:solidFill>
                </a:rPr>
                <a:t>30</a:t>
              </a:r>
              <a:endParaRPr lang="id-ID" sz="6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53791" y="2966350"/>
              <a:ext cx="357790" cy="50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2667" b="1" dirty="0">
                  <a:solidFill>
                    <a:schemeClr val="bg1"/>
                  </a:solidFill>
                </a:rPr>
                <a:t>$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812411" y="3189226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</a:t>
            </a:r>
            <a:r>
              <a:rPr lang="id-ID" sz="1200" dirty="0">
                <a:solidFill>
                  <a:schemeClr val="bg1"/>
                </a:solidFill>
              </a:rPr>
              <a:t>GB Storage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12411" y="3582127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</a:t>
            </a:r>
            <a:r>
              <a:rPr lang="id-ID" sz="1200" dirty="0">
                <a:solidFill>
                  <a:schemeClr val="bg1"/>
                </a:solidFill>
              </a:rPr>
              <a:t> Clients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12411" y="3983505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</a:t>
            </a:r>
            <a:r>
              <a:rPr lang="id-ID" sz="1200" dirty="0">
                <a:solidFill>
                  <a:schemeClr val="bg1"/>
                </a:solidFill>
              </a:rPr>
              <a:t>50GB Bandwidth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12411" y="4381895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</a:t>
            </a:r>
            <a:r>
              <a:rPr lang="id-ID" sz="1200" dirty="0">
                <a:solidFill>
                  <a:schemeClr val="bg1"/>
                </a:solidFill>
              </a:rPr>
              <a:t>0 Email Accounts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12411" y="4767428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</a:t>
            </a:r>
            <a:r>
              <a:rPr lang="id-ID" sz="1200" dirty="0">
                <a:solidFill>
                  <a:schemeClr val="bg1"/>
                </a:solidFill>
              </a:rPr>
              <a:t>4/7 Email Support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72472" y="3189226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</a:rPr>
              <a:t>3GB Storage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72472" y="3582127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</a:rPr>
              <a:t>5Clients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72472" y="3983505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</a:rPr>
              <a:t>500GB Bandwidth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72472" y="4381895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</a:rPr>
              <a:t>50 Email Accounts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72472" y="4767428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</a:t>
            </a:r>
            <a:r>
              <a:rPr lang="id-ID" sz="1200" dirty="0">
                <a:solidFill>
                  <a:schemeClr val="bg1"/>
                </a:solidFill>
              </a:rPr>
              <a:t>4/7 Email Support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88883" y="3189226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</a:rPr>
              <a:t>5GB Storage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88883" y="3582127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</a:rPr>
              <a:t>10 Clients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188883" y="3983505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</a:rPr>
              <a:t>850GB Bandwidth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88883" y="4381895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</a:rPr>
              <a:t>100 Email Accounts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8883" y="4767428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</a:t>
            </a:r>
            <a:r>
              <a:rPr lang="id-ID" sz="1200" dirty="0">
                <a:solidFill>
                  <a:schemeClr val="bg1"/>
                </a:solidFill>
              </a:rPr>
              <a:t>4/7 Email Support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44973" y="5556123"/>
            <a:ext cx="45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600" i="1">
                <a:solidFill>
                  <a:schemeClr val="bg1"/>
                </a:solidFill>
              </a:rPr>
              <a:t>mo</a:t>
            </a:r>
            <a:endParaRPr lang="id-ID" sz="1600" i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80588" y="5556123"/>
            <a:ext cx="45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600" i="1">
                <a:solidFill>
                  <a:schemeClr val="bg1"/>
                </a:solidFill>
              </a:rPr>
              <a:t>mo</a:t>
            </a:r>
            <a:endParaRPr lang="id-ID" sz="1600" i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63555" y="5556123"/>
            <a:ext cx="45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600" i="1">
                <a:solidFill>
                  <a:schemeClr val="bg1"/>
                </a:solidFill>
              </a:rPr>
              <a:t>mo</a:t>
            </a:r>
            <a:endParaRPr lang="id-ID" sz="1600" i="1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30315" y="577049"/>
            <a:ext cx="15890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FFFF"/>
                </a:solidFill>
              </a:rPr>
              <a:t>https://www.ypppt.com/</a:t>
            </a:r>
            <a:endParaRPr lang="zh-CN" alt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18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5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Project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1F"/>
      </a:accent2>
      <a:accent3>
        <a:srgbClr val="FA9C00"/>
      </a:accent3>
      <a:accent4>
        <a:srgbClr val="90BC33"/>
      </a:accent4>
      <a:accent5>
        <a:srgbClr val="00B09B"/>
      </a:accent5>
      <a:accent6>
        <a:srgbClr val="0175B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4562</TotalTime>
  <Words>86</Words>
  <Application>Microsoft Office PowerPoint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Modern Pictograms</vt:lpstr>
      <vt:lpstr>Arial</vt:lpstr>
      <vt:lpstr>Calibri</vt:lpstr>
      <vt:lpstr>Calibri Light</vt:lpstr>
      <vt:lpstr>Raleway</vt:lpstr>
      <vt:lpstr>Roboto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lastModifiedBy>Qingri-7</cp:lastModifiedBy>
  <cp:revision>822</cp:revision>
  <dcterms:created xsi:type="dcterms:W3CDTF">2015-04-01T11:42:42Z</dcterms:created>
  <dcterms:modified xsi:type="dcterms:W3CDTF">2023-04-08T07:08:39Z</dcterms:modified>
</cp:coreProperties>
</file>