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handoutMasterIdLst>
    <p:handoutMasterId r:id="rId8"/>
  </p:handoutMasterIdLst>
  <p:sldIdLst>
    <p:sldId id="262" r:id="rId2"/>
    <p:sldId id="364" r:id="rId3"/>
    <p:sldId id="371" r:id="rId4"/>
    <p:sldId id="363" r:id="rId5"/>
    <p:sldId id="367" r:id="rId6"/>
    <p:sldId id="305" r:id="rId7"/>
  </p:sldIdLst>
  <p:sldSz cx="11522075" cy="6480175"/>
  <p:notesSz cx="6858000" cy="9144000"/>
  <p:embeddedFontLst>
    <p:embeddedFont>
      <p:font typeface="经典繁圆新" panose="02010600030101010101" charset="-122"/>
      <p:regular r:id="rId9"/>
    </p:embeddedFon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ulim" panose="020B0600000101010101" pitchFamily="34" charset="-127"/>
      <p:regular r:id="rId15"/>
    </p:embeddedFont>
    <p:embeddedFont>
      <p:font typeface="Wingdings 2" panose="05020102010507070707" pitchFamily="18" charset="2"/>
      <p:regular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>
      <a:defRPr lang="zh-CN"/>
    </a:defPPr>
    <a:lvl1pPr marL="0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4550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9101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3651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8202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2752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7303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1853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96404" algn="l" defTabSz="10491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5">
          <p15:clr>
            <a:srgbClr val="A4A3A4"/>
          </p15:clr>
        </p15:guide>
        <p15:guide id="2" orient="horz" pos="227">
          <p15:clr>
            <a:srgbClr val="A4A3A4"/>
          </p15:clr>
        </p15:guide>
        <p15:guide id="3" orient="horz" pos="204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3402">
          <p15:clr>
            <a:srgbClr val="A4A3A4"/>
          </p15:clr>
        </p15:guide>
        <p15:guide id="6" pos="227">
          <p15:clr>
            <a:srgbClr val="A4A3A4"/>
          </p15:clr>
        </p15:guide>
        <p15:guide id="7" pos="7031">
          <p15:clr>
            <a:srgbClr val="A4A3A4"/>
          </p15:clr>
        </p15:guide>
        <p15:guide id="8" pos="1928">
          <p15:clr>
            <a:srgbClr val="A4A3A4"/>
          </p15:clr>
        </p15:guide>
        <p15:guide id="9" pos="5330">
          <p15:clr>
            <a:srgbClr val="A4A3A4"/>
          </p15:clr>
        </p15:guide>
        <p15:guide id="10" pos="3629">
          <p15:clr>
            <a:srgbClr val="A4A3A4"/>
          </p15:clr>
        </p15:guide>
        <p15:guide id="11" pos="29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931"/>
    <a:srgbClr val="C6B257"/>
    <a:srgbClr val="2393A8"/>
    <a:srgbClr val="00727A"/>
    <a:srgbClr val="BB8C56"/>
    <a:srgbClr val="C0C0C0"/>
    <a:srgbClr val="FF388B"/>
    <a:srgbClr val="0057D5"/>
    <a:srgbClr val="690080"/>
    <a:srgbClr val="9C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>
      <p:cViewPr varScale="1">
        <p:scale>
          <a:sx n="116" d="100"/>
          <a:sy n="116" d="100"/>
        </p:scale>
        <p:origin x="696" y="102"/>
      </p:cViewPr>
      <p:guideLst>
        <p:guide orient="horz" pos="3855"/>
        <p:guide orient="horz" pos="227"/>
        <p:guide orient="horz" pos="2041"/>
        <p:guide orient="horz" pos="680"/>
        <p:guide orient="horz" pos="3402"/>
        <p:guide pos="227"/>
        <p:guide pos="7031"/>
        <p:guide pos="1928"/>
        <p:guide pos="5330"/>
        <p:guide pos="362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904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576399253670483E-2"/>
          <c:y val="0"/>
          <c:w val="0.96848078462161058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5B5A56">
                  <a:alpha val="4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1-EA67-496E-B38C-E14188557371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EA67-496E-B38C-E14188557371}"/>
              </c:ext>
            </c:extLst>
          </c:dPt>
          <c:dPt>
            <c:idx val="2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5-EA67-496E-B38C-E14188557371}"/>
              </c:ext>
            </c:extLst>
          </c:dPt>
          <c:dPt>
            <c:idx val="3"/>
            <c:bubble3D val="0"/>
            <c:spPr>
              <a:solidFill>
                <a:srgbClr val="F2DEA0">
                  <a:alpha val="4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7-EA67-496E-B38C-E1418855737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67-496E-B38C-E14188557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5B5A5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EA67-496E-B38C-E14188557371}"/>
              </c:ext>
            </c:extLst>
          </c:dPt>
          <c:dPt>
            <c:idx val="1"/>
            <c:bubble3D val="0"/>
            <c:spPr>
              <a:noFill/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EA67-496E-B38C-E14188557371}"/>
              </c:ext>
            </c:extLst>
          </c:dPt>
          <c:dPt>
            <c:idx val="2"/>
            <c:bubble3D val="0"/>
            <c:spPr>
              <a:solidFill>
                <a:srgbClr val="18293B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EA67-496E-B38C-E14188557371}"/>
              </c:ext>
            </c:extLst>
          </c:dPt>
          <c:dPt>
            <c:idx val="3"/>
            <c:bubble3D val="0"/>
            <c:spPr>
              <a:solidFill>
                <a:srgbClr val="F2DEA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EA67-496E-B38C-E1418855737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A67-496E-B38C-E14188557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66574701557958E-2"/>
          <c:y val="1.9593281919848205E-2"/>
          <c:w val="0.96430586822404563"/>
          <c:h val="0.962532875896019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BDEA4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E8D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0F-4547-967B-85F2DBEEFA31}"/>
              </c:ext>
            </c:extLst>
          </c:dPt>
          <c:dPt>
            <c:idx val="1"/>
            <c:bubble3D val="0"/>
            <c:spPr>
              <a:solidFill>
                <a:srgbClr val="96BB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0F-4547-967B-85F2DBEEFA31}"/>
              </c:ext>
            </c:extLst>
          </c:dPt>
          <c:dPt>
            <c:idx val="2"/>
            <c:bubble3D val="0"/>
            <c:spPr>
              <a:solidFill>
                <a:srgbClr val="3FCB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0F-4547-967B-85F2DBEEFA31}"/>
              </c:ext>
            </c:extLst>
          </c:dPt>
          <c:dPt>
            <c:idx val="3"/>
            <c:bubble3D val="0"/>
            <c:spPr>
              <a:solidFill>
                <a:srgbClr val="E70F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80F-4547-967B-85F2DBEEFA31}"/>
              </c:ext>
            </c:extLst>
          </c:dPt>
          <c:dPt>
            <c:idx val="4"/>
            <c:bubble3D val="0"/>
            <c:spPr>
              <a:solidFill>
                <a:srgbClr val="B7B7B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80F-4547-967B-85F2DBEEFA31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16</c:v>
                </c:pt>
                <c:pt idx="2">
                  <c:v>25</c:v>
                </c:pt>
                <c:pt idx="3">
                  <c:v>20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0F-4547-967B-85F2DBEEF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40575360561333E-2"/>
          <c:y val="1.7195705656515146E-2"/>
          <c:w val="0.96490729322039892"/>
          <c:h val="0.96472996247322362"/>
        </c:manualLayout>
      </c:layout>
      <c:doughnut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BE5A16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A50-4D9E-9490-23B85382E2C8}"/>
              </c:ext>
            </c:extLst>
          </c:dPt>
          <c:dPt>
            <c:idx val="1"/>
            <c:bubble3D val="0"/>
            <c:spPr>
              <a:solidFill>
                <a:srgbClr val="C38312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A50-4D9E-9490-23B85382E2C8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A50-4D9E-9490-23B85382E2C8}"/>
              </c:ext>
            </c:extLst>
          </c:dPt>
          <c:dPt>
            <c:idx val="3"/>
            <c:bubble3D val="0"/>
            <c:spPr>
              <a:solidFill>
                <a:srgbClr val="413304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A50-4D9E-9490-23B85382E2C8}"/>
              </c:ext>
            </c:extLst>
          </c:dPt>
          <c:dPt>
            <c:idx val="4"/>
            <c:bubble3D val="0"/>
            <c:spPr>
              <a:solidFill>
                <a:srgbClr val="6A7D15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A50-4D9E-9490-23B85382E2C8}"/>
              </c:ext>
            </c:extLst>
          </c:dPt>
          <c:dPt>
            <c:idx val="5"/>
            <c:bubble3D val="0"/>
            <c:spPr>
              <a:solidFill>
                <a:srgbClr val="981B1E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A50-4D9E-9490-23B85382E2C8}"/>
              </c:ext>
            </c:extLst>
          </c:dPt>
          <c:cat>
            <c:strRef>
              <c:f>Sheet1!$A$2:$A$7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</c:v>
                </c:pt>
                <c:pt idx="1">
                  <c:v>16</c:v>
                </c:pt>
                <c:pt idx="2">
                  <c:v>9</c:v>
                </c:pt>
                <c:pt idx="3">
                  <c:v>14</c:v>
                </c:pt>
                <c:pt idx="4">
                  <c:v>26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A50-4D9E-9490-23B85382E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4057536056134E-2"/>
          <c:y val="1.719570565651515E-2"/>
          <c:w val="0.96490729322039903"/>
          <c:h val="0.96472996247322373"/>
        </c:manualLayout>
      </c:layout>
      <c:doughnut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FBFBC9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5F-40CA-BA39-0AA64DCECDFE}"/>
              </c:ext>
            </c:extLst>
          </c:dPt>
          <c:dPt>
            <c:idx val="1"/>
            <c:bubble3D val="0"/>
            <c:spPr>
              <a:solidFill>
                <a:srgbClr val="C0E296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5F-40CA-BA39-0AA64DCECDFE}"/>
              </c:ext>
            </c:extLst>
          </c:dPt>
          <c:dPt>
            <c:idx val="2"/>
            <c:bubble3D val="0"/>
            <c:spPr>
              <a:solidFill>
                <a:srgbClr val="76C277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5F-40CA-BA39-0AA64DCECDFE}"/>
              </c:ext>
            </c:extLst>
          </c:dPt>
          <c:dPt>
            <c:idx val="3"/>
            <c:bubble3D val="0"/>
            <c:spPr>
              <a:solidFill>
                <a:srgbClr val="30A153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5F-40CA-BA39-0AA64DCECDFE}"/>
              </c:ext>
            </c:extLst>
          </c:dPt>
          <c:dPt>
            <c:idx val="4"/>
            <c:bubble3D val="0"/>
            <c:spPr>
              <a:solidFill>
                <a:srgbClr val="006636"/>
              </a:solidFill>
              <a:ln w="190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65F-40CA-BA39-0AA64DCECDFE}"/>
              </c:ext>
            </c:extLst>
          </c:dPt>
          <c:cat>
            <c:strRef>
              <c:f>Sheet1!$A$2:$A$6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</c:v>
                </c:pt>
                <c:pt idx="1">
                  <c:v>25</c:v>
                </c:pt>
                <c:pt idx="2">
                  <c:v>16</c:v>
                </c:pt>
                <c:pt idx="3">
                  <c:v>20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65F-40CA-BA39-0AA64DCEC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40575360561333E-2"/>
          <c:y val="1.7195705656515146E-2"/>
          <c:w val="0.96490729322039892"/>
          <c:h val="0.96472996247322362"/>
        </c:manualLayout>
      </c:layout>
      <c:doughnut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87161"/>
              </a:solidFill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F4-4A56-A288-CB7EDC3A334D}"/>
              </c:ext>
            </c:extLst>
          </c:dPt>
          <c:dPt>
            <c:idx val="1"/>
            <c:bubble3D val="0"/>
            <c:spPr>
              <a:solidFill>
                <a:srgbClr val="81C065"/>
              </a:solidFill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F4-4A56-A288-CB7EDC3A334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F4-4A56-A288-CB7EDC3A3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4057536056134E-2"/>
          <c:y val="1.719570565651515E-2"/>
          <c:w val="0.96490729322039903"/>
          <c:h val="0.96472996247322373"/>
        </c:manualLayout>
      </c:layout>
      <c:doughnut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787161"/>
              </a:solidFill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87D-43C2-984D-F593599E2286}"/>
              </c:ext>
            </c:extLst>
          </c:dPt>
          <c:dPt>
            <c:idx val="1"/>
            <c:bubble3D val="0"/>
            <c:spPr>
              <a:solidFill>
                <a:srgbClr val="F8A3F8"/>
              </a:solidFill>
              <a:ln w="1905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87D-43C2-984D-F593599E2286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7D-43C2-984D-F593599E2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24"/>
        <c:holeSize val="6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40575360561111E-2"/>
          <c:y val="1.7195705656515025E-2"/>
          <c:w val="0.96490729322039903"/>
          <c:h val="0.96472996247322373"/>
        </c:manualLayout>
      </c:layout>
      <c:pie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BB062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A93-454A-9A59-391D5238C7C8}"/>
              </c:ext>
            </c:extLst>
          </c:dPt>
          <c:dPt>
            <c:idx val="1"/>
            <c:bubble3D val="0"/>
            <c:spPr>
              <a:solidFill>
                <a:srgbClr val="A02311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A93-454A-9A59-391D5238C7C8}"/>
              </c:ext>
            </c:extLst>
          </c:dPt>
          <c:dPt>
            <c:idx val="2"/>
            <c:bubble3D val="0"/>
            <c:spPr>
              <a:solidFill>
                <a:srgbClr val="355B6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93-454A-9A59-391D5238C7C8}"/>
              </c:ext>
            </c:extLst>
          </c:dPt>
          <c:dPt>
            <c:idx val="3"/>
            <c:bubble3D val="0"/>
            <c:spPr>
              <a:solidFill>
                <a:srgbClr val="444444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A93-454A-9A59-391D5238C7C8}"/>
              </c:ext>
            </c:extLst>
          </c:dPt>
          <c:dPt>
            <c:idx val="4"/>
            <c:bubble3D val="0"/>
            <c:spPr>
              <a:solidFill>
                <a:srgbClr val="60497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A93-454A-9A59-391D5238C7C8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93-454A-9A59-391D5238C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doughnutChart>
        <c:varyColors val="1"/>
        <c:ser>
          <c:idx val="0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spPr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BB062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7A93-454A-9A59-391D5238C7C8}"/>
              </c:ext>
            </c:extLst>
          </c:dPt>
          <c:dPt>
            <c:idx val="1"/>
            <c:bubble3D val="0"/>
            <c:spPr>
              <a:solidFill>
                <a:srgbClr val="A02311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7A93-454A-9A59-391D5238C7C8}"/>
              </c:ext>
            </c:extLst>
          </c:dPt>
          <c:dPt>
            <c:idx val="2"/>
            <c:bubble3D val="0"/>
            <c:spPr>
              <a:solidFill>
                <a:srgbClr val="355B6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7A93-454A-9A59-391D5238C7C8}"/>
              </c:ext>
            </c:extLst>
          </c:dPt>
          <c:dPt>
            <c:idx val="3"/>
            <c:bubble3D val="0"/>
            <c:spPr>
              <a:solidFill>
                <a:srgbClr val="444444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7A93-454A-9A59-391D5238C7C8}"/>
              </c:ext>
            </c:extLst>
          </c:dPt>
          <c:dPt>
            <c:idx val="4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7A93-454A-9A59-391D5238C7C8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A93-454A-9A59-391D5238C7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列3</c:v>
                </c:pt>
              </c:strCache>
            </c:strRef>
          </c:tx>
          <c:spPr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BB062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7A93-454A-9A59-391D5238C7C8}"/>
              </c:ext>
            </c:extLst>
          </c:dPt>
          <c:dPt>
            <c:idx val="1"/>
            <c:bubble3D val="0"/>
            <c:spPr>
              <a:solidFill>
                <a:srgbClr val="A02311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7A93-454A-9A59-391D5238C7C8}"/>
              </c:ext>
            </c:extLst>
          </c:dPt>
          <c:dPt>
            <c:idx val="2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7A93-454A-9A59-391D5238C7C8}"/>
              </c:ext>
            </c:extLst>
          </c:dPt>
          <c:dPt>
            <c:idx val="3"/>
            <c:bubble3D val="0"/>
            <c:spPr>
              <a:solidFill>
                <a:srgbClr val="444444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7A93-454A-9A59-391D5238C7C8}"/>
              </c:ext>
            </c:extLst>
          </c:dPt>
          <c:dPt>
            <c:idx val="4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7A93-454A-9A59-391D5238C7C8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A93-454A-9A59-391D5238C7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列4</c:v>
                </c:pt>
              </c:strCache>
            </c:strRef>
          </c:tx>
          <c:spPr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BB062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7A93-454A-9A59-391D5238C7C8}"/>
              </c:ext>
            </c:extLst>
          </c:dPt>
          <c:dPt>
            <c:idx val="2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7A93-454A-9A59-391D5238C7C8}"/>
              </c:ext>
            </c:extLst>
          </c:dPt>
          <c:dPt>
            <c:idx val="3"/>
            <c:bubble3D val="0"/>
            <c:spPr>
              <a:solidFill>
                <a:srgbClr val="444444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7A93-454A-9A59-391D5238C7C8}"/>
              </c:ext>
            </c:extLst>
          </c:dPt>
          <c:dPt>
            <c:idx val="4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7A93-454A-9A59-391D5238C7C8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A93-454A-9A59-391D5238C7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列5</c:v>
                </c:pt>
              </c:strCache>
            </c:strRef>
          </c:tx>
          <c:spPr>
            <a:solidFill>
              <a:srgbClr val="EAEAEA"/>
            </a:solidFill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3"/>
            <c:bubble3D val="0"/>
            <c:spPr>
              <a:solidFill>
                <a:srgbClr val="444444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7A93-454A-9A59-391D5238C7C8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7A93-454A-9A59-391D5238C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2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40575360561347E-2"/>
          <c:y val="1.7195705656515153E-2"/>
          <c:w val="0.96490729322039914"/>
          <c:h val="0.96472996247322385"/>
        </c:manualLayout>
      </c:layout>
      <c:pie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AC-4AA5-A82B-A6C8E68C8161}"/>
              </c:ext>
            </c:extLst>
          </c:dPt>
          <c:dPt>
            <c:idx val="1"/>
            <c:bubble3D val="0"/>
            <c:spPr>
              <a:solidFill>
                <a:srgbClr val="A02311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AC-4AA5-A82B-A6C8E68C8161}"/>
              </c:ext>
            </c:extLst>
          </c:dPt>
          <c:dPt>
            <c:idx val="2"/>
            <c:bubble3D val="0"/>
            <c:spPr>
              <a:solidFill>
                <a:srgbClr val="355B6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AC-4AA5-A82B-A6C8E68C8161}"/>
              </c:ext>
            </c:extLst>
          </c:dPt>
          <c:dPt>
            <c:idx val="3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BAC-4AA5-A82B-A6C8E68C8161}"/>
              </c:ext>
            </c:extLst>
          </c:dPt>
          <c:dPt>
            <c:idx val="4"/>
            <c:bubble3D val="0"/>
            <c:spPr>
              <a:solidFill>
                <a:srgbClr val="60497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BAC-4AA5-A82B-A6C8E68C8161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C-4AA5-A82B-A6C8E68C8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doughnutChart>
        <c:varyColors val="1"/>
        <c:ser>
          <c:idx val="0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rgbClr val="EAEAEA"/>
            </a:solidFill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1"/>
            <c:bubble3D val="0"/>
            <c:spPr>
              <a:solidFill>
                <a:srgbClr val="A02311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1BAC-4AA5-A82B-A6C8E68C8161}"/>
              </c:ext>
            </c:extLst>
          </c:dPt>
          <c:dPt>
            <c:idx val="2"/>
            <c:bubble3D val="0"/>
            <c:spPr>
              <a:solidFill>
                <a:srgbClr val="355B6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1BAC-4AA5-A82B-A6C8E68C8161}"/>
              </c:ext>
            </c:extLst>
          </c:dPt>
          <c:dPt>
            <c:idx val="4"/>
            <c:bubble3D val="0"/>
            <c:spPr>
              <a:solidFill>
                <a:srgbClr val="60497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1BAC-4AA5-A82B-A6C8E68C8161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BAC-4AA5-A82B-A6C8E68C81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列3</c:v>
                </c:pt>
              </c:strCache>
            </c:strRef>
          </c:tx>
          <c:spPr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BAC-4AA5-A82B-A6C8E68C8161}"/>
              </c:ext>
            </c:extLst>
          </c:dPt>
          <c:dPt>
            <c:idx val="1"/>
            <c:bubble3D val="0"/>
            <c:spPr>
              <a:solidFill>
                <a:srgbClr val="A02311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BAC-4AA5-A82B-A6C8E68C8161}"/>
              </c:ext>
            </c:extLst>
          </c:dPt>
          <c:dPt>
            <c:idx val="2"/>
            <c:bubble3D val="0"/>
            <c:spPr>
              <a:solidFill>
                <a:srgbClr val="355B6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BAC-4AA5-A82B-A6C8E68C8161}"/>
              </c:ext>
            </c:extLst>
          </c:dPt>
          <c:dPt>
            <c:idx val="3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1BAC-4AA5-A82B-A6C8E68C8161}"/>
              </c:ext>
            </c:extLst>
          </c:dPt>
          <c:dPt>
            <c:idx val="4"/>
            <c:bubble3D val="0"/>
            <c:spPr>
              <a:solidFill>
                <a:srgbClr val="60497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1BAC-4AA5-A82B-A6C8E68C8161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1BAC-4AA5-A82B-A6C8E68C81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列4</c:v>
                </c:pt>
              </c:strCache>
            </c:strRef>
          </c:tx>
          <c:spPr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BAC-4AA5-A82B-A6C8E68C8161}"/>
              </c:ext>
            </c:extLst>
          </c:dPt>
          <c:dPt>
            <c:idx val="1"/>
            <c:bubble3D val="0"/>
            <c:spPr>
              <a:solidFill>
                <a:srgbClr val="A02311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BAC-4AA5-A82B-A6C8E68C8161}"/>
              </c:ext>
            </c:extLst>
          </c:dPt>
          <c:dPt>
            <c:idx val="2"/>
            <c:bubble3D val="0"/>
            <c:spPr>
              <a:solidFill>
                <a:srgbClr val="355B6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BAC-4AA5-A82B-A6C8E68C8161}"/>
              </c:ext>
            </c:extLst>
          </c:dPt>
          <c:dPt>
            <c:idx val="3"/>
            <c:bubble3D val="0"/>
            <c:spPr>
              <a:solidFill>
                <a:srgbClr val="EAEAEA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BAC-4AA5-A82B-A6C8E68C8161}"/>
              </c:ext>
            </c:extLst>
          </c:dPt>
          <c:dPt>
            <c:idx val="4"/>
            <c:bubble3D val="0"/>
            <c:spPr>
              <a:solidFill>
                <a:srgbClr val="60497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BAC-4AA5-A82B-A6C8E68C8161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1BAC-4AA5-A82B-A6C8E68C816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列5</c:v>
                </c:pt>
              </c:strCache>
            </c:strRef>
          </c:tx>
          <c:spPr>
            <a:solidFill>
              <a:srgbClr val="EAEAEA"/>
            </a:solidFill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1"/>
            <c:bubble3D val="0"/>
            <c:spPr>
              <a:solidFill>
                <a:srgbClr val="A02311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1BAC-4AA5-A82B-A6C8E68C8161}"/>
              </c:ext>
            </c:extLst>
          </c:dPt>
          <c:dPt>
            <c:idx val="2"/>
            <c:bubble3D val="0"/>
            <c:spPr>
              <a:solidFill>
                <a:srgbClr val="355B66"/>
              </a:solidFill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BAC-4AA5-A82B-A6C8E68C8161}"/>
              </c:ext>
            </c:extLst>
          </c:dPt>
          <c:cat>
            <c:strRef>
              <c:f>Sheet1!$A$2:$A$6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1BAC-4AA5-A82B-A6C8E68C8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2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09445115656841E-2"/>
          <c:y val="0"/>
          <c:w val="0.97288727797914165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AE5-481A-96D7-744E0A751168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AE5-481A-96D7-744E0A751168}"/>
              </c:ext>
            </c:extLst>
          </c:dPt>
          <c:dPt>
            <c:idx val="2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5-DAE5-481A-96D7-744E0A751168}"/>
              </c:ext>
            </c:extLst>
          </c:dPt>
          <c:dPt>
            <c:idx val="3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7-DAE5-481A-96D7-744E0A75116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E5-481A-96D7-744E0A751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A-DAE5-481A-96D7-744E0A751168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C-DAE5-481A-96D7-744E0A75116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DAE5-481A-96D7-744E0A7511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DAE5-481A-96D7-744E0A75116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AE5-481A-96D7-744E0A751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66574701557948E-2"/>
          <c:y val="1.9593281919848205E-2"/>
          <c:w val="0.96430586822404563"/>
          <c:h val="0.962532875896019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BDEA4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E8D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17-4730-97B4-3CAF80493D3F}"/>
              </c:ext>
            </c:extLst>
          </c:dPt>
          <c:dPt>
            <c:idx val="1"/>
            <c:bubble3D val="0"/>
            <c:spPr>
              <a:solidFill>
                <a:srgbClr val="96BB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17-4730-97B4-3CAF80493D3F}"/>
              </c:ext>
            </c:extLst>
          </c:dPt>
          <c:dPt>
            <c:idx val="2"/>
            <c:bubble3D val="0"/>
            <c:spPr>
              <a:solidFill>
                <a:srgbClr val="3FCB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17-4730-97B4-3CAF80493D3F}"/>
              </c:ext>
            </c:extLst>
          </c:dPt>
          <c:dPt>
            <c:idx val="3"/>
            <c:bubble3D val="0"/>
            <c:spPr>
              <a:solidFill>
                <a:srgbClr val="E70F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017-4730-97B4-3CAF80493D3F}"/>
              </c:ext>
            </c:extLst>
          </c:dPt>
          <c:dPt>
            <c:idx val="4"/>
            <c:bubble3D val="0"/>
            <c:spPr>
              <a:solidFill>
                <a:srgbClr val="B7B7B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017-4730-97B4-3CAF80493D3F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17</c:v>
                </c:pt>
                <c:pt idx="2">
                  <c:v>17</c:v>
                </c:pt>
                <c:pt idx="3">
                  <c:v>25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017-4730-97B4-3CAF8049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66574701557955E-2"/>
          <c:y val="1.9593281919848205E-2"/>
          <c:w val="0.96430586822404563"/>
          <c:h val="0.962532875896019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BDEA4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E8D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93-4A53-9694-A4A312BC86D8}"/>
              </c:ext>
            </c:extLst>
          </c:dPt>
          <c:dPt>
            <c:idx val="1"/>
            <c:bubble3D val="0"/>
            <c:spPr>
              <a:solidFill>
                <a:srgbClr val="96BB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93-4A53-9694-A4A312BC86D8}"/>
              </c:ext>
            </c:extLst>
          </c:dPt>
          <c:dPt>
            <c:idx val="2"/>
            <c:bubble3D val="0"/>
            <c:spPr>
              <a:solidFill>
                <a:srgbClr val="3FCB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93-4A53-9694-A4A312BC86D8}"/>
              </c:ext>
            </c:extLst>
          </c:dPt>
          <c:dPt>
            <c:idx val="3"/>
            <c:bubble3D val="0"/>
            <c:spPr>
              <a:solidFill>
                <a:srgbClr val="E70F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893-4A53-9694-A4A312BC86D8}"/>
              </c:ext>
            </c:extLst>
          </c:dPt>
          <c:dPt>
            <c:idx val="4"/>
            <c:bubble3D val="0"/>
            <c:spPr>
              <a:solidFill>
                <a:srgbClr val="B7B7B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893-4A53-9694-A4A312BC86D8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27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93-4A53-9694-A4A312BC8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66574701557931E-2"/>
          <c:y val="1.9593281919848205E-2"/>
          <c:w val="0.96430586822404563"/>
          <c:h val="0.9625328758960203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BDEA4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E8D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F3-46CD-A1B9-5CD503337168}"/>
              </c:ext>
            </c:extLst>
          </c:dPt>
          <c:dPt>
            <c:idx val="1"/>
            <c:bubble3D val="0"/>
            <c:spPr>
              <a:solidFill>
                <a:srgbClr val="96BB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F3-46CD-A1B9-5CD503337168}"/>
              </c:ext>
            </c:extLst>
          </c:dPt>
          <c:dPt>
            <c:idx val="2"/>
            <c:bubble3D val="0"/>
            <c:spPr>
              <a:solidFill>
                <a:srgbClr val="3FCB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F3-46CD-A1B9-5CD503337168}"/>
              </c:ext>
            </c:extLst>
          </c:dPt>
          <c:dPt>
            <c:idx val="3"/>
            <c:bubble3D val="0"/>
            <c:spPr>
              <a:solidFill>
                <a:srgbClr val="E70F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8F3-46CD-A1B9-5CD503337168}"/>
              </c:ext>
            </c:extLst>
          </c:dPt>
          <c:dPt>
            <c:idx val="4"/>
            <c:bubble3D val="0"/>
            <c:spPr>
              <a:solidFill>
                <a:srgbClr val="B7B7B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8F3-46CD-A1B9-5CD503337168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33</c:v>
                </c:pt>
                <c:pt idx="2">
                  <c:v>15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F3-46CD-A1B9-5CD503337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66574701557934E-2"/>
          <c:y val="1.9593281919848205E-2"/>
          <c:w val="0.96430586822404563"/>
          <c:h val="0.9625328758960202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BDEA4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E8D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A5D-4694-AE13-283DB3D371FC}"/>
              </c:ext>
            </c:extLst>
          </c:dPt>
          <c:dPt>
            <c:idx val="1"/>
            <c:bubble3D val="0"/>
            <c:spPr>
              <a:solidFill>
                <a:srgbClr val="96BB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A5D-4694-AE13-283DB3D371FC}"/>
              </c:ext>
            </c:extLst>
          </c:dPt>
          <c:dPt>
            <c:idx val="2"/>
            <c:bubble3D val="0"/>
            <c:spPr>
              <a:solidFill>
                <a:srgbClr val="3FCB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A5D-4694-AE13-283DB3D371FC}"/>
              </c:ext>
            </c:extLst>
          </c:dPt>
          <c:dPt>
            <c:idx val="3"/>
            <c:bubble3D val="0"/>
            <c:spPr>
              <a:solidFill>
                <a:srgbClr val="E70F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A5D-4694-AE13-283DB3D371FC}"/>
              </c:ext>
            </c:extLst>
          </c:dPt>
          <c:dPt>
            <c:idx val="4"/>
            <c:bubble3D val="0"/>
            <c:spPr>
              <a:solidFill>
                <a:srgbClr val="B7B7B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A5D-4694-AE13-283DB3D371FC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17</c:v>
                </c:pt>
                <c:pt idx="2">
                  <c:v>10</c:v>
                </c:pt>
                <c:pt idx="3">
                  <c:v>33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5D-4694-AE13-283DB3D371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66574701557941E-2"/>
          <c:y val="1.9593281919848205E-2"/>
          <c:w val="0.96430586822404563"/>
          <c:h val="0.96253287589602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BDEA4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E8D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61E-45C1-8B01-5064AFB8828F}"/>
              </c:ext>
            </c:extLst>
          </c:dPt>
          <c:dPt>
            <c:idx val="1"/>
            <c:bubble3D val="0"/>
            <c:spPr>
              <a:solidFill>
                <a:srgbClr val="96BB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61E-45C1-8B01-5064AFB8828F}"/>
              </c:ext>
            </c:extLst>
          </c:dPt>
          <c:dPt>
            <c:idx val="2"/>
            <c:bubble3D val="0"/>
            <c:spPr>
              <a:solidFill>
                <a:srgbClr val="3FCB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61E-45C1-8B01-5064AFB8828F}"/>
              </c:ext>
            </c:extLst>
          </c:dPt>
          <c:dPt>
            <c:idx val="3"/>
            <c:bubble3D val="0"/>
            <c:spPr>
              <a:solidFill>
                <a:srgbClr val="E70F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61E-45C1-8B01-5064AFB8828F}"/>
              </c:ext>
            </c:extLst>
          </c:dPt>
          <c:dPt>
            <c:idx val="4"/>
            <c:bubble3D val="0"/>
            <c:spPr>
              <a:solidFill>
                <a:srgbClr val="B7B7B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61E-45C1-8B01-5064AFB8828F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30</c:v>
                </c:pt>
                <c:pt idx="2">
                  <c:v>15</c:v>
                </c:pt>
                <c:pt idx="3">
                  <c:v>15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1E-45C1-8B01-5064AFB88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66574701557945E-2"/>
          <c:y val="1.9593281919848205E-2"/>
          <c:w val="0.96430586822404563"/>
          <c:h val="0.962532875896019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BDEA4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E8D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47-44BA-A837-59A6959A464A}"/>
              </c:ext>
            </c:extLst>
          </c:dPt>
          <c:dPt>
            <c:idx val="1"/>
            <c:bubble3D val="0"/>
            <c:spPr>
              <a:solidFill>
                <a:srgbClr val="96BB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47-44BA-A837-59A6959A464A}"/>
              </c:ext>
            </c:extLst>
          </c:dPt>
          <c:dPt>
            <c:idx val="2"/>
            <c:bubble3D val="0"/>
            <c:spPr>
              <a:solidFill>
                <a:srgbClr val="3FCB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47-44BA-A837-59A6959A464A}"/>
              </c:ext>
            </c:extLst>
          </c:dPt>
          <c:dPt>
            <c:idx val="3"/>
            <c:bubble3D val="0"/>
            <c:spPr>
              <a:solidFill>
                <a:srgbClr val="E70F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47-44BA-A837-59A6959A464A}"/>
              </c:ext>
            </c:extLst>
          </c:dPt>
          <c:dPt>
            <c:idx val="4"/>
            <c:bubble3D val="0"/>
            <c:spPr>
              <a:solidFill>
                <a:srgbClr val="B7B7B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747-44BA-A837-59A6959A464A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747-44BA-A837-59A6959A4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66574701557951E-2"/>
          <c:y val="1.9593281919848205E-2"/>
          <c:w val="0.96430586822404563"/>
          <c:h val="0.962532875896019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BDEA4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CE8D4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94-4C43-B8F0-26ACC57C0F27}"/>
              </c:ext>
            </c:extLst>
          </c:dPt>
          <c:dPt>
            <c:idx val="1"/>
            <c:bubble3D val="0"/>
            <c:spPr>
              <a:solidFill>
                <a:srgbClr val="96BB1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94-4C43-B8F0-26ACC57C0F27}"/>
              </c:ext>
            </c:extLst>
          </c:dPt>
          <c:dPt>
            <c:idx val="2"/>
            <c:bubble3D val="0"/>
            <c:spPr>
              <a:solidFill>
                <a:srgbClr val="3FCB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94-4C43-B8F0-26ACC57C0F27}"/>
              </c:ext>
            </c:extLst>
          </c:dPt>
          <c:dPt>
            <c:idx val="3"/>
            <c:bubble3D val="0"/>
            <c:spPr>
              <a:solidFill>
                <a:srgbClr val="E70F4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94-4C43-B8F0-26ACC57C0F27}"/>
              </c:ext>
            </c:extLst>
          </c:dPt>
          <c:dPt>
            <c:idx val="4"/>
            <c:bubble3D val="0"/>
            <c:spPr>
              <a:solidFill>
                <a:srgbClr val="B7B7B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94-4C43-B8F0-26ACC57C0F27}"/>
              </c:ext>
            </c:extLst>
          </c:dPt>
          <c:cat>
            <c:strRef>
              <c:f>Sheet1!$A$2:$A$6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15</c:v>
                </c:pt>
                <c:pt idx="3">
                  <c:v>25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94-4C43-B8F0-26ACC57C0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effectLst>
          <a:outerShdw blurRad="63500" sx="102000" sy="102000" algn="ctr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5E41-A41A-405C-9569-79B37359FAD1}" type="datetimeFigureOut">
              <a:rPr lang="zh-CN" altLang="en-US" smtClean="0"/>
              <a:pPr/>
              <a:t>2021/7/22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D2B9F-F25E-46D7-80AE-29F1DE5241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60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9106" y="2345647"/>
            <a:ext cx="7598505" cy="844598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48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6534" y="3672102"/>
            <a:ext cx="3546113" cy="413711"/>
          </a:xfrm>
          <a:prstGeom prst="rect">
            <a:avLst/>
          </a:prstGeom>
        </p:spPr>
        <p:txBody>
          <a:bodyPr wrap="none"/>
          <a:lstStyle>
            <a:lvl1pPr marL="0" indent="0" algn="ctr">
              <a:buNone/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 marL="524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3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8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2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7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71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XR_018.jpg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0811" y="6197640"/>
            <a:ext cx="3060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©</a:t>
            </a:r>
            <a:r>
              <a:rPr lang="zh-CN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老</a:t>
            </a:r>
            <a:r>
              <a:rPr lang="en-US" altLang="zh-CN" sz="105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S_PPT &amp; Keynote</a:t>
            </a:r>
            <a:r>
              <a:rPr lang="zh-CN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 Rights Reserved</a:t>
            </a:r>
          </a:p>
        </p:txBody>
      </p:sp>
      <p:pic>
        <p:nvPicPr>
          <p:cNvPr id="7" name="Picture 4" descr="C:\Documents and Settings\Administrator\桌面\Logo\Slide[Small][White]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363" y="360363"/>
            <a:ext cx="852683" cy="324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49101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93414" indent="-393414" algn="l" defTabSz="1049101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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52394" indent="-327844" algn="l" defTabSz="1049101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n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311376" indent="-262275" algn="l" defTabSz="1049101" rtl="0" eaLnBrk="1" latinLnBrk="0" hangingPunct="1">
        <a:spcBef>
          <a:spcPct val="20000"/>
        </a:spcBef>
        <a:buClr>
          <a:schemeClr val="tx2"/>
        </a:buClr>
        <a:buFont typeface="Wingdings 2" pitchFamily="18" charset="2"/>
        <a:buChar char="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835927" indent="-262275" algn="l" defTabSz="104910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60479" indent="-262275" algn="l" defTabSz="104910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885029" indent="-262275" algn="l" defTabSz="104910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09580" indent="-262275" algn="l" defTabSz="104910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934130" indent="-262275" algn="l" defTabSz="104910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458681" indent="-262275" algn="l" defTabSz="104910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4550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101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3651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98202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2752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7303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1853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6404" algn="l" defTabSz="10491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Relationship Id="rId9" Type="http://schemas.openxmlformats.org/officeDocument/2006/relationships/chart" Target="../charts/char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 rot="1252997">
            <a:off x="8379157" y="2206906"/>
            <a:ext cx="2437035" cy="2437035"/>
          </a:xfrm>
          <a:prstGeom prst="ellipse">
            <a:avLst/>
          </a:prstGeo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经典繁圆新" pitchFamily="49" charset="-122"/>
                <a:ea typeface="经典繁圆新" pitchFamily="49" charset="-122"/>
                <a:cs typeface="经典繁圆新" pitchFamily="49" charset="-122"/>
              </a:rPr>
              <a:t>饼图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latin typeface="经典繁圆新" pitchFamily="49" charset="-122"/>
              <a:ea typeface="经典繁圆新" pitchFamily="49" charset="-122"/>
              <a:cs typeface="经典繁圆新" pitchFamily="49" charset="-122"/>
            </a:endParaRPr>
          </a:p>
          <a:p>
            <a:pPr>
              <a:spcBef>
                <a:spcPts val="0"/>
              </a:spcBef>
              <a:buClrTx/>
            </a:pP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经典繁圆新" pitchFamily="49" charset="-122"/>
                <a:ea typeface="经典繁圆新" pitchFamily="49" charset="-122"/>
                <a:cs typeface="经典繁圆新" pitchFamily="49" charset="-122"/>
              </a:rPr>
              <a:t>素材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678" y="1939732"/>
            <a:ext cx="7660687" cy="2600712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Adjustable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br>
              <a:rPr lang="en-US" altLang="zh-CN" b="1">
                <a:latin typeface="+mj-lt"/>
              </a:rPr>
            </a:br>
            <a:r>
              <a:rPr lang="en-US" altLang="zh-CN" sz="115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      hart</a:t>
            </a:r>
            <a:r>
              <a:rPr lang="en-US" altLang="zh-CN" sz="9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" name="内容占位符 5"/>
          <p:cNvGraphicFramePr>
            <a:graphicFrameLocks/>
          </p:cNvGraphicFramePr>
          <p:nvPr/>
        </p:nvGraphicFramePr>
        <p:xfrm>
          <a:off x="1958160" y="3442715"/>
          <a:ext cx="841141" cy="78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内容占位符 5"/>
          <p:cNvGraphicFramePr>
            <a:graphicFrameLocks/>
          </p:cNvGraphicFramePr>
          <p:nvPr/>
        </p:nvGraphicFramePr>
        <p:xfrm>
          <a:off x="3599727" y="3079924"/>
          <a:ext cx="1244598" cy="1168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8584" y="4382893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D00000"/>
                </a:solidFill>
              </a:rPr>
              <a:t>Part </a:t>
            </a:r>
            <a:r>
              <a:rPr lang="en-US" altLang="zh-CN" sz="3600" b="1">
                <a:solidFill>
                  <a:srgbClr val="D00000"/>
                </a:solidFill>
                <a:ea typeface="Gulim"/>
              </a:rPr>
              <a:t>XV</a:t>
            </a:r>
            <a:endParaRPr lang="zh-CN" altLang="en-US" sz="3600" b="1">
              <a:solidFill>
                <a:srgbClr val="D00000"/>
              </a:solidFill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弧形 21"/>
          <p:cNvSpPr>
            <a:spLocks noChangeAspect="1"/>
          </p:cNvSpPr>
          <p:nvPr/>
        </p:nvSpPr>
        <p:spPr>
          <a:xfrm>
            <a:off x="3241038" y="720088"/>
            <a:ext cx="5040000" cy="5040000"/>
          </a:xfrm>
          <a:prstGeom prst="arc">
            <a:avLst>
              <a:gd name="adj1" fmla="val 14170370"/>
              <a:gd name="adj2" fmla="val 12909919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632199" y="1079500"/>
            <a:ext cx="720000" cy="720000"/>
          </a:xfrm>
          <a:prstGeom prst="ellipse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>
                <a:latin typeface="Arial Black" pitchFamily="34" charset="0"/>
              </a:rPr>
              <a:t>WEEK</a:t>
            </a:r>
          </a:p>
          <a:p>
            <a:pPr algn="ctr"/>
            <a:r>
              <a:rPr lang="en-US" altLang="zh-CN" sz="1400">
                <a:latin typeface="Arial Black" pitchFamily="34" charset="0"/>
              </a:rPr>
              <a:t>1</a:t>
            </a:r>
            <a:endParaRPr lang="zh-CN" altLang="en-US" sz="1400">
              <a:latin typeface="Arial Black" pitchFamily="34" charset="0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7185044" y="4681538"/>
          <a:ext cx="717815" cy="71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3606770" y="4681538"/>
          <a:ext cx="717815" cy="71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图表 32"/>
          <p:cNvGraphicFramePr/>
          <p:nvPr/>
        </p:nvGraphicFramePr>
        <p:xfrm>
          <a:off x="4682730" y="2159794"/>
          <a:ext cx="2156615" cy="2160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5402130" y="360363"/>
          <a:ext cx="717815" cy="71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7185044" y="1079500"/>
          <a:ext cx="717815" cy="71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7922948" y="2880519"/>
          <a:ext cx="717815" cy="71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5402130" y="5400675"/>
          <a:ext cx="717815" cy="71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2881313" y="2880519"/>
          <a:ext cx="717815" cy="71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矩形 17"/>
          <p:cNvSpPr/>
          <p:nvPr/>
        </p:nvSpPr>
        <p:spPr>
          <a:xfrm>
            <a:off x="4897038" y="1633515"/>
            <a:ext cx="1728000" cy="216000"/>
          </a:xfrm>
          <a:prstGeom prst="rect">
            <a:avLst/>
          </a:prstGeom>
          <a:solidFill>
            <a:srgbClr val="F1612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Arial Black" pitchFamily="34" charset="0"/>
              </a:rPr>
              <a:t>THE DAILY GOAL</a:t>
            </a:r>
            <a:endParaRPr lang="zh-CN" altLang="en-US" sz="1200"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67528" y="83364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 Black" pitchFamily="34" charset="0"/>
              </a:rPr>
              <a:t>MON</a:t>
            </a:r>
            <a:endParaRPr lang="zh-CN" altLang="en-US" sz="1200"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700000">
            <a:off x="7642914" y="96787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 Black" pitchFamily="34" charset="0"/>
              </a:rPr>
              <a:t>TUE</a:t>
            </a:r>
            <a:endParaRPr lang="zh-CN" altLang="en-US" sz="1200">
              <a:latin typeface="Arial Black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8494569" y="310158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 Black" pitchFamily="34" charset="0"/>
              </a:rPr>
              <a:t>WED</a:t>
            </a:r>
            <a:endParaRPr lang="zh-CN" altLang="en-US" sz="1200">
              <a:latin typeface="Arial Black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8100000">
            <a:off x="7625085" y="525214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 Black" pitchFamily="34" charset="0"/>
              </a:rPr>
              <a:t>THU</a:t>
            </a:r>
            <a:endParaRPr lang="zh-CN" altLang="en-US" sz="1200">
              <a:latin typeface="Arial Black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0800000">
            <a:off x="5527641" y="611981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 Black" pitchFamily="34" charset="0"/>
              </a:rPr>
              <a:t>FRI</a:t>
            </a:r>
            <a:endParaRPr lang="zh-CN" altLang="en-US" sz="1200">
              <a:latin typeface="Arial Black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3500000">
            <a:off x="3362982" y="5262176"/>
            <a:ext cx="5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 Black" pitchFamily="34" charset="0"/>
              </a:rPr>
              <a:t>SAT</a:t>
            </a:r>
            <a:endParaRPr lang="zh-CN" altLang="en-US" sz="1200">
              <a:latin typeface="Arial Black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2466937" y="310158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 Black" pitchFamily="34" charset="0"/>
              </a:rPr>
              <a:t>SUN</a:t>
            </a:r>
            <a:endParaRPr lang="zh-CN" altLang="en-US" sz="12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900906" y="1079500"/>
          <a:ext cx="4319587" cy="432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301581" y="1079500"/>
          <a:ext cx="4319587" cy="432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900906" y="1079500"/>
          <a:ext cx="4319587" cy="432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6301581" y="1080294"/>
          <a:ext cx="4319587" cy="432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900906" y="1079500"/>
          <a:ext cx="4319587" cy="432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6301581" y="1079500"/>
          <a:ext cx="4319587" cy="432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1155" y="2778423"/>
            <a:ext cx="3119765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400" b="1">
                <a:solidFill>
                  <a:schemeClr val="accent1">
                    <a:lumMod val="75000"/>
                    <a:lumOff val="25000"/>
                  </a:schemeClr>
                </a:solidFill>
                <a:latin typeface="Gulim" pitchFamily="34" charset="-127"/>
                <a:ea typeface="Gulim" pitchFamily="34" charset="-127"/>
              </a:rPr>
              <a:t>THE END</a:t>
            </a:r>
            <a:endParaRPr lang="zh-CN" altLang="en-US" sz="5400" b="1">
              <a:solidFill>
                <a:schemeClr val="accent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3060700" y="5400675"/>
            <a:ext cx="5400675" cy="720000"/>
          </a:xfrm>
          <a:prstGeom prst="round1Rect">
            <a:avLst>
              <a:gd name="adj" fmla="val 24594"/>
            </a:avLst>
          </a:prstGeom>
          <a:solidFill>
            <a:srgbClr val="000000">
              <a:alpha val="40000"/>
            </a:srgbClr>
          </a:solidFill>
        </p:spPr>
        <p:txBody>
          <a:bodyPr wrap="square" anchor="ctr">
            <a:no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老</a:t>
            </a:r>
            <a:r>
              <a:rPr lang="en-US" altLang="zh-CN" sz="1600" b="1">
                <a:solidFill>
                  <a:schemeClr val="bg1"/>
                </a:solidFill>
              </a:rPr>
              <a:t>S</a:t>
            </a:r>
            <a:r>
              <a:rPr lang="zh-CN" altLang="en-US" sz="1600" b="1">
                <a:solidFill>
                  <a:schemeClr val="bg1"/>
                </a:solidFill>
              </a:rPr>
              <a:t>的  </a:t>
            </a:r>
            <a:r>
              <a:rPr lang="en-US" altLang="zh-CN" sz="1600" b="1">
                <a:solidFill>
                  <a:schemeClr val="bg1"/>
                </a:solidFill>
              </a:rPr>
              <a:t>BLOG      </a:t>
            </a:r>
            <a:r>
              <a:rPr lang="en-US" altLang="zh-CN" sz="1600" b="1">
                <a:solidFill>
                  <a:srgbClr val="FFFF00"/>
                </a:solidFill>
              </a:rPr>
              <a:t>http://blog.sina.com.cn/pptkeynote</a:t>
            </a:r>
          </a:p>
          <a:p>
            <a:r>
              <a:rPr lang="zh-CN" altLang="en-US" sz="1600" b="1">
                <a:solidFill>
                  <a:schemeClr val="bg1"/>
                </a:solidFill>
              </a:rPr>
              <a:t>老</a:t>
            </a:r>
            <a:r>
              <a:rPr lang="en-US" altLang="zh-CN" sz="1600" b="1">
                <a:solidFill>
                  <a:schemeClr val="bg1"/>
                </a:solidFill>
              </a:rPr>
              <a:t>S</a:t>
            </a:r>
            <a:r>
              <a:rPr lang="zh-CN" altLang="en-US" sz="1600" b="1">
                <a:solidFill>
                  <a:schemeClr val="bg1"/>
                </a:solidFill>
              </a:rPr>
              <a:t>的    微博</a:t>
            </a:r>
            <a:r>
              <a:rPr lang="en-US" altLang="zh-CN" sz="1600" b="1">
                <a:solidFill>
                  <a:schemeClr val="bg1"/>
                </a:solidFill>
              </a:rPr>
              <a:t>      </a:t>
            </a:r>
            <a:r>
              <a:rPr lang="en-US" altLang="zh-CN" sz="1600" b="1">
                <a:solidFill>
                  <a:srgbClr val="FFFF00"/>
                </a:solidFill>
              </a:rPr>
              <a:t>http://weibo.com/pptkeynote</a:t>
            </a:r>
            <a:endParaRPr lang="zh-CN" altLang="en-US" sz="16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1516E"/>
      </a:dk2>
      <a:lt2>
        <a:srgbClr val="9C886C"/>
      </a:lt2>
      <a:accent1>
        <a:srgbClr val="18293B"/>
      </a:accent1>
      <a:accent2>
        <a:srgbClr val="5B5A56"/>
      </a:accent2>
      <a:accent3>
        <a:srgbClr val="F2DEA0"/>
      </a:accent3>
      <a:accent4>
        <a:srgbClr val="D0B580"/>
      </a:accent4>
      <a:accent5>
        <a:srgbClr val="FFFBFF"/>
      </a:accent5>
      <a:accent6>
        <a:srgbClr val="4B7B8F"/>
      </a:accent6>
      <a:hlink>
        <a:srgbClr val="1F497D"/>
      </a:hlink>
      <a:folHlink>
        <a:srgbClr val="EEECE1"/>
      </a:folHlink>
    </a:clrScheme>
    <a:fontScheme name="自定义 1">
      <a:majorFont>
        <a:latin typeface="Gulim"/>
        <a:ea typeface="经典繁圆新"/>
        <a:cs typeface=""/>
      </a:majorFont>
      <a:minorFont>
        <a:latin typeface="Gulim"/>
        <a:ea typeface="经典繁圆新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51</Words>
  <Application>Microsoft Office PowerPoint</Application>
  <PresentationFormat>自定义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Black</vt:lpstr>
      <vt:lpstr>Gulim</vt:lpstr>
      <vt:lpstr>微软雅黑</vt:lpstr>
      <vt:lpstr>Arial</vt:lpstr>
      <vt:lpstr>Calibri</vt:lpstr>
      <vt:lpstr>经典繁圆新</vt:lpstr>
      <vt:lpstr>Wingdings</vt:lpstr>
      <vt:lpstr>Wingdings 2</vt:lpstr>
      <vt:lpstr>Office 主题</vt:lpstr>
      <vt:lpstr> Adjustable  Pi      harts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Qingri-7</cp:lastModifiedBy>
  <cp:revision>436</cp:revision>
  <dcterms:modified xsi:type="dcterms:W3CDTF">2021-07-22T01:30:01Z</dcterms:modified>
</cp:coreProperties>
</file>