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4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3399"/>
    <a:srgbClr val="FF6600"/>
    <a:srgbClr val="66FF33"/>
    <a:srgbClr val="99FF66"/>
    <a:srgbClr val="990099"/>
    <a:srgbClr val="FFCC66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105" d="100"/>
          <a:sy n="105" d="100"/>
        </p:scale>
        <p:origin x="20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0" y="-14288"/>
            <a:ext cx="9144000" cy="87153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7938" y="6042025"/>
            <a:ext cx="9188451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1875" y="792942"/>
            <a:ext cx="9192388" cy="537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3314578" y="6345218"/>
            <a:ext cx="5829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2654"/>
            <a:ext cx="78579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716016" y="332656"/>
            <a:ext cx="4420121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18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1800" spc="300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1800" spc="300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18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3347864" y="6347069"/>
            <a:ext cx="5356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spc="3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4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2786050" y="6273138"/>
            <a:ext cx="403225" cy="406400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.emf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oleObject" Target="../embeddings/oleObject1.bin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3129129" y="3609726"/>
            <a:ext cx="1006475" cy="1444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模板下载：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2"/>
              </a:rPr>
              <a:t>www.homeppt.com/moban/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行业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模板：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3"/>
              </a:rPr>
              <a:t>www.homeppt.com/hangye/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节日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模板：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4"/>
              </a:rPr>
              <a:t>www.homeppt.com/jieri/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   PPT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素材下载：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5"/>
              </a:rPr>
              <a:t>www.homeppt.com/sucai/</a:t>
            </a:r>
            <a:endParaRPr kumimoji="0" lang="en-US" altLang="zh-CN" sz="100" kern="0" dirty="0">
              <a:solidFill>
                <a:srgbClr val="EEECE1">
                  <a:lumMod val="25000"/>
                </a:srgbClr>
              </a:solidFill>
              <a:latin typeface="Calibri"/>
              <a:ea typeface="宋体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背景图片：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6"/>
              </a:rPr>
              <a:t>www.homeppt.com/beijing/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PPT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图表下载：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7"/>
              </a:rPr>
              <a:t>www.homeppt.com/tubiao/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优秀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下载：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8"/>
              </a:rPr>
              <a:t>www.homeppt.com/xiazai/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PPT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教程： 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9"/>
              </a:rPr>
              <a:t>www.homeppt.com/powerpoint/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Word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教程： 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0"/>
              </a:rPr>
              <a:t>www.homeppt.com/word/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      Excel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教程：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1"/>
              </a:rPr>
              <a:t>www.homeppt.com/excel/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资料下载：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2"/>
              </a:rPr>
              <a:t>www.homeppt.com/ziliao/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        PPT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课件下载：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3"/>
              </a:rPr>
              <a:t>www.homeppt.com/kejian/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范文下载：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4"/>
              </a:rPr>
              <a:t>www.homeppt.com/fanwen/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           </a:t>
            </a: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试卷下载：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5"/>
              </a:rPr>
              <a:t>www.homeppt.com/shiti/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教案下载：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  <a:hlinkClick r:id="rId16"/>
              </a:rPr>
              <a:t>www.homeppt.com/jiaoan/</a:t>
            </a: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/>
                <a:ea typeface="宋体"/>
              </a:rPr>
              <a:t>  </a:t>
            </a:r>
            <a:endParaRPr kumimoji="0" lang="zh-CN" altLang="en-US" sz="100" kern="0" dirty="0">
              <a:solidFill>
                <a:srgbClr val="EEECE1">
                  <a:lumMod val="25000"/>
                </a:srgbClr>
              </a:solidFill>
              <a:latin typeface="Calibri"/>
              <a:ea typeface="宋体"/>
            </a:endParaRPr>
          </a:p>
        </p:txBody>
      </p:sp>
      <p:sp>
        <p:nvSpPr>
          <p:cNvPr id="89" name="Freeform 1772"/>
          <p:cNvSpPr>
            <a:spLocks/>
          </p:cNvSpPr>
          <p:nvPr/>
        </p:nvSpPr>
        <p:spPr bwMode="auto">
          <a:xfrm>
            <a:off x="838200" y="1381671"/>
            <a:ext cx="6505575" cy="3919537"/>
          </a:xfrm>
          <a:custGeom>
            <a:avLst/>
            <a:gdLst>
              <a:gd name="T0" fmla="*/ 2147483647 w 4098"/>
              <a:gd name="T1" fmla="*/ 0 h 2469"/>
              <a:gd name="T2" fmla="*/ 2147483647 w 4098"/>
              <a:gd name="T3" fmla="*/ 0 h 2469"/>
              <a:gd name="T4" fmla="*/ 2147483647 w 4098"/>
              <a:gd name="T5" fmla="*/ 2147483647 h 2469"/>
              <a:gd name="T6" fmla="*/ 2147483647 w 4098"/>
              <a:gd name="T7" fmla="*/ 2147483647 h 2469"/>
              <a:gd name="T8" fmla="*/ 2147483647 w 4098"/>
              <a:gd name="T9" fmla="*/ 2147483647 h 2469"/>
              <a:gd name="T10" fmla="*/ 2147483647 w 4098"/>
              <a:gd name="T11" fmla="*/ 2147483647 h 2469"/>
              <a:gd name="T12" fmla="*/ 2147483647 w 4098"/>
              <a:gd name="T13" fmla="*/ 2147483647 h 2469"/>
              <a:gd name="T14" fmla="*/ 2147483647 w 4098"/>
              <a:gd name="T15" fmla="*/ 2147483647 h 2469"/>
              <a:gd name="T16" fmla="*/ 2147483647 w 4098"/>
              <a:gd name="T17" fmla="*/ 2147483647 h 2469"/>
              <a:gd name="T18" fmla="*/ 0 w 4098"/>
              <a:gd name="T19" fmla="*/ 2147483647 h 2469"/>
              <a:gd name="T20" fmla="*/ 0 w 4098"/>
              <a:gd name="T21" fmla="*/ 2147483647 h 2469"/>
              <a:gd name="T22" fmla="*/ 0 w 4098"/>
              <a:gd name="T23" fmla="*/ 2147483647 h 2469"/>
              <a:gd name="T24" fmla="*/ 2147483647 w 4098"/>
              <a:gd name="T25" fmla="*/ 2147483647 h 2469"/>
              <a:gd name="T26" fmla="*/ 2147483647 w 4098"/>
              <a:gd name="T27" fmla="*/ 2147483647 h 2469"/>
              <a:gd name="T28" fmla="*/ 2147483647 w 4098"/>
              <a:gd name="T29" fmla="*/ 2147483647 h 2469"/>
              <a:gd name="T30" fmla="*/ 2147483647 w 4098"/>
              <a:gd name="T31" fmla="*/ 2147483647 h 2469"/>
              <a:gd name="T32" fmla="*/ 2147483647 w 4098"/>
              <a:gd name="T33" fmla="*/ 2147483647 h 2469"/>
              <a:gd name="T34" fmla="*/ 2147483647 w 4098"/>
              <a:gd name="T35" fmla="*/ 2147483647 h 2469"/>
              <a:gd name="T36" fmla="*/ 2147483647 w 4098"/>
              <a:gd name="T37" fmla="*/ 2147483647 h 2469"/>
              <a:gd name="T38" fmla="*/ 2147483647 w 4098"/>
              <a:gd name="T39" fmla="*/ 2147483647 h 2469"/>
              <a:gd name="T40" fmla="*/ 2147483647 w 4098"/>
              <a:gd name="T41" fmla="*/ 2147483647 h 2469"/>
              <a:gd name="T42" fmla="*/ 2147483647 w 4098"/>
              <a:gd name="T43" fmla="*/ 2147483647 h 2469"/>
              <a:gd name="T44" fmla="*/ 2147483647 w 4098"/>
              <a:gd name="T45" fmla="*/ 2147483647 h 2469"/>
              <a:gd name="T46" fmla="*/ 2147483647 w 4098"/>
              <a:gd name="T47" fmla="*/ 2147483647 h 2469"/>
              <a:gd name="T48" fmla="*/ 2147483647 w 4098"/>
              <a:gd name="T49" fmla="*/ 2147483647 h 2469"/>
              <a:gd name="T50" fmla="*/ 2147483647 w 4098"/>
              <a:gd name="T51" fmla="*/ 2147483647 h 2469"/>
              <a:gd name="T52" fmla="*/ 2147483647 w 4098"/>
              <a:gd name="T53" fmla="*/ 2147483647 h 2469"/>
              <a:gd name="T54" fmla="*/ 2147483647 w 4098"/>
              <a:gd name="T55" fmla="*/ 2147483647 h 2469"/>
              <a:gd name="T56" fmla="*/ 2147483647 w 4098"/>
              <a:gd name="T57" fmla="*/ 2147483647 h 2469"/>
              <a:gd name="T58" fmla="*/ 2147483647 w 4098"/>
              <a:gd name="T59" fmla="*/ 2147483647 h 2469"/>
              <a:gd name="T60" fmla="*/ 2147483647 w 4098"/>
              <a:gd name="T61" fmla="*/ 2147483647 h 2469"/>
              <a:gd name="T62" fmla="*/ 2147483647 w 4098"/>
              <a:gd name="T63" fmla="*/ 2147483647 h 2469"/>
              <a:gd name="T64" fmla="*/ 2147483647 w 4098"/>
              <a:gd name="T65" fmla="*/ 2147483647 h 2469"/>
              <a:gd name="T66" fmla="*/ 2147483647 w 4098"/>
              <a:gd name="T67" fmla="*/ 2147483647 h 2469"/>
              <a:gd name="T68" fmla="*/ 2147483647 w 4098"/>
              <a:gd name="T69" fmla="*/ 2147483647 h 2469"/>
              <a:gd name="T70" fmla="*/ 2147483647 w 4098"/>
              <a:gd name="T71" fmla="*/ 2147483647 h 2469"/>
              <a:gd name="T72" fmla="*/ 2147483647 w 4098"/>
              <a:gd name="T73" fmla="*/ 2147483647 h 2469"/>
              <a:gd name="T74" fmla="*/ 2147483647 w 4098"/>
              <a:gd name="T75" fmla="*/ 2147483647 h 2469"/>
              <a:gd name="T76" fmla="*/ 2147483647 w 4098"/>
              <a:gd name="T77" fmla="*/ 2147483647 h 2469"/>
              <a:gd name="T78" fmla="*/ 2147483647 w 4098"/>
              <a:gd name="T79" fmla="*/ 0 h 2469"/>
              <a:gd name="T80" fmla="*/ 2147483647 w 4098"/>
              <a:gd name="T81" fmla="*/ 0 h 246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4098"/>
              <a:gd name="T124" fmla="*/ 0 h 2469"/>
              <a:gd name="T125" fmla="*/ 4098 w 4098"/>
              <a:gd name="T126" fmla="*/ 2469 h 246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4098" h="2469">
                <a:moveTo>
                  <a:pt x="58" y="0"/>
                </a:moveTo>
                <a:lnTo>
                  <a:pt x="58" y="0"/>
                </a:lnTo>
                <a:lnTo>
                  <a:pt x="46" y="1"/>
                </a:lnTo>
                <a:lnTo>
                  <a:pt x="35" y="4"/>
                </a:lnTo>
                <a:lnTo>
                  <a:pt x="26" y="10"/>
                </a:lnTo>
                <a:lnTo>
                  <a:pt x="17" y="17"/>
                </a:lnTo>
                <a:lnTo>
                  <a:pt x="10" y="26"/>
                </a:lnTo>
                <a:lnTo>
                  <a:pt x="4" y="35"/>
                </a:lnTo>
                <a:lnTo>
                  <a:pt x="1" y="46"/>
                </a:lnTo>
                <a:lnTo>
                  <a:pt x="0" y="58"/>
                </a:lnTo>
                <a:lnTo>
                  <a:pt x="0" y="2411"/>
                </a:lnTo>
                <a:lnTo>
                  <a:pt x="1" y="2423"/>
                </a:lnTo>
                <a:lnTo>
                  <a:pt x="4" y="2433"/>
                </a:lnTo>
                <a:lnTo>
                  <a:pt x="10" y="2443"/>
                </a:lnTo>
                <a:lnTo>
                  <a:pt x="17" y="2452"/>
                </a:lnTo>
                <a:lnTo>
                  <a:pt x="26" y="2459"/>
                </a:lnTo>
                <a:lnTo>
                  <a:pt x="35" y="2465"/>
                </a:lnTo>
                <a:lnTo>
                  <a:pt x="46" y="2468"/>
                </a:lnTo>
                <a:lnTo>
                  <a:pt x="58" y="2469"/>
                </a:lnTo>
                <a:lnTo>
                  <a:pt x="2590" y="2469"/>
                </a:lnTo>
                <a:lnTo>
                  <a:pt x="2603" y="2468"/>
                </a:lnTo>
                <a:lnTo>
                  <a:pt x="2616" y="2465"/>
                </a:lnTo>
                <a:lnTo>
                  <a:pt x="2628" y="2460"/>
                </a:lnTo>
                <a:lnTo>
                  <a:pt x="2641" y="2455"/>
                </a:lnTo>
                <a:lnTo>
                  <a:pt x="2652" y="2447"/>
                </a:lnTo>
                <a:lnTo>
                  <a:pt x="2663" y="2439"/>
                </a:lnTo>
                <a:lnTo>
                  <a:pt x="2671" y="2428"/>
                </a:lnTo>
                <a:lnTo>
                  <a:pt x="2679" y="2420"/>
                </a:lnTo>
                <a:lnTo>
                  <a:pt x="4091" y="49"/>
                </a:lnTo>
                <a:lnTo>
                  <a:pt x="4095" y="39"/>
                </a:lnTo>
                <a:lnTo>
                  <a:pt x="4098" y="30"/>
                </a:lnTo>
                <a:lnTo>
                  <a:pt x="4098" y="22"/>
                </a:lnTo>
                <a:lnTo>
                  <a:pt x="4095" y="14"/>
                </a:lnTo>
                <a:lnTo>
                  <a:pt x="4089" y="9"/>
                </a:lnTo>
                <a:lnTo>
                  <a:pt x="4082" y="4"/>
                </a:lnTo>
                <a:lnTo>
                  <a:pt x="4073" y="1"/>
                </a:lnTo>
                <a:lnTo>
                  <a:pt x="4062" y="0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99CC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Freeform 1773"/>
          <p:cNvSpPr>
            <a:spLocks/>
          </p:cNvSpPr>
          <p:nvPr/>
        </p:nvSpPr>
        <p:spPr bwMode="auto">
          <a:xfrm>
            <a:off x="5300663" y="1381671"/>
            <a:ext cx="2909887" cy="3919537"/>
          </a:xfrm>
          <a:custGeom>
            <a:avLst/>
            <a:gdLst>
              <a:gd name="T0" fmla="*/ 2147483647 w 1833"/>
              <a:gd name="T1" fmla="*/ 2147483647 h 2469"/>
              <a:gd name="T2" fmla="*/ 2147483647 w 1833"/>
              <a:gd name="T3" fmla="*/ 2147483647 h 2469"/>
              <a:gd name="T4" fmla="*/ 2147483647 w 1833"/>
              <a:gd name="T5" fmla="*/ 2147483647 h 2469"/>
              <a:gd name="T6" fmla="*/ 2147483647 w 1833"/>
              <a:gd name="T7" fmla="*/ 2147483647 h 2469"/>
              <a:gd name="T8" fmla="*/ 2147483647 w 1833"/>
              <a:gd name="T9" fmla="*/ 2147483647 h 2469"/>
              <a:gd name="T10" fmla="*/ 2147483647 w 1833"/>
              <a:gd name="T11" fmla="*/ 2147483647 h 2469"/>
              <a:gd name="T12" fmla="*/ 2147483647 w 1833"/>
              <a:gd name="T13" fmla="*/ 2147483647 h 2469"/>
              <a:gd name="T14" fmla="*/ 2147483647 w 1833"/>
              <a:gd name="T15" fmla="*/ 2147483647 h 2469"/>
              <a:gd name="T16" fmla="*/ 2147483647 w 1833"/>
              <a:gd name="T17" fmla="*/ 2147483647 h 2469"/>
              <a:gd name="T18" fmla="*/ 2147483647 w 1833"/>
              <a:gd name="T19" fmla="*/ 0 h 2469"/>
              <a:gd name="T20" fmla="*/ 2147483647 w 1833"/>
              <a:gd name="T21" fmla="*/ 0 h 2469"/>
              <a:gd name="T22" fmla="*/ 2147483647 w 1833"/>
              <a:gd name="T23" fmla="*/ 0 h 2469"/>
              <a:gd name="T24" fmla="*/ 2147483647 w 1833"/>
              <a:gd name="T25" fmla="*/ 2147483647 h 2469"/>
              <a:gd name="T26" fmla="*/ 2147483647 w 1833"/>
              <a:gd name="T27" fmla="*/ 2147483647 h 2469"/>
              <a:gd name="T28" fmla="*/ 2147483647 w 1833"/>
              <a:gd name="T29" fmla="*/ 2147483647 h 2469"/>
              <a:gd name="T30" fmla="*/ 2147483647 w 1833"/>
              <a:gd name="T31" fmla="*/ 2147483647 h 2469"/>
              <a:gd name="T32" fmla="*/ 2147483647 w 1833"/>
              <a:gd name="T33" fmla="*/ 2147483647 h 2469"/>
              <a:gd name="T34" fmla="*/ 2147483647 w 1833"/>
              <a:gd name="T35" fmla="*/ 2147483647 h 2469"/>
              <a:gd name="T36" fmla="*/ 2147483647 w 1833"/>
              <a:gd name="T37" fmla="*/ 2147483647 h 2469"/>
              <a:gd name="T38" fmla="*/ 2147483647 w 1833"/>
              <a:gd name="T39" fmla="*/ 2147483647 h 2469"/>
              <a:gd name="T40" fmla="*/ 2147483647 w 1833"/>
              <a:gd name="T41" fmla="*/ 2147483647 h 2469"/>
              <a:gd name="T42" fmla="*/ 2147483647 w 1833"/>
              <a:gd name="T43" fmla="*/ 2147483647 h 2469"/>
              <a:gd name="T44" fmla="*/ 2147483647 w 1833"/>
              <a:gd name="T45" fmla="*/ 2147483647 h 2469"/>
              <a:gd name="T46" fmla="*/ 0 w 1833"/>
              <a:gd name="T47" fmla="*/ 2147483647 h 2469"/>
              <a:gd name="T48" fmla="*/ 0 w 1833"/>
              <a:gd name="T49" fmla="*/ 2147483647 h 2469"/>
              <a:gd name="T50" fmla="*/ 2147483647 w 1833"/>
              <a:gd name="T51" fmla="*/ 2147483647 h 2469"/>
              <a:gd name="T52" fmla="*/ 2147483647 w 1833"/>
              <a:gd name="T53" fmla="*/ 2147483647 h 2469"/>
              <a:gd name="T54" fmla="*/ 2147483647 w 1833"/>
              <a:gd name="T55" fmla="*/ 2147483647 h 2469"/>
              <a:gd name="T56" fmla="*/ 2147483647 w 1833"/>
              <a:gd name="T57" fmla="*/ 2147483647 h 2469"/>
              <a:gd name="T58" fmla="*/ 2147483647 w 1833"/>
              <a:gd name="T59" fmla="*/ 2147483647 h 2469"/>
              <a:gd name="T60" fmla="*/ 2147483647 w 1833"/>
              <a:gd name="T61" fmla="*/ 2147483647 h 2469"/>
              <a:gd name="T62" fmla="*/ 2147483647 w 1833"/>
              <a:gd name="T63" fmla="*/ 2147483647 h 2469"/>
              <a:gd name="T64" fmla="*/ 2147483647 w 1833"/>
              <a:gd name="T65" fmla="*/ 2147483647 h 2469"/>
              <a:gd name="T66" fmla="*/ 2147483647 w 1833"/>
              <a:gd name="T67" fmla="*/ 2147483647 h 2469"/>
              <a:gd name="T68" fmla="*/ 2147483647 w 1833"/>
              <a:gd name="T69" fmla="*/ 2147483647 h 2469"/>
              <a:gd name="T70" fmla="*/ 2147483647 w 1833"/>
              <a:gd name="T71" fmla="*/ 2147483647 h 2469"/>
              <a:gd name="T72" fmla="*/ 2147483647 w 1833"/>
              <a:gd name="T73" fmla="*/ 2147483647 h 2469"/>
              <a:gd name="T74" fmla="*/ 2147483647 w 1833"/>
              <a:gd name="T75" fmla="*/ 2147483647 h 2469"/>
              <a:gd name="T76" fmla="*/ 2147483647 w 1833"/>
              <a:gd name="T77" fmla="*/ 2147483647 h 2469"/>
              <a:gd name="T78" fmla="*/ 2147483647 w 1833"/>
              <a:gd name="T79" fmla="*/ 2147483647 h 2469"/>
              <a:gd name="T80" fmla="*/ 2147483647 w 1833"/>
              <a:gd name="T81" fmla="*/ 2147483647 h 246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33"/>
              <a:gd name="T124" fmla="*/ 0 h 2469"/>
              <a:gd name="T125" fmla="*/ 1833 w 1833"/>
              <a:gd name="T126" fmla="*/ 2469 h 246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33" h="2469">
                <a:moveTo>
                  <a:pt x="1833" y="58"/>
                </a:moveTo>
                <a:lnTo>
                  <a:pt x="1833" y="58"/>
                </a:lnTo>
                <a:lnTo>
                  <a:pt x="1832" y="46"/>
                </a:lnTo>
                <a:lnTo>
                  <a:pt x="1829" y="35"/>
                </a:lnTo>
                <a:lnTo>
                  <a:pt x="1823" y="26"/>
                </a:lnTo>
                <a:lnTo>
                  <a:pt x="1816" y="17"/>
                </a:lnTo>
                <a:lnTo>
                  <a:pt x="1807" y="10"/>
                </a:lnTo>
                <a:lnTo>
                  <a:pt x="1797" y="4"/>
                </a:lnTo>
                <a:lnTo>
                  <a:pt x="1787" y="1"/>
                </a:lnTo>
                <a:lnTo>
                  <a:pt x="1775" y="0"/>
                </a:lnTo>
                <a:lnTo>
                  <a:pt x="1507" y="0"/>
                </a:lnTo>
                <a:lnTo>
                  <a:pt x="1495" y="1"/>
                </a:lnTo>
                <a:lnTo>
                  <a:pt x="1482" y="4"/>
                </a:lnTo>
                <a:lnTo>
                  <a:pt x="1471" y="9"/>
                </a:lnTo>
                <a:lnTo>
                  <a:pt x="1458" y="14"/>
                </a:lnTo>
                <a:lnTo>
                  <a:pt x="1446" y="22"/>
                </a:lnTo>
                <a:lnTo>
                  <a:pt x="1436" y="30"/>
                </a:lnTo>
                <a:lnTo>
                  <a:pt x="1427" y="39"/>
                </a:lnTo>
                <a:lnTo>
                  <a:pt x="1420" y="49"/>
                </a:lnTo>
                <a:lnTo>
                  <a:pt x="7" y="2420"/>
                </a:lnTo>
                <a:lnTo>
                  <a:pt x="3" y="2428"/>
                </a:lnTo>
                <a:lnTo>
                  <a:pt x="0" y="2439"/>
                </a:lnTo>
                <a:lnTo>
                  <a:pt x="0" y="2447"/>
                </a:lnTo>
                <a:lnTo>
                  <a:pt x="3" y="2455"/>
                </a:lnTo>
                <a:lnTo>
                  <a:pt x="9" y="2460"/>
                </a:lnTo>
                <a:lnTo>
                  <a:pt x="16" y="2465"/>
                </a:lnTo>
                <a:lnTo>
                  <a:pt x="25" y="2468"/>
                </a:lnTo>
                <a:lnTo>
                  <a:pt x="35" y="2469"/>
                </a:lnTo>
                <a:lnTo>
                  <a:pt x="1775" y="2469"/>
                </a:lnTo>
                <a:lnTo>
                  <a:pt x="1787" y="2468"/>
                </a:lnTo>
                <a:lnTo>
                  <a:pt x="1797" y="2465"/>
                </a:lnTo>
                <a:lnTo>
                  <a:pt x="1807" y="2459"/>
                </a:lnTo>
                <a:lnTo>
                  <a:pt x="1816" y="2452"/>
                </a:lnTo>
                <a:lnTo>
                  <a:pt x="1823" y="2443"/>
                </a:lnTo>
                <a:lnTo>
                  <a:pt x="1829" y="2433"/>
                </a:lnTo>
                <a:lnTo>
                  <a:pt x="1832" y="2423"/>
                </a:lnTo>
                <a:lnTo>
                  <a:pt x="1833" y="2411"/>
                </a:lnTo>
                <a:lnTo>
                  <a:pt x="1833" y="58"/>
                </a:lnTo>
                <a:close/>
              </a:path>
            </a:pathLst>
          </a:custGeom>
          <a:solidFill>
            <a:srgbClr val="FFFFFF"/>
          </a:solidFill>
          <a:ln w="53975">
            <a:solidFill>
              <a:srgbClr val="009999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91" name="Object 15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97927"/>
              </p:ext>
            </p:extLst>
          </p:nvPr>
        </p:nvGraphicFramePr>
        <p:xfrm>
          <a:off x="755650" y="1257846"/>
          <a:ext cx="4510088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차트" r:id="rId17" imgW="4000500" imgH="3067050" progId="MSGraph.Chart.8">
                  <p:embed followColorScheme="full"/>
                </p:oleObj>
              </mc:Choice>
              <mc:Fallback>
                <p:oleObj name="차트" r:id="rId17" imgW="4000500" imgH="3067050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57846"/>
                        <a:ext cx="4510088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1778"/>
          <p:cNvSpPr>
            <a:spLocks noChangeArrowheads="1"/>
          </p:cNvSpPr>
          <p:nvPr/>
        </p:nvSpPr>
        <p:spPr bwMode="auto">
          <a:xfrm>
            <a:off x="1301750" y="4464596"/>
            <a:ext cx="5762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 ad-industry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veteran 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entrepreneur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93" name="Rectangle 1780"/>
          <p:cNvSpPr>
            <a:spLocks noChangeArrowheads="1"/>
          </p:cNvSpPr>
          <p:nvPr/>
        </p:nvSpPr>
        <p:spPr bwMode="auto">
          <a:xfrm>
            <a:off x="2124075" y="4464596"/>
            <a:ext cx="7191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Toast the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season with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sexy new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look – our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makeup </a:t>
            </a:r>
          </a:p>
        </p:txBody>
      </p:sp>
      <p:sp>
        <p:nvSpPr>
          <p:cNvPr id="94" name="Rectangle 1781"/>
          <p:cNvSpPr>
            <a:spLocks noChangeArrowheads="1"/>
          </p:cNvSpPr>
          <p:nvPr/>
        </p:nvSpPr>
        <p:spPr bwMode="auto">
          <a:xfrm>
            <a:off x="2916238" y="4464596"/>
            <a:ext cx="5762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This home fragrance </a:t>
            </a: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blends festive</a:t>
            </a:r>
          </a:p>
        </p:txBody>
      </p:sp>
      <p:sp>
        <p:nvSpPr>
          <p:cNvPr id="95" name="Rectangle 1782"/>
          <p:cNvSpPr>
            <a:spLocks noChangeArrowheads="1"/>
          </p:cNvSpPr>
          <p:nvPr/>
        </p:nvSpPr>
        <p:spPr bwMode="auto">
          <a:xfrm>
            <a:off x="3779838" y="4464596"/>
            <a:ext cx="936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Welcome to our company.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Collection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of inspiring 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unique images</a:t>
            </a:r>
          </a:p>
        </p:txBody>
      </p:sp>
      <p:grpSp>
        <p:nvGrpSpPr>
          <p:cNvPr id="96" name="Group 1787"/>
          <p:cNvGrpSpPr>
            <a:grpSpLocks/>
          </p:cNvGrpSpPr>
          <p:nvPr/>
        </p:nvGrpSpPr>
        <p:grpSpPr bwMode="auto">
          <a:xfrm>
            <a:off x="6588125" y="2626271"/>
            <a:ext cx="1687513" cy="895350"/>
            <a:chOff x="3706" y="2629"/>
            <a:chExt cx="1063" cy="564"/>
          </a:xfrm>
        </p:grpSpPr>
        <p:sp>
          <p:nvSpPr>
            <p:cNvPr id="97" name="AutoShape 1783"/>
            <p:cNvSpPr>
              <a:spLocks noChangeArrowheads="1"/>
            </p:cNvSpPr>
            <p:nvPr/>
          </p:nvSpPr>
          <p:spPr bwMode="auto">
            <a:xfrm>
              <a:off x="3833" y="2659"/>
              <a:ext cx="408" cy="102"/>
            </a:xfrm>
            <a:prstGeom prst="parallelogram">
              <a:avLst>
                <a:gd name="adj" fmla="val 59796"/>
              </a:avLst>
            </a:prstGeom>
            <a:gradFill rotWithShape="1">
              <a:gsLst>
                <a:gs pos="0">
                  <a:srgbClr val="3399FF"/>
                </a:gs>
                <a:gs pos="100000">
                  <a:srgbClr val="3333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Text Box 1784"/>
            <p:cNvSpPr txBox="1">
              <a:spLocks noChangeArrowheads="1"/>
            </p:cNvSpPr>
            <p:nvPr/>
          </p:nvSpPr>
          <p:spPr bwMode="auto">
            <a:xfrm>
              <a:off x="3787" y="2750"/>
              <a:ext cx="875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Mixing Business With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Pleasuresponsored by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company nameSet aside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time for fun and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relaxation while visiting </a:t>
              </a:r>
            </a:p>
          </p:txBody>
        </p:sp>
        <p:sp>
          <p:nvSpPr>
            <p:cNvPr id="99" name="Text Box 1785"/>
            <p:cNvSpPr txBox="1">
              <a:spLocks noChangeArrowheads="1"/>
            </p:cNvSpPr>
            <p:nvPr/>
          </p:nvSpPr>
          <p:spPr bwMode="auto">
            <a:xfrm>
              <a:off x="4185" y="2679"/>
              <a:ext cx="5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 Black" pitchFamily="34" charset="0"/>
                  <a:ea typeface="굴림" pitchFamily="34" charset="-127"/>
                </a:rPr>
                <a:t>BLUE GROUP</a:t>
              </a:r>
            </a:p>
          </p:txBody>
        </p:sp>
        <p:sp>
          <p:nvSpPr>
            <p:cNvPr id="100" name="Text Box 1786"/>
            <p:cNvSpPr txBox="1">
              <a:spLocks noChangeArrowheads="1"/>
            </p:cNvSpPr>
            <p:nvPr/>
          </p:nvSpPr>
          <p:spPr bwMode="auto">
            <a:xfrm>
              <a:off x="3706" y="2629"/>
              <a:ext cx="5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 pitchFamily="34" charset="-127"/>
                  <a:ea typeface="돋움" pitchFamily="34" charset="-127"/>
                </a:rPr>
                <a:t>0home</a:t>
              </a:r>
            </a:p>
          </p:txBody>
        </p:sp>
      </p:grpSp>
      <p:grpSp>
        <p:nvGrpSpPr>
          <p:cNvPr id="101" name="Group 1788"/>
          <p:cNvGrpSpPr>
            <a:grpSpLocks/>
          </p:cNvGrpSpPr>
          <p:nvPr/>
        </p:nvGrpSpPr>
        <p:grpSpPr bwMode="auto">
          <a:xfrm>
            <a:off x="6011863" y="3634333"/>
            <a:ext cx="1958975" cy="773113"/>
            <a:chOff x="3706" y="2629"/>
            <a:chExt cx="1234" cy="487"/>
          </a:xfrm>
        </p:grpSpPr>
        <p:sp>
          <p:nvSpPr>
            <p:cNvPr id="102" name="AutoShape 1789"/>
            <p:cNvSpPr>
              <a:spLocks noChangeArrowheads="1"/>
            </p:cNvSpPr>
            <p:nvPr/>
          </p:nvSpPr>
          <p:spPr bwMode="auto">
            <a:xfrm>
              <a:off x="3833" y="2659"/>
              <a:ext cx="408" cy="102"/>
            </a:xfrm>
            <a:prstGeom prst="parallelogram">
              <a:avLst>
                <a:gd name="adj" fmla="val 59796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0099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Text Box 1790"/>
            <p:cNvSpPr txBox="1">
              <a:spLocks noChangeArrowheads="1"/>
            </p:cNvSpPr>
            <p:nvPr/>
          </p:nvSpPr>
          <p:spPr bwMode="auto">
            <a:xfrm>
              <a:off x="3787" y="2750"/>
              <a:ext cx="115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바탕" pitchFamily="18" charset="-127"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COMPANY new low-cost and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바탕" pitchFamily="18" charset="-127"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easy-to-use Web-site design tool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바탕" pitchFamily="18" charset="-127"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will help entrepreneurs spiff up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바탕" pitchFamily="18" charset="-127"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their online stores </a:t>
              </a:r>
            </a:p>
          </p:txBody>
        </p:sp>
        <p:sp>
          <p:nvSpPr>
            <p:cNvPr id="104" name="Text Box 1791"/>
            <p:cNvSpPr txBox="1">
              <a:spLocks noChangeArrowheads="1"/>
            </p:cNvSpPr>
            <p:nvPr/>
          </p:nvSpPr>
          <p:spPr bwMode="auto">
            <a:xfrm>
              <a:off x="4175" y="2679"/>
              <a:ext cx="64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99CC00"/>
                  </a:solidFill>
                  <a:effectLst/>
                  <a:uLnTx/>
                  <a:uFillTx/>
                  <a:latin typeface="Arial Black" pitchFamily="34" charset="0"/>
                  <a:ea typeface="굴림" pitchFamily="34" charset="-127"/>
                </a:rPr>
                <a:t>GREEN GROUP</a:t>
              </a:r>
            </a:p>
          </p:txBody>
        </p:sp>
        <p:sp>
          <p:nvSpPr>
            <p:cNvPr id="105" name="Text Box 1792"/>
            <p:cNvSpPr txBox="1">
              <a:spLocks noChangeArrowheads="1"/>
            </p:cNvSpPr>
            <p:nvPr/>
          </p:nvSpPr>
          <p:spPr bwMode="auto">
            <a:xfrm>
              <a:off x="3706" y="2629"/>
              <a:ext cx="5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 pitchFamily="34" charset="-127"/>
                  <a:ea typeface="돋움" pitchFamily="34" charset="-127"/>
                </a:rPr>
                <a:t>02</a:t>
              </a:r>
            </a:p>
          </p:txBody>
        </p:sp>
      </p:grpSp>
      <p:grpSp>
        <p:nvGrpSpPr>
          <p:cNvPr id="106" name="Group 1798"/>
          <p:cNvGrpSpPr>
            <a:grpSpLocks/>
          </p:cNvGrpSpPr>
          <p:nvPr/>
        </p:nvGrpSpPr>
        <p:grpSpPr bwMode="auto">
          <a:xfrm>
            <a:off x="5480050" y="4521746"/>
            <a:ext cx="2643188" cy="650875"/>
            <a:chOff x="3570" y="2855"/>
            <a:chExt cx="1665" cy="410"/>
          </a:xfrm>
        </p:grpSpPr>
        <p:sp>
          <p:nvSpPr>
            <p:cNvPr id="107" name="AutoShape 1794"/>
            <p:cNvSpPr>
              <a:spLocks noChangeArrowheads="1"/>
            </p:cNvSpPr>
            <p:nvPr/>
          </p:nvSpPr>
          <p:spPr bwMode="auto">
            <a:xfrm>
              <a:off x="3697" y="2885"/>
              <a:ext cx="408" cy="102"/>
            </a:xfrm>
            <a:prstGeom prst="parallelogram">
              <a:avLst>
                <a:gd name="adj" fmla="val 59796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FF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 Box 1795"/>
            <p:cNvSpPr txBox="1">
              <a:spLocks noChangeArrowheads="1"/>
            </p:cNvSpPr>
            <p:nvPr/>
          </p:nvSpPr>
          <p:spPr bwMode="auto">
            <a:xfrm>
              <a:off x="3651" y="2976"/>
              <a:ext cx="158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바탕" pitchFamily="18" charset="-127"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An ad-industry veteran and entrepreneur shares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바탕" pitchFamily="18" charset="-127"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his insights about the best ways for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바탕" pitchFamily="18" charset="-127"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34" charset="-127"/>
                  <a:ea typeface="굴림" pitchFamily="34" charset="-127"/>
                </a:rPr>
                <a:t>small outfits to get and leverage media attention </a:t>
              </a:r>
            </a:p>
          </p:txBody>
        </p:sp>
        <p:sp>
          <p:nvSpPr>
            <p:cNvPr id="109" name="Text Box 1796"/>
            <p:cNvSpPr txBox="1">
              <a:spLocks noChangeArrowheads="1"/>
            </p:cNvSpPr>
            <p:nvPr/>
          </p:nvSpPr>
          <p:spPr bwMode="auto">
            <a:xfrm>
              <a:off x="4050" y="2905"/>
              <a:ext cx="6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 Black" pitchFamily="34" charset="0"/>
                  <a:ea typeface="굴림" pitchFamily="34" charset="-127"/>
                </a:rPr>
                <a:t>YELLOW GROUP</a:t>
              </a:r>
            </a:p>
          </p:txBody>
        </p:sp>
        <p:sp>
          <p:nvSpPr>
            <p:cNvPr id="110" name="Text Box 1797"/>
            <p:cNvSpPr txBox="1">
              <a:spLocks noChangeArrowheads="1"/>
            </p:cNvSpPr>
            <p:nvPr/>
          </p:nvSpPr>
          <p:spPr bwMode="auto">
            <a:xfrm>
              <a:off x="3570" y="2855"/>
              <a:ext cx="5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돋움" pitchFamily="34" charset="-127"/>
                  <a:ea typeface="돋움" pitchFamily="34" charset="-127"/>
                </a:rPr>
                <a:t>03</a:t>
              </a:r>
            </a:p>
          </p:txBody>
        </p:sp>
      </p:grpSp>
      <p:sp>
        <p:nvSpPr>
          <p:cNvPr id="111" name="Line 1799"/>
          <p:cNvSpPr>
            <a:spLocks noChangeShapeType="1"/>
          </p:cNvSpPr>
          <p:nvPr/>
        </p:nvSpPr>
        <p:spPr bwMode="auto">
          <a:xfrm>
            <a:off x="3492500" y="1546771"/>
            <a:ext cx="1439863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Text Box 1800"/>
          <p:cNvSpPr txBox="1">
            <a:spLocks noChangeArrowheads="1"/>
          </p:cNvSpPr>
          <p:nvPr/>
        </p:nvSpPr>
        <p:spPr bwMode="auto">
          <a:xfrm>
            <a:off x="4865688" y="1421358"/>
            <a:ext cx="14144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돋움" pitchFamily="34" charset="-127"/>
                <a:ea typeface="돋움" pitchFamily="34" charset="-127"/>
              </a:rPr>
              <a:t>CONTENTS_POINT</a:t>
            </a:r>
          </a:p>
        </p:txBody>
      </p:sp>
      <p:sp>
        <p:nvSpPr>
          <p:cNvPr id="113" name="Text Box 1802"/>
          <p:cNvSpPr txBox="1">
            <a:spLocks noChangeArrowheads="1"/>
          </p:cNvSpPr>
          <p:nvPr/>
        </p:nvSpPr>
        <p:spPr bwMode="auto">
          <a:xfrm>
            <a:off x="5003800" y="1618208"/>
            <a:ext cx="10810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Search the catalogs, find information, put materials on reserve and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renew books online.Fine Art Black and White</a:t>
            </a:r>
          </a:p>
        </p:txBody>
      </p:sp>
      <p:sp>
        <p:nvSpPr>
          <p:cNvPr id="114" name="Text Box 1803"/>
          <p:cNvSpPr txBox="1">
            <a:spLocks noChangeArrowheads="1"/>
          </p:cNvSpPr>
          <p:nvPr/>
        </p:nvSpPr>
        <p:spPr bwMode="auto">
          <a:xfrm>
            <a:off x="4991100" y="2535783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+25</a:t>
            </a: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굴림" pitchFamily="34" charset="-127"/>
                <a:ea typeface="굴림" pitchFamily="34" charset="-127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976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21142</TotalTime>
  <Words>294</Words>
  <Application>Microsoft Office PowerPoint</Application>
  <PresentationFormat>全屏显示(4:3)</PresentationFormat>
  <Paragraphs>43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 Unicode MS</vt:lpstr>
      <vt:lpstr>바탕</vt:lpstr>
      <vt:lpstr>돋움</vt:lpstr>
      <vt:lpstr>굴림</vt:lpstr>
      <vt:lpstr>微软雅黑</vt:lpstr>
      <vt:lpstr>Arial</vt:lpstr>
      <vt:lpstr>Arial Black</vt:lpstr>
      <vt:lpstr>Calibri</vt:lpstr>
      <vt:lpstr>Office 主题</vt:lpstr>
      <vt:lpstr>차트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1095</cp:revision>
  <dcterms:created xsi:type="dcterms:W3CDTF">2009-02-11T05:37:22Z</dcterms:created>
  <dcterms:modified xsi:type="dcterms:W3CDTF">2021-06-10T04:03:53Z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