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18" r:id="rId2"/>
  </p:sldMasterIdLst>
  <p:notesMasterIdLst>
    <p:notesMasterId r:id="rId5"/>
  </p:notesMasterIdLst>
  <p:handoutMasterIdLst>
    <p:handoutMasterId r:id="rId6"/>
  </p:handoutMasterIdLst>
  <p:sldIdLst>
    <p:sldId id="461" r:id="rId3"/>
    <p:sldId id="462" r:id="rId4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0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1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176" algn="l" defTabSz="115207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210" algn="l" defTabSz="115207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246" algn="l" defTabSz="115207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281" algn="l" defTabSz="115207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35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070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105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141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176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210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46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281" algn="l" defTabSz="11520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824934" y="419131"/>
            <a:ext cx="6687234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1152144">
              <a:defRPr/>
            </a:pPr>
            <a:r>
              <a:rPr lang="en-US" altLang="zh-CN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『HOMEPPT』—</a:t>
            </a:r>
            <a:r>
              <a:rPr lang="zh-CN" altLang="en-US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pc="378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218542" y="419131"/>
            <a:ext cx="7293625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1152144">
              <a:defRPr/>
            </a:pPr>
            <a:r>
              <a:rPr lang="en-US" altLang="zh-CN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『HOMEPPT』—</a:t>
            </a:r>
            <a:r>
              <a:rPr lang="zh-CN" altLang="en-US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pc="378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3888830" y="419131"/>
            <a:ext cx="7623338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1152144">
              <a:defRPr/>
            </a:pPr>
            <a:r>
              <a:rPr lang="en-US" altLang="zh-CN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『HOMEPPT』—</a:t>
            </a:r>
            <a:r>
              <a:rPr lang="zh-CN" altLang="en-US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pc="378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3672806" y="419131"/>
            <a:ext cx="7839362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1152144">
              <a:defRPr/>
            </a:pPr>
            <a:r>
              <a:rPr lang="en-US" altLang="zh-CN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『HOMEPPT』—</a:t>
            </a:r>
            <a:r>
              <a:rPr lang="zh-CN" altLang="en-US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pc="378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3600798" y="419131"/>
            <a:ext cx="7911370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1152144">
              <a:defRPr/>
            </a:pPr>
            <a:r>
              <a:rPr lang="en-US" altLang="zh-CN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『HOMEPPT』—</a:t>
            </a:r>
            <a:r>
              <a:rPr lang="zh-CN" altLang="en-US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pc="378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4680918" y="419131"/>
            <a:ext cx="6831250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1152144">
              <a:defRPr/>
            </a:pPr>
            <a:r>
              <a:rPr lang="en-US" altLang="zh-CN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『HOMEPPT』—</a:t>
            </a:r>
            <a:r>
              <a:rPr lang="zh-CN" altLang="en-US" sz="2300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pc="378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pc="378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8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194"/>
          <p:cNvSpPr/>
          <p:nvPr/>
        </p:nvSpPr>
        <p:spPr bwMode="auto">
          <a:xfrm>
            <a:off x="0" y="5644703"/>
            <a:ext cx="11522075" cy="2060054"/>
          </a:xfrm>
          <a:prstGeom prst="rect">
            <a:avLst/>
          </a:prstGeom>
          <a:solidFill>
            <a:srgbClr val="262626">
              <a:lumMod val="75000"/>
              <a:lumOff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15214" tIns="57607" rIns="115214" bIns="57607" numCol="1" rtlCol="0" anchor="t" anchorCtr="0" compatLnSpc="1">
            <a:prstTxWarp prst="textNoShape">
              <a:avLst/>
            </a:prstTxWarp>
          </a:bodyPr>
          <a:lstStyle/>
          <a:p>
            <a:pPr algn="ctr" defTabSz="129984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00" kern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227" name="Title 6"/>
          <p:cNvSpPr txBox="1">
            <a:spLocks/>
          </p:cNvSpPr>
          <p:nvPr/>
        </p:nvSpPr>
        <p:spPr>
          <a:xfrm>
            <a:off x="2208398" y="1712595"/>
            <a:ext cx="7105280" cy="44539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Medium"/>
              </a:rPr>
              <a:t>Growth of Business</a:t>
            </a:r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Medium"/>
            </a:endParaRPr>
          </a:p>
        </p:txBody>
      </p:sp>
      <p:sp>
        <p:nvSpPr>
          <p:cNvPr id="228" name="Text Placeholder 7"/>
          <p:cNvSpPr txBox="1">
            <a:spLocks/>
          </p:cNvSpPr>
          <p:nvPr/>
        </p:nvSpPr>
        <p:spPr>
          <a:xfrm>
            <a:off x="3168571" y="2156060"/>
            <a:ext cx="5184934" cy="25291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 defTabSz="1152144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72" indent="0" algn="l" defTabSz="1152144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144" indent="0" algn="l" defTabSz="1152144" rtl="0" eaLnBrk="1" latinLnBrk="0" hangingPunct="1">
              <a:spcBef>
                <a:spcPct val="20000"/>
              </a:spcBef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216" indent="0" algn="l" defTabSz="1152144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288" indent="0" algn="l" defTabSz="1152144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360" indent="0" algn="l" defTabSz="1152144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432" indent="0" algn="l" defTabSz="1152144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504" indent="0" algn="l" defTabSz="1152144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576" indent="0" algn="l" defTabSz="1152144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FFFFFF">
                    <a:lumMod val="75000"/>
                  </a:srgbClr>
                </a:solidFill>
                <a:latin typeface="Roboto Condensed"/>
              </a:rPr>
              <a:t>Growth of Business</a:t>
            </a:r>
            <a:endParaRPr lang="en-US" dirty="0">
              <a:solidFill>
                <a:srgbClr val="FFFFFF">
                  <a:lumMod val="75000"/>
                </a:srgbClr>
              </a:solidFill>
              <a:latin typeface="Roboto Condensed"/>
            </a:endParaRPr>
          </a:p>
        </p:txBody>
      </p:sp>
      <p:sp>
        <p:nvSpPr>
          <p:cNvPr id="229" name="Freeform 97"/>
          <p:cNvSpPr>
            <a:spLocks/>
          </p:cNvSpPr>
          <p:nvPr/>
        </p:nvSpPr>
        <p:spPr bwMode="auto">
          <a:xfrm>
            <a:off x="2796503" y="5384696"/>
            <a:ext cx="788142" cy="260007"/>
          </a:xfrm>
          <a:custGeom>
            <a:avLst/>
            <a:gdLst/>
            <a:ahLst/>
            <a:cxnLst>
              <a:cxn ang="0">
                <a:pos x="82" y="9"/>
              </a:cxn>
              <a:cxn ang="0">
                <a:pos x="127" y="27"/>
              </a:cxn>
              <a:cxn ang="0">
                <a:pos x="151" y="50"/>
              </a:cxn>
              <a:cxn ang="0">
                <a:pos x="0" y="50"/>
              </a:cxn>
              <a:cxn ang="0">
                <a:pos x="35" y="18"/>
              </a:cxn>
              <a:cxn ang="0">
                <a:pos x="82" y="9"/>
              </a:cxn>
            </a:cxnLst>
            <a:rect l="0" t="0" r="r" b="b"/>
            <a:pathLst>
              <a:path w="151" h="50">
                <a:moveTo>
                  <a:pt x="82" y="9"/>
                </a:moveTo>
                <a:cubicBezTo>
                  <a:pt x="98" y="4"/>
                  <a:pt x="113" y="9"/>
                  <a:pt x="127" y="27"/>
                </a:cubicBezTo>
                <a:cubicBezTo>
                  <a:pt x="139" y="26"/>
                  <a:pt x="147" y="33"/>
                  <a:pt x="151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3" y="33"/>
                  <a:pt x="15" y="22"/>
                  <a:pt x="35" y="18"/>
                </a:cubicBezTo>
                <a:cubicBezTo>
                  <a:pt x="49" y="3"/>
                  <a:pt x="65" y="0"/>
                  <a:pt x="82" y="9"/>
                </a:cubicBezTo>
                <a:close/>
              </a:path>
            </a:pathLst>
          </a:custGeom>
          <a:solidFill>
            <a:srgbClr val="262626">
              <a:lumMod val="75000"/>
              <a:lumOff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defTabSz="129984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00" kern="0">
              <a:solidFill>
                <a:srgbClr val="262626"/>
              </a:solidFill>
              <a:latin typeface="Roboto Condensed"/>
            </a:endParaRPr>
          </a:p>
        </p:txBody>
      </p:sp>
      <p:grpSp>
        <p:nvGrpSpPr>
          <p:cNvPr id="230" name="Group 193"/>
          <p:cNvGrpSpPr/>
          <p:nvPr/>
        </p:nvGrpSpPr>
        <p:grpSpPr>
          <a:xfrm>
            <a:off x="2648477" y="4752678"/>
            <a:ext cx="1000181" cy="700019"/>
            <a:chOff x="1720849" y="3103563"/>
            <a:chExt cx="793751" cy="555625"/>
          </a:xfrm>
        </p:grpSpPr>
        <p:sp>
          <p:nvSpPr>
            <p:cNvPr id="231" name="Freeform 105"/>
            <p:cNvSpPr>
              <a:spLocks/>
            </p:cNvSpPr>
            <p:nvPr/>
          </p:nvSpPr>
          <p:spPr bwMode="auto">
            <a:xfrm>
              <a:off x="1720849" y="3211513"/>
              <a:ext cx="430213" cy="306388"/>
            </a:xfrm>
            <a:custGeom>
              <a:avLst/>
              <a:gdLst/>
              <a:ahLst/>
              <a:cxnLst>
                <a:cxn ang="0">
                  <a:pos x="104" y="64"/>
                </a:cxn>
                <a:cxn ang="0">
                  <a:pos x="18" y="15"/>
                </a:cxn>
                <a:cxn ang="0">
                  <a:pos x="78" y="63"/>
                </a:cxn>
                <a:cxn ang="0">
                  <a:pos x="0" y="7"/>
                </a:cxn>
                <a:cxn ang="0">
                  <a:pos x="91" y="43"/>
                </a:cxn>
                <a:cxn ang="0">
                  <a:pos x="104" y="64"/>
                </a:cxn>
              </a:cxnLst>
              <a:rect l="0" t="0" r="r" b="b"/>
              <a:pathLst>
                <a:path w="104" h="74">
                  <a:moveTo>
                    <a:pt x="104" y="64"/>
                  </a:moveTo>
                  <a:cubicBezTo>
                    <a:pt x="84" y="37"/>
                    <a:pt x="55" y="21"/>
                    <a:pt x="18" y="15"/>
                  </a:cubicBezTo>
                  <a:cubicBezTo>
                    <a:pt x="76" y="36"/>
                    <a:pt x="96" y="51"/>
                    <a:pt x="78" y="63"/>
                  </a:cubicBezTo>
                  <a:cubicBezTo>
                    <a:pt x="60" y="74"/>
                    <a:pt x="34" y="55"/>
                    <a:pt x="0" y="7"/>
                  </a:cubicBezTo>
                  <a:cubicBezTo>
                    <a:pt x="60" y="0"/>
                    <a:pt x="90" y="12"/>
                    <a:pt x="91" y="43"/>
                  </a:cubicBezTo>
                  <a:cubicBezTo>
                    <a:pt x="98" y="51"/>
                    <a:pt x="102" y="58"/>
                    <a:pt x="104" y="64"/>
                  </a:cubicBezTo>
                  <a:close/>
                </a:path>
              </a:pathLst>
            </a:custGeom>
            <a:solidFill>
              <a:srgbClr val="15AA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32" name="Freeform 106"/>
            <p:cNvSpPr>
              <a:spLocks/>
            </p:cNvSpPr>
            <p:nvPr/>
          </p:nvSpPr>
          <p:spPr bwMode="auto">
            <a:xfrm>
              <a:off x="2163762" y="3160713"/>
              <a:ext cx="350838" cy="249238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70" y="12"/>
                </a:cxn>
                <a:cxn ang="0">
                  <a:pos x="22" y="51"/>
                </a:cxn>
                <a:cxn ang="0">
                  <a:pos x="85" y="6"/>
                </a:cxn>
                <a:cxn ang="0">
                  <a:pos x="11" y="35"/>
                </a:cxn>
                <a:cxn ang="0">
                  <a:pos x="0" y="52"/>
                </a:cxn>
              </a:cxnLst>
              <a:rect l="0" t="0" r="r" b="b"/>
              <a:pathLst>
                <a:path w="85" h="60">
                  <a:moveTo>
                    <a:pt x="0" y="52"/>
                  </a:moveTo>
                  <a:cubicBezTo>
                    <a:pt x="17" y="31"/>
                    <a:pt x="40" y="17"/>
                    <a:pt x="70" y="12"/>
                  </a:cubicBezTo>
                  <a:cubicBezTo>
                    <a:pt x="23" y="29"/>
                    <a:pt x="7" y="42"/>
                    <a:pt x="22" y="51"/>
                  </a:cubicBezTo>
                  <a:cubicBezTo>
                    <a:pt x="36" y="60"/>
                    <a:pt x="57" y="45"/>
                    <a:pt x="85" y="6"/>
                  </a:cubicBezTo>
                  <a:cubicBezTo>
                    <a:pt x="36" y="0"/>
                    <a:pt x="12" y="10"/>
                    <a:pt x="11" y="35"/>
                  </a:cubicBezTo>
                  <a:cubicBezTo>
                    <a:pt x="5" y="42"/>
                    <a:pt x="2" y="48"/>
                    <a:pt x="0" y="52"/>
                  </a:cubicBezTo>
                  <a:close/>
                </a:path>
              </a:pathLst>
            </a:custGeom>
            <a:solidFill>
              <a:srgbClr val="15AA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33" name="Freeform 107"/>
            <p:cNvSpPr>
              <a:spLocks/>
            </p:cNvSpPr>
            <p:nvPr/>
          </p:nvSpPr>
          <p:spPr bwMode="auto">
            <a:xfrm>
              <a:off x="2051049" y="3103563"/>
              <a:ext cx="174625" cy="555625"/>
            </a:xfrm>
            <a:custGeom>
              <a:avLst/>
              <a:gdLst/>
              <a:ahLst/>
              <a:cxnLst>
                <a:cxn ang="0">
                  <a:pos x="29" y="134"/>
                </a:cxn>
                <a:cxn ang="0">
                  <a:pos x="18" y="134"/>
                </a:cxn>
                <a:cxn ang="0">
                  <a:pos x="0" y="0"/>
                </a:cxn>
                <a:cxn ang="0">
                  <a:pos x="29" y="134"/>
                </a:cxn>
              </a:cxnLst>
              <a:rect l="0" t="0" r="r" b="b"/>
              <a:pathLst>
                <a:path w="42" h="134">
                  <a:moveTo>
                    <a:pt x="29" y="134"/>
                  </a:moveTo>
                  <a:cubicBezTo>
                    <a:pt x="18" y="134"/>
                    <a:pt x="18" y="134"/>
                    <a:pt x="18" y="134"/>
                  </a:cubicBezTo>
                  <a:cubicBezTo>
                    <a:pt x="32" y="88"/>
                    <a:pt x="26" y="43"/>
                    <a:pt x="0" y="0"/>
                  </a:cubicBezTo>
                  <a:cubicBezTo>
                    <a:pt x="33" y="43"/>
                    <a:pt x="42" y="88"/>
                    <a:pt x="29" y="134"/>
                  </a:cubicBezTo>
                  <a:close/>
                </a:path>
              </a:pathLst>
            </a:custGeom>
            <a:solidFill>
              <a:srgbClr val="262626">
                <a:lumMod val="75000"/>
                <a:lumOff val="2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234" name="Group 192"/>
          <p:cNvGrpSpPr/>
          <p:nvPr/>
        </p:nvGrpSpPr>
        <p:grpSpPr>
          <a:xfrm>
            <a:off x="4224761" y="4208750"/>
            <a:ext cx="1398705" cy="1446040"/>
            <a:chOff x="2636838" y="2879725"/>
            <a:chExt cx="793750" cy="820738"/>
          </a:xfrm>
        </p:grpSpPr>
        <p:sp>
          <p:nvSpPr>
            <p:cNvPr id="235" name="Freeform 99"/>
            <p:cNvSpPr>
              <a:spLocks/>
            </p:cNvSpPr>
            <p:nvPr/>
          </p:nvSpPr>
          <p:spPr bwMode="auto">
            <a:xfrm>
              <a:off x="2843213" y="2928938"/>
              <a:ext cx="298450" cy="771525"/>
            </a:xfrm>
            <a:custGeom>
              <a:avLst/>
              <a:gdLst/>
              <a:ahLst/>
              <a:cxnLst>
                <a:cxn ang="0">
                  <a:pos x="59" y="185"/>
                </a:cxn>
                <a:cxn ang="0">
                  <a:pos x="48" y="186"/>
                </a:cxn>
                <a:cxn ang="0">
                  <a:pos x="0" y="0"/>
                </a:cxn>
                <a:cxn ang="0">
                  <a:pos x="59" y="185"/>
                </a:cxn>
              </a:cxnLst>
              <a:rect l="0" t="0" r="r" b="b"/>
              <a:pathLst>
                <a:path w="72" h="186">
                  <a:moveTo>
                    <a:pt x="59" y="185"/>
                  </a:moveTo>
                  <a:cubicBezTo>
                    <a:pt x="48" y="186"/>
                    <a:pt x="48" y="186"/>
                    <a:pt x="48" y="186"/>
                  </a:cubicBezTo>
                  <a:cubicBezTo>
                    <a:pt x="61" y="140"/>
                    <a:pt x="46" y="78"/>
                    <a:pt x="0" y="0"/>
                  </a:cubicBezTo>
                  <a:cubicBezTo>
                    <a:pt x="53" y="78"/>
                    <a:pt x="72" y="139"/>
                    <a:pt x="59" y="185"/>
                  </a:cubicBezTo>
                  <a:close/>
                </a:path>
              </a:pathLst>
            </a:custGeom>
            <a:solidFill>
              <a:srgbClr val="262626">
                <a:lumMod val="75000"/>
                <a:lumOff val="2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36" name="Freeform 108"/>
            <p:cNvSpPr>
              <a:spLocks/>
            </p:cNvSpPr>
            <p:nvPr/>
          </p:nvSpPr>
          <p:spPr bwMode="auto">
            <a:xfrm>
              <a:off x="2636838" y="3252788"/>
              <a:ext cx="430213" cy="306388"/>
            </a:xfrm>
            <a:custGeom>
              <a:avLst/>
              <a:gdLst/>
              <a:ahLst/>
              <a:cxnLst>
                <a:cxn ang="0">
                  <a:pos x="104" y="64"/>
                </a:cxn>
                <a:cxn ang="0">
                  <a:pos x="18" y="15"/>
                </a:cxn>
                <a:cxn ang="0">
                  <a:pos x="78" y="62"/>
                </a:cxn>
                <a:cxn ang="0">
                  <a:pos x="0" y="6"/>
                </a:cxn>
                <a:cxn ang="0">
                  <a:pos x="91" y="42"/>
                </a:cxn>
                <a:cxn ang="0">
                  <a:pos x="104" y="64"/>
                </a:cxn>
              </a:cxnLst>
              <a:rect l="0" t="0" r="r" b="b"/>
              <a:pathLst>
                <a:path w="104" h="74">
                  <a:moveTo>
                    <a:pt x="104" y="64"/>
                  </a:moveTo>
                  <a:cubicBezTo>
                    <a:pt x="84" y="37"/>
                    <a:pt x="55" y="21"/>
                    <a:pt x="18" y="15"/>
                  </a:cubicBezTo>
                  <a:cubicBezTo>
                    <a:pt x="76" y="35"/>
                    <a:pt x="95" y="51"/>
                    <a:pt x="78" y="62"/>
                  </a:cubicBezTo>
                  <a:cubicBezTo>
                    <a:pt x="60" y="74"/>
                    <a:pt x="34" y="55"/>
                    <a:pt x="0" y="6"/>
                  </a:cubicBezTo>
                  <a:cubicBezTo>
                    <a:pt x="59" y="0"/>
                    <a:pt x="90" y="12"/>
                    <a:pt x="91" y="42"/>
                  </a:cubicBezTo>
                  <a:cubicBezTo>
                    <a:pt x="98" y="51"/>
                    <a:pt x="102" y="58"/>
                    <a:pt x="104" y="64"/>
                  </a:cubicBezTo>
                  <a:close/>
                </a:path>
              </a:pathLst>
            </a:custGeom>
            <a:solidFill>
              <a:srgbClr val="9BB9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37" name="Freeform 109"/>
            <p:cNvSpPr>
              <a:spLocks/>
            </p:cNvSpPr>
            <p:nvPr/>
          </p:nvSpPr>
          <p:spPr bwMode="auto">
            <a:xfrm>
              <a:off x="3079750" y="3203575"/>
              <a:ext cx="350838" cy="247650"/>
            </a:xfrm>
            <a:custGeom>
              <a:avLst/>
              <a:gdLst/>
              <a:ahLst/>
              <a:cxnLst>
                <a:cxn ang="0">
                  <a:pos x="70" y="12"/>
                </a:cxn>
                <a:cxn ang="0">
                  <a:pos x="0" y="52"/>
                </a:cxn>
                <a:cxn ang="0">
                  <a:pos x="10" y="34"/>
                </a:cxn>
                <a:cxn ang="0">
                  <a:pos x="85" y="5"/>
                </a:cxn>
                <a:cxn ang="0">
                  <a:pos x="21" y="51"/>
                </a:cxn>
                <a:cxn ang="0">
                  <a:pos x="70" y="12"/>
                </a:cxn>
              </a:cxnLst>
              <a:rect l="0" t="0" r="r" b="b"/>
              <a:pathLst>
                <a:path w="85" h="60">
                  <a:moveTo>
                    <a:pt x="70" y="12"/>
                  </a:moveTo>
                  <a:cubicBezTo>
                    <a:pt x="40" y="17"/>
                    <a:pt x="16" y="30"/>
                    <a:pt x="0" y="52"/>
                  </a:cubicBezTo>
                  <a:cubicBezTo>
                    <a:pt x="1" y="47"/>
                    <a:pt x="5" y="41"/>
                    <a:pt x="10" y="34"/>
                  </a:cubicBezTo>
                  <a:cubicBezTo>
                    <a:pt x="11" y="10"/>
                    <a:pt x="36" y="0"/>
                    <a:pt x="85" y="5"/>
                  </a:cubicBezTo>
                  <a:cubicBezTo>
                    <a:pt x="57" y="45"/>
                    <a:pt x="36" y="60"/>
                    <a:pt x="21" y="51"/>
                  </a:cubicBezTo>
                  <a:cubicBezTo>
                    <a:pt x="7" y="42"/>
                    <a:pt x="23" y="29"/>
                    <a:pt x="70" y="12"/>
                  </a:cubicBezTo>
                  <a:close/>
                </a:path>
              </a:pathLst>
            </a:custGeom>
            <a:solidFill>
              <a:srgbClr val="9BB9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38" name="Freeform 110"/>
            <p:cNvSpPr>
              <a:spLocks/>
            </p:cNvSpPr>
            <p:nvPr/>
          </p:nvSpPr>
          <p:spPr bwMode="auto">
            <a:xfrm>
              <a:off x="3033713" y="3041650"/>
              <a:ext cx="223838" cy="293688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54" y="0"/>
                </a:cxn>
                <a:cxn ang="0">
                  <a:pos x="5" y="71"/>
                </a:cxn>
                <a:cxn ang="0">
                  <a:pos x="0" y="59"/>
                </a:cxn>
              </a:cxnLst>
              <a:rect l="0" t="0" r="r" b="b"/>
              <a:pathLst>
                <a:path w="54" h="71">
                  <a:moveTo>
                    <a:pt x="0" y="59"/>
                  </a:moveTo>
                  <a:cubicBezTo>
                    <a:pt x="7" y="32"/>
                    <a:pt x="25" y="12"/>
                    <a:pt x="54" y="0"/>
                  </a:cubicBezTo>
                  <a:cubicBezTo>
                    <a:pt x="28" y="14"/>
                    <a:pt x="12" y="38"/>
                    <a:pt x="5" y="71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262626">
                <a:lumMod val="75000"/>
                <a:lumOff val="2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39" name="Freeform 111"/>
            <p:cNvSpPr>
              <a:spLocks/>
            </p:cNvSpPr>
            <p:nvPr/>
          </p:nvSpPr>
          <p:spPr bwMode="auto">
            <a:xfrm>
              <a:off x="2693988" y="3044825"/>
              <a:ext cx="273050" cy="166688"/>
            </a:xfrm>
            <a:custGeom>
              <a:avLst/>
              <a:gdLst/>
              <a:ahLst/>
              <a:cxnLst>
                <a:cxn ang="0">
                  <a:pos x="12" y="14"/>
                </a:cxn>
                <a:cxn ang="0">
                  <a:pos x="66" y="29"/>
                </a:cxn>
                <a:cxn ang="0">
                  <a:pos x="56" y="19"/>
                </a:cxn>
                <a:cxn ang="0">
                  <a:pos x="0" y="12"/>
                </a:cxn>
                <a:cxn ang="0">
                  <a:pos x="51" y="32"/>
                </a:cxn>
                <a:cxn ang="0">
                  <a:pos x="12" y="14"/>
                </a:cxn>
              </a:cxnLst>
              <a:rect l="0" t="0" r="r" b="b"/>
              <a:pathLst>
                <a:path w="66" h="40">
                  <a:moveTo>
                    <a:pt x="12" y="14"/>
                  </a:moveTo>
                  <a:cubicBezTo>
                    <a:pt x="33" y="12"/>
                    <a:pt x="51" y="17"/>
                    <a:pt x="66" y="29"/>
                  </a:cubicBezTo>
                  <a:cubicBezTo>
                    <a:pt x="64" y="25"/>
                    <a:pt x="61" y="22"/>
                    <a:pt x="56" y="19"/>
                  </a:cubicBezTo>
                  <a:cubicBezTo>
                    <a:pt x="51" y="2"/>
                    <a:pt x="32" y="0"/>
                    <a:pt x="0" y="12"/>
                  </a:cubicBezTo>
                  <a:cubicBezTo>
                    <a:pt x="26" y="34"/>
                    <a:pt x="43" y="40"/>
                    <a:pt x="51" y="32"/>
                  </a:cubicBezTo>
                  <a:cubicBezTo>
                    <a:pt x="59" y="23"/>
                    <a:pt x="46" y="17"/>
                    <a:pt x="12" y="14"/>
                  </a:cubicBezTo>
                  <a:close/>
                </a:path>
              </a:pathLst>
            </a:custGeom>
            <a:solidFill>
              <a:srgbClr val="9BB9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40" name="Freeform 112"/>
            <p:cNvSpPr>
              <a:spLocks/>
            </p:cNvSpPr>
            <p:nvPr/>
          </p:nvSpPr>
          <p:spPr bwMode="auto">
            <a:xfrm>
              <a:off x="2930525" y="2879725"/>
              <a:ext cx="177800" cy="23971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1" y="50"/>
                </a:cxn>
                <a:cxn ang="0">
                  <a:pos x="37" y="10"/>
                </a:cxn>
                <a:cxn ang="0">
                  <a:pos x="8" y="58"/>
                </a:cxn>
                <a:cxn ang="0">
                  <a:pos x="8" y="44"/>
                </a:cxn>
                <a:cxn ang="0">
                  <a:pos x="43" y="0"/>
                </a:cxn>
              </a:cxnLst>
              <a:rect l="0" t="0" r="r" b="b"/>
              <a:pathLst>
                <a:path w="43" h="58">
                  <a:moveTo>
                    <a:pt x="43" y="0"/>
                  </a:moveTo>
                  <a:cubicBezTo>
                    <a:pt x="40" y="34"/>
                    <a:pt x="33" y="51"/>
                    <a:pt x="21" y="50"/>
                  </a:cubicBezTo>
                  <a:cubicBezTo>
                    <a:pt x="9" y="50"/>
                    <a:pt x="14" y="36"/>
                    <a:pt x="37" y="10"/>
                  </a:cubicBezTo>
                  <a:cubicBezTo>
                    <a:pt x="20" y="23"/>
                    <a:pt x="11" y="39"/>
                    <a:pt x="8" y="58"/>
                  </a:cubicBezTo>
                  <a:cubicBezTo>
                    <a:pt x="7" y="55"/>
                    <a:pt x="8" y="50"/>
                    <a:pt x="8" y="44"/>
                  </a:cubicBezTo>
                  <a:cubicBezTo>
                    <a:pt x="0" y="29"/>
                    <a:pt x="12" y="14"/>
                    <a:pt x="43" y="0"/>
                  </a:cubicBezTo>
                  <a:close/>
                </a:path>
              </a:pathLst>
            </a:custGeom>
            <a:solidFill>
              <a:srgbClr val="9BB9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241" name="Group 191"/>
          <p:cNvGrpSpPr/>
          <p:nvPr/>
        </p:nvGrpSpPr>
        <p:grpSpPr>
          <a:xfrm>
            <a:off x="5953072" y="3062631"/>
            <a:ext cx="1804326" cy="2746075"/>
            <a:chOff x="3752850" y="1544638"/>
            <a:chExt cx="1431926" cy="2179638"/>
          </a:xfrm>
        </p:grpSpPr>
        <p:sp>
          <p:nvSpPr>
            <p:cNvPr id="242" name="Freeform 100"/>
            <p:cNvSpPr>
              <a:spLocks/>
            </p:cNvSpPr>
            <p:nvPr/>
          </p:nvSpPr>
          <p:spPr bwMode="auto">
            <a:xfrm>
              <a:off x="4129088" y="2344738"/>
              <a:ext cx="533400" cy="1379538"/>
            </a:xfrm>
            <a:custGeom>
              <a:avLst/>
              <a:gdLst/>
              <a:ahLst/>
              <a:cxnLst>
                <a:cxn ang="0">
                  <a:pos x="105" y="333"/>
                </a:cxn>
                <a:cxn ang="0">
                  <a:pos x="85" y="333"/>
                </a:cxn>
                <a:cxn ang="0">
                  <a:pos x="0" y="0"/>
                </a:cxn>
                <a:cxn ang="0">
                  <a:pos x="105" y="333"/>
                </a:cxn>
              </a:cxnLst>
              <a:rect l="0" t="0" r="r" b="b"/>
              <a:pathLst>
                <a:path w="129" h="333">
                  <a:moveTo>
                    <a:pt x="105" y="333"/>
                  </a:moveTo>
                  <a:cubicBezTo>
                    <a:pt x="85" y="333"/>
                    <a:pt x="85" y="333"/>
                    <a:pt x="85" y="333"/>
                  </a:cubicBezTo>
                  <a:cubicBezTo>
                    <a:pt x="110" y="251"/>
                    <a:pt x="82" y="140"/>
                    <a:pt x="0" y="0"/>
                  </a:cubicBezTo>
                  <a:cubicBezTo>
                    <a:pt x="94" y="139"/>
                    <a:pt x="129" y="251"/>
                    <a:pt x="105" y="333"/>
                  </a:cubicBezTo>
                  <a:close/>
                </a:path>
              </a:pathLst>
            </a:custGeom>
            <a:solidFill>
              <a:srgbClr val="262626">
                <a:lumMod val="75000"/>
                <a:lumOff val="2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43" name="Freeform 113"/>
            <p:cNvSpPr>
              <a:spLocks/>
            </p:cNvSpPr>
            <p:nvPr/>
          </p:nvSpPr>
          <p:spPr bwMode="auto">
            <a:xfrm>
              <a:off x="3752850" y="2925763"/>
              <a:ext cx="773113" cy="550863"/>
            </a:xfrm>
            <a:custGeom>
              <a:avLst/>
              <a:gdLst/>
              <a:ahLst/>
              <a:cxnLst>
                <a:cxn ang="0">
                  <a:pos x="187" y="115"/>
                </a:cxn>
                <a:cxn ang="0">
                  <a:pos x="33" y="27"/>
                </a:cxn>
                <a:cxn ang="0">
                  <a:pos x="140" y="112"/>
                </a:cxn>
                <a:cxn ang="0">
                  <a:pos x="0" y="11"/>
                </a:cxn>
                <a:cxn ang="0">
                  <a:pos x="164" y="76"/>
                </a:cxn>
                <a:cxn ang="0">
                  <a:pos x="187" y="115"/>
                </a:cxn>
              </a:cxnLst>
              <a:rect l="0" t="0" r="r" b="b"/>
              <a:pathLst>
                <a:path w="187" h="133">
                  <a:moveTo>
                    <a:pt x="187" y="115"/>
                  </a:moveTo>
                  <a:cubicBezTo>
                    <a:pt x="151" y="67"/>
                    <a:pt x="100" y="37"/>
                    <a:pt x="33" y="27"/>
                  </a:cubicBezTo>
                  <a:cubicBezTo>
                    <a:pt x="137" y="63"/>
                    <a:pt x="172" y="92"/>
                    <a:pt x="140" y="112"/>
                  </a:cubicBezTo>
                  <a:cubicBezTo>
                    <a:pt x="108" y="133"/>
                    <a:pt x="62" y="99"/>
                    <a:pt x="0" y="11"/>
                  </a:cubicBezTo>
                  <a:cubicBezTo>
                    <a:pt x="108" y="0"/>
                    <a:pt x="162" y="22"/>
                    <a:pt x="164" y="76"/>
                  </a:cubicBezTo>
                  <a:cubicBezTo>
                    <a:pt x="177" y="91"/>
                    <a:pt x="184" y="104"/>
                    <a:pt x="187" y="115"/>
                  </a:cubicBezTo>
                  <a:close/>
                </a:path>
              </a:pathLst>
            </a:custGeom>
            <a:solidFill>
              <a:srgbClr val="F19B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44" name="Freeform 114"/>
            <p:cNvSpPr>
              <a:spLocks/>
            </p:cNvSpPr>
            <p:nvPr/>
          </p:nvSpPr>
          <p:spPr bwMode="auto">
            <a:xfrm>
              <a:off x="4551363" y="2833688"/>
              <a:ext cx="633413" cy="447675"/>
            </a:xfrm>
            <a:custGeom>
              <a:avLst/>
              <a:gdLst/>
              <a:ahLst/>
              <a:cxnLst>
                <a:cxn ang="0">
                  <a:pos x="153" y="10"/>
                </a:cxn>
                <a:cxn ang="0">
                  <a:pos x="39" y="92"/>
                </a:cxn>
                <a:cxn ang="0">
                  <a:pos x="126" y="22"/>
                </a:cxn>
                <a:cxn ang="0">
                  <a:pos x="0" y="94"/>
                </a:cxn>
                <a:cxn ang="0">
                  <a:pos x="19" y="62"/>
                </a:cxn>
                <a:cxn ang="0">
                  <a:pos x="153" y="10"/>
                </a:cxn>
              </a:cxnLst>
              <a:rect l="0" t="0" r="r" b="b"/>
              <a:pathLst>
                <a:path w="153" h="108">
                  <a:moveTo>
                    <a:pt x="153" y="10"/>
                  </a:moveTo>
                  <a:cubicBezTo>
                    <a:pt x="103" y="81"/>
                    <a:pt x="65" y="108"/>
                    <a:pt x="39" y="92"/>
                  </a:cubicBezTo>
                  <a:cubicBezTo>
                    <a:pt x="13" y="75"/>
                    <a:pt x="42" y="52"/>
                    <a:pt x="126" y="22"/>
                  </a:cubicBezTo>
                  <a:cubicBezTo>
                    <a:pt x="72" y="31"/>
                    <a:pt x="30" y="55"/>
                    <a:pt x="0" y="94"/>
                  </a:cubicBezTo>
                  <a:cubicBezTo>
                    <a:pt x="3" y="85"/>
                    <a:pt x="9" y="74"/>
                    <a:pt x="19" y="62"/>
                  </a:cubicBezTo>
                  <a:cubicBezTo>
                    <a:pt x="21" y="18"/>
                    <a:pt x="65" y="0"/>
                    <a:pt x="153" y="10"/>
                  </a:cubicBezTo>
                  <a:close/>
                </a:path>
              </a:pathLst>
            </a:custGeom>
            <a:solidFill>
              <a:srgbClr val="F19B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45" name="Freeform 115"/>
            <p:cNvSpPr>
              <a:spLocks/>
            </p:cNvSpPr>
            <p:nvPr/>
          </p:nvSpPr>
          <p:spPr bwMode="auto">
            <a:xfrm>
              <a:off x="3976688" y="1914525"/>
              <a:ext cx="600075" cy="790575"/>
            </a:xfrm>
            <a:custGeom>
              <a:avLst/>
              <a:gdLst/>
              <a:ahLst/>
              <a:cxnLst>
                <a:cxn ang="0">
                  <a:pos x="131" y="191"/>
                </a:cxn>
                <a:cxn ang="0">
                  <a:pos x="145" y="160"/>
                </a:cxn>
                <a:cxn ang="0">
                  <a:pos x="0" y="0"/>
                </a:cxn>
                <a:cxn ang="0">
                  <a:pos x="131" y="191"/>
                </a:cxn>
              </a:cxnLst>
              <a:rect l="0" t="0" r="r" b="b"/>
              <a:pathLst>
                <a:path w="145" h="191">
                  <a:moveTo>
                    <a:pt x="131" y="191"/>
                  </a:moveTo>
                  <a:cubicBezTo>
                    <a:pt x="145" y="160"/>
                    <a:pt x="145" y="160"/>
                    <a:pt x="145" y="160"/>
                  </a:cubicBezTo>
                  <a:cubicBezTo>
                    <a:pt x="127" y="88"/>
                    <a:pt x="79" y="34"/>
                    <a:pt x="0" y="0"/>
                  </a:cubicBezTo>
                  <a:cubicBezTo>
                    <a:pt x="70" y="39"/>
                    <a:pt x="113" y="103"/>
                    <a:pt x="131" y="191"/>
                  </a:cubicBezTo>
                  <a:close/>
                </a:path>
              </a:pathLst>
            </a:custGeom>
            <a:solidFill>
              <a:srgbClr val="262626">
                <a:lumMod val="75000"/>
                <a:lumOff val="2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46" name="Freeform 116"/>
            <p:cNvSpPr>
              <a:spLocks/>
            </p:cNvSpPr>
            <p:nvPr/>
          </p:nvSpPr>
          <p:spPr bwMode="auto">
            <a:xfrm>
              <a:off x="4430713" y="2208213"/>
              <a:ext cx="612775" cy="808038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14" y="195"/>
                </a:cxn>
                <a:cxn ang="0">
                  <a:pos x="0" y="163"/>
                </a:cxn>
                <a:cxn ang="0">
                  <a:pos x="148" y="0"/>
                </a:cxn>
              </a:cxnLst>
              <a:rect l="0" t="0" r="r" b="b"/>
              <a:pathLst>
                <a:path w="148" h="195">
                  <a:moveTo>
                    <a:pt x="148" y="0"/>
                  </a:moveTo>
                  <a:cubicBezTo>
                    <a:pt x="77" y="40"/>
                    <a:pt x="32" y="105"/>
                    <a:pt x="14" y="195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8" y="89"/>
                    <a:pt x="68" y="35"/>
                    <a:pt x="148" y="0"/>
                  </a:cubicBezTo>
                  <a:close/>
                </a:path>
              </a:pathLst>
            </a:custGeom>
            <a:solidFill>
              <a:srgbClr val="262626">
                <a:lumMod val="75000"/>
                <a:lumOff val="2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47" name="Freeform 117"/>
            <p:cNvSpPr>
              <a:spLocks/>
            </p:cNvSpPr>
            <p:nvPr/>
          </p:nvSpPr>
          <p:spPr bwMode="auto">
            <a:xfrm>
              <a:off x="3860800" y="2552700"/>
              <a:ext cx="492125" cy="301625"/>
            </a:xfrm>
            <a:custGeom>
              <a:avLst/>
              <a:gdLst/>
              <a:ahLst/>
              <a:cxnLst>
                <a:cxn ang="0">
                  <a:pos x="100" y="33"/>
                </a:cxn>
                <a:cxn ang="0">
                  <a:pos x="119" y="51"/>
                </a:cxn>
                <a:cxn ang="0">
                  <a:pos x="21" y="26"/>
                </a:cxn>
                <a:cxn ang="0">
                  <a:pos x="92" y="57"/>
                </a:cxn>
                <a:cxn ang="0">
                  <a:pos x="0" y="22"/>
                </a:cxn>
                <a:cxn ang="0">
                  <a:pos x="100" y="33"/>
                </a:cxn>
              </a:cxnLst>
              <a:rect l="0" t="0" r="r" b="b"/>
              <a:pathLst>
                <a:path w="119" h="73">
                  <a:moveTo>
                    <a:pt x="100" y="33"/>
                  </a:moveTo>
                  <a:cubicBezTo>
                    <a:pt x="109" y="40"/>
                    <a:pt x="115" y="46"/>
                    <a:pt x="119" y="51"/>
                  </a:cubicBezTo>
                  <a:cubicBezTo>
                    <a:pt x="92" y="30"/>
                    <a:pt x="59" y="22"/>
                    <a:pt x="21" y="26"/>
                  </a:cubicBezTo>
                  <a:cubicBezTo>
                    <a:pt x="83" y="31"/>
                    <a:pt x="107" y="41"/>
                    <a:pt x="92" y="57"/>
                  </a:cubicBezTo>
                  <a:cubicBezTo>
                    <a:pt x="78" y="73"/>
                    <a:pt x="47" y="61"/>
                    <a:pt x="0" y="22"/>
                  </a:cubicBezTo>
                  <a:cubicBezTo>
                    <a:pt x="58" y="0"/>
                    <a:pt x="91" y="4"/>
                    <a:pt x="100" y="33"/>
                  </a:cubicBezTo>
                  <a:close/>
                </a:path>
              </a:pathLst>
            </a:custGeom>
            <a:solidFill>
              <a:srgbClr val="F19B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48" name="Freeform 118"/>
            <p:cNvSpPr>
              <a:spLocks/>
            </p:cNvSpPr>
            <p:nvPr/>
          </p:nvSpPr>
          <p:spPr bwMode="auto">
            <a:xfrm>
              <a:off x="3852863" y="2112963"/>
              <a:ext cx="504825" cy="290513"/>
            </a:xfrm>
            <a:custGeom>
              <a:avLst/>
              <a:gdLst/>
              <a:ahLst/>
              <a:cxnLst>
                <a:cxn ang="0">
                  <a:pos x="122" y="39"/>
                </a:cxn>
                <a:cxn ang="0">
                  <a:pos x="21" y="40"/>
                </a:cxn>
                <a:cxn ang="0">
                  <a:pos x="98" y="51"/>
                </a:cxn>
                <a:cxn ang="0">
                  <a:pos x="0" y="41"/>
                </a:cxn>
                <a:cxn ang="0">
                  <a:pos x="100" y="26"/>
                </a:cxn>
                <a:cxn ang="0">
                  <a:pos x="122" y="39"/>
                </a:cxn>
              </a:cxnLst>
              <a:rect l="0" t="0" r="r" b="b"/>
              <a:pathLst>
                <a:path w="122" h="70">
                  <a:moveTo>
                    <a:pt x="122" y="39"/>
                  </a:moveTo>
                  <a:cubicBezTo>
                    <a:pt x="91" y="26"/>
                    <a:pt x="57" y="26"/>
                    <a:pt x="21" y="40"/>
                  </a:cubicBezTo>
                  <a:cubicBezTo>
                    <a:pt x="83" y="28"/>
                    <a:pt x="108" y="32"/>
                    <a:pt x="98" y="51"/>
                  </a:cubicBezTo>
                  <a:cubicBezTo>
                    <a:pt x="89" y="70"/>
                    <a:pt x="56" y="67"/>
                    <a:pt x="0" y="41"/>
                  </a:cubicBezTo>
                  <a:cubicBezTo>
                    <a:pt x="50" y="5"/>
                    <a:pt x="83" y="0"/>
                    <a:pt x="100" y="26"/>
                  </a:cubicBezTo>
                  <a:cubicBezTo>
                    <a:pt x="110" y="30"/>
                    <a:pt x="117" y="34"/>
                    <a:pt x="122" y="39"/>
                  </a:cubicBezTo>
                  <a:close/>
                </a:path>
              </a:pathLst>
            </a:custGeom>
            <a:solidFill>
              <a:srgbClr val="F19B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49" name="Freeform 119"/>
            <p:cNvSpPr>
              <a:spLocks/>
            </p:cNvSpPr>
            <p:nvPr/>
          </p:nvSpPr>
          <p:spPr bwMode="auto">
            <a:xfrm>
              <a:off x="4241800" y="1544638"/>
              <a:ext cx="446088" cy="614363"/>
            </a:xfrm>
            <a:custGeom>
              <a:avLst/>
              <a:gdLst/>
              <a:ahLst/>
              <a:cxnLst>
                <a:cxn ang="0">
                  <a:pos x="19" y="148"/>
                </a:cxn>
                <a:cxn ang="0">
                  <a:pos x="20" y="111"/>
                </a:cxn>
                <a:cxn ang="0">
                  <a:pos x="108" y="0"/>
                </a:cxn>
                <a:cxn ang="0">
                  <a:pos x="51" y="127"/>
                </a:cxn>
                <a:cxn ang="0">
                  <a:pos x="91" y="25"/>
                </a:cxn>
                <a:cxn ang="0">
                  <a:pos x="19" y="148"/>
                </a:cxn>
              </a:cxnLst>
              <a:rect l="0" t="0" r="r" b="b"/>
              <a:pathLst>
                <a:path w="108" h="148">
                  <a:moveTo>
                    <a:pt x="19" y="148"/>
                  </a:moveTo>
                  <a:cubicBezTo>
                    <a:pt x="17" y="139"/>
                    <a:pt x="17" y="127"/>
                    <a:pt x="20" y="111"/>
                  </a:cubicBezTo>
                  <a:cubicBezTo>
                    <a:pt x="0" y="73"/>
                    <a:pt x="29" y="35"/>
                    <a:pt x="108" y="0"/>
                  </a:cubicBezTo>
                  <a:cubicBezTo>
                    <a:pt x="100" y="86"/>
                    <a:pt x="81" y="128"/>
                    <a:pt x="51" y="127"/>
                  </a:cubicBezTo>
                  <a:cubicBezTo>
                    <a:pt x="21" y="125"/>
                    <a:pt x="34" y="91"/>
                    <a:pt x="91" y="25"/>
                  </a:cubicBezTo>
                  <a:cubicBezTo>
                    <a:pt x="49" y="59"/>
                    <a:pt x="25" y="100"/>
                    <a:pt x="19" y="148"/>
                  </a:cubicBezTo>
                  <a:close/>
                </a:path>
              </a:pathLst>
            </a:custGeom>
            <a:solidFill>
              <a:srgbClr val="F19B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50" name="Freeform 120"/>
            <p:cNvSpPr>
              <a:spLocks/>
            </p:cNvSpPr>
            <p:nvPr/>
          </p:nvSpPr>
          <p:spPr bwMode="auto">
            <a:xfrm>
              <a:off x="4613275" y="2439988"/>
              <a:ext cx="492125" cy="303213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98" y="26"/>
                </a:cxn>
                <a:cxn ang="0">
                  <a:pos x="26" y="57"/>
                </a:cxn>
                <a:cxn ang="0">
                  <a:pos x="119" y="22"/>
                </a:cxn>
                <a:cxn ang="0">
                  <a:pos x="19" y="34"/>
                </a:cxn>
                <a:cxn ang="0">
                  <a:pos x="0" y="52"/>
                </a:cxn>
              </a:cxnLst>
              <a:rect l="0" t="0" r="r" b="b"/>
              <a:pathLst>
                <a:path w="119" h="73">
                  <a:moveTo>
                    <a:pt x="0" y="52"/>
                  </a:moveTo>
                  <a:cubicBezTo>
                    <a:pt x="27" y="31"/>
                    <a:pt x="60" y="22"/>
                    <a:pt x="98" y="26"/>
                  </a:cubicBezTo>
                  <a:cubicBezTo>
                    <a:pt x="36" y="31"/>
                    <a:pt x="12" y="41"/>
                    <a:pt x="26" y="57"/>
                  </a:cubicBezTo>
                  <a:cubicBezTo>
                    <a:pt x="41" y="73"/>
                    <a:pt x="72" y="61"/>
                    <a:pt x="119" y="22"/>
                  </a:cubicBezTo>
                  <a:cubicBezTo>
                    <a:pt x="61" y="0"/>
                    <a:pt x="28" y="4"/>
                    <a:pt x="19" y="34"/>
                  </a:cubicBezTo>
                  <a:cubicBezTo>
                    <a:pt x="10" y="40"/>
                    <a:pt x="4" y="46"/>
                    <a:pt x="0" y="52"/>
                  </a:cubicBezTo>
                  <a:close/>
                </a:path>
              </a:pathLst>
            </a:custGeom>
            <a:solidFill>
              <a:srgbClr val="F19B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251" name="Freeform 121"/>
            <p:cNvSpPr>
              <a:spLocks/>
            </p:cNvSpPr>
            <p:nvPr/>
          </p:nvSpPr>
          <p:spPr bwMode="auto">
            <a:xfrm>
              <a:off x="4481513" y="2079625"/>
              <a:ext cx="293688" cy="285750"/>
            </a:xfrm>
            <a:custGeom>
              <a:avLst/>
              <a:gdLst/>
              <a:ahLst/>
              <a:cxnLst>
                <a:cxn ang="0">
                  <a:pos x="58" y="11"/>
                </a:cxn>
                <a:cxn ang="0">
                  <a:pos x="0" y="69"/>
                </a:cxn>
                <a:cxn ang="0">
                  <a:pos x="5" y="48"/>
                </a:cxn>
                <a:cxn ang="0">
                  <a:pos x="71" y="0"/>
                </a:cxn>
                <a:cxn ang="0">
                  <a:pos x="20" y="62"/>
                </a:cxn>
                <a:cxn ang="0">
                  <a:pos x="58" y="11"/>
                </a:cxn>
              </a:cxnLst>
              <a:rect l="0" t="0" r="r" b="b"/>
              <a:pathLst>
                <a:path w="71" h="69">
                  <a:moveTo>
                    <a:pt x="58" y="11"/>
                  </a:moveTo>
                  <a:cubicBezTo>
                    <a:pt x="30" y="24"/>
                    <a:pt x="10" y="43"/>
                    <a:pt x="0" y="69"/>
                  </a:cubicBezTo>
                  <a:cubicBezTo>
                    <a:pt x="0" y="63"/>
                    <a:pt x="2" y="56"/>
                    <a:pt x="5" y="48"/>
                  </a:cubicBezTo>
                  <a:cubicBezTo>
                    <a:pt x="0" y="24"/>
                    <a:pt x="22" y="8"/>
                    <a:pt x="71" y="0"/>
                  </a:cubicBezTo>
                  <a:cubicBezTo>
                    <a:pt x="54" y="47"/>
                    <a:pt x="37" y="67"/>
                    <a:pt x="20" y="62"/>
                  </a:cubicBezTo>
                  <a:cubicBezTo>
                    <a:pt x="4" y="57"/>
                    <a:pt x="16" y="40"/>
                    <a:pt x="58" y="11"/>
                  </a:cubicBezTo>
                  <a:close/>
                </a:path>
              </a:pathLst>
            </a:custGeom>
            <a:solidFill>
              <a:srgbClr val="F19B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252" name="Freeform 97"/>
          <p:cNvSpPr>
            <a:spLocks/>
          </p:cNvSpPr>
          <p:nvPr/>
        </p:nvSpPr>
        <p:spPr bwMode="auto">
          <a:xfrm rot="10800000">
            <a:off x="1132204" y="5634702"/>
            <a:ext cx="788142" cy="260007"/>
          </a:xfrm>
          <a:custGeom>
            <a:avLst/>
            <a:gdLst/>
            <a:ahLst/>
            <a:cxnLst>
              <a:cxn ang="0">
                <a:pos x="82" y="9"/>
              </a:cxn>
              <a:cxn ang="0">
                <a:pos x="127" y="27"/>
              </a:cxn>
              <a:cxn ang="0">
                <a:pos x="151" y="50"/>
              </a:cxn>
              <a:cxn ang="0">
                <a:pos x="0" y="50"/>
              </a:cxn>
              <a:cxn ang="0">
                <a:pos x="35" y="18"/>
              </a:cxn>
              <a:cxn ang="0">
                <a:pos x="82" y="9"/>
              </a:cxn>
            </a:cxnLst>
            <a:rect l="0" t="0" r="r" b="b"/>
            <a:pathLst>
              <a:path w="151" h="50">
                <a:moveTo>
                  <a:pt x="82" y="9"/>
                </a:moveTo>
                <a:cubicBezTo>
                  <a:pt x="98" y="4"/>
                  <a:pt x="113" y="9"/>
                  <a:pt x="127" y="27"/>
                </a:cubicBezTo>
                <a:cubicBezTo>
                  <a:pt x="139" y="26"/>
                  <a:pt x="147" y="33"/>
                  <a:pt x="151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3" y="33"/>
                  <a:pt x="15" y="22"/>
                  <a:pt x="35" y="18"/>
                </a:cubicBezTo>
                <a:cubicBezTo>
                  <a:pt x="49" y="3"/>
                  <a:pt x="65" y="0"/>
                  <a:pt x="82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defTabSz="129984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00" kern="0">
              <a:solidFill>
                <a:srgbClr val="262626"/>
              </a:solidFill>
              <a:latin typeface="Roboto Condensed"/>
            </a:endParaRPr>
          </a:p>
        </p:txBody>
      </p:sp>
      <p:grpSp>
        <p:nvGrpSpPr>
          <p:cNvPr id="253" name="Group 234"/>
          <p:cNvGrpSpPr/>
          <p:nvPr/>
        </p:nvGrpSpPr>
        <p:grpSpPr>
          <a:xfrm>
            <a:off x="7523355" y="1884598"/>
            <a:ext cx="3614652" cy="4020110"/>
            <a:chOff x="5818187" y="438150"/>
            <a:chExt cx="2868613" cy="3190876"/>
          </a:xfrm>
        </p:grpSpPr>
        <p:grpSp>
          <p:nvGrpSpPr>
            <p:cNvPr id="254" name="Group 198"/>
            <p:cNvGrpSpPr/>
            <p:nvPr/>
          </p:nvGrpSpPr>
          <p:grpSpPr>
            <a:xfrm>
              <a:off x="6153150" y="604838"/>
              <a:ext cx="2290763" cy="3024188"/>
              <a:chOff x="6153150" y="604838"/>
              <a:chExt cx="2290763" cy="3024188"/>
            </a:xfrm>
            <a:solidFill>
              <a:srgbClr val="262626">
                <a:lumMod val="75000"/>
                <a:lumOff val="25000"/>
              </a:srgbClr>
            </a:solidFill>
          </p:grpSpPr>
          <p:sp>
            <p:nvSpPr>
              <p:cNvPr id="290" name="Freeform 122"/>
              <p:cNvSpPr>
                <a:spLocks/>
              </p:cNvSpPr>
              <p:nvPr/>
            </p:nvSpPr>
            <p:spPr bwMode="auto">
              <a:xfrm>
                <a:off x="6153150" y="604838"/>
                <a:ext cx="2290763" cy="3024188"/>
              </a:xfrm>
              <a:custGeom>
                <a:avLst/>
                <a:gdLst/>
                <a:ahLst/>
                <a:cxnLst>
                  <a:cxn ang="0">
                    <a:pos x="316" y="54"/>
                  </a:cxn>
                  <a:cxn ang="0">
                    <a:pos x="318" y="68"/>
                  </a:cxn>
                  <a:cxn ang="0">
                    <a:pos x="327" y="117"/>
                  </a:cxn>
                  <a:cxn ang="0">
                    <a:pos x="327" y="273"/>
                  </a:cxn>
                  <a:cxn ang="0">
                    <a:pos x="313" y="331"/>
                  </a:cxn>
                  <a:cxn ang="0">
                    <a:pos x="390" y="322"/>
                  </a:cxn>
                  <a:cxn ang="0">
                    <a:pos x="465" y="265"/>
                  </a:cxn>
                  <a:cxn ang="0">
                    <a:pos x="502" y="220"/>
                  </a:cxn>
                  <a:cxn ang="0">
                    <a:pos x="448" y="289"/>
                  </a:cxn>
                  <a:cxn ang="0">
                    <a:pos x="383" y="339"/>
                  </a:cxn>
                  <a:cxn ang="0">
                    <a:pos x="365" y="350"/>
                  </a:cxn>
                  <a:cxn ang="0">
                    <a:pos x="335" y="383"/>
                  </a:cxn>
                  <a:cxn ang="0">
                    <a:pos x="445" y="344"/>
                  </a:cxn>
                  <a:cxn ang="0">
                    <a:pos x="472" y="320"/>
                  </a:cxn>
                  <a:cxn ang="0">
                    <a:pos x="554" y="223"/>
                  </a:cxn>
                  <a:cxn ang="0">
                    <a:pos x="479" y="328"/>
                  </a:cxn>
                  <a:cxn ang="0">
                    <a:pos x="471" y="337"/>
                  </a:cxn>
                  <a:cxn ang="0">
                    <a:pos x="422" y="374"/>
                  </a:cxn>
                  <a:cxn ang="0">
                    <a:pos x="309" y="453"/>
                  </a:cxn>
                  <a:cxn ang="0">
                    <a:pos x="320" y="708"/>
                  </a:cxn>
                  <a:cxn ang="0">
                    <a:pos x="230" y="708"/>
                  </a:cxn>
                  <a:cxn ang="0">
                    <a:pos x="203" y="385"/>
                  </a:cxn>
                  <a:cxn ang="0">
                    <a:pos x="175" y="367"/>
                  </a:cxn>
                  <a:cxn ang="0">
                    <a:pos x="80" y="315"/>
                  </a:cxn>
                  <a:cxn ang="0">
                    <a:pos x="0" y="267"/>
                  </a:cxn>
                  <a:cxn ang="0">
                    <a:pos x="72" y="301"/>
                  </a:cxn>
                  <a:cxn ang="0">
                    <a:pos x="100" y="249"/>
                  </a:cxn>
                  <a:cxn ang="0">
                    <a:pos x="91" y="222"/>
                  </a:cxn>
                  <a:cxn ang="0">
                    <a:pos x="112" y="246"/>
                  </a:cxn>
                  <a:cxn ang="0">
                    <a:pos x="119" y="266"/>
                  </a:cxn>
                  <a:cxn ang="0">
                    <a:pos x="134" y="300"/>
                  </a:cxn>
                  <a:cxn ang="0">
                    <a:pos x="172" y="343"/>
                  </a:cxn>
                  <a:cxn ang="0">
                    <a:pos x="208" y="328"/>
                  </a:cxn>
                  <a:cxn ang="0">
                    <a:pos x="191" y="278"/>
                  </a:cxn>
                  <a:cxn ang="0">
                    <a:pos x="173" y="142"/>
                  </a:cxn>
                  <a:cxn ang="0">
                    <a:pos x="190" y="28"/>
                  </a:cxn>
                  <a:cxn ang="0">
                    <a:pos x="184" y="174"/>
                  </a:cxn>
                  <a:cxn ang="0">
                    <a:pos x="209" y="273"/>
                  </a:cxn>
                  <a:cxn ang="0">
                    <a:pos x="246" y="339"/>
                  </a:cxn>
                  <a:cxn ang="0">
                    <a:pos x="307" y="268"/>
                  </a:cxn>
                  <a:cxn ang="0">
                    <a:pos x="321" y="127"/>
                  </a:cxn>
                  <a:cxn ang="0">
                    <a:pos x="314" y="60"/>
                  </a:cxn>
                  <a:cxn ang="0">
                    <a:pos x="302" y="0"/>
                  </a:cxn>
                </a:cxnLst>
                <a:rect l="0" t="0" r="r" b="b"/>
                <a:pathLst>
                  <a:path w="554" h="730">
                    <a:moveTo>
                      <a:pt x="302" y="0"/>
                    </a:moveTo>
                    <a:cubicBezTo>
                      <a:pt x="303" y="4"/>
                      <a:pt x="304" y="8"/>
                      <a:pt x="306" y="11"/>
                    </a:cubicBezTo>
                    <a:cubicBezTo>
                      <a:pt x="309" y="26"/>
                      <a:pt x="313" y="40"/>
                      <a:pt x="316" y="54"/>
                    </a:cubicBezTo>
                    <a:cubicBezTo>
                      <a:pt x="316" y="54"/>
                      <a:pt x="316" y="54"/>
                      <a:pt x="316" y="54"/>
                    </a:cubicBezTo>
                    <a:cubicBezTo>
                      <a:pt x="316" y="56"/>
                      <a:pt x="316" y="58"/>
                      <a:pt x="317" y="60"/>
                    </a:cubicBezTo>
                    <a:cubicBezTo>
                      <a:pt x="317" y="63"/>
                      <a:pt x="318" y="65"/>
                      <a:pt x="318" y="68"/>
                    </a:cubicBezTo>
                    <a:cubicBezTo>
                      <a:pt x="321" y="84"/>
                      <a:pt x="324" y="100"/>
                      <a:pt x="326" y="115"/>
                    </a:cubicBezTo>
                    <a:cubicBezTo>
                      <a:pt x="326" y="115"/>
                      <a:pt x="326" y="115"/>
                      <a:pt x="326" y="115"/>
                    </a:cubicBezTo>
                    <a:cubicBezTo>
                      <a:pt x="326" y="116"/>
                      <a:pt x="326" y="117"/>
                      <a:pt x="327" y="117"/>
                    </a:cubicBezTo>
                    <a:cubicBezTo>
                      <a:pt x="327" y="118"/>
                      <a:pt x="327" y="119"/>
                      <a:pt x="327" y="120"/>
                    </a:cubicBezTo>
                    <a:cubicBezTo>
                      <a:pt x="334" y="176"/>
                      <a:pt x="334" y="226"/>
                      <a:pt x="327" y="272"/>
                    </a:cubicBezTo>
                    <a:cubicBezTo>
                      <a:pt x="327" y="272"/>
                      <a:pt x="327" y="273"/>
                      <a:pt x="327" y="273"/>
                    </a:cubicBezTo>
                    <a:cubicBezTo>
                      <a:pt x="326" y="278"/>
                      <a:pt x="325" y="283"/>
                      <a:pt x="324" y="288"/>
                    </a:cubicBezTo>
                    <a:cubicBezTo>
                      <a:pt x="324" y="289"/>
                      <a:pt x="324" y="291"/>
                      <a:pt x="324" y="292"/>
                    </a:cubicBezTo>
                    <a:cubicBezTo>
                      <a:pt x="321" y="305"/>
                      <a:pt x="317" y="318"/>
                      <a:pt x="313" y="331"/>
                    </a:cubicBezTo>
                    <a:cubicBezTo>
                      <a:pt x="308" y="345"/>
                      <a:pt x="302" y="359"/>
                      <a:pt x="295" y="373"/>
                    </a:cubicBezTo>
                    <a:cubicBezTo>
                      <a:pt x="315" y="367"/>
                      <a:pt x="333" y="359"/>
                      <a:pt x="349" y="348"/>
                    </a:cubicBezTo>
                    <a:cubicBezTo>
                      <a:pt x="390" y="322"/>
                      <a:pt x="390" y="322"/>
                      <a:pt x="390" y="322"/>
                    </a:cubicBezTo>
                    <a:cubicBezTo>
                      <a:pt x="409" y="312"/>
                      <a:pt x="427" y="299"/>
                      <a:pt x="443" y="285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51" y="279"/>
                      <a:pt x="458" y="273"/>
                      <a:pt x="465" y="265"/>
                    </a:cubicBezTo>
                    <a:cubicBezTo>
                      <a:pt x="465" y="265"/>
                      <a:pt x="465" y="265"/>
                      <a:pt x="465" y="265"/>
                    </a:cubicBezTo>
                    <a:cubicBezTo>
                      <a:pt x="465" y="265"/>
                      <a:pt x="465" y="265"/>
                      <a:pt x="465" y="265"/>
                    </a:cubicBezTo>
                    <a:cubicBezTo>
                      <a:pt x="478" y="252"/>
                      <a:pt x="491" y="236"/>
                      <a:pt x="502" y="220"/>
                    </a:cubicBezTo>
                    <a:cubicBezTo>
                      <a:pt x="492" y="237"/>
                      <a:pt x="481" y="253"/>
                      <a:pt x="468" y="268"/>
                    </a:cubicBezTo>
                    <a:cubicBezTo>
                      <a:pt x="468" y="268"/>
                      <a:pt x="468" y="268"/>
                      <a:pt x="468" y="268"/>
                    </a:cubicBezTo>
                    <a:cubicBezTo>
                      <a:pt x="461" y="275"/>
                      <a:pt x="455" y="282"/>
                      <a:pt x="448" y="289"/>
                    </a:cubicBezTo>
                    <a:cubicBezTo>
                      <a:pt x="447" y="289"/>
                      <a:pt x="447" y="289"/>
                      <a:pt x="447" y="289"/>
                    </a:cubicBezTo>
                    <a:cubicBezTo>
                      <a:pt x="447" y="290"/>
                      <a:pt x="447" y="290"/>
                      <a:pt x="447" y="290"/>
                    </a:cubicBezTo>
                    <a:cubicBezTo>
                      <a:pt x="428" y="308"/>
                      <a:pt x="407" y="324"/>
                      <a:pt x="383" y="339"/>
                    </a:cubicBezTo>
                    <a:cubicBezTo>
                      <a:pt x="382" y="339"/>
                      <a:pt x="382" y="340"/>
                      <a:pt x="381" y="340"/>
                    </a:cubicBezTo>
                    <a:cubicBezTo>
                      <a:pt x="377" y="342"/>
                      <a:pt x="374" y="345"/>
                      <a:pt x="370" y="347"/>
                    </a:cubicBezTo>
                    <a:cubicBezTo>
                      <a:pt x="368" y="348"/>
                      <a:pt x="366" y="349"/>
                      <a:pt x="365" y="350"/>
                    </a:cubicBezTo>
                    <a:cubicBezTo>
                      <a:pt x="364" y="351"/>
                      <a:pt x="363" y="351"/>
                      <a:pt x="362" y="352"/>
                    </a:cubicBezTo>
                    <a:cubicBezTo>
                      <a:pt x="360" y="353"/>
                      <a:pt x="359" y="354"/>
                      <a:pt x="358" y="355"/>
                    </a:cubicBezTo>
                    <a:cubicBezTo>
                      <a:pt x="347" y="364"/>
                      <a:pt x="339" y="374"/>
                      <a:pt x="335" y="383"/>
                    </a:cubicBezTo>
                    <a:cubicBezTo>
                      <a:pt x="354" y="388"/>
                      <a:pt x="375" y="385"/>
                      <a:pt x="399" y="373"/>
                    </a:cubicBezTo>
                    <a:cubicBezTo>
                      <a:pt x="405" y="371"/>
                      <a:pt x="410" y="368"/>
                      <a:pt x="415" y="364"/>
                    </a:cubicBezTo>
                    <a:cubicBezTo>
                      <a:pt x="425" y="359"/>
                      <a:pt x="435" y="352"/>
                      <a:pt x="445" y="344"/>
                    </a:cubicBezTo>
                    <a:cubicBezTo>
                      <a:pt x="451" y="339"/>
                      <a:pt x="457" y="334"/>
                      <a:pt x="463" y="328"/>
                    </a:cubicBezTo>
                    <a:cubicBezTo>
                      <a:pt x="463" y="328"/>
                      <a:pt x="464" y="328"/>
                      <a:pt x="464" y="327"/>
                    </a:cubicBezTo>
                    <a:cubicBezTo>
                      <a:pt x="466" y="325"/>
                      <a:pt x="469" y="323"/>
                      <a:pt x="472" y="320"/>
                    </a:cubicBezTo>
                    <a:cubicBezTo>
                      <a:pt x="476" y="316"/>
                      <a:pt x="481" y="311"/>
                      <a:pt x="486" y="306"/>
                    </a:cubicBezTo>
                    <a:cubicBezTo>
                      <a:pt x="489" y="303"/>
                      <a:pt x="492" y="300"/>
                      <a:pt x="494" y="298"/>
                    </a:cubicBezTo>
                    <a:cubicBezTo>
                      <a:pt x="554" y="223"/>
                      <a:pt x="554" y="223"/>
                      <a:pt x="554" y="223"/>
                    </a:cubicBezTo>
                    <a:cubicBezTo>
                      <a:pt x="493" y="312"/>
                      <a:pt x="493" y="312"/>
                      <a:pt x="493" y="312"/>
                    </a:cubicBezTo>
                    <a:cubicBezTo>
                      <a:pt x="493" y="312"/>
                      <a:pt x="493" y="312"/>
                      <a:pt x="493" y="313"/>
                    </a:cubicBezTo>
                    <a:cubicBezTo>
                      <a:pt x="489" y="318"/>
                      <a:pt x="484" y="323"/>
                      <a:pt x="479" y="328"/>
                    </a:cubicBezTo>
                    <a:cubicBezTo>
                      <a:pt x="479" y="328"/>
                      <a:pt x="479" y="328"/>
                      <a:pt x="479" y="328"/>
                    </a:cubicBezTo>
                    <a:cubicBezTo>
                      <a:pt x="479" y="329"/>
                      <a:pt x="479" y="329"/>
                      <a:pt x="478" y="329"/>
                    </a:cubicBezTo>
                    <a:cubicBezTo>
                      <a:pt x="476" y="332"/>
                      <a:pt x="474" y="334"/>
                      <a:pt x="471" y="337"/>
                    </a:cubicBezTo>
                    <a:cubicBezTo>
                      <a:pt x="463" y="345"/>
                      <a:pt x="455" y="352"/>
                      <a:pt x="446" y="358"/>
                    </a:cubicBezTo>
                    <a:cubicBezTo>
                      <a:pt x="446" y="359"/>
                      <a:pt x="445" y="359"/>
                      <a:pt x="445" y="359"/>
                    </a:cubicBezTo>
                    <a:cubicBezTo>
                      <a:pt x="438" y="365"/>
                      <a:pt x="430" y="370"/>
                      <a:pt x="422" y="374"/>
                    </a:cubicBezTo>
                    <a:cubicBezTo>
                      <a:pt x="416" y="378"/>
                      <a:pt x="410" y="381"/>
                      <a:pt x="404" y="384"/>
                    </a:cubicBezTo>
                    <a:cubicBezTo>
                      <a:pt x="393" y="389"/>
                      <a:pt x="381" y="393"/>
                      <a:pt x="368" y="397"/>
                    </a:cubicBezTo>
                    <a:cubicBezTo>
                      <a:pt x="335" y="410"/>
                      <a:pt x="315" y="429"/>
                      <a:pt x="309" y="453"/>
                    </a:cubicBezTo>
                    <a:cubicBezTo>
                      <a:pt x="304" y="471"/>
                      <a:pt x="301" y="493"/>
                      <a:pt x="301" y="519"/>
                    </a:cubicBezTo>
                    <a:cubicBezTo>
                      <a:pt x="301" y="519"/>
                      <a:pt x="301" y="520"/>
                      <a:pt x="301" y="521"/>
                    </a:cubicBezTo>
                    <a:cubicBezTo>
                      <a:pt x="300" y="584"/>
                      <a:pt x="306" y="646"/>
                      <a:pt x="320" y="708"/>
                    </a:cubicBezTo>
                    <a:cubicBezTo>
                      <a:pt x="320" y="708"/>
                      <a:pt x="320" y="709"/>
                      <a:pt x="320" y="710"/>
                    </a:cubicBezTo>
                    <a:cubicBezTo>
                      <a:pt x="291" y="730"/>
                      <a:pt x="261" y="729"/>
                      <a:pt x="229" y="710"/>
                    </a:cubicBezTo>
                    <a:cubicBezTo>
                      <a:pt x="229" y="709"/>
                      <a:pt x="230" y="708"/>
                      <a:pt x="230" y="708"/>
                    </a:cubicBezTo>
                    <a:cubicBezTo>
                      <a:pt x="246" y="646"/>
                      <a:pt x="253" y="580"/>
                      <a:pt x="252" y="511"/>
                    </a:cubicBezTo>
                    <a:cubicBezTo>
                      <a:pt x="252" y="510"/>
                      <a:pt x="252" y="509"/>
                      <a:pt x="252" y="509"/>
                    </a:cubicBezTo>
                    <a:cubicBezTo>
                      <a:pt x="252" y="444"/>
                      <a:pt x="235" y="402"/>
                      <a:pt x="203" y="385"/>
                    </a:cubicBezTo>
                    <a:cubicBezTo>
                      <a:pt x="202" y="385"/>
                      <a:pt x="202" y="385"/>
                      <a:pt x="201" y="384"/>
                    </a:cubicBezTo>
                    <a:cubicBezTo>
                      <a:pt x="176" y="367"/>
                      <a:pt x="176" y="367"/>
                      <a:pt x="176" y="367"/>
                    </a:cubicBezTo>
                    <a:cubicBezTo>
                      <a:pt x="176" y="367"/>
                      <a:pt x="175" y="367"/>
                      <a:pt x="175" y="367"/>
                    </a:cubicBezTo>
                    <a:cubicBezTo>
                      <a:pt x="171" y="363"/>
                      <a:pt x="167" y="358"/>
                      <a:pt x="162" y="354"/>
                    </a:cubicBezTo>
                    <a:cubicBezTo>
                      <a:pt x="147" y="341"/>
                      <a:pt x="130" y="331"/>
                      <a:pt x="111" y="325"/>
                    </a:cubicBezTo>
                    <a:cubicBezTo>
                      <a:pt x="100" y="322"/>
                      <a:pt x="90" y="318"/>
                      <a:pt x="80" y="315"/>
                    </a:cubicBezTo>
                    <a:cubicBezTo>
                      <a:pt x="76" y="313"/>
                      <a:pt x="72" y="311"/>
                      <a:pt x="68" y="310"/>
                    </a:cubicBezTo>
                    <a:cubicBezTo>
                      <a:pt x="65" y="309"/>
                      <a:pt x="63" y="308"/>
                      <a:pt x="61" y="307"/>
                    </a:cubicBezTo>
                    <a:cubicBezTo>
                      <a:pt x="37" y="296"/>
                      <a:pt x="17" y="283"/>
                      <a:pt x="0" y="267"/>
                    </a:cubicBezTo>
                    <a:cubicBezTo>
                      <a:pt x="25" y="281"/>
                      <a:pt x="47" y="292"/>
                      <a:pt x="65" y="298"/>
                    </a:cubicBezTo>
                    <a:cubicBezTo>
                      <a:pt x="67" y="299"/>
                      <a:pt x="69" y="300"/>
                      <a:pt x="71" y="300"/>
                    </a:cubicBezTo>
                    <a:cubicBezTo>
                      <a:pt x="72" y="300"/>
                      <a:pt x="72" y="301"/>
                      <a:pt x="72" y="301"/>
                    </a:cubicBezTo>
                    <a:cubicBezTo>
                      <a:pt x="94" y="308"/>
                      <a:pt x="111" y="309"/>
                      <a:pt x="122" y="304"/>
                    </a:cubicBezTo>
                    <a:cubicBezTo>
                      <a:pt x="111" y="290"/>
                      <a:pt x="105" y="276"/>
                      <a:pt x="103" y="261"/>
                    </a:cubicBezTo>
                    <a:cubicBezTo>
                      <a:pt x="102" y="257"/>
                      <a:pt x="101" y="253"/>
                      <a:pt x="100" y="249"/>
                    </a:cubicBezTo>
                    <a:cubicBezTo>
                      <a:pt x="99" y="244"/>
                      <a:pt x="97" y="240"/>
                      <a:pt x="96" y="235"/>
                    </a:cubicBezTo>
                    <a:cubicBezTo>
                      <a:pt x="94" y="231"/>
                      <a:pt x="93" y="227"/>
                      <a:pt x="91" y="222"/>
                    </a:cubicBezTo>
                    <a:cubicBezTo>
                      <a:pt x="91" y="222"/>
                      <a:pt x="91" y="222"/>
                      <a:pt x="91" y="222"/>
                    </a:cubicBezTo>
                    <a:cubicBezTo>
                      <a:pt x="86" y="211"/>
                      <a:pt x="81" y="200"/>
                      <a:pt x="74" y="189"/>
                    </a:cubicBezTo>
                    <a:cubicBezTo>
                      <a:pt x="86" y="203"/>
                      <a:pt x="97" y="217"/>
                      <a:pt x="104" y="231"/>
                    </a:cubicBezTo>
                    <a:cubicBezTo>
                      <a:pt x="107" y="236"/>
                      <a:pt x="110" y="241"/>
                      <a:pt x="112" y="246"/>
                    </a:cubicBezTo>
                    <a:cubicBezTo>
                      <a:pt x="112" y="246"/>
                      <a:pt x="112" y="246"/>
                      <a:pt x="112" y="246"/>
                    </a:cubicBezTo>
                    <a:cubicBezTo>
                      <a:pt x="114" y="252"/>
                      <a:pt x="117" y="258"/>
                      <a:pt x="118" y="264"/>
                    </a:cubicBezTo>
                    <a:cubicBezTo>
                      <a:pt x="119" y="266"/>
                      <a:pt x="119" y="266"/>
                      <a:pt x="119" y="266"/>
                    </a:cubicBezTo>
                    <a:cubicBezTo>
                      <a:pt x="119" y="267"/>
                      <a:pt x="120" y="269"/>
                      <a:pt x="120" y="271"/>
                    </a:cubicBezTo>
                    <a:cubicBezTo>
                      <a:pt x="121" y="272"/>
                      <a:pt x="121" y="272"/>
                      <a:pt x="121" y="272"/>
                    </a:cubicBezTo>
                    <a:cubicBezTo>
                      <a:pt x="124" y="283"/>
                      <a:pt x="129" y="292"/>
                      <a:pt x="134" y="300"/>
                    </a:cubicBezTo>
                    <a:cubicBezTo>
                      <a:pt x="139" y="308"/>
                      <a:pt x="144" y="315"/>
                      <a:pt x="150" y="322"/>
                    </a:cubicBezTo>
                    <a:cubicBezTo>
                      <a:pt x="153" y="325"/>
                      <a:pt x="156" y="328"/>
                      <a:pt x="160" y="332"/>
                    </a:cubicBezTo>
                    <a:cubicBezTo>
                      <a:pt x="164" y="336"/>
                      <a:pt x="168" y="339"/>
                      <a:pt x="172" y="343"/>
                    </a:cubicBezTo>
                    <a:cubicBezTo>
                      <a:pt x="184" y="353"/>
                      <a:pt x="197" y="362"/>
                      <a:pt x="212" y="371"/>
                    </a:cubicBezTo>
                    <a:cubicBezTo>
                      <a:pt x="219" y="375"/>
                      <a:pt x="226" y="379"/>
                      <a:pt x="234" y="383"/>
                    </a:cubicBezTo>
                    <a:cubicBezTo>
                      <a:pt x="224" y="364"/>
                      <a:pt x="215" y="346"/>
                      <a:pt x="208" y="328"/>
                    </a:cubicBezTo>
                    <a:cubicBezTo>
                      <a:pt x="205" y="321"/>
                      <a:pt x="203" y="315"/>
                      <a:pt x="200" y="308"/>
                    </a:cubicBezTo>
                    <a:cubicBezTo>
                      <a:pt x="197" y="298"/>
                      <a:pt x="194" y="288"/>
                      <a:pt x="191" y="279"/>
                    </a:cubicBezTo>
                    <a:cubicBezTo>
                      <a:pt x="191" y="278"/>
                      <a:pt x="191" y="278"/>
                      <a:pt x="191" y="278"/>
                    </a:cubicBezTo>
                    <a:cubicBezTo>
                      <a:pt x="187" y="264"/>
                      <a:pt x="183" y="250"/>
                      <a:pt x="181" y="236"/>
                    </a:cubicBezTo>
                    <a:cubicBezTo>
                      <a:pt x="179" y="228"/>
                      <a:pt x="178" y="221"/>
                      <a:pt x="177" y="214"/>
                    </a:cubicBezTo>
                    <a:cubicBezTo>
                      <a:pt x="174" y="190"/>
                      <a:pt x="172" y="166"/>
                      <a:pt x="173" y="142"/>
                    </a:cubicBezTo>
                    <a:cubicBezTo>
                      <a:pt x="173" y="135"/>
                      <a:pt x="173" y="127"/>
                      <a:pt x="174" y="119"/>
                    </a:cubicBezTo>
                    <a:cubicBezTo>
                      <a:pt x="174" y="117"/>
                      <a:pt x="174" y="115"/>
                      <a:pt x="174" y="113"/>
                    </a:cubicBezTo>
                    <a:cubicBezTo>
                      <a:pt x="177" y="84"/>
                      <a:pt x="182" y="56"/>
                      <a:pt x="190" y="28"/>
                    </a:cubicBezTo>
                    <a:cubicBezTo>
                      <a:pt x="185" y="60"/>
                      <a:pt x="181" y="90"/>
                      <a:pt x="181" y="120"/>
                    </a:cubicBezTo>
                    <a:cubicBezTo>
                      <a:pt x="181" y="127"/>
                      <a:pt x="181" y="135"/>
                      <a:pt x="182" y="142"/>
                    </a:cubicBezTo>
                    <a:cubicBezTo>
                      <a:pt x="182" y="153"/>
                      <a:pt x="183" y="163"/>
                      <a:pt x="184" y="174"/>
                    </a:cubicBezTo>
                    <a:cubicBezTo>
                      <a:pt x="185" y="180"/>
                      <a:pt x="185" y="185"/>
                      <a:pt x="186" y="191"/>
                    </a:cubicBezTo>
                    <a:cubicBezTo>
                      <a:pt x="186" y="191"/>
                      <a:pt x="186" y="191"/>
                      <a:pt x="186" y="192"/>
                    </a:cubicBezTo>
                    <a:cubicBezTo>
                      <a:pt x="191" y="220"/>
                      <a:pt x="199" y="247"/>
                      <a:pt x="209" y="273"/>
                    </a:cubicBezTo>
                    <a:cubicBezTo>
                      <a:pt x="212" y="278"/>
                      <a:pt x="214" y="284"/>
                      <a:pt x="217" y="289"/>
                    </a:cubicBezTo>
                    <a:cubicBezTo>
                      <a:pt x="223" y="303"/>
                      <a:pt x="231" y="316"/>
                      <a:pt x="239" y="329"/>
                    </a:cubicBezTo>
                    <a:cubicBezTo>
                      <a:pt x="241" y="333"/>
                      <a:pt x="243" y="336"/>
                      <a:pt x="246" y="339"/>
                    </a:cubicBezTo>
                    <a:cubicBezTo>
                      <a:pt x="253" y="350"/>
                      <a:pt x="261" y="360"/>
                      <a:pt x="269" y="370"/>
                    </a:cubicBezTo>
                    <a:cubicBezTo>
                      <a:pt x="283" y="343"/>
                      <a:pt x="294" y="316"/>
                      <a:pt x="302" y="288"/>
                    </a:cubicBezTo>
                    <a:cubicBezTo>
                      <a:pt x="304" y="282"/>
                      <a:pt x="306" y="275"/>
                      <a:pt x="307" y="268"/>
                    </a:cubicBezTo>
                    <a:cubicBezTo>
                      <a:pt x="315" y="239"/>
                      <a:pt x="319" y="209"/>
                      <a:pt x="321" y="178"/>
                    </a:cubicBezTo>
                    <a:cubicBezTo>
                      <a:pt x="322" y="161"/>
                      <a:pt x="322" y="144"/>
                      <a:pt x="321" y="127"/>
                    </a:cubicBezTo>
                    <a:cubicBezTo>
                      <a:pt x="321" y="127"/>
                      <a:pt x="321" y="127"/>
                      <a:pt x="321" y="127"/>
                    </a:cubicBezTo>
                    <a:cubicBezTo>
                      <a:pt x="321" y="125"/>
                      <a:pt x="321" y="123"/>
                      <a:pt x="321" y="121"/>
                    </a:cubicBezTo>
                    <a:cubicBezTo>
                      <a:pt x="321" y="119"/>
                      <a:pt x="321" y="117"/>
                      <a:pt x="320" y="116"/>
                    </a:cubicBezTo>
                    <a:cubicBezTo>
                      <a:pt x="319" y="97"/>
                      <a:pt x="317" y="79"/>
                      <a:pt x="314" y="60"/>
                    </a:cubicBezTo>
                    <a:cubicBezTo>
                      <a:pt x="314" y="58"/>
                      <a:pt x="314" y="56"/>
                      <a:pt x="314" y="54"/>
                    </a:cubicBezTo>
                    <a:cubicBezTo>
                      <a:pt x="311" y="40"/>
                      <a:pt x="308" y="26"/>
                      <a:pt x="305" y="11"/>
                    </a:cubicBezTo>
                    <a:cubicBezTo>
                      <a:pt x="304" y="8"/>
                      <a:pt x="303" y="4"/>
                      <a:pt x="30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91" name="Freeform 123"/>
              <p:cNvSpPr>
                <a:spLocks/>
              </p:cNvSpPr>
              <p:nvPr/>
            </p:nvSpPr>
            <p:spPr bwMode="auto">
              <a:xfrm>
                <a:off x="7897812" y="2092326"/>
                <a:ext cx="276225" cy="619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67" y="3"/>
                  </a:cxn>
                  <a:cxn ang="0">
                    <a:pos x="0" y="15"/>
                  </a:cxn>
                  <a:cxn ang="0">
                    <a:pos x="23" y="0"/>
                  </a:cxn>
                  <a:cxn ang="0">
                    <a:pos x="24" y="0"/>
                  </a:cxn>
                </a:cxnLst>
                <a:rect l="0" t="0" r="r" b="b"/>
                <a:pathLst>
                  <a:path w="67" h="15">
                    <a:moveTo>
                      <a:pt x="24" y="0"/>
                    </a:moveTo>
                    <a:cubicBezTo>
                      <a:pt x="35" y="5"/>
                      <a:pt x="49" y="6"/>
                      <a:pt x="67" y="3"/>
                    </a:cubicBezTo>
                    <a:cubicBezTo>
                      <a:pt x="44" y="10"/>
                      <a:pt x="22" y="15"/>
                      <a:pt x="0" y="15"/>
                    </a:cubicBezTo>
                    <a:cubicBezTo>
                      <a:pt x="8" y="11"/>
                      <a:pt x="16" y="6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92" name="Freeform 124"/>
              <p:cNvSpPr>
                <a:spLocks/>
              </p:cNvSpPr>
              <p:nvPr/>
            </p:nvSpPr>
            <p:spPr bwMode="auto">
              <a:xfrm>
                <a:off x="8116887" y="1785938"/>
                <a:ext cx="280988" cy="198438"/>
              </a:xfrm>
              <a:custGeom>
                <a:avLst/>
                <a:gdLst/>
                <a:ahLst/>
                <a:cxnLst>
                  <a:cxn ang="0">
                    <a:pos x="18" y="28"/>
                  </a:cxn>
                  <a:cxn ang="0">
                    <a:pos x="18" y="28"/>
                  </a:cxn>
                  <a:cxn ang="0">
                    <a:pos x="68" y="0"/>
                  </a:cxn>
                  <a:cxn ang="0">
                    <a:pos x="0" y="48"/>
                  </a:cxn>
                  <a:cxn ang="0">
                    <a:pos x="3" y="44"/>
                  </a:cxn>
                  <a:cxn ang="0">
                    <a:pos x="4" y="43"/>
                  </a:cxn>
                  <a:cxn ang="0">
                    <a:pos x="4" y="43"/>
                  </a:cxn>
                  <a:cxn ang="0">
                    <a:pos x="18" y="28"/>
                  </a:cxn>
                </a:cxnLst>
                <a:rect l="0" t="0" r="r" b="b"/>
                <a:pathLst>
                  <a:path w="68" h="48">
                    <a:moveTo>
                      <a:pt x="18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28" y="32"/>
                      <a:pt x="45" y="22"/>
                      <a:pt x="68" y="0"/>
                    </a:cubicBezTo>
                    <a:cubicBezTo>
                      <a:pt x="54" y="27"/>
                      <a:pt x="31" y="43"/>
                      <a:pt x="0" y="48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9" y="38"/>
                      <a:pt x="14" y="33"/>
                      <a:pt x="18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93" name="Freeform 125"/>
              <p:cNvSpPr>
                <a:spLocks/>
              </p:cNvSpPr>
              <p:nvPr/>
            </p:nvSpPr>
            <p:spPr bwMode="auto">
              <a:xfrm>
                <a:off x="7993062" y="1863726"/>
                <a:ext cx="82550" cy="166688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0" y="40"/>
                  </a:cxn>
                  <a:cxn ang="0">
                    <a:pos x="20" y="0"/>
                  </a:cxn>
                  <a:cxn ang="0">
                    <a:pos x="19" y="23"/>
                  </a:cxn>
                  <a:cxn ang="0">
                    <a:pos x="18" y="24"/>
                  </a:cxn>
                </a:cxnLst>
                <a:rect l="0" t="0" r="r" b="b"/>
                <a:pathLst>
                  <a:path w="20" h="40">
                    <a:moveTo>
                      <a:pt x="18" y="24"/>
                    </a:moveTo>
                    <a:cubicBezTo>
                      <a:pt x="12" y="30"/>
                      <a:pt x="6" y="35"/>
                      <a:pt x="0" y="40"/>
                    </a:cubicBezTo>
                    <a:cubicBezTo>
                      <a:pt x="10" y="27"/>
                      <a:pt x="16" y="14"/>
                      <a:pt x="20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4"/>
                      <a:pt x="18" y="24"/>
                      <a:pt x="18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94" name="Freeform 126"/>
              <p:cNvSpPr>
                <a:spLocks/>
              </p:cNvSpPr>
              <p:nvPr/>
            </p:nvSpPr>
            <p:spPr bwMode="auto">
              <a:xfrm>
                <a:off x="8269287" y="1536701"/>
                <a:ext cx="53975" cy="207963"/>
              </a:xfrm>
              <a:custGeom>
                <a:avLst/>
                <a:gdLst/>
                <a:ahLst/>
                <a:cxnLst>
                  <a:cxn ang="0">
                    <a:pos x="0" y="131"/>
                  </a:cxn>
                  <a:cxn ang="0">
                    <a:pos x="34" y="0"/>
                  </a:cxn>
                  <a:cxn ang="0">
                    <a:pos x="34" y="92"/>
                  </a:cxn>
                  <a:cxn ang="0">
                    <a:pos x="0" y="131"/>
                  </a:cxn>
                </a:cxnLst>
                <a:rect l="0" t="0" r="r" b="b"/>
                <a:pathLst>
                  <a:path w="34" h="131">
                    <a:moveTo>
                      <a:pt x="0" y="131"/>
                    </a:moveTo>
                    <a:lnTo>
                      <a:pt x="34" y="0"/>
                    </a:lnTo>
                    <a:lnTo>
                      <a:pt x="34" y="92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95" name="Freeform 127"/>
              <p:cNvSpPr>
                <a:spLocks/>
              </p:cNvSpPr>
              <p:nvPr/>
            </p:nvSpPr>
            <p:spPr bwMode="auto">
              <a:xfrm>
                <a:off x="7988300" y="1516063"/>
                <a:ext cx="144463" cy="269875"/>
              </a:xfrm>
              <a:custGeom>
                <a:avLst/>
                <a:gdLst/>
                <a:ahLst/>
                <a:cxnLst>
                  <a:cxn ang="0">
                    <a:pos x="21" y="45"/>
                  </a:cxn>
                  <a:cxn ang="0">
                    <a:pos x="0" y="65"/>
                  </a:cxn>
                  <a:cxn ang="0">
                    <a:pos x="35" y="0"/>
                  </a:cxn>
                  <a:cxn ang="0">
                    <a:pos x="21" y="45"/>
                  </a:cxn>
                </a:cxnLst>
                <a:rect l="0" t="0" r="r" b="b"/>
                <a:pathLst>
                  <a:path w="35" h="65">
                    <a:moveTo>
                      <a:pt x="21" y="45"/>
                    </a:moveTo>
                    <a:cubicBezTo>
                      <a:pt x="14" y="53"/>
                      <a:pt x="7" y="59"/>
                      <a:pt x="0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1" y="45"/>
                      <a:pt x="21" y="45"/>
                      <a:pt x="21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96" name="Freeform 128"/>
              <p:cNvSpPr>
                <a:spLocks/>
              </p:cNvSpPr>
              <p:nvPr/>
            </p:nvSpPr>
            <p:spPr bwMode="auto">
              <a:xfrm>
                <a:off x="7596187" y="1595438"/>
                <a:ext cx="363538" cy="450850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2" y="107"/>
                  </a:cxn>
                  <a:cxn ang="0">
                    <a:pos x="35" y="77"/>
                  </a:cxn>
                  <a:cxn ang="0">
                    <a:pos x="48" y="61"/>
                  </a:cxn>
                  <a:cxn ang="0">
                    <a:pos x="49" y="59"/>
                  </a:cxn>
                  <a:cxn ang="0">
                    <a:pos x="50" y="57"/>
                  </a:cxn>
                  <a:cxn ang="0">
                    <a:pos x="51" y="56"/>
                  </a:cxn>
                  <a:cxn ang="0">
                    <a:pos x="51" y="56"/>
                  </a:cxn>
                  <a:cxn ang="0">
                    <a:pos x="62" y="38"/>
                  </a:cxn>
                  <a:cxn ang="0">
                    <a:pos x="62" y="38"/>
                  </a:cxn>
                  <a:cxn ang="0">
                    <a:pos x="62" y="38"/>
                  </a:cxn>
                  <a:cxn ang="0">
                    <a:pos x="88" y="0"/>
                  </a:cxn>
                  <a:cxn ang="0">
                    <a:pos x="69" y="41"/>
                  </a:cxn>
                  <a:cxn ang="0">
                    <a:pos x="69" y="42"/>
                  </a:cxn>
                  <a:cxn ang="0">
                    <a:pos x="69" y="42"/>
                  </a:cxn>
                  <a:cxn ang="0">
                    <a:pos x="58" y="60"/>
                  </a:cxn>
                  <a:cxn ang="0">
                    <a:pos x="41" y="83"/>
                  </a:cxn>
                  <a:cxn ang="0">
                    <a:pos x="0" y="109"/>
                  </a:cxn>
                </a:cxnLst>
                <a:rect l="0" t="0" r="r" b="b"/>
                <a:pathLst>
                  <a:path w="88" h="109">
                    <a:moveTo>
                      <a:pt x="0" y="109"/>
                    </a:moveTo>
                    <a:cubicBezTo>
                      <a:pt x="1" y="108"/>
                      <a:pt x="1" y="108"/>
                      <a:pt x="2" y="107"/>
                    </a:cubicBezTo>
                    <a:cubicBezTo>
                      <a:pt x="14" y="99"/>
                      <a:pt x="25" y="89"/>
                      <a:pt x="35" y="77"/>
                    </a:cubicBezTo>
                    <a:cubicBezTo>
                      <a:pt x="39" y="72"/>
                      <a:pt x="43" y="66"/>
                      <a:pt x="48" y="61"/>
                    </a:cubicBezTo>
                    <a:cubicBezTo>
                      <a:pt x="48" y="60"/>
                      <a:pt x="48" y="60"/>
                      <a:pt x="49" y="59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57"/>
                      <a:pt x="50" y="57"/>
                      <a:pt x="51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5" y="50"/>
                      <a:pt x="58" y="44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71" y="26"/>
                      <a:pt x="80" y="13"/>
                      <a:pt x="88" y="0"/>
                    </a:cubicBezTo>
                    <a:cubicBezTo>
                      <a:pt x="83" y="14"/>
                      <a:pt x="77" y="27"/>
                      <a:pt x="69" y="41"/>
                    </a:cubicBezTo>
                    <a:cubicBezTo>
                      <a:pt x="69" y="41"/>
                      <a:pt x="69" y="42"/>
                      <a:pt x="69" y="42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5" y="48"/>
                      <a:pt x="61" y="54"/>
                      <a:pt x="58" y="60"/>
                    </a:cubicBezTo>
                    <a:cubicBezTo>
                      <a:pt x="53" y="68"/>
                      <a:pt x="47" y="75"/>
                      <a:pt x="41" y="83"/>
                    </a:cubicBezTo>
                    <a:lnTo>
                      <a:pt x="0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97" name="Freeform 129"/>
              <p:cNvSpPr>
                <a:spLocks/>
              </p:cNvSpPr>
              <p:nvPr/>
            </p:nvSpPr>
            <p:spPr bwMode="auto">
              <a:xfrm>
                <a:off x="7794625" y="1608138"/>
                <a:ext cx="61913" cy="239713"/>
              </a:xfrm>
              <a:custGeom>
                <a:avLst/>
                <a:gdLst/>
                <a:ahLst/>
                <a:cxnLst>
                  <a:cxn ang="0">
                    <a:pos x="1" y="56"/>
                  </a:cxn>
                  <a:cxn ang="0">
                    <a:pos x="0" y="58"/>
                  </a:cxn>
                  <a:cxn ang="0">
                    <a:pos x="2" y="33"/>
                  </a:cxn>
                  <a:cxn ang="0">
                    <a:pos x="15" y="0"/>
                  </a:cxn>
                  <a:cxn ang="0">
                    <a:pos x="14" y="35"/>
                  </a:cxn>
                  <a:cxn ang="0">
                    <a:pos x="14" y="35"/>
                  </a:cxn>
                  <a:cxn ang="0">
                    <a:pos x="3" y="53"/>
                  </a:cxn>
                  <a:cxn ang="0">
                    <a:pos x="3" y="53"/>
                  </a:cxn>
                  <a:cxn ang="0">
                    <a:pos x="2" y="54"/>
                  </a:cxn>
                  <a:cxn ang="0">
                    <a:pos x="1" y="56"/>
                  </a:cxn>
                </a:cxnLst>
                <a:rect l="0" t="0" r="r" b="b"/>
                <a:pathLst>
                  <a:path w="15" h="58">
                    <a:moveTo>
                      <a:pt x="1" y="56"/>
                    </a:moveTo>
                    <a:cubicBezTo>
                      <a:pt x="0" y="57"/>
                      <a:pt x="0" y="57"/>
                      <a:pt x="0" y="58"/>
                    </a:cubicBezTo>
                    <a:cubicBezTo>
                      <a:pt x="0" y="47"/>
                      <a:pt x="1" y="39"/>
                      <a:pt x="2" y="33"/>
                    </a:cubicBezTo>
                    <a:cubicBezTo>
                      <a:pt x="5" y="22"/>
                      <a:pt x="9" y="11"/>
                      <a:pt x="15" y="0"/>
                    </a:cubicBezTo>
                    <a:cubicBezTo>
                      <a:pt x="8" y="13"/>
                      <a:pt x="8" y="2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0" y="41"/>
                      <a:pt x="7" y="47"/>
                      <a:pt x="3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4"/>
                      <a:pt x="2" y="54"/>
                      <a:pt x="2" y="54"/>
                    </a:cubicBezTo>
                    <a:lnTo>
                      <a:pt x="1" y="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98" name="Freeform 130"/>
              <p:cNvSpPr>
                <a:spLocks/>
              </p:cNvSpPr>
              <p:nvPr/>
            </p:nvSpPr>
            <p:spPr bwMode="auto">
              <a:xfrm>
                <a:off x="7662862" y="1997076"/>
                <a:ext cx="201613" cy="5715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8" y="3"/>
                  </a:cxn>
                  <a:cxn ang="0">
                    <a:pos x="49" y="0"/>
                  </a:cxn>
                  <a:cxn ang="0">
                    <a:pos x="0" y="14"/>
                  </a:cxn>
                  <a:cxn ang="0">
                    <a:pos x="5" y="11"/>
                  </a:cxn>
                  <a:cxn ang="0">
                    <a:pos x="16" y="4"/>
                  </a:cxn>
                </a:cxnLst>
                <a:rect l="0" t="0" r="r" b="b"/>
                <a:pathLst>
                  <a:path w="49" h="14">
                    <a:moveTo>
                      <a:pt x="16" y="4"/>
                    </a:moveTo>
                    <a:cubicBezTo>
                      <a:pt x="17" y="4"/>
                      <a:pt x="17" y="3"/>
                      <a:pt x="18" y="3"/>
                    </a:cubicBezTo>
                    <a:cubicBezTo>
                      <a:pt x="26" y="4"/>
                      <a:pt x="36" y="3"/>
                      <a:pt x="49" y="0"/>
                    </a:cubicBezTo>
                    <a:cubicBezTo>
                      <a:pt x="34" y="7"/>
                      <a:pt x="18" y="11"/>
                      <a:pt x="0" y="14"/>
                    </a:cubicBezTo>
                    <a:cubicBezTo>
                      <a:pt x="1" y="13"/>
                      <a:pt x="3" y="12"/>
                      <a:pt x="5" y="11"/>
                    </a:cubicBezTo>
                    <a:cubicBezTo>
                      <a:pt x="9" y="9"/>
                      <a:pt x="12" y="6"/>
                      <a:pt x="16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99" name="Freeform 131"/>
              <p:cNvSpPr>
                <a:spLocks/>
              </p:cNvSpPr>
              <p:nvPr/>
            </p:nvSpPr>
            <p:spPr bwMode="auto">
              <a:xfrm>
                <a:off x="6488112" y="2046288"/>
                <a:ext cx="495300" cy="174625"/>
              </a:xfrm>
              <a:custGeom>
                <a:avLst/>
                <a:gdLst/>
                <a:ahLst/>
                <a:cxnLst>
                  <a:cxn ang="0">
                    <a:pos x="120" y="36"/>
                  </a:cxn>
                  <a:cxn ang="0">
                    <a:pos x="84" y="28"/>
                  </a:cxn>
                  <a:cxn ang="0">
                    <a:pos x="72" y="28"/>
                  </a:cxn>
                  <a:cxn ang="0">
                    <a:pos x="0" y="42"/>
                  </a:cxn>
                  <a:cxn ang="0">
                    <a:pos x="40" y="24"/>
                  </a:cxn>
                  <a:cxn ang="0">
                    <a:pos x="10" y="0"/>
                  </a:cxn>
                  <a:cxn ang="0">
                    <a:pos x="42" y="18"/>
                  </a:cxn>
                  <a:cxn ang="0">
                    <a:pos x="72" y="23"/>
                  </a:cxn>
                  <a:cxn ang="0">
                    <a:pos x="95" y="20"/>
                  </a:cxn>
                  <a:cxn ang="0">
                    <a:pos x="95" y="19"/>
                  </a:cxn>
                  <a:cxn ang="0">
                    <a:pos x="120" y="36"/>
                  </a:cxn>
                </a:cxnLst>
                <a:rect l="0" t="0" r="r" b="b"/>
                <a:pathLst>
                  <a:path w="120" h="42">
                    <a:moveTo>
                      <a:pt x="120" y="36"/>
                    </a:moveTo>
                    <a:cubicBezTo>
                      <a:pt x="110" y="31"/>
                      <a:pt x="97" y="29"/>
                      <a:pt x="84" y="28"/>
                    </a:cubicBezTo>
                    <a:cubicBezTo>
                      <a:pt x="80" y="28"/>
                      <a:pt x="76" y="28"/>
                      <a:pt x="72" y="28"/>
                    </a:cubicBezTo>
                    <a:cubicBezTo>
                      <a:pt x="49" y="28"/>
                      <a:pt x="25" y="33"/>
                      <a:pt x="0" y="42"/>
                    </a:cubicBezTo>
                    <a:cubicBezTo>
                      <a:pt x="11" y="30"/>
                      <a:pt x="25" y="24"/>
                      <a:pt x="40" y="24"/>
                    </a:cubicBezTo>
                    <a:cubicBezTo>
                      <a:pt x="25" y="18"/>
                      <a:pt x="15" y="10"/>
                      <a:pt x="10" y="0"/>
                    </a:cubicBezTo>
                    <a:cubicBezTo>
                      <a:pt x="20" y="8"/>
                      <a:pt x="31" y="14"/>
                      <a:pt x="42" y="18"/>
                    </a:cubicBezTo>
                    <a:cubicBezTo>
                      <a:pt x="52" y="21"/>
                      <a:pt x="62" y="23"/>
                      <a:pt x="72" y="23"/>
                    </a:cubicBezTo>
                    <a:cubicBezTo>
                      <a:pt x="80" y="23"/>
                      <a:pt x="87" y="22"/>
                      <a:pt x="95" y="20"/>
                    </a:cubicBezTo>
                    <a:cubicBezTo>
                      <a:pt x="95" y="20"/>
                      <a:pt x="95" y="20"/>
                      <a:pt x="95" y="19"/>
                    </a:cubicBezTo>
                    <a:lnTo>
                      <a:pt x="120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0" name="Freeform 132"/>
              <p:cNvSpPr>
                <a:spLocks/>
              </p:cNvSpPr>
              <p:nvPr/>
            </p:nvSpPr>
            <p:spPr bwMode="auto">
              <a:xfrm>
                <a:off x="6761162" y="1752601"/>
                <a:ext cx="53975" cy="2270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55"/>
                  </a:cxn>
                  <a:cxn ang="0">
                    <a:pos x="3" y="45"/>
                  </a:cxn>
                  <a:cxn ang="0">
                    <a:pos x="0" y="0"/>
                  </a:cxn>
                </a:cxnLst>
                <a:rect l="0" t="0" r="r" b="b"/>
                <a:pathLst>
                  <a:path w="13" h="55">
                    <a:moveTo>
                      <a:pt x="0" y="0"/>
                    </a:moveTo>
                    <a:cubicBezTo>
                      <a:pt x="7" y="18"/>
                      <a:pt x="11" y="36"/>
                      <a:pt x="13" y="55"/>
                    </a:cubicBezTo>
                    <a:cubicBezTo>
                      <a:pt x="9" y="51"/>
                      <a:pt x="6" y="48"/>
                      <a:pt x="3" y="45"/>
                    </a:cubicBezTo>
                    <a:cubicBezTo>
                      <a:pt x="5" y="30"/>
                      <a:pt x="4" y="15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1" name="Freeform 133"/>
              <p:cNvSpPr>
                <a:spLocks/>
              </p:cNvSpPr>
              <p:nvPr/>
            </p:nvSpPr>
            <p:spPr bwMode="auto">
              <a:xfrm>
                <a:off x="6384925" y="1727201"/>
                <a:ext cx="65088" cy="125413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9" y="27"/>
                  </a:cxn>
                  <a:cxn ang="0">
                    <a:pos x="0" y="0"/>
                  </a:cxn>
                  <a:cxn ang="0">
                    <a:pos x="15" y="25"/>
                  </a:cxn>
                  <a:cxn ang="0">
                    <a:pos x="16" y="30"/>
                  </a:cxn>
                  <a:cxn ang="0">
                    <a:pos x="15" y="29"/>
                  </a:cxn>
                </a:cxnLst>
                <a:rect l="0" t="0" r="r" b="b"/>
                <a:pathLst>
                  <a:path w="16" h="30">
                    <a:moveTo>
                      <a:pt x="15" y="29"/>
                    </a:moveTo>
                    <a:cubicBezTo>
                      <a:pt x="13" y="29"/>
                      <a:pt x="11" y="28"/>
                      <a:pt x="9" y="27"/>
                    </a:cubicBezTo>
                    <a:cubicBezTo>
                      <a:pt x="8" y="18"/>
                      <a:pt x="5" y="9"/>
                      <a:pt x="0" y="0"/>
                    </a:cubicBezTo>
                    <a:cubicBezTo>
                      <a:pt x="6" y="8"/>
                      <a:pt x="11" y="17"/>
                      <a:pt x="15" y="25"/>
                    </a:cubicBezTo>
                    <a:cubicBezTo>
                      <a:pt x="15" y="26"/>
                      <a:pt x="16" y="28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2" name="Freeform 134"/>
              <p:cNvSpPr>
                <a:spLocks/>
              </p:cNvSpPr>
              <p:nvPr/>
            </p:nvSpPr>
            <p:spPr bwMode="auto">
              <a:xfrm>
                <a:off x="6276975" y="1889126"/>
                <a:ext cx="206375" cy="5873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50" y="5"/>
                  </a:cxn>
                  <a:cxn ang="0">
                    <a:pos x="0" y="14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38" y="0"/>
                  </a:cxn>
                </a:cxnLst>
                <a:rect l="0" t="0" r="r" b="b"/>
                <a:pathLst>
                  <a:path w="50" h="14">
                    <a:moveTo>
                      <a:pt x="38" y="0"/>
                    </a:moveTo>
                    <a:cubicBezTo>
                      <a:pt x="42" y="1"/>
                      <a:pt x="46" y="3"/>
                      <a:pt x="50" y="5"/>
                    </a:cubicBezTo>
                    <a:cubicBezTo>
                      <a:pt x="32" y="9"/>
                      <a:pt x="15" y="12"/>
                      <a:pt x="0" y="14"/>
                    </a:cubicBezTo>
                    <a:cubicBezTo>
                      <a:pt x="12" y="10"/>
                      <a:pt x="23" y="6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5" y="1"/>
                      <a:pt x="36" y="0"/>
                      <a:pt x="3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3" name="Freeform 135"/>
              <p:cNvSpPr>
                <a:spLocks/>
              </p:cNvSpPr>
              <p:nvPr/>
            </p:nvSpPr>
            <p:spPr bwMode="auto">
              <a:xfrm>
                <a:off x="6313487" y="1436688"/>
                <a:ext cx="236538" cy="141288"/>
              </a:xfrm>
              <a:custGeom>
                <a:avLst/>
                <a:gdLst/>
                <a:ahLst/>
                <a:cxnLst>
                  <a:cxn ang="0">
                    <a:pos x="52" y="21"/>
                  </a:cxn>
                  <a:cxn ang="0">
                    <a:pos x="57" y="34"/>
                  </a:cxn>
                  <a:cxn ang="0">
                    <a:pos x="0" y="0"/>
                  </a:cxn>
                  <a:cxn ang="0">
                    <a:pos x="52" y="21"/>
                  </a:cxn>
                </a:cxnLst>
                <a:rect l="0" t="0" r="r" b="b"/>
                <a:pathLst>
                  <a:path w="57" h="34">
                    <a:moveTo>
                      <a:pt x="52" y="21"/>
                    </a:moveTo>
                    <a:cubicBezTo>
                      <a:pt x="54" y="26"/>
                      <a:pt x="55" y="30"/>
                      <a:pt x="57" y="34"/>
                    </a:cubicBezTo>
                    <a:cubicBezTo>
                      <a:pt x="36" y="25"/>
                      <a:pt x="17" y="14"/>
                      <a:pt x="0" y="0"/>
                    </a:cubicBezTo>
                    <a:cubicBezTo>
                      <a:pt x="17" y="9"/>
                      <a:pt x="34" y="16"/>
                      <a:pt x="52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4" name="Freeform 136"/>
              <p:cNvSpPr>
                <a:spLocks/>
              </p:cNvSpPr>
              <p:nvPr/>
            </p:nvSpPr>
            <p:spPr bwMode="auto">
              <a:xfrm>
                <a:off x="6616700" y="1446213"/>
                <a:ext cx="65088" cy="252413"/>
              </a:xfrm>
              <a:custGeom>
                <a:avLst/>
                <a:gdLst/>
                <a:ahLst/>
                <a:cxnLst>
                  <a:cxn ang="0">
                    <a:pos x="6" y="61"/>
                  </a:cxn>
                  <a:cxn ang="0">
                    <a:pos x="0" y="43"/>
                  </a:cxn>
                  <a:cxn ang="0">
                    <a:pos x="13" y="0"/>
                  </a:cxn>
                  <a:cxn ang="0">
                    <a:pos x="6" y="61"/>
                  </a:cxn>
                </a:cxnLst>
                <a:rect l="0" t="0" r="r" b="b"/>
                <a:pathLst>
                  <a:path w="16" h="61">
                    <a:moveTo>
                      <a:pt x="6" y="61"/>
                    </a:moveTo>
                    <a:cubicBezTo>
                      <a:pt x="5" y="55"/>
                      <a:pt x="2" y="49"/>
                      <a:pt x="0" y="43"/>
                    </a:cubicBezTo>
                    <a:cubicBezTo>
                      <a:pt x="8" y="31"/>
                      <a:pt x="12" y="17"/>
                      <a:pt x="13" y="0"/>
                    </a:cubicBezTo>
                    <a:cubicBezTo>
                      <a:pt x="16" y="20"/>
                      <a:pt x="14" y="41"/>
                      <a:pt x="6" y="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5" name="Freeform 137"/>
              <p:cNvSpPr>
                <a:spLocks/>
              </p:cNvSpPr>
              <p:nvPr/>
            </p:nvSpPr>
            <p:spPr bwMode="auto">
              <a:xfrm>
                <a:off x="6797675" y="1384301"/>
                <a:ext cx="103188" cy="198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26"/>
                  </a:cxn>
                  <a:cxn ang="0">
                    <a:pos x="25" y="48"/>
                  </a:cxn>
                  <a:cxn ang="0">
                    <a:pos x="0" y="0"/>
                  </a:cxn>
                </a:cxnLst>
                <a:rect l="0" t="0" r="r" b="b"/>
                <a:pathLst>
                  <a:path w="25" h="48">
                    <a:moveTo>
                      <a:pt x="0" y="0"/>
                    </a:moveTo>
                    <a:cubicBezTo>
                      <a:pt x="4" y="11"/>
                      <a:pt x="11" y="19"/>
                      <a:pt x="21" y="26"/>
                    </a:cubicBezTo>
                    <a:cubicBezTo>
                      <a:pt x="22" y="33"/>
                      <a:pt x="23" y="40"/>
                      <a:pt x="25" y="48"/>
                    </a:cubicBezTo>
                    <a:cubicBezTo>
                      <a:pt x="13" y="32"/>
                      <a:pt x="5" y="17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6" name="Freeform 138"/>
              <p:cNvSpPr>
                <a:spLocks/>
              </p:cNvSpPr>
              <p:nvPr/>
            </p:nvSpPr>
            <p:spPr bwMode="auto">
              <a:xfrm>
                <a:off x="6913562" y="1196976"/>
                <a:ext cx="87313" cy="198438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21" y="0"/>
                  </a:cxn>
                  <a:cxn ang="0">
                    <a:pos x="2" y="48"/>
                  </a:cxn>
                  <a:cxn ang="0">
                    <a:pos x="0" y="31"/>
                  </a:cxn>
                </a:cxnLst>
                <a:rect l="0" t="0" r="r" b="b"/>
                <a:pathLst>
                  <a:path w="21" h="48">
                    <a:moveTo>
                      <a:pt x="0" y="31"/>
                    </a:moveTo>
                    <a:cubicBezTo>
                      <a:pt x="10" y="23"/>
                      <a:pt x="17" y="12"/>
                      <a:pt x="21" y="0"/>
                    </a:cubicBezTo>
                    <a:cubicBezTo>
                      <a:pt x="18" y="16"/>
                      <a:pt x="12" y="32"/>
                      <a:pt x="2" y="48"/>
                    </a:cubicBezTo>
                    <a:cubicBezTo>
                      <a:pt x="1" y="42"/>
                      <a:pt x="1" y="37"/>
                      <a:pt x="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7" name="Freeform 139"/>
              <p:cNvSpPr>
                <a:spLocks/>
              </p:cNvSpPr>
              <p:nvPr/>
            </p:nvSpPr>
            <p:spPr bwMode="auto">
              <a:xfrm>
                <a:off x="7016750" y="1163638"/>
                <a:ext cx="244475" cy="638175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2" y="61"/>
                  </a:cxn>
                  <a:cxn ang="0">
                    <a:pos x="48" y="76"/>
                  </a:cxn>
                  <a:cxn ang="0">
                    <a:pos x="38" y="103"/>
                  </a:cxn>
                  <a:cxn ang="0">
                    <a:pos x="13" y="148"/>
                  </a:cxn>
                  <a:cxn ang="0">
                    <a:pos x="8" y="154"/>
                  </a:cxn>
                  <a:cxn ang="0">
                    <a:pos x="0" y="138"/>
                  </a:cxn>
                  <a:cxn ang="0">
                    <a:pos x="1" y="139"/>
                  </a:cxn>
                  <a:cxn ang="0">
                    <a:pos x="3" y="139"/>
                  </a:cxn>
                  <a:cxn ang="0">
                    <a:pos x="20" y="115"/>
                  </a:cxn>
                  <a:cxn ang="0">
                    <a:pos x="28" y="99"/>
                  </a:cxn>
                  <a:cxn ang="0">
                    <a:pos x="41" y="72"/>
                  </a:cxn>
                  <a:cxn ang="0">
                    <a:pos x="41" y="71"/>
                  </a:cxn>
                  <a:cxn ang="0">
                    <a:pos x="43" y="67"/>
                  </a:cxn>
                  <a:cxn ang="0">
                    <a:pos x="45" y="60"/>
                  </a:cxn>
                  <a:cxn ang="0">
                    <a:pos x="42" y="0"/>
                  </a:cxn>
                  <a:cxn ang="0">
                    <a:pos x="43" y="0"/>
                  </a:cxn>
                </a:cxnLst>
                <a:rect l="0" t="0" r="r" b="b"/>
                <a:pathLst>
                  <a:path w="59" h="154">
                    <a:moveTo>
                      <a:pt x="43" y="0"/>
                    </a:moveTo>
                    <a:cubicBezTo>
                      <a:pt x="56" y="17"/>
                      <a:pt x="59" y="37"/>
                      <a:pt x="52" y="61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5" y="86"/>
                      <a:pt x="41" y="95"/>
                      <a:pt x="38" y="103"/>
                    </a:cubicBezTo>
                    <a:cubicBezTo>
                      <a:pt x="30" y="122"/>
                      <a:pt x="22" y="137"/>
                      <a:pt x="13" y="148"/>
                    </a:cubicBezTo>
                    <a:cubicBezTo>
                      <a:pt x="11" y="150"/>
                      <a:pt x="9" y="152"/>
                      <a:pt x="8" y="154"/>
                    </a:cubicBezTo>
                    <a:cubicBezTo>
                      <a:pt x="5" y="149"/>
                      <a:pt x="3" y="143"/>
                      <a:pt x="0" y="138"/>
                    </a:cubicBezTo>
                    <a:cubicBezTo>
                      <a:pt x="1" y="138"/>
                      <a:pt x="1" y="139"/>
                      <a:pt x="1" y="139"/>
                    </a:cubicBezTo>
                    <a:cubicBezTo>
                      <a:pt x="2" y="139"/>
                      <a:pt x="2" y="139"/>
                      <a:pt x="3" y="139"/>
                    </a:cubicBezTo>
                    <a:cubicBezTo>
                      <a:pt x="7" y="137"/>
                      <a:pt x="12" y="129"/>
                      <a:pt x="20" y="115"/>
                    </a:cubicBezTo>
                    <a:cubicBezTo>
                      <a:pt x="22" y="110"/>
                      <a:pt x="25" y="105"/>
                      <a:pt x="28" y="99"/>
                    </a:cubicBezTo>
                    <a:cubicBezTo>
                      <a:pt x="32" y="91"/>
                      <a:pt x="36" y="82"/>
                      <a:pt x="41" y="72"/>
                    </a:cubicBezTo>
                    <a:cubicBezTo>
                      <a:pt x="41" y="72"/>
                      <a:pt x="41" y="71"/>
                      <a:pt x="41" y="71"/>
                    </a:cubicBezTo>
                    <a:cubicBezTo>
                      <a:pt x="42" y="70"/>
                      <a:pt x="42" y="69"/>
                      <a:pt x="43" y="67"/>
                    </a:cubicBezTo>
                    <a:cubicBezTo>
                      <a:pt x="44" y="65"/>
                      <a:pt x="45" y="62"/>
                      <a:pt x="45" y="60"/>
                    </a:cubicBezTo>
                    <a:cubicBezTo>
                      <a:pt x="50" y="40"/>
                      <a:pt x="49" y="20"/>
                      <a:pt x="42" y="0"/>
                    </a:cubicBez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8" name="Freeform 140"/>
              <p:cNvSpPr>
                <a:spLocks/>
              </p:cNvSpPr>
              <p:nvPr/>
            </p:nvSpPr>
            <p:spPr bwMode="auto">
              <a:xfrm>
                <a:off x="7078662" y="1441451"/>
                <a:ext cx="53975" cy="1984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32"/>
                  </a:cxn>
                  <a:cxn ang="0">
                    <a:pos x="5" y="48"/>
                  </a:cxn>
                  <a:cxn ang="0">
                    <a:pos x="3" y="0"/>
                  </a:cxn>
                </a:cxnLst>
                <a:rect l="0" t="0" r="r" b="b"/>
                <a:pathLst>
                  <a:path w="13" h="48">
                    <a:moveTo>
                      <a:pt x="3" y="0"/>
                    </a:moveTo>
                    <a:cubicBezTo>
                      <a:pt x="1" y="14"/>
                      <a:pt x="4" y="25"/>
                      <a:pt x="13" y="32"/>
                    </a:cubicBezTo>
                    <a:cubicBezTo>
                      <a:pt x="10" y="38"/>
                      <a:pt x="7" y="43"/>
                      <a:pt x="5" y="48"/>
                    </a:cubicBezTo>
                    <a:cubicBezTo>
                      <a:pt x="1" y="33"/>
                      <a:pt x="0" y="17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09" name="Freeform 141"/>
              <p:cNvSpPr>
                <a:spLocks/>
              </p:cNvSpPr>
              <p:nvPr/>
            </p:nvSpPr>
            <p:spPr bwMode="auto">
              <a:xfrm>
                <a:off x="7215187" y="1338263"/>
                <a:ext cx="190500" cy="1412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34"/>
                  </a:cxn>
                  <a:cxn ang="0">
                    <a:pos x="4" y="19"/>
                  </a:cxn>
                  <a:cxn ang="0">
                    <a:pos x="46" y="0"/>
                  </a:cxn>
                  <a:cxn ang="0">
                    <a:pos x="9" y="30"/>
                  </a:cxn>
                  <a:cxn ang="0">
                    <a:pos x="0" y="33"/>
                  </a:cxn>
                </a:cxnLst>
                <a:rect l="0" t="0" r="r" b="b"/>
                <a:pathLst>
                  <a:path w="46" h="34">
                    <a:moveTo>
                      <a:pt x="0" y="33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5" y="20"/>
                      <a:pt x="29" y="13"/>
                      <a:pt x="46" y="0"/>
                    </a:cubicBezTo>
                    <a:cubicBezTo>
                      <a:pt x="36" y="13"/>
                      <a:pt x="24" y="23"/>
                      <a:pt x="9" y="30"/>
                    </a:cubicBezTo>
                    <a:cubicBezTo>
                      <a:pt x="6" y="31"/>
                      <a:pt x="4" y="32"/>
                      <a:pt x="0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10" name="Freeform 142"/>
              <p:cNvSpPr>
                <a:spLocks/>
              </p:cNvSpPr>
              <p:nvPr/>
            </p:nvSpPr>
            <p:spPr bwMode="auto">
              <a:xfrm>
                <a:off x="7372350" y="1590676"/>
                <a:ext cx="49213" cy="207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30"/>
                  </a:cxn>
                  <a:cxn ang="0">
                    <a:pos x="7" y="50"/>
                  </a:cxn>
                  <a:cxn ang="0">
                    <a:pos x="0" y="0"/>
                  </a:cxn>
                </a:cxnLst>
                <a:rect l="0" t="0" r="r" b="b"/>
                <a:pathLst>
                  <a:path w="12" h="50">
                    <a:moveTo>
                      <a:pt x="0" y="0"/>
                    </a:moveTo>
                    <a:cubicBezTo>
                      <a:pt x="12" y="30"/>
                      <a:pt x="12" y="30"/>
                      <a:pt x="12" y="30"/>
                    </a:cubicBezTo>
                    <a:cubicBezTo>
                      <a:pt x="11" y="37"/>
                      <a:pt x="9" y="44"/>
                      <a:pt x="7" y="5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11" name="Freeform 143"/>
              <p:cNvSpPr>
                <a:spLocks/>
              </p:cNvSpPr>
              <p:nvPr/>
            </p:nvSpPr>
            <p:spPr bwMode="auto">
              <a:xfrm>
                <a:off x="7446962" y="1006476"/>
                <a:ext cx="404813" cy="969963"/>
              </a:xfrm>
              <a:custGeom>
                <a:avLst/>
                <a:gdLst/>
                <a:ahLst/>
                <a:cxnLst>
                  <a:cxn ang="0">
                    <a:pos x="53" y="62"/>
                  </a:cxn>
                  <a:cxn ang="0">
                    <a:pos x="51" y="118"/>
                  </a:cxn>
                  <a:cxn ang="0">
                    <a:pos x="43" y="159"/>
                  </a:cxn>
                  <a:cxn ang="0">
                    <a:pos x="25" y="198"/>
                  </a:cxn>
                  <a:cxn ang="0">
                    <a:pos x="0" y="234"/>
                  </a:cxn>
                  <a:cxn ang="0">
                    <a:pos x="11" y="195"/>
                  </a:cxn>
                  <a:cxn ang="0">
                    <a:pos x="11" y="191"/>
                  </a:cxn>
                  <a:cxn ang="0">
                    <a:pos x="19" y="177"/>
                  </a:cxn>
                  <a:cxn ang="0">
                    <a:pos x="19" y="177"/>
                  </a:cxn>
                  <a:cxn ang="0">
                    <a:pos x="30" y="153"/>
                  </a:cxn>
                  <a:cxn ang="0">
                    <a:pos x="38" y="131"/>
                  </a:cxn>
                  <a:cxn ang="0">
                    <a:pos x="44" y="63"/>
                  </a:cxn>
                  <a:cxn ang="0">
                    <a:pos x="31" y="22"/>
                  </a:cxn>
                  <a:cxn ang="0">
                    <a:pos x="53" y="48"/>
                  </a:cxn>
                  <a:cxn ang="0">
                    <a:pos x="98" y="0"/>
                  </a:cxn>
                  <a:cxn ang="0">
                    <a:pos x="53" y="61"/>
                  </a:cxn>
                  <a:cxn ang="0">
                    <a:pos x="53" y="62"/>
                  </a:cxn>
                </a:cxnLst>
                <a:rect l="0" t="0" r="r" b="b"/>
                <a:pathLst>
                  <a:path w="98" h="234">
                    <a:moveTo>
                      <a:pt x="53" y="62"/>
                    </a:moveTo>
                    <a:cubicBezTo>
                      <a:pt x="56" y="81"/>
                      <a:pt x="55" y="99"/>
                      <a:pt x="51" y="118"/>
                    </a:cubicBezTo>
                    <a:cubicBezTo>
                      <a:pt x="43" y="159"/>
                      <a:pt x="43" y="159"/>
                      <a:pt x="43" y="159"/>
                    </a:cubicBezTo>
                    <a:cubicBezTo>
                      <a:pt x="38" y="174"/>
                      <a:pt x="32" y="187"/>
                      <a:pt x="25" y="198"/>
                    </a:cubicBezTo>
                    <a:cubicBezTo>
                      <a:pt x="18" y="212"/>
                      <a:pt x="9" y="223"/>
                      <a:pt x="0" y="234"/>
                    </a:cubicBezTo>
                    <a:cubicBezTo>
                      <a:pt x="4" y="221"/>
                      <a:pt x="8" y="208"/>
                      <a:pt x="11" y="195"/>
                    </a:cubicBezTo>
                    <a:cubicBezTo>
                      <a:pt x="11" y="194"/>
                      <a:pt x="11" y="192"/>
                      <a:pt x="11" y="191"/>
                    </a:cubicBezTo>
                    <a:cubicBezTo>
                      <a:pt x="14" y="187"/>
                      <a:pt x="17" y="182"/>
                      <a:pt x="19" y="177"/>
                    </a:cubicBezTo>
                    <a:cubicBezTo>
                      <a:pt x="19" y="177"/>
                      <a:pt x="19" y="177"/>
                      <a:pt x="19" y="177"/>
                    </a:cubicBezTo>
                    <a:cubicBezTo>
                      <a:pt x="24" y="169"/>
                      <a:pt x="27" y="161"/>
                      <a:pt x="30" y="153"/>
                    </a:cubicBezTo>
                    <a:cubicBezTo>
                      <a:pt x="33" y="146"/>
                      <a:pt x="36" y="138"/>
                      <a:pt x="38" y="131"/>
                    </a:cubicBezTo>
                    <a:cubicBezTo>
                      <a:pt x="44" y="106"/>
                      <a:pt x="47" y="83"/>
                      <a:pt x="44" y="63"/>
                    </a:cubicBezTo>
                    <a:cubicBezTo>
                      <a:pt x="42" y="48"/>
                      <a:pt x="38" y="34"/>
                      <a:pt x="31" y="22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72" y="34"/>
                      <a:pt x="88" y="18"/>
                      <a:pt x="98" y="0"/>
                    </a:cubicBezTo>
                    <a:cubicBezTo>
                      <a:pt x="88" y="20"/>
                      <a:pt x="72" y="41"/>
                      <a:pt x="53" y="61"/>
                    </a:cubicBezTo>
                    <a:cubicBezTo>
                      <a:pt x="53" y="61"/>
                      <a:pt x="53" y="62"/>
                      <a:pt x="53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12" name="Freeform 144"/>
              <p:cNvSpPr>
                <a:spLocks/>
              </p:cNvSpPr>
              <p:nvPr/>
            </p:nvSpPr>
            <p:spPr bwMode="auto">
              <a:xfrm>
                <a:off x="7624762" y="1184276"/>
                <a:ext cx="466725" cy="481013"/>
              </a:xfrm>
              <a:custGeom>
                <a:avLst/>
                <a:gdLst/>
                <a:ahLst/>
                <a:cxnLst>
                  <a:cxn ang="0">
                    <a:pos x="38" y="58"/>
                  </a:cxn>
                  <a:cxn ang="0">
                    <a:pos x="61" y="39"/>
                  </a:cxn>
                  <a:cxn ang="0">
                    <a:pos x="63" y="37"/>
                  </a:cxn>
                  <a:cxn ang="0">
                    <a:pos x="107" y="0"/>
                  </a:cxn>
                  <a:cxn ang="0">
                    <a:pos x="67" y="44"/>
                  </a:cxn>
                  <a:cxn ang="0">
                    <a:pos x="113" y="35"/>
                  </a:cxn>
                  <a:cxn ang="0">
                    <a:pos x="69" y="56"/>
                  </a:cxn>
                  <a:cxn ang="0">
                    <a:pos x="60" y="56"/>
                  </a:cxn>
                  <a:cxn ang="0">
                    <a:pos x="42" y="64"/>
                  </a:cxn>
                  <a:cxn ang="0">
                    <a:pos x="10" y="97"/>
                  </a:cxn>
                  <a:cxn ang="0">
                    <a:pos x="0" y="115"/>
                  </a:cxn>
                  <a:cxn ang="0">
                    <a:pos x="0" y="116"/>
                  </a:cxn>
                  <a:cxn ang="0">
                    <a:pos x="8" y="75"/>
                  </a:cxn>
                  <a:cxn ang="0">
                    <a:pos x="38" y="58"/>
                  </a:cxn>
                </a:cxnLst>
                <a:rect l="0" t="0" r="r" b="b"/>
                <a:pathLst>
                  <a:path w="113" h="116">
                    <a:moveTo>
                      <a:pt x="38" y="58"/>
                    </a:moveTo>
                    <a:cubicBezTo>
                      <a:pt x="48" y="52"/>
                      <a:pt x="55" y="46"/>
                      <a:pt x="61" y="39"/>
                    </a:cubicBezTo>
                    <a:cubicBezTo>
                      <a:pt x="62" y="38"/>
                      <a:pt x="62" y="38"/>
                      <a:pt x="63" y="37"/>
                    </a:cubicBezTo>
                    <a:cubicBezTo>
                      <a:pt x="72" y="22"/>
                      <a:pt x="87" y="10"/>
                      <a:pt x="107" y="0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81" y="47"/>
                      <a:pt x="96" y="44"/>
                      <a:pt x="113" y="35"/>
                    </a:cubicBezTo>
                    <a:cubicBezTo>
                      <a:pt x="102" y="47"/>
                      <a:pt x="87" y="54"/>
                      <a:pt x="69" y="56"/>
                    </a:cubicBezTo>
                    <a:cubicBezTo>
                      <a:pt x="66" y="56"/>
                      <a:pt x="63" y="56"/>
                      <a:pt x="60" y="56"/>
                    </a:cubicBezTo>
                    <a:cubicBezTo>
                      <a:pt x="53" y="58"/>
                      <a:pt x="47" y="61"/>
                      <a:pt x="42" y="64"/>
                    </a:cubicBezTo>
                    <a:cubicBezTo>
                      <a:pt x="29" y="72"/>
                      <a:pt x="19" y="83"/>
                      <a:pt x="10" y="97"/>
                    </a:cubicBezTo>
                    <a:cubicBezTo>
                      <a:pt x="6" y="102"/>
                      <a:pt x="3" y="109"/>
                      <a:pt x="0" y="115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19" y="70"/>
                      <a:pt x="29" y="64"/>
                      <a:pt x="38" y="5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13" name="Freeform 145"/>
              <p:cNvSpPr>
                <a:spLocks/>
              </p:cNvSpPr>
              <p:nvPr/>
            </p:nvSpPr>
            <p:spPr bwMode="auto">
              <a:xfrm>
                <a:off x="7264400" y="895351"/>
                <a:ext cx="215900" cy="244475"/>
              </a:xfrm>
              <a:custGeom>
                <a:avLst/>
                <a:gdLst/>
                <a:ahLst/>
                <a:cxnLst>
                  <a:cxn ang="0">
                    <a:pos x="52" y="59"/>
                  </a:cxn>
                  <a:cxn ang="0">
                    <a:pos x="0" y="0"/>
                  </a:cxn>
                  <a:cxn ang="0">
                    <a:pos x="51" y="46"/>
                  </a:cxn>
                  <a:cxn ang="0">
                    <a:pos x="52" y="51"/>
                  </a:cxn>
                  <a:cxn ang="0">
                    <a:pos x="52" y="57"/>
                  </a:cxn>
                  <a:cxn ang="0">
                    <a:pos x="52" y="59"/>
                  </a:cxn>
                </a:cxnLst>
                <a:rect l="0" t="0" r="r" b="b"/>
                <a:pathLst>
                  <a:path w="52" h="59">
                    <a:moveTo>
                      <a:pt x="52" y="5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7"/>
                      <a:pt x="52" y="49"/>
                      <a:pt x="52" y="51"/>
                    </a:cubicBezTo>
                    <a:cubicBezTo>
                      <a:pt x="52" y="53"/>
                      <a:pt x="52" y="55"/>
                      <a:pt x="52" y="57"/>
                    </a:cubicBezTo>
                    <a:lnTo>
                      <a:pt x="52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14" name="Freeform 146"/>
              <p:cNvSpPr>
                <a:spLocks/>
              </p:cNvSpPr>
              <p:nvPr/>
            </p:nvSpPr>
            <p:spPr bwMode="auto">
              <a:xfrm>
                <a:off x="7459662" y="666751"/>
                <a:ext cx="131763" cy="219075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0" y="39"/>
                  </a:cxn>
                  <a:cxn ang="0">
                    <a:pos x="32" y="0"/>
                  </a:cxn>
                  <a:cxn ang="0">
                    <a:pos x="2" y="53"/>
                  </a:cxn>
                  <a:cxn ang="0">
                    <a:pos x="1" y="45"/>
                  </a:cxn>
                  <a:cxn ang="0">
                    <a:pos x="0" y="39"/>
                  </a:cxn>
                </a:cxnLst>
                <a:rect l="0" t="0" r="r" b="b"/>
                <a:pathLst>
                  <a:path w="32" h="53">
                    <a:moveTo>
                      <a:pt x="0" y="39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0"/>
                      <a:pt x="1" y="48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15" name="Freeform 147"/>
              <p:cNvSpPr>
                <a:spLocks/>
              </p:cNvSpPr>
              <p:nvPr/>
            </p:nvSpPr>
            <p:spPr bwMode="auto">
              <a:xfrm>
                <a:off x="6573837" y="811213"/>
                <a:ext cx="298450" cy="381000"/>
              </a:xfrm>
              <a:custGeom>
                <a:avLst/>
                <a:gdLst/>
                <a:ahLst/>
                <a:cxnLst>
                  <a:cxn ang="0">
                    <a:pos x="40" y="13"/>
                  </a:cxn>
                  <a:cxn ang="0">
                    <a:pos x="64" y="57"/>
                  </a:cxn>
                  <a:cxn ang="0">
                    <a:pos x="67" y="62"/>
                  </a:cxn>
                  <a:cxn ang="0">
                    <a:pos x="69" y="65"/>
                  </a:cxn>
                  <a:cxn ang="0">
                    <a:pos x="72" y="69"/>
                  </a:cxn>
                  <a:cxn ang="0">
                    <a:pos x="71" y="92"/>
                  </a:cxn>
                  <a:cxn ang="0">
                    <a:pos x="0" y="0"/>
                  </a:cxn>
                  <a:cxn ang="0">
                    <a:pos x="58" y="61"/>
                  </a:cxn>
                  <a:cxn ang="0">
                    <a:pos x="40" y="13"/>
                  </a:cxn>
                </a:cxnLst>
                <a:rect l="0" t="0" r="r" b="b"/>
                <a:pathLst>
                  <a:path w="72" h="92">
                    <a:moveTo>
                      <a:pt x="40" y="13"/>
                    </a:moveTo>
                    <a:cubicBezTo>
                      <a:pt x="48" y="30"/>
                      <a:pt x="56" y="44"/>
                      <a:pt x="64" y="57"/>
                    </a:cubicBezTo>
                    <a:cubicBezTo>
                      <a:pt x="65" y="59"/>
                      <a:pt x="66" y="60"/>
                      <a:pt x="67" y="62"/>
                    </a:cubicBezTo>
                    <a:cubicBezTo>
                      <a:pt x="68" y="63"/>
                      <a:pt x="68" y="64"/>
                      <a:pt x="69" y="65"/>
                    </a:cubicBezTo>
                    <a:cubicBezTo>
                      <a:pt x="70" y="66"/>
                      <a:pt x="71" y="68"/>
                      <a:pt x="72" y="69"/>
                    </a:cubicBezTo>
                    <a:cubicBezTo>
                      <a:pt x="71" y="77"/>
                      <a:pt x="71" y="85"/>
                      <a:pt x="71" y="92"/>
                    </a:cubicBezTo>
                    <a:cubicBezTo>
                      <a:pt x="44" y="68"/>
                      <a:pt x="20" y="37"/>
                      <a:pt x="0" y="0"/>
                    </a:cubicBezTo>
                    <a:cubicBezTo>
                      <a:pt x="18" y="27"/>
                      <a:pt x="37" y="47"/>
                      <a:pt x="58" y="61"/>
                    </a:cubicBezTo>
                    <a:lnTo>
                      <a:pt x="4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16" name="Freeform 148"/>
              <p:cNvSpPr>
                <a:spLocks/>
              </p:cNvSpPr>
              <p:nvPr/>
            </p:nvSpPr>
            <p:spPr bwMode="auto">
              <a:xfrm>
                <a:off x="6846887" y="1806576"/>
                <a:ext cx="166688" cy="157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8"/>
                  </a:cxn>
                  <a:cxn ang="0">
                    <a:pos x="40" y="38"/>
                  </a:cxn>
                  <a:cxn ang="0">
                    <a:pos x="0" y="0"/>
                  </a:cxn>
                </a:cxnLst>
                <a:rect l="0" t="0" r="r" b="b"/>
                <a:pathLst>
                  <a:path w="40" h="38">
                    <a:moveTo>
                      <a:pt x="0" y="0"/>
                    </a:moveTo>
                    <a:cubicBezTo>
                      <a:pt x="11" y="7"/>
                      <a:pt x="22" y="13"/>
                      <a:pt x="32" y="18"/>
                    </a:cubicBezTo>
                    <a:cubicBezTo>
                      <a:pt x="35" y="25"/>
                      <a:pt x="37" y="31"/>
                      <a:pt x="40" y="38"/>
                    </a:cubicBezTo>
                    <a:cubicBezTo>
                      <a:pt x="25" y="26"/>
                      <a:pt x="12" y="14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317" name="Freeform 149"/>
              <p:cNvSpPr>
                <a:spLocks/>
              </p:cNvSpPr>
              <p:nvPr/>
            </p:nvSpPr>
            <p:spPr bwMode="auto">
              <a:xfrm>
                <a:off x="7140575" y="1847851"/>
                <a:ext cx="82550" cy="1619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7" y="39"/>
                  </a:cxn>
                  <a:cxn ang="0">
                    <a:pos x="0" y="29"/>
                  </a:cxn>
                  <a:cxn ang="0">
                    <a:pos x="20" y="0"/>
                  </a:cxn>
                </a:cxnLst>
                <a:rect l="0" t="0" r="r" b="b"/>
                <a:pathLst>
                  <a:path w="20" h="39">
                    <a:moveTo>
                      <a:pt x="20" y="0"/>
                    </a:moveTo>
                    <a:cubicBezTo>
                      <a:pt x="17" y="13"/>
                      <a:pt x="12" y="26"/>
                      <a:pt x="7" y="39"/>
                    </a:cubicBezTo>
                    <a:cubicBezTo>
                      <a:pt x="4" y="36"/>
                      <a:pt x="2" y="33"/>
                      <a:pt x="0" y="29"/>
                    </a:cubicBezTo>
                    <a:cubicBezTo>
                      <a:pt x="9" y="19"/>
                      <a:pt x="16" y="9"/>
                      <a:pt x="2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  <p:grpSp>
          <p:nvGrpSpPr>
            <p:cNvPr id="255" name="Group 199"/>
            <p:cNvGrpSpPr/>
            <p:nvPr/>
          </p:nvGrpSpPr>
          <p:grpSpPr>
            <a:xfrm>
              <a:off x="5818187" y="438150"/>
              <a:ext cx="2868613" cy="1981201"/>
              <a:chOff x="5818187" y="438150"/>
              <a:chExt cx="2868613" cy="1981201"/>
            </a:xfrm>
            <a:solidFill>
              <a:srgbClr val="BE382C"/>
            </a:solidFill>
          </p:grpSpPr>
          <p:sp>
            <p:nvSpPr>
              <p:cNvPr id="256" name="Freeform 150"/>
              <p:cNvSpPr>
                <a:spLocks/>
              </p:cNvSpPr>
              <p:nvPr/>
            </p:nvSpPr>
            <p:spPr bwMode="auto">
              <a:xfrm>
                <a:off x="7818437" y="919163"/>
                <a:ext cx="136525" cy="174625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27" y="29"/>
                  </a:cxn>
                  <a:cxn ang="0">
                    <a:pos x="22" y="35"/>
                  </a:cxn>
                  <a:cxn ang="0">
                    <a:pos x="15" y="40"/>
                  </a:cxn>
                  <a:cxn ang="0">
                    <a:pos x="7" y="42"/>
                  </a:cxn>
                  <a:cxn ang="0">
                    <a:pos x="19" y="19"/>
                  </a:cxn>
                  <a:cxn ang="0">
                    <a:pos x="3" y="42"/>
                  </a:cxn>
                  <a:cxn ang="0">
                    <a:pos x="1" y="26"/>
                  </a:cxn>
                  <a:cxn ang="0">
                    <a:pos x="3" y="17"/>
                  </a:cxn>
                  <a:cxn ang="0">
                    <a:pos x="8" y="11"/>
                  </a:cxn>
                  <a:cxn ang="0">
                    <a:pos x="13" y="7"/>
                  </a:cxn>
                  <a:cxn ang="0">
                    <a:pos x="25" y="2"/>
                  </a:cxn>
                  <a:cxn ang="0">
                    <a:pos x="32" y="0"/>
                  </a:cxn>
                  <a:cxn ang="0">
                    <a:pos x="33" y="0"/>
                  </a:cxn>
                  <a:cxn ang="0">
                    <a:pos x="30" y="7"/>
                  </a:cxn>
                  <a:cxn ang="0">
                    <a:pos x="30" y="17"/>
                  </a:cxn>
                  <a:cxn ang="0">
                    <a:pos x="30" y="21"/>
                  </a:cxn>
                </a:cxnLst>
                <a:rect l="0" t="0" r="r" b="b"/>
                <a:pathLst>
                  <a:path w="33" h="42">
                    <a:moveTo>
                      <a:pt x="30" y="21"/>
                    </a:moveTo>
                    <a:cubicBezTo>
                      <a:pt x="29" y="24"/>
                      <a:pt x="28" y="26"/>
                      <a:pt x="27" y="29"/>
                    </a:cubicBezTo>
                    <a:cubicBezTo>
                      <a:pt x="26" y="31"/>
                      <a:pt x="24" y="33"/>
                      <a:pt x="22" y="35"/>
                    </a:cubicBezTo>
                    <a:cubicBezTo>
                      <a:pt x="20" y="37"/>
                      <a:pt x="18" y="39"/>
                      <a:pt x="15" y="40"/>
                    </a:cubicBezTo>
                    <a:cubicBezTo>
                      <a:pt x="13" y="41"/>
                      <a:pt x="10" y="42"/>
                      <a:pt x="7" y="42"/>
                    </a:cubicBezTo>
                    <a:cubicBezTo>
                      <a:pt x="9" y="34"/>
                      <a:pt x="13" y="26"/>
                      <a:pt x="19" y="19"/>
                    </a:cubicBezTo>
                    <a:cubicBezTo>
                      <a:pt x="10" y="26"/>
                      <a:pt x="5" y="34"/>
                      <a:pt x="3" y="42"/>
                    </a:cubicBezTo>
                    <a:cubicBezTo>
                      <a:pt x="1" y="36"/>
                      <a:pt x="0" y="30"/>
                      <a:pt x="1" y="26"/>
                    </a:cubicBezTo>
                    <a:cubicBezTo>
                      <a:pt x="1" y="23"/>
                      <a:pt x="2" y="20"/>
                      <a:pt x="3" y="17"/>
                    </a:cubicBezTo>
                    <a:cubicBezTo>
                      <a:pt x="4" y="15"/>
                      <a:pt x="6" y="13"/>
                      <a:pt x="8" y="11"/>
                    </a:cubicBezTo>
                    <a:cubicBezTo>
                      <a:pt x="10" y="10"/>
                      <a:pt x="12" y="8"/>
                      <a:pt x="13" y="7"/>
                    </a:cubicBezTo>
                    <a:cubicBezTo>
                      <a:pt x="16" y="6"/>
                      <a:pt x="19" y="4"/>
                      <a:pt x="25" y="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1" y="2"/>
                      <a:pt x="30" y="5"/>
                      <a:pt x="30" y="7"/>
                    </a:cubicBezTo>
                    <a:cubicBezTo>
                      <a:pt x="30" y="10"/>
                      <a:pt x="30" y="13"/>
                      <a:pt x="30" y="17"/>
                    </a:cubicBezTo>
                    <a:cubicBezTo>
                      <a:pt x="30" y="18"/>
                      <a:pt x="30" y="20"/>
                      <a:pt x="3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57" name="Freeform 151"/>
              <p:cNvSpPr>
                <a:spLocks/>
              </p:cNvSpPr>
              <p:nvPr/>
            </p:nvSpPr>
            <p:spPr bwMode="auto">
              <a:xfrm>
                <a:off x="7013575" y="777876"/>
                <a:ext cx="288925" cy="203200"/>
              </a:xfrm>
              <a:custGeom>
                <a:avLst/>
                <a:gdLst/>
                <a:ahLst/>
                <a:cxnLst>
                  <a:cxn ang="0">
                    <a:pos x="63" y="19"/>
                  </a:cxn>
                  <a:cxn ang="0">
                    <a:pos x="70" y="44"/>
                  </a:cxn>
                  <a:cxn ang="0">
                    <a:pos x="32" y="21"/>
                  </a:cxn>
                  <a:cxn ang="0">
                    <a:pos x="65" y="47"/>
                  </a:cxn>
                  <a:cxn ang="0">
                    <a:pos x="51" y="49"/>
                  </a:cxn>
                  <a:cxn ang="0">
                    <a:pos x="38" y="47"/>
                  </a:cxn>
                  <a:cxn ang="0">
                    <a:pos x="27" y="41"/>
                  </a:cxn>
                  <a:cxn ang="0">
                    <a:pos x="18" y="31"/>
                  </a:cxn>
                  <a:cxn ang="0">
                    <a:pos x="15" y="25"/>
                  </a:cxn>
                  <a:cxn ang="0">
                    <a:pos x="8" y="1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3" y="1"/>
                  </a:cxn>
                  <a:cxn ang="0">
                    <a:pos x="33" y="1"/>
                  </a:cxn>
                  <a:cxn ang="0">
                    <a:pos x="43" y="3"/>
                  </a:cxn>
                  <a:cxn ang="0">
                    <a:pos x="54" y="9"/>
                  </a:cxn>
                  <a:cxn ang="0">
                    <a:pos x="63" y="19"/>
                  </a:cxn>
                </a:cxnLst>
                <a:rect l="0" t="0" r="r" b="b"/>
                <a:pathLst>
                  <a:path w="70" h="49">
                    <a:moveTo>
                      <a:pt x="63" y="19"/>
                    </a:moveTo>
                    <a:cubicBezTo>
                      <a:pt x="67" y="25"/>
                      <a:pt x="69" y="33"/>
                      <a:pt x="70" y="44"/>
                    </a:cubicBezTo>
                    <a:cubicBezTo>
                      <a:pt x="62" y="33"/>
                      <a:pt x="49" y="25"/>
                      <a:pt x="32" y="21"/>
                    </a:cubicBezTo>
                    <a:cubicBezTo>
                      <a:pt x="45" y="28"/>
                      <a:pt x="56" y="37"/>
                      <a:pt x="65" y="47"/>
                    </a:cubicBezTo>
                    <a:cubicBezTo>
                      <a:pt x="60" y="48"/>
                      <a:pt x="56" y="49"/>
                      <a:pt x="51" y="49"/>
                    </a:cubicBezTo>
                    <a:cubicBezTo>
                      <a:pt x="46" y="49"/>
                      <a:pt x="42" y="48"/>
                      <a:pt x="38" y="47"/>
                    </a:cubicBezTo>
                    <a:cubicBezTo>
                      <a:pt x="34" y="45"/>
                      <a:pt x="30" y="43"/>
                      <a:pt x="27" y="41"/>
                    </a:cubicBezTo>
                    <a:cubicBezTo>
                      <a:pt x="24" y="38"/>
                      <a:pt x="21" y="34"/>
                      <a:pt x="18" y="31"/>
                    </a:cubicBezTo>
                    <a:cubicBezTo>
                      <a:pt x="17" y="29"/>
                      <a:pt x="16" y="27"/>
                      <a:pt x="15" y="25"/>
                    </a:cubicBezTo>
                    <a:cubicBezTo>
                      <a:pt x="13" y="20"/>
                      <a:pt x="11" y="16"/>
                      <a:pt x="8" y="11"/>
                    </a:cubicBezTo>
                    <a:cubicBezTo>
                      <a:pt x="7" y="7"/>
                      <a:pt x="5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22" y="0"/>
                      <a:pt x="29" y="0"/>
                      <a:pt x="33" y="1"/>
                    </a:cubicBezTo>
                    <a:cubicBezTo>
                      <a:pt x="36" y="1"/>
                      <a:pt x="40" y="2"/>
                      <a:pt x="43" y="3"/>
                    </a:cubicBezTo>
                    <a:cubicBezTo>
                      <a:pt x="47" y="5"/>
                      <a:pt x="51" y="7"/>
                      <a:pt x="54" y="9"/>
                    </a:cubicBezTo>
                    <a:cubicBezTo>
                      <a:pt x="58" y="12"/>
                      <a:pt x="61" y="15"/>
                      <a:pt x="63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58" name="Freeform 152"/>
              <p:cNvSpPr>
                <a:spLocks/>
              </p:cNvSpPr>
              <p:nvPr/>
            </p:nvSpPr>
            <p:spPr bwMode="auto">
              <a:xfrm>
                <a:off x="7810500" y="1549401"/>
                <a:ext cx="100013" cy="165100"/>
              </a:xfrm>
              <a:custGeom>
                <a:avLst/>
                <a:gdLst/>
                <a:ahLst/>
                <a:cxnLst>
                  <a:cxn ang="0">
                    <a:pos x="24" y="19"/>
                  </a:cxn>
                  <a:cxn ang="0">
                    <a:pos x="23" y="26"/>
                  </a:cxn>
                  <a:cxn ang="0">
                    <a:pos x="19" y="32"/>
                  </a:cxn>
                  <a:cxn ang="0">
                    <a:pos x="14" y="37"/>
                  </a:cxn>
                  <a:cxn ang="0">
                    <a:pos x="7" y="40"/>
                  </a:cxn>
                  <a:cxn ang="0">
                    <a:pos x="15" y="19"/>
                  </a:cxn>
                  <a:cxn ang="0">
                    <a:pos x="4" y="40"/>
                  </a:cxn>
                  <a:cxn ang="0">
                    <a:pos x="0" y="27"/>
                  </a:cxn>
                  <a:cxn ang="0">
                    <a:pos x="1" y="19"/>
                  </a:cxn>
                  <a:cxn ang="0">
                    <a:pos x="4" y="14"/>
                  </a:cxn>
                  <a:cxn ang="0">
                    <a:pos x="8" y="9"/>
                  </a:cxn>
                  <a:cxn ang="0">
                    <a:pos x="1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3" y="7"/>
                  </a:cxn>
                  <a:cxn ang="0">
                    <a:pos x="24" y="15"/>
                  </a:cxn>
                  <a:cxn ang="0">
                    <a:pos x="24" y="19"/>
                  </a:cxn>
                </a:cxnLst>
                <a:rect l="0" t="0" r="r" b="b"/>
                <a:pathLst>
                  <a:path w="24" h="40">
                    <a:moveTo>
                      <a:pt x="24" y="19"/>
                    </a:moveTo>
                    <a:cubicBezTo>
                      <a:pt x="24" y="21"/>
                      <a:pt x="23" y="23"/>
                      <a:pt x="23" y="26"/>
                    </a:cubicBezTo>
                    <a:cubicBezTo>
                      <a:pt x="22" y="28"/>
                      <a:pt x="21" y="30"/>
                      <a:pt x="19" y="32"/>
                    </a:cubicBezTo>
                    <a:cubicBezTo>
                      <a:pt x="18" y="34"/>
                      <a:pt x="16" y="35"/>
                      <a:pt x="14" y="37"/>
                    </a:cubicBezTo>
                    <a:cubicBezTo>
                      <a:pt x="12" y="38"/>
                      <a:pt x="10" y="39"/>
                      <a:pt x="7" y="40"/>
                    </a:cubicBezTo>
                    <a:cubicBezTo>
                      <a:pt x="8" y="33"/>
                      <a:pt x="11" y="26"/>
                      <a:pt x="15" y="19"/>
                    </a:cubicBezTo>
                    <a:cubicBezTo>
                      <a:pt x="8" y="26"/>
                      <a:pt x="5" y="33"/>
                      <a:pt x="4" y="40"/>
                    </a:cubicBezTo>
                    <a:cubicBezTo>
                      <a:pt x="1" y="35"/>
                      <a:pt x="0" y="30"/>
                      <a:pt x="0" y="27"/>
                    </a:cubicBezTo>
                    <a:cubicBezTo>
                      <a:pt x="0" y="24"/>
                      <a:pt x="0" y="22"/>
                      <a:pt x="1" y="19"/>
                    </a:cubicBezTo>
                    <a:cubicBezTo>
                      <a:pt x="2" y="17"/>
                      <a:pt x="3" y="15"/>
                      <a:pt x="4" y="14"/>
                    </a:cubicBezTo>
                    <a:cubicBezTo>
                      <a:pt x="6" y="12"/>
                      <a:pt x="7" y="10"/>
                      <a:pt x="8" y="9"/>
                    </a:cubicBezTo>
                    <a:cubicBezTo>
                      <a:pt x="10" y="8"/>
                      <a:pt x="13" y="6"/>
                      <a:pt x="18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2" y="3"/>
                      <a:pt x="22" y="5"/>
                      <a:pt x="23" y="7"/>
                    </a:cubicBezTo>
                    <a:cubicBezTo>
                      <a:pt x="23" y="10"/>
                      <a:pt x="23" y="12"/>
                      <a:pt x="24" y="15"/>
                    </a:cubicBezTo>
                    <a:cubicBezTo>
                      <a:pt x="24" y="16"/>
                      <a:pt x="24" y="17"/>
                      <a:pt x="2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59" name="Freeform 153"/>
              <p:cNvSpPr>
                <a:spLocks/>
              </p:cNvSpPr>
              <p:nvPr/>
            </p:nvSpPr>
            <p:spPr bwMode="auto">
              <a:xfrm>
                <a:off x="7315200" y="1516063"/>
                <a:ext cx="85725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13" y="7"/>
                  </a:cxn>
                  <a:cxn ang="0">
                    <a:pos x="17" y="11"/>
                  </a:cxn>
                  <a:cxn ang="0">
                    <a:pos x="19" y="16"/>
                  </a:cxn>
                  <a:cxn ang="0">
                    <a:pos x="21" y="23"/>
                  </a:cxn>
                  <a:cxn ang="0">
                    <a:pos x="17" y="34"/>
                  </a:cxn>
                  <a:cxn ang="0">
                    <a:pos x="8" y="16"/>
                  </a:cxn>
                  <a:cxn ang="0">
                    <a:pos x="14" y="34"/>
                  </a:cxn>
                  <a:cxn ang="0">
                    <a:pos x="8" y="32"/>
                  </a:cxn>
                  <a:cxn ang="0">
                    <a:pos x="3" y="27"/>
                  </a:cxn>
                  <a:cxn ang="0">
                    <a:pos x="1" y="22"/>
                  </a:cxn>
                  <a:cxn ang="0">
                    <a:pos x="0" y="16"/>
                  </a:cxn>
                  <a:cxn ang="0">
                    <a:pos x="0" y="13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21" h="34">
                    <a:moveTo>
                      <a:pt x="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9" y="5"/>
                      <a:pt x="12" y="6"/>
                      <a:pt x="13" y="7"/>
                    </a:cubicBezTo>
                    <a:cubicBezTo>
                      <a:pt x="14" y="8"/>
                      <a:pt x="16" y="10"/>
                      <a:pt x="17" y="11"/>
                    </a:cubicBezTo>
                    <a:cubicBezTo>
                      <a:pt x="18" y="13"/>
                      <a:pt x="19" y="14"/>
                      <a:pt x="19" y="16"/>
                    </a:cubicBezTo>
                    <a:cubicBezTo>
                      <a:pt x="20" y="18"/>
                      <a:pt x="21" y="21"/>
                      <a:pt x="21" y="23"/>
                    </a:cubicBezTo>
                    <a:cubicBezTo>
                      <a:pt x="21" y="26"/>
                      <a:pt x="20" y="30"/>
                      <a:pt x="17" y="34"/>
                    </a:cubicBezTo>
                    <a:cubicBezTo>
                      <a:pt x="17" y="28"/>
                      <a:pt x="14" y="22"/>
                      <a:pt x="8" y="16"/>
                    </a:cubicBezTo>
                    <a:cubicBezTo>
                      <a:pt x="11" y="22"/>
                      <a:pt x="13" y="28"/>
                      <a:pt x="14" y="34"/>
                    </a:cubicBezTo>
                    <a:cubicBezTo>
                      <a:pt x="12" y="34"/>
                      <a:pt x="10" y="33"/>
                      <a:pt x="8" y="32"/>
                    </a:cubicBezTo>
                    <a:cubicBezTo>
                      <a:pt x="6" y="30"/>
                      <a:pt x="5" y="29"/>
                      <a:pt x="3" y="27"/>
                    </a:cubicBezTo>
                    <a:cubicBezTo>
                      <a:pt x="2" y="26"/>
                      <a:pt x="1" y="24"/>
                      <a:pt x="1" y="22"/>
                    </a:cubicBezTo>
                    <a:cubicBezTo>
                      <a:pt x="0" y="20"/>
                      <a:pt x="0" y="18"/>
                      <a:pt x="0" y="16"/>
                    </a:cubicBezTo>
                    <a:cubicBezTo>
                      <a:pt x="0" y="15"/>
                      <a:pt x="0" y="14"/>
                      <a:pt x="0" y="13"/>
                    </a:cubicBezTo>
                    <a:cubicBezTo>
                      <a:pt x="0" y="10"/>
                      <a:pt x="0" y="8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0" name="Freeform 154"/>
              <p:cNvSpPr>
                <a:spLocks/>
              </p:cNvSpPr>
              <p:nvPr/>
            </p:nvSpPr>
            <p:spPr bwMode="auto">
              <a:xfrm>
                <a:off x="8281987" y="1412876"/>
                <a:ext cx="112713" cy="203200"/>
              </a:xfrm>
              <a:custGeom>
                <a:avLst/>
                <a:gdLst/>
                <a:ahLst/>
                <a:cxnLst>
                  <a:cxn ang="0">
                    <a:pos x="25" y="35"/>
                  </a:cxn>
                  <a:cxn ang="0">
                    <a:pos x="24" y="37"/>
                  </a:cxn>
                  <a:cxn ang="0">
                    <a:pos x="19" y="43"/>
                  </a:cxn>
                  <a:cxn ang="0">
                    <a:pos x="11" y="48"/>
                  </a:cxn>
                  <a:cxn ang="0">
                    <a:pos x="16" y="22"/>
                  </a:cxn>
                  <a:cxn ang="0">
                    <a:pos x="8" y="49"/>
                  </a:cxn>
                  <a:cxn ang="0">
                    <a:pos x="1" y="34"/>
                  </a:cxn>
                  <a:cxn ang="0">
                    <a:pos x="0" y="28"/>
                  </a:cxn>
                  <a:cxn ang="0">
                    <a:pos x="1" y="25"/>
                  </a:cxn>
                  <a:cxn ang="0">
                    <a:pos x="2" y="22"/>
                  </a:cxn>
                  <a:cxn ang="0">
                    <a:pos x="3" y="18"/>
                  </a:cxn>
                  <a:cxn ang="0">
                    <a:pos x="7" y="12"/>
                  </a:cxn>
                  <a:cxn ang="0">
                    <a:pos x="17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8"/>
                  </a:cxn>
                  <a:cxn ang="0">
                    <a:pos x="26" y="16"/>
                  </a:cxn>
                  <a:cxn ang="0">
                    <a:pos x="27" y="21"/>
                  </a:cxn>
                  <a:cxn ang="0">
                    <a:pos x="27" y="28"/>
                  </a:cxn>
                  <a:cxn ang="0">
                    <a:pos x="27" y="29"/>
                  </a:cxn>
                  <a:cxn ang="0">
                    <a:pos x="25" y="35"/>
                  </a:cxn>
                </a:cxnLst>
                <a:rect l="0" t="0" r="r" b="b"/>
                <a:pathLst>
                  <a:path w="27" h="49">
                    <a:moveTo>
                      <a:pt x="25" y="35"/>
                    </a:moveTo>
                    <a:cubicBezTo>
                      <a:pt x="25" y="35"/>
                      <a:pt x="24" y="36"/>
                      <a:pt x="24" y="37"/>
                    </a:cubicBezTo>
                    <a:cubicBezTo>
                      <a:pt x="23" y="39"/>
                      <a:pt x="21" y="41"/>
                      <a:pt x="19" y="43"/>
                    </a:cubicBezTo>
                    <a:cubicBezTo>
                      <a:pt x="17" y="45"/>
                      <a:pt x="14" y="47"/>
                      <a:pt x="11" y="48"/>
                    </a:cubicBezTo>
                    <a:cubicBezTo>
                      <a:pt x="11" y="39"/>
                      <a:pt x="13" y="31"/>
                      <a:pt x="16" y="22"/>
                    </a:cubicBezTo>
                    <a:cubicBezTo>
                      <a:pt x="10" y="31"/>
                      <a:pt x="7" y="40"/>
                      <a:pt x="8" y="49"/>
                    </a:cubicBezTo>
                    <a:cubicBezTo>
                      <a:pt x="4" y="43"/>
                      <a:pt x="1" y="38"/>
                      <a:pt x="1" y="34"/>
                    </a:cubicBezTo>
                    <a:cubicBezTo>
                      <a:pt x="0" y="32"/>
                      <a:pt x="0" y="30"/>
                      <a:pt x="0" y="28"/>
                    </a:cubicBezTo>
                    <a:cubicBezTo>
                      <a:pt x="0" y="27"/>
                      <a:pt x="1" y="26"/>
                      <a:pt x="1" y="25"/>
                    </a:cubicBezTo>
                    <a:cubicBezTo>
                      <a:pt x="1" y="24"/>
                      <a:pt x="1" y="23"/>
                      <a:pt x="2" y="22"/>
                    </a:cubicBezTo>
                    <a:cubicBezTo>
                      <a:pt x="2" y="21"/>
                      <a:pt x="3" y="20"/>
                      <a:pt x="3" y="18"/>
                    </a:cubicBezTo>
                    <a:cubicBezTo>
                      <a:pt x="4" y="16"/>
                      <a:pt x="6" y="14"/>
                      <a:pt x="7" y="12"/>
                    </a:cubicBezTo>
                    <a:cubicBezTo>
                      <a:pt x="9" y="11"/>
                      <a:pt x="12" y="8"/>
                      <a:pt x="17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3"/>
                      <a:pt x="22" y="5"/>
                      <a:pt x="23" y="8"/>
                    </a:cubicBezTo>
                    <a:cubicBezTo>
                      <a:pt x="24" y="11"/>
                      <a:pt x="25" y="13"/>
                      <a:pt x="26" y="16"/>
                    </a:cubicBezTo>
                    <a:cubicBezTo>
                      <a:pt x="26" y="18"/>
                      <a:pt x="27" y="19"/>
                      <a:pt x="27" y="21"/>
                    </a:cubicBezTo>
                    <a:cubicBezTo>
                      <a:pt x="27" y="23"/>
                      <a:pt x="27" y="26"/>
                      <a:pt x="27" y="28"/>
                    </a:cubicBezTo>
                    <a:cubicBezTo>
                      <a:pt x="27" y="28"/>
                      <a:pt x="27" y="29"/>
                      <a:pt x="27" y="29"/>
                    </a:cubicBezTo>
                    <a:cubicBezTo>
                      <a:pt x="26" y="31"/>
                      <a:pt x="26" y="33"/>
                      <a:pt x="25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1" name="Freeform 155"/>
              <p:cNvSpPr>
                <a:spLocks/>
              </p:cNvSpPr>
              <p:nvPr/>
            </p:nvSpPr>
            <p:spPr bwMode="auto">
              <a:xfrm>
                <a:off x="8067675" y="1276351"/>
                <a:ext cx="231775" cy="139700"/>
              </a:xfrm>
              <a:custGeom>
                <a:avLst/>
                <a:gdLst/>
                <a:ahLst/>
                <a:cxnLst>
                  <a:cxn ang="0">
                    <a:pos x="56" y="6"/>
                  </a:cxn>
                  <a:cxn ang="0">
                    <a:pos x="56" y="6"/>
                  </a:cxn>
                  <a:cxn ang="0">
                    <a:pos x="49" y="12"/>
                  </a:cxn>
                  <a:cxn ang="0">
                    <a:pos x="43" y="21"/>
                  </a:cxn>
                  <a:cxn ang="0">
                    <a:pos x="39" y="25"/>
                  </a:cxn>
                  <a:cxn ang="0">
                    <a:pos x="32" y="30"/>
                  </a:cxn>
                  <a:cxn ang="0">
                    <a:pos x="23" y="33"/>
                  </a:cxn>
                  <a:cxn ang="0">
                    <a:pos x="13" y="33"/>
                  </a:cxn>
                  <a:cxn ang="0">
                    <a:pos x="3" y="29"/>
                  </a:cxn>
                  <a:cxn ang="0">
                    <a:pos x="30" y="15"/>
                  </a:cxn>
                  <a:cxn ang="0">
                    <a:pos x="0" y="27"/>
                  </a:cxn>
                  <a:cxn ang="0">
                    <a:pos x="8" y="10"/>
                  </a:cxn>
                  <a:cxn ang="0">
                    <a:pos x="17" y="4"/>
                  </a:cxn>
                  <a:cxn ang="0">
                    <a:pos x="25" y="1"/>
                  </a:cxn>
                  <a:cxn ang="0">
                    <a:pos x="33" y="1"/>
                  </a:cxn>
                  <a:cxn ang="0">
                    <a:pos x="47" y="4"/>
                  </a:cxn>
                  <a:cxn ang="0">
                    <a:pos x="56" y="6"/>
                  </a:cxn>
                </a:cxnLst>
                <a:rect l="0" t="0" r="r" b="b"/>
                <a:pathLst>
                  <a:path w="56" h="34">
                    <a:moveTo>
                      <a:pt x="56" y="6"/>
                    </a:moveTo>
                    <a:cubicBezTo>
                      <a:pt x="56" y="6"/>
                      <a:pt x="56" y="6"/>
                      <a:pt x="56" y="6"/>
                    </a:cubicBezTo>
                    <a:cubicBezTo>
                      <a:pt x="53" y="7"/>
                      <a:pt x="50" y="9"/>
                      <a:pt x="49" y="12"/>
                    </a:cubicBezTo>
                    <a:cubicBezTo>
                      <a:pt x="47" y="15"/>
                      <a:pt x="45" y="18"/>
                      <a:pt x="43" y="21"/>
                    </a:cubicBezTo>
                    <a:cubicBezTo>
                      <a:pt x="42" y="22"/>
                      <a:pt x="40" y="23"/>
                      <a:pt x="39" y="25"/>
                    </a:cubicBezTo>
                    <a:cubicBezTo>
                      <a:pt x="37" y="27"/>
                      <a:pt x="34" y="28"/>
                      <a:pt x="32" y="30"/>
                    </a:cubicBezTo>
                    <a:cubicBezTo>
                      <a:pt x="29" y="32"/>
                      <a:pt x="26" y="33"/>
                      <a:pt x="23" y="33"/>
                    </a:cubicBezTo>
                    <a:cubicBezTo>
                      <a:pt x="19" y="34"/>
                      <a:pt x="16" y="33"/>
                      <a:pt x="13" y="33"/>
                    </a:cubicBezTo>
                    <a:cubicBezTo>
                      <a:pt x="9" y="32"/>
                      <a:pt x="6" y="31"/>
                      <a:pt x="3" y="29"/>
                    </a:cubicBezTo>
                    <a:cubicBezTo>
                      <a:pt x="11" y="23"/>
                      <a:pt x="20" y="19"/>
                      <a:pt x="30" y="15"/>
                    </a:cubicBezTo>
                    <a:cubicBezTo>
                      <a:pt x="17" y="16"/>
                      <a:pt x="7" y="20"/>
                      <a:pt x="0" y="27"/>
                    </a:cubicBezTo>
                    <a:cubicBezTo>
                      <a:pt x="2" y="19"/>
                      <a:pt x="5" y="13"/>
                      <a:pt x="8" y="10"/>
                    </a:cubicBezTo>
                    <a:cubicBezTo>
                      <a:pt x="11" y="7"/>
                      <a:pt x="13" y="5"/>
                      <a:pt x="17" y="4"/>
                    </a:cubicBezTo>
                    <a:cubicBezTo>
                      <a:pt x="19" y="2"/>
                      <a:pt x="22" y="2"/>
                      <a:pt x="25" y="1"/>
                    </a:cubicBezTo>
                    <a:cubicBezTo>
                      <a:pt x="28" y="1"/>
                      <a:pt x="30" y="0"/>
                      <a:pt x="33" y="1"/>
                    </a:cubicBezTo>
                    <a:cubicBezTo>
                      <a:pt x="36" y="1"/>
                      <a:pt x="41" y="2"/>
                      <a:pt x="47" y="4"/>
                    </a:cubicBezTo>
                    <a:lnTo>
                      <a:pt x="56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2" name="Freeform 157"/>
              <p:cNvSpPr>
                <a:spLocks/>
              </p:cNvSpPr>
              <p:nvPr/>
            </p:nvSpPr>
            <p:spPr bwMode="auto">
              <a:xfrm>
                <a:off x="8054975" y="1814513"/>
                <a:ext cx="69850" cy="12382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7" y="14"/>
                  </a:cxn>
                  <a:cxn ang="0">
                    <a:pos x="17" y="19"/>
                  </a:cxn>
                  <a:cxn ang="0">
                    <a:pos x="14" y="23"/>
                  </a:cxn>
                  <a:cxn ang="0">
                    <a:pos x="10" y="27"/>
                  </a:cxn>
                  <a:cxn ang="0">
                    <a:pos x="5" y="29"/>
                  </a:cxn>
                  <a:cxn ang="0">
                    <a:pos x="10" y="13"/>
                  </a:cxn>
                  <a:cxn ang="0">
                    <a:pos x="3" y="30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3" y="10"/>
                  </a:cxn>
                  <a:cxn ang="0">
                    <a:pos x="6" y="6"/>
                  </a:cxn>
                  <a:cxn ang="0">
                    <a:pos x="13" y="2"/>
                  </a:cxn>
                  <a:cxn ang="0">
                    <a:pos x="17" y="0"/>
                  </a:cxn>
                </a:cxnLst>
                <a:rect l="0" t="0" r="r" b="b"/>
                <a:pathLst>
                  <a:path w="17" h="30">
                    <a:moveTo>
                      <a:pt x="17" y="0"/>
                    </a:moveTo>
                    <a:cubicBezTo>
                      <a:pt x="16" y="1"/>
                      <a:pt x="16" y="3"/>
                      <a:pt x="17" y="5"/>
                    </a:cubicBezTo>
                    <a:cubicBezTo>
                      <a:pt x="17" y="7"/>
                      <a:pt x="17" y="9"/>
                      <a:pt x="17" y="11"/>
                    </a:cubicBezTo>
                    <a:cubicBezTo>
                      <a:pt x="17" y="12"/>
                      <a:pt x="17" y="13"/>
                      <a:pt x="17" y="14"/>
                    </a:cubicBezTo>
                    <a:cubicBezTo>
                      <a:pt x="17" y="15"/>
                      <a:pt x="17" y="17"/>
                      <a:pt x="17" y="19"/>
                    </a:cubicBezTo>
                    <a:cubicBezTo>
                      <a:pt x="16" y="20"/>
                      <a:pt x="15" y="22"/>
                      <a:pt x="14" y="23"/>
                    </a:cubicBezTo>
                    <a:cubicBezTo>
                      <a:pt x="13" y="25"/>
                      <a:pt x="12" y="26"/>
                      <a:pt x="10" y="27"/>
                    </a:cubicBezTo>
                    <a:cubicBezTo>
                      <a:pt x="9" y="28"/>
                      <a:pt x="7" y="29"/>
                      <a:pt x="5" y="29"/>
                    </a:cubicBezTo>
                    <a:cubicBezTo>
                      <a:pt x="6" y="24"/>
                      <a:pt x="8" y="18"/>
                      <a:pt x="10" y="13"/>
                    </a:cubicBezTo>
                    <a:cubicBezTo>
                      <a:pt x="6" y="18"/>
                      <a:pt x="3" y="24"/>
                      <a:pt x="3" y="30"/>
                    </a:cubicBezTo>
                    <a:cubicBezTo>
                      <a:pt x="1" y="26"/>
                      <a:pt x="0" y="22"/>
                      <a:pt x="0" y="19"/>
                    </a:cubicBezTo>
                    <a:cubicBezTo>
                      <a:pt x="0" y="18"/>
                      <a:pt x="0" y="16"/>
                      <a:pt x="1" y="14"/>
                    </a:cubicBezTo>
                    <a:cubicBezTo>
                      <a:pt x="1" y="12"/>
                      <a:pt x="2" y="11"/>
                      <a:pt x="3" y="10"/>
                    </a:cubicBezTo>
                    <a:cubicBezTo>
                      <a:pt x="4" y="8"/>
                      <a:pt x="5" y="7"/>
                      <a:pt x="6" y="6"/>
                    </a:cubicBezTo>
                    <a:cubicBezTo>
                      <a:pt x="7" y="5"/>
                      <a:pt x="9" y="4"/>
                      <a:pt x="13" y="2"/>
                    </a:cubicBez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3" name="Freeform 158"/>
              <p:cNvSpPr>
                <a:spLocks/>
              </p:cNvSpPr>
              <p:nvPr/>
            </p:nvSpPr>
            <p:spPr bwMode="auto">
              <a:xfrm>
                <a:off x="8374062" y="1706563"/>
                <a:ext cx="193675" cy="153988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2" y="7"/>
                  </a:cxn>
                  <a:cxn ang="0">
                    <a:pos x="38" y="17"/>
                  </a:cxn>
                  <a:cxn ang="0">
                    <a:pos x="36" y="22"/>
                  </a:cxn>
                  <a:cxn ang="0">
                    <a:pos x="31" y="29"/>
                  </a:cxn>
                  <a:cxn ang="0">
                    <a:pos x="23" y="34"/>
                  </a:cxn>
                  <a:cxn ang="0">
                    <a:pos x="14" y="37"/>
                  </a:cxn>
                  <a:cxn ang="0">
                    <a:pos x="4" y="36"/>
                  </a:cxn>
                  <a:cxn ang="0">
                    <a:pos x="25" y="16"/>
                  </a:cxn>
                  <a:cxn ang="0">
                    <a:pos x="0" y="35"/>
                  </a:cxn>
                  <a:cxn ang="0">
                    <a:pos x="3" y="16"/>
                  </a:cxn>
                  <a:cxn ang="0">
                    <a:pos x="10" y="8"/>
                  </a:cxn>
                  <a:cxn ang="0">
                    <a:pos x="17" y="4"/>
                  </a:cxn>
                  <a:cxn ang="0">
                    <a:pos x="24" y="1"/>
                  </a:cxn>
                  <a:cxn ang="0">
                    <a:pos x="38" y="0"/>
                  </a:cxn>
                  <a:cxn ang="0">
                    <a:pos x="47" y="0"/>
                  </a:cxn>
                </a:cxnLst>
                <a:rect l="0" t="0" r="r" b="b"/>
                <a:pathLst>
                  <a:path w="47" h="37">
                    <a:moveTo>
                      <a:pt x="47" y="0"/>
                    </a:moveTo>
                    <a:cubicBezTo>
                      <a:pt x="44" y="2"/>
                      <a:pt x="42" y="5"/>
                      <a:pt x="42" y="7"/>
                    </a:cubicBezTo>
                    <a:cubicBezTo>
                      <a:pt x="41" y="11"/>
                      <a:pt x="40" y="14"/>
                      <a:pt x="38" y="17"/>
                    </a:cubicBezTo>
                    <a:cubicBezTo>
                      <a:pt x="38" y="19"/>
                      <a:pt x="37" y="20"/>
                      <a:pt x="36" y="22"/>
                    </a:cubicBezTo>
                    <a:cubicBezTo>
                      <a:pt x="35" y="24"/>
                      <a:pt x="33" y="27"/>
                      <a:pt x="31" y="29"/>
                    </a:cubicBezTo>
                    <a:cubicBezTo>
                      <a:pt x="28" y="31"/>
                      <a:pt x="26" y="33"/>
                      <a:pt x="23" y="34"/>
                    </a:cubicBezTo>
                    <a:cubicBezTo>
                      <a:pt x="20" y="36"/>
                      <a:pt x="17" y="36"/>
                      <a:pt x="14" y="37"/>
                    </a:cubicBezTo>
                    <a:cubicBezTo>
                      <a:pt x="11" y="37"/>
                      <a:pt x="8" y="37"/>
                      <a:pt x="4" y="36"/>
                    </a:cubicBezTo>
                    <a:cubicBezTo>
                      <a:pt x="10" y="28"/>
                      <a:pt x="17" y="21"/>
                      <a:pt x="25" y="16"/>
                    </a:cubicBezTo>
                    <a:cubicBezTo>
                      <a:pt x="14" y="20"/>
                      <a:pt x="5" y="26"/>
                      <a:pt x="0" y="35"/>
                    </a:cubicBezTo>
                    <a:cubicBezTo>
                      <a:pt x="0" y="27"/>
                      <a:pt x="1" y="21"/>
                      <a:pt x="3" y="16"/>
                    </a:cubicBezTo>
                    <a:cubicBezTo>
                      <a:pt x="5" y="13"/>
                      <a:pt x="7" y="11"/>
                      <a:pt x="10" y="8"/>
                    </a:cubicBezTo>
                    <a:cubicBezTo>
                      <a:pt x="12" y="7"/>
                      <a:pt x="14" y="5"/>
                      <a:pt x="17" y="4"/>
                    </a:cubicBezTo>
                    <a:cubicBezTo>
                      <a:pt x="19" y="3"/>
                      <a:pt x="22" y="2"/>
                      <a:pt x="24" y="1"/>
                    </a:cubicBezTo>
                    <a:cubicBezTo>
                      <a:pt x="27" y="0"/>
                      <a:pt x="32" y="0"/>
                      <a:pt x="38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4" name="Freeform 159"/>
              <p:cNvSpPr>
                <a:spLocks/>
              </p:cNvSpPr>
              <p:nvPr/>
            </p:nvSpPr>
            <p:spPr bwMode="auto">
              <a:xfrm>
                <a:off x="6111875" y="1384301"/>
                <a:ext cx="231775" cy="139700"/>
              </a:xfrm>
              <a:custGeom>
                <a:avLst/>
                <a:gdLst/>
                <a:ahLst/>
                <a:cxnLst>
                  <a:cxn ang="0">
                    <a:pos x="39" y="4"/>
                  </a:cxn>
                  <a:cxn ang="0">
                    <a:pos x="48" y="10"/>
                  </a:cxn>
                  <a:cxn ang="0">
                    <a:pos x="56" y="27"/>
                  </a:cxn>
                  <a:cxn ang="0">
                    <a:pos x="26" y="15"/>
                  </a:cxn>
                  <a:cxn ang="0">
                    <a:pos x="53" y="29"/>
                  </a:cxn>
                  <a:cxn ang="0">
                    <a:pos x="43" y="33"/>
                  </a:cxn>
                  <a:cxn ang="0">
                    <a:pos x="33" y="33"/>
                  </a:cxn>
                  <a:cxn ang="0">
                    <a:pos x="24" y="30"/>
                  </a:cxn>
                  <a:cxn ang="0">
                    <a:pos x="17" y="25"/>
                  </a:cxn>
                  <a:cxn ang="0">
                    <a:pos x="13" y="21"/>
                  </a:cxn>
                  <a:cxn ang="0">
                    <a:pos x="7" y="1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9" y="4"/>
                  </a:cxn>
                  <a:cxn ang="0">
                    <a:pos x="23" y="1"/>
                  </a:cxn>
                  <a:cxn ang="0">
                    <a:pos x="31" y="1"/>
                  </a:cxn>
                  <a:cxn ang="0">
                    <a:pos x="39" y="4"/>
                  </a:cxn>
                </a:cxnLst>
                <a:rect l="0" t="0" r="r" b="b"/>
                <a:pathLst>
                  <a:path w="56" h="34">
                    <a:moveTo>
                      <a:pt x="39" y="4"/>
                    </a:moveTo>
                    <a:cubicBezTo>
                      <a:pt x="42" y="5"/>
                      <a:pt x="45" y="7"/>
                      <a:pt x="48" y="10"/>
                    </a:cubicBezTo>
                    <a:cubicBezTo>
                      <a:pt x="51" y="13"/>
                      <a:pt x="54" y="19"/>
                      <a:pt x="56" y="27"/>
                    </a:cubicBezTo>
                    <a:cubicBezTo>
                      <a:pt x="49" y="20"/>
                      <a:pt x="38" y="16"/>
                      <a:pt x="26" y="15"/>
                    </a:cubicBezTo>
                    <a:cubicBezTo>
                      <a:pt x="36" y="19"/>
                      <a:pt x="45" y="23"/>
                      <a:pt x="53" y="29"/>
                    </a:cubicBezTo>
                    <a:cubicBezTo>
                      <a:pt x="50" y="31"/>
                      <a:pt x="46" y="32"/>
                      <a:pt x="43" y="33"/>
                    </a:cubicBezTo>
                    <a:cubicBezTo>
                      <a:pt x="40" y="33"/>
                      <a:pt x="37" y="34"/>
                      <a:pt x="33" y="33"/>
                    </a:cubicBezTo>
                    <a:cubicBezTo>
                      <a:pt x="30" y="33"/>
                      <a:pt x="27" y="32"/>
                      <a:pt x="24" y="30"/>
                    </a:cubicBezTo>
                    <a:cubicBezTo>
                      <a:pt x="21" y="28"/>
                      <a:pt x="19" y="27"/>
                      <a:pt x="17" y="25"/>
                    </a:cubicBezTo>
                    <a:cubicBezTo>
                      <a:pt x="15" y="23"/>
                      <a:pt x="14" y="22"/>
                      <a:pt x="13" y="21"/>
                    </a:cubicBezTo>
                    <a:cubicBezTo>
                      <a:pt x="11" y="18"/>
                      <a:pt x="9" y="15"/>
                      <a:pt x="7" y="12"/>
                    </a:cubicBezTo>
                    <a:cubicBezTo>
                      <a:pt x="6" y="9"/>
                      <a:pt x="3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5" y="2"/>
                      <a:pt x="20" y="1"/>
                      <a:pt x="23" y="1"/>
                    </a:cubicBezTo>
                    <a:cubicBezTo>
                      <a:pt x="25" y="0"/>
                      <a:pt x="28" y="1"/>
                      <a:pt x="31" y="1"/>
                    </a:cubicBezTo>
                    <a:cubicBezTo>
                      <a:pt x="34" y="2"/>
                      <a:pt x="37" y="2"/>
                      <a:pt x="3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5" name="Freeform 160"/>
              <p:cNvSpPr>
                <a:spLocks/>
              </p:cNvSpPr>
              <p:nvPr/>
            </p:nvSpPr>
            <p:spPr bwMode="auto">
              <a:xfrm>
                <a:off x="6111875" y="1968501"/>
                <a:ext cx="190500" cy="115888"/>
              </a:xfrm>
              <a:custGeom>
                <a:avLst/>
                <a:gdLst/>
                <a:ahLst/>
                <a:cxnLst>
                  <a:cxn ang="0">
                    <a:pos x="21" y="2"/>
                  </a:cxn>
                  <a:cxn ang="0">
                    <a:pos x="30" y="0"/>
                  </a:cxn>
                  <a:cxn ang="0">
                    <a:pos x="46" y="5"/>
                  </a:cxn>
                  <a:cxn ang="0">
                    <a:pos x="21" y="17"/>
                  </a:cxn>
                  <a:cxn ang="0">
                    <a:pos x="45" y="8"/>
                  </a:cxn>
                  <a:cxn ang="0">
                    <a:pos x="42" y="17"/>
                  </a:cxn>
                  <a:cxn ang="0">
                    <a:pos x="36" y="23"/>
                  </a:cxn>
                  <a:cxn ang="0">
                    <a:pos x="29" y="27"/>
                  </a:cxn>
                  <a:cxn ang="0">
                    <a:pos x="21" y="28"/>
                  </a:cxn>
                  <a:cxn ang="0">
                    <a:pos x="17" y="28"/>
                  </a:cxn>
                  <a:cxn ang="0">
                    <a:pos x="8" y="27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1"/>
                  </a:cxn>
                  <a:cxn ang="0">
                    <a:pos x="10" y="10"/>
                  </a:cxn>
                  <a:cxn ang="0">
                    <a:pos x="15" y="6"/>
                  </a:cxn>
                  <a:cxn ang="0">
                    <a:pos x="21" y="2"/>
                  </a:cxn>
                </a:cxnLst>
                <a:rect l="0" t="0" r="r" b="b"/>
                <a:pathLst>
                  <a:path w="46" h="28">
                    <a:moveTo>
                      <a:pt x="21" y="2"/>
                    </a:moveTo>
                    <a:cubicBezTo>
                      <a:pt x="24" y="1"/>
                      <a:pt x="27" y="0"/>
                      <a:pt x="30" y="0"/>
                    </a:cubicBezTo>
                    <a:cubicBezTo>
                      <a:pt x="34" y="0"/>
                      <a:pt x="40" y="2"/>
                      <a:pt x="46" y="5"/>
                    </a:cubicBezTo>
                    <a:cubicBezTo>
                      <a:pt x="37" y="6"/>
                      <a:pt x="29" y="10"/>
                      <a:pt x="21" y="17"/>
                    </a:cubicBezTo>
                    <a:cubicBezTo>
                      <a:pt x="29" y="13"/>
                      <a:pt x="37" y="10"/>
                      <a:pt x="45" y="8"/>
                    </a:cubicBezTo>
                    <a:cubicBezTo>
                      <a:pt x="45" y="11"/>
                      <a:pt x="44" y="14"/>
                      <a:pt x="42" y="17"/>
                    </a:cubicBezTo>
                    <a:cubicBezTo>
                      <a:pt x="41" y="19"/>
                      <a:pt x="39" y="21"/>
                      <a:pt x="36" y="23"/>
                    </a:cubicBezTo>
                    <a:cubicBezTo>
                      <a:pt x="34" y="25"/>
                      <a:pt x="32" y="26"/>
                      <a:pt x="29" y="27"/>
                    </a:cubicBezTo>
                    <a:cubicBezTo>
                      <a:pt x="27" y="28"/>
                      <a:pt x="24" y="28"/>
                      <a:pt x="21" y="28"/>
                    </a:cubicBezTo>
                    <a:cubicBezTo>
                      <a:pt x="20" y="28"/>
                      <a:pt x="18" y="28"/>
                      <a:pt x="17" y="28"/>
                    </a:cubicBezTo>
                    <a:cubicBezTo>
                      <a:pt x="14" y="28"/>
                      <a:pt x="11" y="27"/>
                      <a:pt x="8" y="27"/>
                    </a:cubicBezTo>
                    <a:cubicBezTo>
                      <a:pt x="5" y="26"/>
                      <a:pt x="2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6" y="16"/>
                      <a:pt x="8" y="12"/>
                      <a:pt x="10" y="10"/>
                    </a:cubicBezTo>
                    <a:cubicBezTo>
                      <a:pt x="11" y="8"/>
                      <a:pt x="13" y="7"/>
                      <a:pt x="15" y="6"/>
                    </a:cubicBezTo>
                    <a:cubicBezTo>
                      <a:pt x="17" y="4"/>
                      <a:pt x="19" y="3"/>
                      <a:pt x="2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6" name="Freeform 161"/>
              <p:cNvSpPr>
                <a:spLocks/>
              </p:cNvSpPr>
              <p:nvPr/>
            </p:nvSpPr>
            <p:spPr bwMode="auto">
              <a:xfrm>
                <a:off x="6686550" y="1276351"/>
                <a:ext cx="136525" cy="177800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25" y="12"/>
                  </a:cxn>
                  <a:cxn ang="0">
                    <a:pos x="29" y="18"/>
                  </a:cxn>
                  <a:cxn ang="0">
                    <a:pos x="32" y="27"/>
                  </a:cxn>
                  <a:cxn ang="0">
                    <a:pos x="30" y="43"/>
                  </a:cxn>
                  <a:cxn ang="0">
                    <a:pos x="14" y="20"/>
                  </a:cxn>
                  <a:cxn ang="0">
                    <a:pos x="26" y="43"/>
                  </a:cxn>
                  <a:cxn ang="0">
                    <a:pos x="17" y="40"/>
                  </a:cxn>
                  <a:cxn ang="0">
                    <a:pos x="11" y="36"/>
                  </a:cxn>
                  <a:cxn ang="0">
                    <a:pos x="6" y="29"/>
                  </a:cxn>
                  <a:cxn ang="0">
                    <a:pos x="3" y="22"/>
                  </a:cxn>
                  <a:cxn ang="0">
                    <a:pos x="3" y="17"/>
                  </a:cxn>
                  <a:cxn ang="0">
                    <a:pos x="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3"/>
                  </a:cxn>
                  <a:cxn ang="0">
                    <a:pos x="19" y="8"/>
                  </a:cxn>
                </a:cxnLst>
                <a:rect l="0" t="0" r="r" b="b"/>
                <a:pathLst>
                  <a:path w="33" h="43">
                    <a:moveTo>
                      <a:pt x="19" y="8"/>
                    </a:moveTo>
                    <a:cubicBezTo>
                      <a:pt x="21" y="9"/>
                      <a:pt x="23" y="10"/>
                      <a:pt x="25" y="12"/>
                    </a:cubicBezTo>
                    <a:cubicBezTo>
                      <a:pt x="27" y="14"/>
                      <a:pt x="28" y="16"/>
                      <a:pt x="29" y="18"/>
                    </a:cubicBezTo>
                    <a:cubicBezTo>
                      <a:pt x="31" y="21"/>
                      <a:pt x="32" y="24"/>
                      <a:pt x="32" y="27"/>
                    </a:cubicBezTo>
                    <a:cubicBezTo>
                      <a:pt x="33" y="31"/>
                      <a:pt x="32" y="36"/>
                      <a:pt x="30" y="43"/>
                    </a:cubicBezTo>
                    <a:cubicBezTo>
                      <a:pt x="28" y="34"/>
                      <a:pt x="23" y="27"/>
                      <a:pt x="14" y="20"/>
                    </a:cubicBezTo>
                    <a:cubicBezTo>
                      <a:pt x="19" y="27"/>
                      <a:pt x="23" y="35"/>
                      <a:pt x="26" y="43"/>
                    </a:cubicBezTo>
                    <a:cubicBezTo>
                      <a:pt x="23" y="43"/>
                      <a:pt x="20" y="42"/>
                      <a:pt x="17" y="40"/>
                    </a:cubicBezTo>
                    <a:cubicBezTo>
                      <a:pt x="15" y="39"/>
                      <a:pt x="13" y="38"/>
                      <a:pt x="11" y="36"/>
                    </a:cubicBezTo>
                    <a:cubicBezTo>
                      <a:pt x="9" y="34"/>
                      <a:pt x="7" y="32"/>
                      <a:pt x="6" y="29"/>
                    </a:cubicBezTo>
                    <a:cubicBezTo>
                      <a:pt x="4" y="27"/>
                      <a:pt x="4" y="24"/>
                      <a:pt x="3" y="22"/>
                    </a:cubicBezTo>
                    <a:cubicBezTo>
                      <a:pt x="3" y="20"/>
                      <a:pt x="3" y="19"/>
                      <a:pt x="3" y="17"/>
                    </a:cubicBezTo>
                    <a:cubicBezTo>
                      <a:pt x="3" y="14"/>
                      <a:pt x="3" y="11"/>
                      <a:pt x="3" y="8"/>
                    </a:cubicBezTo>
                    <a:cubicBezTo>
                      <a:pt x="3" y="5"/>
                      <a:pt x="2" y="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5"/>
                      <a:pt x="17" y="6"/>
                      <a:pt x="19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7" name="Freeform 162"/>
              <p:cNvSpPr>
                <a:spLocks/>
              </p:cNvSpPr>
              <p:nvPr/>
            </p:nvSpPr>
            <p:spPr bwMode="auto">
              <a:xfrm>
                <a:off x="8029575" y="1106488"/>
                <a:ext cx="223838" cy="16033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20" y="3"/>
                  </a:cxn>
                  <a:cxn ang="0">
                    <a:pos x="29" y="1"/>
                  </a:cxn>
                  <a:cxn ang="0">
                    <a:pos x="44" y="1"/>
                  </a:cxn>
                  <a:cxn ang="0">
                    <a:pos x="54" y="1"/>
                  </a:cxn>
                  <a:cxn ang="0">
                    <a:pos x="54" y="1"/>
                  </a:cxn>
                  <a:cxn ang="0">
                    <a:pos x="48" y="9"/>
                  </a:cxn>
                  <a:cxn ang="0">
                    <a:pos x="43" y="19"/>
                  </a:cxn>
                  <a:cxn ang="0">
                    <a:pos x="41" y="24"/>
                  </a:cxn>
                  <a:cxn ang="0">
                    <a:pos x="34" y="32"/>
                  </a:cxn>
                  <a:cxn ang="0">
                    <a:pos x="26" y="37"/>
                  </a:cxn>
                  <a:cxn ang="0">
                    <a:pos x="16" y="39"/>
                  </a:cxn>
                  <a:cxn ang="0">
                    <a:pos x="4" y="38"/>
                  </a:cxn>
                  <a:cxn ang="0">
                    <a:pos x="29" y="17"/>
                  </a:cxn>
                  <a:cxn ang="0">
                    <a:pos x="0" y="36"/>
                  </a:cxn>
                  <a:cxn ang="0">
                    <a:pos x="5" y="16"/>
                  </a:cxn>
                  <a:cxn ang="0">
                    <a:pos x="12" y="8"/>
                  </a:cxn>
                </a:cxnLst>
                <a:rect l="0" t="0" r="r" b="b"/>
                <a:pathLst>
                  <a:path w="54" h="39">
                    <a:moveTo>
                      <a:pt x="12" y="8"/>
                    </a:moveTo>
                    <a:cubicBezTo>
                      <a:pt x="15" y="6"/>
                      <a:pt x="17" y="4"/>
                      <a:pt x="20" y="3"/>
                    </a:cubicBezTo>
                    <a:cubicBezTo>
                      <a:pt x="23" y="2"/>
                      <a:pt x="26" y="1"/>
                      <a:pt x="29" y="1"/>
                    </a:cubicBezTo>
                    <a:cubicBezTo>
                      <a:pt x="32" y="0"/>
                      <a:pt x="37" y="0"/>
                      <a:pt x="4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1" y="3"/>
                      <a:pt x="49" y="6"/>
                      <a:pt x="48" y="9"/>
                    </a:cubicBezTo>
                    <a:cubicBezTo>
                      <a:pt x="46" y="12"/>
                      <a:pt x="45" y="16"/>
                      <a:pt x="43" y="19"/>
                    </a:cubicBezTo>
                    <a:cubicBezTo>
                      <a:pt x="43" y="21"/>
                      <a:pt x="42" y="23"/>
                      <a:pt x="41" y="24"/>
                    </a:cubicBezTo>
                    <a:cubicBezTo>
                      <a:pt x="39" y="27"/>
                      <a:pt x="37" y="30"/>
                      <a:pt x="34" y="32"/>
                    </a:cubicBezTo>
                    <a:cubicBezTo>
                      <a:pt x="31" y="34"/>
                      <a:pt x="29" y="36"/>
                      <a:pt x="26" y="37"/>
                    </a:cubicBezTo>
                    <a:cubicBezTo>
                      <a:pt x="22" y="38"/>
                      <a:pt x="19" y="39"/>
                      <a:pt x="16" y="39"/>
                    </a:cubicBezTo>
                    <a:cubicBezTo>
                      <a:pt x="12" y="39"/>
                      <a:pt x="8" y="39"/>
                      <a:pt x="4" y="38"/>
                    </a:cubicBezTo>
                    <a:cubicBezTo>
                      <a:pt x="11" y="30"/>
                      <a:pt x="20" y="23"/>
                      <a:pt x="29" y="17"/>
                    </a:cubicBezTo>
                    <a:cubicBezTo>
                      <a:pt x="16" y="21"/>
                      <a:pt x="6" y="27"/>
                      <a:pt x="0" y="36"/>
                    </a:cubicBezTo>
                    <a:cubicBezTo>
                      <a:pt x="1" y="27"/>
                      <a:pt x="2" y="21"/>
                      <a:pt x="5" y="16"/>
                    </a:cubicBezTo>
                    <a:cubicBezTo>
                      <a:pt x="7" y="13"/>
                      <a:pt x="9" y="10"/>
                      <a:pt x="1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8" name="Freeform 163"/>
              <p:cNvSpPr>
                <a:spLocks/>
              </p:cNvSpPr>
              <p:nvPr/>
            </p:nvSpPr>
            <p:spPr bwMode="auto">
              <a:xfrm>
                <a:off x="7327900" y="438150"/>
                <a:ext cx="173038" cy="336550"/>
              </a:xfrm>
              <a:custGeom>
                <a:avLst/>
                <a:gdLst/>
                <a:ahLst/>
                <a:cxnLst>
                  <a:cxn ang="0">
                    <a:pos x="32" y="23"/>
                  </a:cxn>
                  <a:cxn ang="0">
                    <a:pos x="36" y="29"/>
                  </a:cxn>
                  <a:cxn ang="0">
                    <a:pos x="41" y="41"/>
                  </a:cxn>
                  <a:cxn ang="0">
                    <a:pos x="41" y="54"/>
                  </a:cxn>
                  <a:cxn ang="0">
                    <a:pos x="37" y="66"/>
                  </a:cxn>
                  <a:cxn ang="0">
                    <a:pos x="29" y="77"/>
                  </a:cxn>
                  <a:cxn ang="0">
                    <a:pos x="21" y="37"/>
                  </a:cxn>
                  <a:cxn ang="0">
                    <a:pos x="24" y="81"/>
                  </a:cxn>
                  <a:cxn ang="0">
                    <a:pos x="5" y="63"/>
                  </a:cxn>
                  <a:cxn ang="0">
                    <a:pos x="1" y="50"/>
                  </a:cxn>
                  <a:cxn ang="0">
                    <a:pos x="1" y="38"/>
                  </a:cxn>
                  <a:cxn ang="0">
                    <a:pos x="3" y="28"/>
                  </a:cxn>
                  <a:cxn ang="0">
                    <a:pos x="12" y="1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3" y="11"/>
                  </a:cxn>
                  <a:cxn ang="0">
                    <a:pos x="32" y="23"/>
                  </a:cxn>
                </a:cxnLst>
                <a:rect l="0" t="0" r="r" b="b"/>
                <a:pathLst>
                  <a:path w="42" h="81">
                    <a:moveTo>
                      <a:pt x="32" y="23"/>
                    </a:moveTo>
                    <a:cubicBezTo>
                      <a:pt x="34" y="25"/>
                      <a:pt x="35" y="27"/>
                      <a:pt x="36" y="29"/>
                    </a:cubicBezTo>
                    <a:cubicBezTo>
                      <a:pt x="38" y="33"/>
                      <a:pt x="40" y="37"/>
                      <a:pt x="41" y="41"/>
                    </a:cubicBezTo>
                    <a:cubicBezTo>
                      <a:pt x="42" y="45"/>
                      <a:pt x="42" y="49"/>
                      <a:pt x="41" y="54"/>
                    </a:cubicBezTo>
                    <a:cubicBezTo>
                      <a:pt x="40" y="58"/>
                      <a:pt x="39" y="62"/>
                      <a:pt x="37" y="66"/>
                    </a:cubicBezTo>
                    <a:cubicBezTo>
                      <a:pt x="35" y="70"/>
                      <a:pt x="32" y="74"/>
                      <a:pt x="29" y="77"/>
                    </a:cubicBezTo>
                    <a:cubicBezTo>
                      <a:pt x="24" y="65"/>
                      <a:pt x="22" y="51"/>
                      <a:pt x="21" y="37"/>
                    </a:cubicBezTo>
                    <a:cubicBezTo>
                      <a:pt x="17" y="54"/>
                      <a:pt x="18" y="68"/>
                      <a:pt x="24" y="81"/>
                    </a:cubicBezTo>
                    <a:cubicBezTo>
                      <a:pt x="15" y="75"/>
                      <a:pt x="9" y="69"/>
                      <a:pt x="5" y="63"/>
                    </a:cubicBezTo>
                    <a:cubicBezTo>
                      <a:pt x="3" y="59"/>
                      <a:pt x="2" y="55"/>
                      <a:pt x="1" y="50"/>
                    </a:cubicBezTo>
                    <a:cubicBezTo>
                      <a:pt x="0" y="46"/>
                      <a:pt x="0" y="42"/>
                      <a:pt x="1" y="38"/>
                    </a:cubicBezTo>
                    <a:cubicBezTo>
                      <a:pt x="1" y="35"/>
                      <a:pt x="2" y="31"/>
                      <a:pt x="3" y="28"/>
                    </a:cubicBezTo>
                    <a:cubicBezTo>
                      <a:pt x="4" y="24"/>
                      <a:pt x="7" y="18"/>
                      <a:pt x="12" y="1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21" y="9"/>
                      <a:pt x="23" y="11"/>
                    </a:cubicBezTo>
                    <a:cubicBezTo>
                      <a:pt x="26" y="15"/>
                      <a:pt x="29" y="19"/>
                      <a:pt x="3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69" name="Freeform 165"/>
              <p:cNvSpPr>
                <a:spLocks/>
              </p:cNvSpPr>
              <p:nvPr/>
            </p:nvSpPr>
            <p:spPr bwMode="auto">
              <a:xfrm>
                <a:off x="7831137" y="1976438"/>
                <a:ext cx="144463" cy="98425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6" y="7"/>
                  </a:cxn>
                  <a:cxn ang="0">
                    <a:pos x="12" y="3"/>
                  </a:cxn>
                  <a:cxn ang="0">
                    <a:pos x="18" y="1"/>
                  </a:cxn>
                  <a:cxn ang="0">
                    <a:pos x="21" y="1"/>
                  </a:cxn>
                  <a:cxn ang="0">
                    <a:pos x="29" y="1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3" y="5"/>
                  </a:cxn>
                  <a:cxn ang="0">
                    <a:pos x="29" y="14"/>
                  </a:cxn>
                  <a:cxn ang="0">
                    <a:pos x="25" y="18"/>
                  </a:cxn>
                  <a:cxn ang="0">
                    <a:pos x="20" y="21"/>
                  </a:cxn>
                  <a:cxn ang="0">
                    <a:pos x="13" y="23"/>
                  </a:cxn>
                  <a:cxn ang="0">
                    <a:pos x="0" y="21"/>
                  </a:cxn>
                  <a:cxn ang="0">
                    <a:pos x="19" y="10"/>
                  </a:cxn>
                  <a:cxn ang="0">
                    <a:pos x="0" y="18"/>
                  </a:cxn>
                  <a:cxn ang="0">
                    <a:pos x="2" y="12"/>
                  </a:cxn>
                </a:cxnLst>
                <a:rect l="0" t="0" r="r" b="b"/>
                <a:pathLst>
                  <a:path w="35" h="24">
                    <a:moveTo>
                      <a:pt x="2" y="12"/>
                    </a:moveTo>
                    <a:cubicBezTo>
                      <a:pt x="3" y="10"/>
                      <a:pt x="5" y="8"/>
                      <a:pt x="6" y="7"/>
                    </a:cubicBezTo>
                    <a:cubicBezTo>
                      <a:pt x="8" y="5"/>
                      <a:pt x="9" y="4"/>
                      <a:pt x="12" y="3"/>
                    </a:cubicBezTo>
                    <a:cubicBezTo>
                      <a:pt x="14" y="2"/>
                      <a:pt x="16" y="2"/>
                      <a:pt x="18" y="1"/>
                    </a:cubicBezTo>
                    <a:cubicBezTo>
                      <a:pt x="19" y="1"/>
                      <a:pt x="20" y="1"/>
                      <a:pt x="21" y="1"/>
                    </a:cubicBezTo>
                    <a:cubicBezTo>
                      <a:pt x="24" y="1"/>
                      <a:pt x="26" y="1"/>
                      <a:pt x="29" y="1"/>
                    </a:cubicBezTo>
                    <a:cubicBezTo>
                      <a:pt x="31" y="2"/>
                      <a:pt x="33" y="1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10"/>
                      <a:pt x="30" y="13"/>
                      <a:pt x="29" y="14"/>
                    </a:cubicBezTo>
                    <a:cubicBezTo>
                      <a:pt x="28" y="15"/>
                      <a:pt x="26" y="17"/>
                      <a:pt x="25" y="18"/>
                    </a:cubicBezTo>
                    <a:cubicBezTo>
                      <a:pt x="24" y="19"/>
                      <a:pt x="22" y="21"/>
                      <a:pt x="20" y="21"/>
                    </a:cubicBezTo>
                    <a:cubicBezTo>
                      <a:pt x="18" y="22"/>
                      <a:pt x="16" y="23"/>
                      <a:pt x="13" y="23"/>
                    </a:cubicBezTo>
                    <a:cubicBezTo>
                      <a:pt x="10" y="24"/>
                      <a:pt x="6" y="23"/>
                      <a:pt x="0" y="21"/>
                    </a:cubicBezTo>
                    <a:cubicBezTo>
                      <a:pt x="7" y="20"/>
                      <a:pt x="14" y="16"/>
                      <a:pt x="19" y="10"/>
                    </a:cubicBezTo>
                    <a:cubicBezTo>
                      <a:pt x="13" y="13"/>
                      <a:pt x="7" y="16"/>
                      <a:pt x="0" y="18"/>
                    </a:cubicBezTo>
                    <a:cubicBezTo>
                      <a:pt x="0" y="16"/>
                      <a:pt x="1" y="14"/>
                      <a:pt x="2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0" name="Freeform 166"/>
              <p:cNvSpPr>
                <a:spLocks/>
              </p:cNvSpPr>
              <p:nvPr/>
            </p:nvSpPr>
            <p:spPr bwMode="auto">
              <a:xfrm>
                <a:off x="7158037" y="1644651"/>
                <a:ext cx="180975" cy="32385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7" y="11"/>
                  </a:cxn>
                  <a:cxn ang="0">
                    <a:pos x="43" y="29"/>
                  </a:cxn>
                  <a:cxn ang="0">
                    <a:pos x="43" y="40"/>
                  </a:cxn>
                  <a:cxn ang="0">
                    <a:pos x="41" y="51"/>
                  </a:cxn>
                  <a:cxn ang="0">
                    <a:pos x="34" y="63"/>
                  </a:cxn>
                  <a:cxn ang="0">
                    <a:pos x="12" y="78"/>
                  </a:cxn>
                  <a:cxn ang="0">
                    <a:pos x="24" y="36"/>
                  </a:cxn>
                  <a:cxn ang="0">
                    <a:pos x="8" y="74"/>
                  </a:cxn>
                  <a:cxn ang="0">
                    <a:pos x="2" y="62"/>
                  </a:cxn>
                  <a:cxn ang="0">
                    <a:pos x="1" y="49"/>
                  </a:cxn>
                  <a:cxn ang="0">
                    <a:pos x="4" y="37"/>
                  </a:cxn>
                  <a:cxn ang="0">
                    <a:pos x="10" y="26"/>
                  </a:cxn>
                  <a:cxn ang="0">
                    <a:pos x="15" y="21"/>
                  </a:cxn>
                  <a:cxn ang="0">
                    <a:pos x="26" y="11"/>
                  </a:cxn>
                  <a:cxn ang="0">
                    <a:pos x="33" y="0"/>
                  </a:cxn>
                </a:cxnLst>
                <a:rect l="0" t="0" r="r" b="b"/>
                <a:pathLst>
                  <a:path w="44" h="78">
                    <a:moveTo>
                      <a:pt x="33" y="0"/>
                    </a:moveTo>
                    <a:cubicBezTo>
                      <a:pt x="37" y="11"/>
                      <a:pt x="37" y="11"/>
                      <a:pt x="37" y="11"/>
                    </a:cubicBezTo>
                    <a:cubicBezTo>
                      <a:pt x="41" y="19"/>
                      <a:pt x="43" y="25"/>
                      <a:pt x="43" y="29"/>
                    </a:cubicBezTo>
                    <a:cubicBezTo>
                      <a:pt x="44" y="33"/>
                      <a:pt x="44" y="36"/>
                      <a:pt x="43" y="40"/>
                    </a:cubicBezTo>
                    <a:cubicBezTo>
                      <a:pt x="43" y="44"/>
                      <a:pt x="42" y="47"/>
                      <a:pt x="41" y="51"/>
                    </a:cubicBezTo>
                    <a:cubicBezTo>
                      <a:pt x="39" y="56"/>
                      <a:pt x="37" y="60"/>
                      <a:pt x="34" y="63"/>
                    </a:cubicBezTo>
                    <a:cubicBezTo>
                      <a:pt x="30" y="68"/>
                      <a:pt x="22" y="73"/>
                      <a:pt x="12" y="78"/>
                    </a:cubicBezTo>
                    <a:cubicBezTo>
                      <a:pt x="20" y="67"/>
                      <a:pt x="24" y="53"/>
                      <a:pt x="24" y="36"/>
                    </a:cubicBezTo>
                    <a:cubicBezTo>
                      <a:pt x="20" y="50"/>
                      <a:pt x="15" y="62"/>
                      <a:pt x="8" y="74"/>
                    </a:cubicBezTo>
                    <a:cubicBezTo>
                      <a:pt x="5" y="70"/>
                      <a:pt x="3" y="66"/>
                      <a:pt x="2" y="62"/>
                    </a:cubicBezTo>
                    <a:cubicBezTo>
                      <a:pt x="1" y="58"/>
                      <a:pt x="0" y="53"/>
                      <a:pt x="1" y="49"/>
                    </a:cubicBezTo>
                    <a:cubicBezTo>
                      <a:pt x="1" y="45"/>
                      <a:pt x="2" y="41"/>
                      <a:pt x="4" y="37"/>
                    </a:cubicBezTo>
                    <a:cubicBezTo>
                      <a:pt x="5" y="33"/>
                      <a:pt x="8" y="29"/>
                      <a:pt x="10" y="26"/>
                    </a:cubicBezTo>
                    <a:cubicBezTo>
                      <a:pt x="12" y="24"/>
                      <a:pt x="13" y="22"/>
                      <a:pt x="15" y="21"/>
                    </a:cubicBezTo>
                    <a:cubicBezTo>
                      <a:pt x="19" y="17"/>
                      <a:pt x="23" y="14"/>
                      <a:pt x="26" y="11"/>
                    </a:cubicBezTo>
                    <a:cubicBezTo>
                      <a:pt x="30" y="8"/>
                      <a:pt x="32" y="5"/>
                      <a:pt x="3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1" name="Freeform 167"/>
              <p:cNvSpPr>
                <a:spLocks/>
              </p:cNvSpPr>
              <p:nvPr/>
            </p:nvSpPr>
            <p:spPr bwMode="auto">
              <a:xfrm>
                <a:off x="8196262" y="1428751"/>
                <a:ext cx="93663" cy="157163"/>
              </a:xfrm>
              <a:custGeom>
                <a:avLst/>
                <a:gdLst/>
                <a:ahLst/>
                <a:cxnLst>
                  <a:cxn ang="0">
                    <a:pos x="21" y="24"/>
                  </a:cxn>
                  <a:cxn ang="0">
                    <a:pos x="21" y="26"/>
                  </a:cxn>
                  <a:cxn ang="0">
                    <a:pos x="17" y="32"/>
                  </a:cxn>
                  <a:cxn ang="0">
                    <a:pos x="5" y="38"/>
                  </a:cxn>
                  <a:cxn ang="0">
                    <a:pos x="12" y="18"/>
                  </a:cxn>
                  <a:cxn ang="0">
                    <a:pos x="4" y="36"/>
                  </a:cxn>
                  <a:cxn ang="0">
                    <a:pos x="1" y="30"/>
                  </a:cxn>
                  <a:cxn ang="0">
                    <a:pos x="1" y="24"/>
                  </a:cxn>
                  <a:cxn ang="0">
                    <a:pos x="2" y="18"/>
                  </a:cxn>
                  <a:cxn ang="0">
                    <a:pos x="6" y="12"/>
                  </a:cxn>
                  <a:cxn ang="0">
                    <a:pos x="9" y="10"/>
                  </a:cxn>
                  <a:cxn ang="0">
                    <a:pos x="14" y="5"/>
                  </a:cxn>
                  <a:cxn ang="0">
                    <a:pos x="18" y="0"/>
                  </a:cxn>
                  <a:cxn ang="0">
                    <a:pos x="20" y="6"/>
                  </a:cxn>
                  <a:cxn ang="0">
                    <a:pos x="23" y="15"/>
                  </a:cxn>
                  <a:cxn ang="0">
                    <a:pos x="23" y="18"/>
                  </a:cxn>
                  <a:cxn ang="0">
                    <a:pos x="22" y="21"/>
                  </a:cxn>
                  <a:cxn ang="0">
                    <a:pos x="21" y="24"/>
                  </a:cxn>
                </a:cxnLst>
                <a:rect l="0" t="0" r="r" b="b"/>
                <a:pathLst>
                  <a:path w="23" h="38">
                    <a:moveTo>
                      <a:pt x="21" y="24"/>
                    </a:moveTo>
                    <a:cubicBezTo>
                      <a:pt x="21" y="25"/>
                      <a:pt x="21" y="25"/>
                      <a:pt x="21" y="26"/>
                    </a:cubicBezTo>
                    <a:cubicBezTo>
                      <a:pt x="20" y="28"/>
                      <a:pt x="18" y="30"/>
                      <a:pt x="17" y="32"/>
                    </a:cubicBezTo>
                    <a:cubicBezTo>
                      <a:pt x="15" y="34"/>
                      <a:pt x="11" y="36"/>
                      <a:pt x="5" y="38"/>
                    </a:cubicBezTo>
                    <a:cubicBezTo>
                      <a:pt x="10" y="33"/>
                      <a:pt x="12" y="26"/>
                      <a:pt x="12" y="18"/>
                    </a:cubicBezTo>
                    <a:cubicBezTo>
                      <a:pt x="10" y="25"/>
                      <a:pt x="7" y="31"/>
                      <a:pt x="4" y="36"/>
                    </a:cubicBezTo>
                    <a:cubicBezTo>
                      <a:pt x="2" y="34"/>
                      <a:pt x="1" y="32"/>
                      <a:pt x="1" y="30"/>
                    </a:cubicBezTo>
                    <a:cubicBezTo>
                      <a:pt x="0" y="28"/>
                      <a:pt x="0" y="26"/>
                      <a:pt x="1" y="24"/>
                    </a:cubicBezTo>
                    <a:cubicBezTo>
                      <a:pt x="1" y="22"/>
                      <a:pt x="1" y="20"/>
                      <a:pt x="2" y="18"/>
                    </a:cubicBezTo>
                    <a:cubicBezTo>
                      <a:pt x="3" y="16"/>
                      <a:pt x="5" y="14"/>
                      <a:pt x="6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11" y="8"/>
                      <a:pt x="13" y="7"/>
                      <a:pt x="14" y="5"/>
                    </a:cubicBezTo>
                    <a:cubicBezTo>
                      <a:pt x="16" y="4"/>
                      <a:pt x="17" y="2"/>
                      <a:pt x="18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10"/>
                      <a:pt x="22" y="13"/>
                      <a:pt x="23" y="15"/>
                    </a:cubicBezTo>
                    <a:cubicBezTo>
                      <a:pt x="23" y="16"/>
                      <a:pt x="23" y="17"/>
                      <a:pt x="23" y="18"/>
                    </a:cubicBezTo>
                    <a:cubicBezTo>
                      <a:pt x="22" y="19"/>
                      <a:pt x="22" y="20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2" name="Freeform 168"/>
              <p:cNvSpPr>
                <a:spLocks/>
              </p:cNvSpPr>
              <p:nvPr/>
            </p:nvSpPr>
            <p:spPr bwMode="auto">
              <a:xfrm>
                <a:off x="8377237" y="1387476"/>
                <a:ext cx="309563" cy="269875"/>
              </a:xfrm>
              <a:custGeom>
                <a:avLst/>
                <a:gdLst/>
                <a:ahLst/>
                <a:cxnLst>
                  <a:cxn ang="0">
                    <a:pos x="2" y="41"/>
                  </a:cxn>
                  <a:cxn ang="0">
                    <a:pos x="4" y="35"/>
                  </a:cxn>
                  <a:cxn ang="0">
                    <a:pos x="4" y="34"/>
                  </a:cxn>
                  <a:cxn ang="0">
                    <a:pos x="5" y="30"/>
                  </a:cxn>
                  <a:cxn ang="0">
                    <a:pos x="15" y="16"/>
                  </a:cxn>
                  <a:cxn ang="0">
                    <a:pos x="26" y="8"/>
                  </a:cxn>
                  <a:cxn ang="0">
                    <a:pos x="38" y="3"/>
                  </a:cxn>
                  <a:cxn ang="0">
                    <a:pos x="61" y="0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67" y="12"/>
                  </a:cxn>
                  <a:cxn ang="0">
                    <a:pos x="61" y="29"/>
                  </a:cxn>
                  <a:cxn ang="0">
                    <a:pos x="58" y="38"/>
                  </a:cxn>
                  <a:cxn ang="0">
                    <a:pos x="49" y="50"/>
                  </a:cxn>
                  <a:cxn ang="0">
                    <a:pos x="37" y="60"/>
                  </a:cxn>
                  <a:cxn ang="0">
                    <a:pos x="23" y="64"/>
                  </a:cxn>
                  <a:cxn ang="0">
                    <a:pos x="7" y="64"/>
                  </a:cxn>
                  <a:cxn ang="0">
                    <a:pos x="41" y="28"/>
                  </a:cxn>
                  <a:cxn ang="0">
                    <a:pos x="0" y="62"/>
                  </a:cxn>
                  <a:cxn ang="0">
                    <a:pos x="2" y="41"/>
                  </a:cxn>
                </a:cxnLst>
                <a:rect l="0" t="0" r="r" b="b"/>
                <a:pathLst>
                  <a:path w="75" h="65">
                    <a:moveTo>
                      <a:pt x="2" y="41"/>
                    </a:moveTo>
                    <a:cubicBezTo>
                      <a:pt x="3" y="39"/>
                      <a:pt x="3" y="37"/>
                      <a:pt x="4" y="35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3"/>
                      <a:pt x="5" y="32"/>
                      <a:pt x="5" y="30"/>
                    </a:cubicBezTo>
                    <a:cubicBezTo>
                      <a:pt x="8" y="25"/>
                      <a:pt x="11" y="20"/>
                      <a:pt x="15" y="16"/>
                    </a:cubicBezTo>
                    <a:cubicBezTo>
                      <a:pt x="18" y="13"/>
                      <a:pt x="22" y="10"/>
                      <a:pt x="26" y="8"/>
                    </a:cubicBezTo>
                    <a:cubicBezTo>
                      <a:pt x="30" y="6"/>
                      <a:pt x="34" y="4"/>
                      <a:pt x="38" y="3"/>
                    </a:cubicBezTo>
                    <a:cubicBezTo>
                      <a:pt x="42" y="1"/>
                      <a:pt x="50" y="1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1" y="3"/>
                      <a:pt x="68" y="7"/>
                      <a:pt x="67" y="12"/>
                    </a:cubicBezTo>
                    <a:cubicBezTo>
                      <a:pt x="65" y="18"/>
                      <a:pt x="63" y="24"/>
                      <a:pt x="61" y="29"/>
                    </a:cubicBezTo>
                    <a:cubicBezTo>
                      <a:pt x="60" y="32"/>
                      <a:pt x="59" y="35"/>
                      <a:pt x="58" y="38"/>
                    </a:cubicBezTo>
                    <a:cubicBezTo>
                      <a:pt x="56" y="42"/>
                      <a:pt x="53" y="46"/>
                      <a:pt x="49" y="50"/>
                    </a:cubicBezTo>
                    <a:cubicBezTo>
                      <a:pt x="46" y="54"/>
                      <a:pt x="42" y="57"/>
                      <a:pt x="37" y="60"/>
                    </a:cubicBezTo>
                    <a:cubicBezTo>
                      <a:pt x="33" y="62"/>
                      <a:pt x="28" y="64"/>
                      <a:pt x="23" y="64"/>
                    </a:cubicBezTo>
                    <a:cubicBezTo>
                      <a:pt x="17" y="65"/>
                      <a:pt x="12" y="65"/>
                      <a:pt x="7" y="64"/>
                    </a:cubicBezTo>
                    <a:cubicBezTo>
                      <a:pt x="16" y="50"/>
                      <a:pt x="27" y="38"/>
                      <a:pt x="41" y="28"/>
                    </a:cubicBezTo>
                    <a:cubicBezTo>
                      <a:pt x="22" y="36"/>
                      <a:pt x="9" y="47"/>
                      <a:pt x="0" y="62"/>
                    </a:cubicBezTo>
                    <a:cubicBezTo>
                      <a:pt x="0" y="53"/>
                      <a:pt x="1" y="46"/>
                      <a:pt x="2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3" name="Freeform 169"/>
              <p:cNvSpPr>
                <a:spLocks/>
              </p:cNvSpPr>
              <p:nvPr/>
            </p:nvSpPr>
            <p:spPr bwMode="auto">
              <a:xfrm>
                <a:off x="6884987" y="563563"/>
                <a:ext cx="136525" cy="260350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21" y="0"/>
                  </a:cxn>
                  <a:cxn ang="0">
                    <a:pos x="26" y="8"/>
                  </a:cxn>
                  <a:cxn ang="0">
                    <a:pos x="32" y="23"/>
                  </a:cxn>
                  <a:cxn ang="0">
                    <a:pos x="33" y="31"/>
                  </a:cxn>
                  <a:cxn ang="0">
                    <a:pos x="32" y="40"/>
                  </a:cxn>
                  <a:cxn ang="0">
                    <a:pos x="27" y="51"/>
                  </a:cxn>
                  <a:cxn ang="0">
                    <a:pos x="11" y="63"/>
                  </a:cxn>
                  <a:cxn ang="0">
                    <a:pos x="17" y="29"/>
                  </a:cxn>
                  <a:cxn ang="0">
                    <a:pos x="8" y="60"/>
                  </a:cxn>
                  <a:cxn ang="0">
                    <a:pos x="2" y="50"/>
                  </a:cxn>
                  <a:cxn ang="0">
                    <a:pos x="0" y="40"/>
                  </a:cxn>
                  <a:cxn ang="0">
                    <a:pos x="1" y="30"/>
                  </a:cxn>
                  <a:cxn ang="0">
                    <a:pos x="5" y="21"/>
                  </a:cxn>
                  <a:cxn ang="0">
                    <a:pos x="9" y="17"/>
                  </a:cxn>
                  <a:cxn ang="0">
                    <a:pos x="17" y="8"/>
                  </a:cxn>
                </a:cxnLst>
                <a:rect l="0" t="0" r="r" b="b"/>
                <a:pathLst>
                  <a:path w="33" h="63">
                    <a:moveTo>
                      <a:pt x="17" y="8"/>
                    </a:moveTo>
                    <a:cubicBezTo>
                      <a:pt x="19" y="6"/>
                      <a:pt x="21" y="4"/>
                      <a:pt x="21" y="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9" y="15"/>
                      <a:pt x="31" y="20"/>
                      <a:pt x="32" y="23"/>
                    </a:cubicBezTo>
                    <a:cubicBezTo>
                      <a:pt x="32" y="25"/>
                      <a:pt x="33" y="28"/>
                      <a:pt x="33" y="31"/>
                    </a:cubicBezTo>
                    <a:cubicBezTo>
                      <a:pt x="33" y="34"/>
                      <a:pt x="33" y="37"/>
                      <a:pt x="32" y="40"/>
                    </a:cubicBezTo>
                    <a:cubicBezTo>
                      <a:pt x="31" y="44"/>
                      <a:pt x="29" y="48"/>
                      <a:pt x="27" y="51"/>
                    </a:cubicBezTo>
                    <a:cubicBezTo>
                      <a:pt x="24" y="55"/>
                      <a:pt x="19" y="59"/>
                      <a:pt x="11" y="63"/>
                    </a:cubicBezTo>
                    <a:cubicBezTo>
                      <a:pt x="17" y="54"/>
                      <a:pt x="19" y="42"/>
                      <a:pt x="17" y="29"/>
                    </a:cubicBezTo>
                    <a:cubicBezTo>
                      <a:pt x="15" y="40"/>
                      <a:pt x="12" y="50"/>
                      <a:pt x="8" y="60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7"/>
                      <a:pt x="0" y="44"/>
                      <a:pt x="0" y="40"/>
                    </a:cubicBezTo>
                    <a:cubicBezTo>
                      <a:pt x="0" y="37"/>
                      <a:pt x="0" y="34"/>
                      <a:pt x="1" y="30"/>
                    </a:cubicBezTo>
                    <a:cubicBezTo>
                      <a:pt x="2" y="27"/>
                      <a:pt x="4" y="24"/>
                      <a:pt x="5" y="21"/>
                    </a:cubicBezTo>
                    <a:cubicBezTo>
                      <a:pt x="6" y="20"/>
                      <a:pt x="8" y="18"/>
                      <a:pt x="9" y="17"/>
                    </a:cubicBezTo>
                    <a:cubicBezTo>
                      <a:pt x="11" y="14"/>
                      <a:pt x="14" y="11"/>
                      <a:pt x="17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4" name="Freeform 170"/>
              <p:cNvSpPr>
                <a:spLocks/>
              </p:cNvSpPr>
              <p:nvPr/>
            </p:nvSpPr>
            <p:spPr bwMode="auto">
              <a:xfrm>
                <a:off x="5818187" y="1608138"/>
                <a:ext cx="384175" cy="222250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" y="11"/>
                  </a:cxn>
                  <a:cxn ang="0">
                    <a:pos x="14" y="6"/>
                  </a:cxn>
                  <a:cxn ang="0">
                    <a:pos x="36" y="0"/>
                  </a:cxn>
                  <a:cxn ang="0">
                    <a:pos x="49" y="1"/>
                  </a:cxn>
                  <a:cxn ang="0">
                    <a:pos x="62" y="5"/>
                  </a:cxn>
                  <a:cxn ang="0">
                    <a:pos x="77" y="14"/>
                  </a:cxn>
                  <a:cxn ang="0">
                    <a:pos x="93" y="41"/>
                  </a:cxn>
                  <a:cxn ang="0">
                    <a:pos x="43" y="25"/>
                  </a:cxn>
                  <a:cxn ang="0">
                    <a:pos x="88" y="46"/>
                  </a:cxn>
                  <a:cxn ang="0">
                    <a:pos x="73" y="52"/>
                  </a:cxn>
                  <a:cxn ang="0">
                    <a:pos x="58" y="53"/>
                  </a:cxn>
                  <a:cxn ang="0">
                    <a:pos x="43" y="49"/>
                  </a:cxn>
                  <a:cxn ang="0">
                    <a:pos x="30" y="40"/>
                  </a:cxn>
                  <a:cxn ang="0">
                    <a:pos x="24" y="34"/>
                  </a:cxn>
                  <a:cxn ang="0">
                    <a:pos x="13" y="20"/>
                  </a:cxn>
                  <a:cxn ang="0">
                    <a:pos x="0" y="11"/>
                  </a:cxn>
                </a:cxnLst>
                <a:rect l="0" t="0" r="r" b="b"/>
                <a:pathLst>
                  <a:path w="93" h="54">
                    <a:moveTo>
                      <a:pt x="0" y="11"/>
                    </a:moveTo>
                    <a:cubicBezTo>
                      <a:pt x="0" y="11"/>
                      <a:pt x="0" y="11"/>
                      <a:pt x="1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4" y="3"/>
                      <a:pt x="31" y="1"/>
                      <a:pt x="36" y="0"/>
                    </a:cubicBezTo>
                    <a:cubicBezTo>
                      <a:pt x="40" y="0"/>
                      <a:pt x="44" y="0"/>
                      <a:pt x="49" y="1"/>
                    </a:cubicBezTo>
                    <a:cubicBezTo>
                      <a:pt x="54" y="1"/>
                      <a:pt x="58" y="3"/>
                      <a:pt x="62" y="5"/>
                    </a:cubicBezTo>
                    <a:cubicBezTo>
                      <a:pt x="68" y="7"/>
                      <a:pt x="72" y="10"/>
                      <a:pt x="77" y="14"/>
                    </a:cubicBezTo>
                    <a:cubicBezTo>
                      <a:pt x="82" y="20"/>
                      <a:pt x="88" y="29"/>
                      <a:pt x="93" y="41"/>
                    </a:cubicBezTo>
                    <a:cubicBezTo>
                      <a:pt x="80" y="31"/>
                      <a:pt x="63" y="25"/>
                      <a:pt x="43" y="25"/>
                    </a:cubicBezTo>
                    <a:cubicBezTo>
                      <a:pt x="59" y="30"/>
                      <a:pt x="74" y="37"/>
                      <a:pt x="88" y="46"/>
                    </a:cubicBezTo>
                    <a:cubicBezTo>
                      <a:pt x="83" y="49"/>
                      <a:pt x="78" y="51"/>
                      <a:pt x="73" y="52"/>
                    </a:cubicBezTo>
                    <a:cubicBezTo>
                      <a:pt x="68" y="53"/>
                      <a:pt x="63" y="54"/>
                      <a:pt x="58" y="53"/>
                    </a:cubicBezTo>
                    <a:cubicBezTo>
                      <a:pt x="53" y="52"/>
                      <a:pt x="48" y="51"/>
                      <a:pt x="43" y="49"/>
                    </a:cubicBezTo>
                    <a:cubicBezTo>
                      <a:pt x="38" y="46"/>
                      <a:pt x="34" y="43"/>
                      <a:pt x="30" y="40"/>
                    </a:cubicBezTo>
                    <a:cubicBezTo>
                      <a:pt x="28" y="38"/>
                      <a:pt x="26" y="36"/>
                      <a:pt x="24" y="34"/>
                    </a:cubicBezTo>
                    <a:cubicBezTo>
                      <a:pt x="20" y="29"/>
                      <a:pt x="16" y="25"/>
                      <a:pt x="13" y="20"/>
                    </a:cubicBezTo>
                    <a:cubicBezTo>
                      <a:pt x="10" y="16"/>
                      <a:pt x="6" y="13"/>
                      <a:pt x="0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5" name="Freeform 171"/>
              <p:cNvSpPr>
                <a:spLocks/>
              </p:cNvSpPr>
              <p:nvPr/>
            </p:nvSpPr>
            <p:spPr bwMode="auto">
              <a:xfrm>
                <a:off x="6305550" y="1255713"/>
                <a:ext cx="182563" cy="203200"/>
              </a:xfrm>
              <a:custGeom>
                <a:avLst/>
                <a:gdLst/>
                <a:ahLst/>
                <a:cxnLst>
                  <a:cxn ang="0">
                    <a:pos x="32" y="11"/>
                  </a:cxn>
                  <a:cxn ang="0">
                    <a:pos x="38" y="18"/>
                  </a:cxn>
                  <a:cxn ang="0">
                    <a:pos x="43" y="28"/>
                  </a:cxn>
                  <a:cxn ang="0">
                    <a:pos x="42" y="48"/>
                  </a:cxn>
                  <a:cxn ang="0">
                    <a:pos x="19" y="21"/>
                  </a:cxn>
                  <a:cxn ang="0">
                    <a:pos x="37" y="48"/>
                  </a:cxn>
                  <a:cxn ang="0">
                    <a:pos x="26" y="47"/>
                  </a:cxn>
                  <a:cxn ang="0">
                    <a:pos x="17" y="42"/>
                  </a:cxn>
                  <a:cxn ang="0">
                    <a:pos x="10" y="35"/>
                  </a:cxn>
                  <a:cxn ang="0">
                    <a:pos x="6" y="26"/>
                  </a:cxn>
                  <a:cxn ang="0">
                    <a:pos x="5" y="20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9" y="2"/>
                  </a:cxn>
                  <a:cxn ang="0">
                    <a:pos x="24" y="6"/>
                  </a:cxn>
                  <a:cxn ang="0">
                    <a:pos x="32" y="11"/>
                  </a:cxn>
                </a:cxnLst>
                <a:rect l="0" t="0" r="r" b="b"/>
                <a:pathLst>
                  <a:path w="44" h="49">
                    <a:moveTo>
                      <a:pt x="32" y="11"/>
                    </a:moveTo>
                    <a:cubicBezTo>
                      <a:pt x="34" y="13"/>
                      <a:pt x="36" y="15"/>
                      <a:pt x="38" y="18"/>
                    </a:cubicBezTo>
                    <a:cubicBezTo>
                      <a:pt x="40" y="21"/>
                      <a:pt x="42" y="24"/>
                      <a:pt x="43" y="28"/>
                    </a:cubicBezTo>
                    <a:cubicBezTo>
                      <a:pt x="44" y="33"/>
                      <a:pt x="44" y="39"/>
                      <a:pt x="42" y="48"/>
                    </a:cubicBezTo>
                    <a:cubicBezTo>
                      <a:pt x="38" y="38"/>
                      <a:pt x="31" y="29"/>
                      <a:pt x="19" y="21"/>
                    </a:cubicBezTo>
                    <a:cubicBezTo>
                      <a:pt x="27" y="30"/>
                      <a:pt x="33" y="39"/>
                      <a:pt x="37" y="48"/>
                    </a:cubicBezTo>
                    <a:cubicBezTo>
                      <a:pt x="34" y="49"/>
                      <a:pt x="30" y="48"/>
                      <a:pt x="26" y="47"/>
                    </a:cubicBezTo>
                    <a:cubicBezTo>
                      <a:pt x="23" y="46"/>
                      <a:pt x="20" y="44"/>
                      <a:pt x="17" y="42"/>
                    </a:cubicBezTo>
                    <a:cubicBezTo>
                      <a:pt x="15" y="40"/>
                      <a:pt x="12" y="38"/>
                      <a:pt x="10" y="35"/>
                    </a:cubicBezTo>
                    <a:cubicBezTo>
                      <a:pt x="9" y="32"/>
                      <a:pt x="7" y="29"/>
                      <a:pt x="6" y="26"/>
                    </a:cubicBezTo>
                    <a:cubicBezTo>
                      <a:pt x="6" y="24"/>
                      <a:pt x="5" y="22"/>
                      <a:pt x="5" y="20"/>
                    </a:cubicBezTo>
                    <a:cubicBezTo>
                      <a:pt x="5" y="16"/>
                      <a:pt x="4" y="12"/>
                      <a:pt x="4" y="9"/>
                    </a:cubicBezTo>
                    <a:cubicBezTo>
                      <a:pt x="4" y="5"/>
                      <a:pt x="2" y="3"/>
                      <a:pt x="0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7" y="3"/>
                      <a:pt x="22" y="5"/>
                      <a:pt x="24" y="6"/>
                    </a:cubicBezTo>
                    <a:cubicBezTo>
                      <a:pt x="27" y="7"/>
                      <a:pt x="29" y="9"/>
                      <a:pt x="3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6" name="Freeform 172"/>
              <p:cNvSpPr>
                <a:spLocks/>
              </p:cNvSpPr>
              <p:nvPr/>
            </p:nvSpPr>
            <p:spPr bwMode="auto">
              <a:xfrm>
                <a:off x="6380162" y="641351"/>
                <a:ext cx="223838" cy="244475"/>
              </a:xfrm>
              <a:custGeom>
                <a:avLst/>
                <a:gdLst/>
                <a:ahLst/>
                <a:cxnLst>
                  <a:cxn ang="0">
                    <a:pos x="52" y="34"/>
                  </a:cxn>
                  <a:cxn ang="0">
                    <a:pos x="51" y="58"/>
                  </a:cxn>
                  <a:cxn ang="0">
                    <a:pos x="24" y="26"/>
                  </a:cxn>
                  <a:cxn ang="0">
                    <a:pos x="46" y="58"/>
                  </a:cxn>
                  <a:cxn ang="0">
                    <a:pos x="32" y="57"/>
                  </a:cxn>
                  <a:cxn ang="0">
                    <a:pos x="22" y="51"/>
                  </a:cxn>
                  <a:cxn ang="0">
                    <a:pos x="13" y="42"/>
                  </a:cxn>
                  <a:cxn ang="0">
                    <a:pos x="8" y="31"/>
                  </a:cxn>
                  <a:cxn ang="0">
                    <a:pos x="7" y="24"/>
                  </a:cxn>
                  <a:cxn ang="0">
                    <a:pos x="5" y="1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2" y="3"/>
                  </a:cxn>
                  <a:cxn ang="0">
                    <a:pos x="30" y="8"/>
                  </a:cxn>
                  <a:cxn ang="0">
                    <a:pos x="39" y="13"/>
                  </a:cxn>
                  <a:cxn ang="0">
                    <a:pos x="47" y="21"/>
                  </a:cxn>
                  <a:cxn ang="0">
                    <a:pos x="52" y="34"/>
                  </a:cxn>
                </a:cxnLst>
                <a:rect l="0" t="0" r="r" b="b"/>
                <a:pathLst>
                  <a:path w="54" h="59">
                    <a:moveTo>
                      <a:pt x="52" y="34"/>
                    </a:moveTo>
                    <a:cubicBezTo>
                      <a:pt x="54" y="40"/>
                      <a:pt x="53" y="48"/>
                      <a:pt x="51" y="58"/>
                    </a:cubicBezTo>
                    <a:cubicBezTo>
                      <a:pt x="47" y="46"/>
                      <a:pt x="38" y="35"/>
                      <a:pt x="24" y="26"/>
                    </a:cubicBezTo>
                    <a:cubicBezTo>
                      <a:pt x="33" y="36"/>
                      <a:pt x="40" y="47"/>
                      <a:pt x="46" y="58"/>
                    </a:cubicBezTo>
                    <a:cubicBezTo>
                      <a:pt x="41" y="59"/>
                      <a:pt x="37" y="58"/>
                      <a:pt x="32" y="57"/>
                    </a:cubicBezTo>
                    <a:cubicBezTo>
                      <a:pt x="29" y="55"/>
                      <a:pt x="25" y="53"/>
                      <a:pt x="22" y="51"/>
                    </a:cubicBezTo>
                    <a:cubicBezTo>
                      <a:pt x="18" y="48"/>
                      <a:pt x="16" y="45"/>
                      <a:pt x="13" y="42"/>
                    </a:cubicBezTo>
                    <a:cubicBezTo>
                      <a:pt x="11" y="38"/>
                      <a:pt x="10" y="35"/>
                      <a:pt x="8" y="31"/>
                    </a:cubicBezTo>
                    <a:cubicBezTo>
                      <a:pt x="8" y="29"/>
                      <a:pt x="7" y="27"/>
                      <a:pt x="7" y="24"/>
                    </a:cubicBezTo>
                    <a:cubicBezTo>
                      <a:pt x="6" y="20"/>
                      <a:pt x="6" y="15"/>
                      <a:pt x="5" y="11"/>
                    </a:cubicBezTo>
                    <a:cubicBezTo>
                      <a:pt x="5" y="7"/>
                      <a:pt x="4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1" y="4"/>
                      <a:pt x="27" y="6"/>
                      <a:pt x="30" y="8"/>
                    </a:cubicBezTo>
                    <a:cubicBezTo>
                      <a:pt x="33" y="9"/>
                      <a:pt x="36" y="11"/>
                      <a:pt x="39" y="13"/>
                    </a:cubicBezTo>
                    <a:cubicBezTo>
                      <a:pt x="42" y="16"/>
                      <a:pt x="44" y="18"/>
                      <a:pt x="47" y="21"/>
                    </a:cubicBezTo>
                    <a:cubicBezTo>
                      <a:pt x="49" y="25"/>
                      <a:pt x="51" y="29"/>
                      <a:pt x="52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7" name="Freeform 173"/>
              <p:cNvSpPr>
                <a:spLocks/>
              </p:cNvSpPr>
              <p:nvPr/>
            </p:nvSpPr>
            <p:spPr bwMode="auto">
              <a:xfrm>
                <a:off x="6950075" y="1022351"/>
                <a:ext cx="141288" cy="257175"/>
              </a:xfrm>
              <a:custGeom>
                <a:avLst/>
                <a:gdLst/>
                <a:ahLst/>
                <a:cxnLst>
                  <a:cxn ang="0">
                    <a:pos x="2" y="30"/>
                  </a:cxn>
                  <a:cxn ang="0">
                    <a:pos x="6" y="21"/>
                  </a:cxn>
                  <a:cxn ang="0">
                    <a:pos x="10" y="16"/>
                  </a:cxn>
                  <a:cxn ang="0">
                    <a:pos x="18" y="8"/>
                  </a:cxn>
                  <a:cxn ang="0">
                    <a:pos x="22" y="0"/>
                  </a:cxn>
                  <a:cxn ang="0">
                    <a:pos x="26" y="8"/>
                  </a:cxn>
                  <a:cxn ang="0">
                    <a:pos x="33" y="22"/>
                  </a:cxn>
                  <a:cxn ang="0">
                    <a:pos x="34" y="31"/>
                  </a:cxn>
                  <a:cxn ang="0">
                    <a:pos x="33" y="40"/>
                  </a:cxn>
                  <a:cxn ang="0">
                    <a:pos x="28" y="50"/>
                  </a:cxn>
                  <a:cxn ang="0">
                    <a:pos x="12" y="62"/>
                  </a:cxn>
                  <a:cxn ang="0">
                    <a:pos x="18" y="28"/>
                  </a:cxn>
                  <a:cxn ang="0">
                    <a:pos x="8" y="59"/>
                  </a:cxn>
                  <a:cxn ang="0">
                    <a:pos x="3" y="50"/>
                  </a:cxn>
                  <a:cxn ang="0">
                    <a:pos x="1" y="40"/>
                  </a:cxn>
                  <a:cxn ang="0">
                    <a:pos x="2" y="30"/>
                  </a:cxn>
                </a:cxnLst>
                <a:rect l="0" t="0" r="r" b="b"/>
                <a:pathLst>
                  <a:path w="34" h="62">
                    <a:moveTo>
                      <a:pt x="2" y="30"/>
                    </a:moveTo>
                    <a:cubicBezTo>
                      <a:pt x="3" y="27"/>
                      <a:pt x="4" y="24"/>
                      <a:pt x="6" y="21"/>
                    </a:cubicBezTo>
                    <a:cubicBezTo>
                      <a:pt x="7" y="19"/>
                      <a:pt x="8" y="18"/>
                      <a:pt x="10" y="16"/>
                    </a:cubicBezTo>
                    <a:cubicBezTo>
                      <a:pt x="12" y="14"/>
                      <a:pt x="15" y="11"/>
                      <a:pt x="18" y="8"/>
                    </a:cubicBezTo>
                    <a:cubicBezTo>
                      <a:pt x="20" y="6"/>
                      <a:pt x="22" y="3"/>
                      <a:pt x="22" y="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0" y="15"/>
                      <a:pt x="32" y="19"/>
                      <a:pt x="33" y="22"/>
                    </a:cubicBezTo>
                    <a:cubicBezTo>
                      <a:pt x="33" y="25"/>
                      <a:pt x="34" y="28"/>
                      <a:pt x="34" y="31"/>
                    </a:cubicBezTo>
                    <a:cubicBezTo>
                      <a:pt x="34" y="34"/>
                      <a:pt x="34" y="37"/>
                      <a:pt x="33" y="40"/>
                    </a:cubicBezTo>
                    <a:cubicBezTo>
                      <a:pt x="32" y="44"/>
                      <a:pt x="30" y="47"/>
                      <a:pt x="28" y="50"/>
                    </a:cubicBezTo>
                    <a:cubicBezTo>
                      <a:pt x="25" y="54"/>
                      <a:pt x="20" y="59"/>
                      <a:pt x="12" y="62"/>
                    </a:cubicBezTo>
                    <a:cubicBezTo>
                      <a:pt x="17" y="53"/>
                      <a:pt x="19" y="42"/>
                      <a:pt x="18" y="28"/>
                    </a:cubicBezTo>
                    <a:cubicBezTo>
                      <a:pt x="16" y="39"/>
                      <a:pt x="13" y="50"/>
                      <a:pt x="8" y="59"/>
                    </a:cubicBezTo>
                    <a:cubicBezTo>
                      <a:pt x="6" y="57"/>
                      <a:pt x="4" y="53"/>
                      <a:pt x="3" y="50"/>
                    </a:cubicBezTo>
                    <a:cubicBezTo>
                      <a:pt x="2" y="47"/>
                      <a:pt x="1" y="43"/>
                      <a:pt x="1" y="40"/>
                    </a:cubicBezTo>
                    <a:cubicBezTo>
                      <a:pt x="0" y="36"/>
                      <a:pt x="1" y="33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8" name="Freeform 174"/>
              <p:cNvSpPr>
                <a:spLocks/>
              </p:cNvSpPr>
              <p:nvPr/>
            </p:nvSpPr>
            <p:spPr bwMode="auto">
              <a:xfrm>
                <a:off x="6454775" y="1963738"/>
                <a:ext cx="98425" cy="15398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" y="0"/>
                  </a:cxn>
                  <a:cxn ang="0">
                    <a:pos x="7" y="5"/>
                  </a:cxn>
                  <a:cxn ang="0">
                    <a:pos x="13" y="9"/>
                  </a:cxn>
                  <a:cxn ang="0">
                    <a:pos x="17" y="11"/>
                  </a:cxn>
                  <a:cxn ang="0">
                    <a:pos x="21" y="16"/>
                  </a:cxn>
                  <a:cxn ang="0">
                    <a:pos x="23" y="22"/>
                  </a:cxn>
                  <a:cxn ang="0">
                    <a:pos x="24" y="28"/>
                  </a:cxn>
                  <a:cxn ang="0">
                    <a:pos x="22" y="35"/>
                  </a:cxn>
                  <a:cxn ang="0">
                    <a:pos x="11" y="18"/>
                  </a:cxn>
                  <a:cxn ang="0">
                    <a:pos x="20" y="37"/>
                  </a:cxn>
                  <a:cxn ang="0">
                    <a:pos x="8" y="32"/>
                  </a:cxn>
                  <a:cxn ang="0">
                    <a:pos x="4" y="27"/>
                  </a:cxn>
                  <a:cxn ang="0">
                    <a:pos x="1" y="21"/>
                  </a:cxn>
                  <a:cxn ang="0">
                    <a:pos x="0" y="16"/>
                  </a:cxn>
                  <a:cxn ang="0">
                    <a:pos x="2" y="6"/>
                  </a:cxn>
                  <a:cxn ang="0">
                    <a:pos x="3" y="1"/>
                  </a:cxn>
                </a:cxnLst>
                <a:rect l="0" t="0" r="r" b="b"/>
                <a:pathLst>
                  <a:path w="24" h="37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4" y="3"/>
                      <a:pt x="5" y="4"/>
                      <a:pt x="7" y="5"/>
                    </a:cubicBezTo>
                    <a:cubicBezTo>
                      <a:pt x="9" y="7"/>
                      <a:pt x="11" y="8"/>
                      <a:pt x="13" y="9"/>
                    </a:cubicBezTo>
                    <a:cubicBezTo>
                      <a:pt x="14" y="10"/>
                      <a:pt x="16" y="11"/>
                      <a:pt x="17" y="11"/>
                    </a:cubicBezTo>
                    <a:cubicBezTo>
                      <a:pt x="18" y="13"/>
                      <a:pt x="19" y="14"/>
                      <a:pt x="21" y="16"/>
                    </a:cubicBezTo>
                    <a:cubicBezTo>
                      <a:pt x="22" y="18"/>
                      <a:pt x="23" y="20"/>
                      <a:pt x="23" y="22"/>
                    </a:cubicBezTo>
                    <a:cubicBezTo>
                      <a:pt x="24" y="24"/>
                      <a:pt x="24" y="26"/>
                      <a:pt x="24" y="28"/>
                    </a:cubicBezTo>
                    <a:cubicBezTo>
                      <a:pt x="24" y="31"/>
                      <a:pt x="23" y="33"/>
                      <a:pt x="22" y="35"/>
                    </a:cubicBezTo>
                    <a:cubicBezTo>
                      <a:pt x="17" y="30"/>
                      <a:pt x="14" y="24"/>
                      <a:pt x="11" y="18"/>
                    </a:cubicBezTo>
                    <a:cubicBezTo>
                      <a:pt x="12" y="26"/>
                      <a:pt x="15" y="32"/>
                      <a:pt x="20" y="37"/>
                    </a:cubicBezTo>
                    <a:cubicBezTo>
                      <a:pt x="15" y="36"/>
                      <a:pt x="11" y="34"/>
                      <a:pt x="8" y="32"/>
                    </a:cubicBezTo>
                    <a:cubicBezTo>
                      <a:pt x="7" y="31"/>
                      <a:pt x="5" y="29"/>
                      <a:pt x="4" y="27"/>
                    </a:cubicBezTo>
                    <a:cubicBezTo>
                      <a:pt x="3" y="25"/>
                      <a:pt x="2" y="23"/>
                      <a:pt x="1" y="21"/>
                    </a:cubicBezTo>
                    <a:cubicBezTo>
                      <a:pt x="1" y="20"/>
                      <a:pt x="1" y="18"/>
                      <a:pt x="0" y="16"/>
                    </a:cubicBezTo>
                    <a:cubicBezTo>
                      <a:pt x="0" y="14"/>
                      <a:pt x="1" y="11"/>
                      <a:pt x="2" y="6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79" name="Freeform 175"/>
              <p:cNvSpPr>
                <a:spLocks/>
              </p:cNvSpPr>
              <p:nvPr/>
            </p:nvSpPr>
            <p:spPr bwMode="auto">
              <a:xfrm>
                <a:off x="6694487" y="1616076"/>
                <a:ext cx="115888" cy="2143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11" y="5"/>
                  </a:cxn>
                  <a:cxn ang="0">
                    <a:pos x="21" y="14"/>
                  </a:cxn>
                  <a:cxn ang="0">
                    <a:pos x="25" y="20"/>
                  </a:cxn>
                  <a:cxn ang="0">
                    <a:pos x="28" y="27"/>
                  </a:cxn>
                  <a:cxn ang="0">
                    <a:pos x="28" y="37"/>
                  </a:cxn>
                  <a:cxn ang="0">
                    <a:pos x="20" y="52"/>
                  </a:cxn>
                  <a:cxn ang="0">
                    <a:pos x="12" y="24"/>
                  </a:cxn>
                  <a:cxn ang="0">
                    <a:pos x="16" y="51"/>
                  </a:cxn>
                  <a:cxn ang="0">
                    <a:pos x="8" y="46"/>
                  </a:cxn>
                  <a:cxn ang="0">
                    <a:pos x="3" y="39"/>
                  </a:cxn>
                  <a:cxn ang="0">
                    <a:pos x="0" y="31"/>
                  </a:cxn>
                  <a:cxn ang="0">
                    <a:pos x="0" y="22"/>
                  </a:cxn>
                  <a:cxn ang="0">
                    <a:pos x="1" y="17"/>
                  </a:cxn>
                  <a:cxn ang="0">
                    <a:pos x="5" y="8"/>
                  </a:cxn>
                  <a:cxn ang="0">
                    <a:pos x="5" y="0"/>
                  </a:cxn>
                </a:cxnLst>
                <a:rect l="0" t="0" r="r" b="b"/>
                <a:pathLst>
                  <a:path w="28" h="5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6" y="9"/>
                      <a:pt x="20" y="11"/>
                      <a:pt x="21" y="14"/>
                    </a:cubicBezTo>
                    <a:cubicBezTo>
                      <a:pt x="23" y="16"/>
                      <a:pt x="24" y="18"/>
                      <a:pt x="25" y="20"/>
                    </a:cubicBezTo>
                    <a:cubicBezTo>
                      <a:pt x="27" y="22"/>
                      <a:pt x="28" y="25"/>
                      <a:pt x="28" y="27"/>
                    </a:cubicBezTo>
                    <a:cubicBezTo>
                      <a:pt x="28" y="31"/>
                      <a:pt x="28" y="34"/>
                      <a:pt x="28" y="37"/>
                    </a:cubicBezTo>
                    <a:cubicBezTo>
                      <a:pt x="27" y="41"/>
                      <a:pt x="25" y="46"/>
                      <a:pt x="20" y="52"/>
                    </a:cubicBezTo>
                    <a:cubicBezTo>
                      <a:pt x="21" y="43"/>
                      <a:pt x="18" y="33"/>
                      <a:pt x="12" y="24"/>
                    </a:cubicBezTo>
                    <a:cubicBezTo>
                      <a:pt x="15" y="33"/>
                      <a:pt x="16" y="42"/>
                      <a:pt x="16" y="51"/>
                    </a:cubicBezTo>
                    <a:cubicBezTo>
                      <a:pt x="13" y="50"/>
                      <a:pt x="10" y="48"/>
                      <a:pt x="8" y="46"/>
                    </a:cubicBezTo>
                    <a:cubicBezTo>
                      <a:pt x="6" y="44"/>
                      <a:pt x="4" y="41"/>
                      <a:pt x="3" y="39"/>
                    </a:cubicBezTo>
                    <a:cubicBezTo>
                      <a:pt x="2" y="36"/>
                      <a:pt x="1" y="34"/>
                      <a:pt x="0" y="31"/>
                    </a:cubicBezTo>
                    <a:cubicBezTo>
                      <a:pt x="0" y="28"/>
                      <a:pt x="0" y="25"/>
                      <a:pt x="0" y="22"/>
                    </a:cubicBezTo>
                    <a:cubicBezTo>
                      <a:pt x="1" y="20"/>
                      <a:pt x="1" y="19"/>
                      <a:pt x="1" y="17"/>
                    </a:cubicBezTo>
                    <a:cubicBezTo>
                      <a:pt x="2" y="14"/>
                      <a:pt x="4" y="11"/>
                      <a:pt x="5" y="8"/>
                    </a:cubicBezTo>
                    <a:cubicBezTo>
                      <a:pt x="6" y="6"/>
                      <a:pt x="6" y="3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0" name="Freeform 176"/>
              <p:cNvSpPr>
                <a:spLocks/>
              </p:cNvSpPr>
              <p:nvPr/>
            </p:nvSpPr>
            <p:spPr bwMode="auto">
              <a:xfrm>
                <a:off x="7537450" y="512763"/>
                <a:ext cx="228600" cy="257175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0" y="11"/>
                  </a:cxn>
                  <a:cxn ang="0">
                    <a:pos x="48" y="26"/>
                  </a:cxn>
                  <a:cxn ang="0">
                    <a:pos x="47" y="33"/>
                  </a:cxn>
                  <a:cxn ang="0">
                    <a:pos x="42" y="44"/>
                  </a:cxn>
                  <a:cxn ang="0">
                    <a:pos x="33" y="53"/>
                  </a:cxn>
                  <a:cxn ang="0">
                    <a:pos x="22" y="59"/>
                  </a:cxn>
                  <a:cxn ang="0">
                    <a:pos x="8" y="61"/>
                  </a:cxn>
                  <a:cxn ang="0">
                    <a:pos x="30" y="28"/>
                  </a:cxn>
                  <a:cxn ang="0">
                    <a:pos x="3" y="61"/>
                  </a:cxn>
                  <a:cxn ang="0">
                    <a:pos x="1" y="36"/>
                  </a:cxn>
                  <a:cxn ang="0">
                    <a:pos x="7" y="23"/>
                  </a:cxn>
                  <a:cxn ang="0">
                    <a:pos x="15" y="15"/>
                  </a:cxn>
                  <a:cxn ang="0">
                    <a:pos x="24" y="9"/>
                  </a:cxn>
                  <a:cxn ang="0">
                    <a:pos x="42" y="3"/>
                  </a:cxn>
                  <a:cxn ang="0">
                    <a:pos x="54" y="0"/>
                  </a:cxn>
                  <a:cxn ang="0">
                    <a:pos x="55" y="0"/>
                  </a:cxn>
                </a:cxnLst>
                <a:rect l="0" t="0" r="r" b="b"/>
                <a:pathLst>
                  <a:path w="55" h="62">
                    <a:moveTo>
                      <a:pt x="55" y="0"/>
                    </a:moveTo>
                    <a:cubicBezTo>
                      <a:pt x="51" y="4"/>
                      <a:pt x="49" y="8"/>
                      <a:pt x="50" y="11"/>
                    </a:cubicBezTo>
                    <a:cubicBezTo>
                      <a:pt x="49" y="16"/>
                      <a:pt x="48" y="21"/>
                      <a:pt x="48" y="26"/>
                    </a:cubicBezTo>
                    <a:cubicBezTo>
                      <a:pt x="48" y="28"/>
                      <a:pt x="47" y="30"/>
                      <a:pt x="47" y="33"/>
                    </a:cubicBezTo>
                    <a:cubicBezTo>
                      <a:pt x="46" y="37"/>
                      <a:pt x="44" y="40"/>
                      <a:pt x="42" y="44"/>
                    </a:cubicBezTo>
                    <a:cubicBezTo>
                      <a:pt x="39" y="48"/>
                      <a:pt x="36" y="51"/>
                      <a:pt x="33" y="53"/>
                    </a:cubicBezTo>
                    <a:cubicBezTo>
                      <a:pt x="30" y="56"/>
                      <a:pt x="26" y="58"/>
                      <a:pt x="22" y="59"/>
                    </a:cubicBezTo>
                    <a:cubicBezTo>
                      <a:pt x="18" y="61"/>
                      <a:pt x="13" y="62"/>
                      <a:pt x="8" y="61"/>
                    </a:cubicBezTo>
                    <a:cubicBezTo>
                      <a:pt x="14" y="50"/>
                      <a:pt x="21" y="38"/>
                      <a:pt x="30" y="28"/>
                    </a:cubicBezTo>
                    <a:cubicBezTo>
                      <a:pt x="16" y="37"/>
                      <a:pt x="7" y="48"/>
                      <a:pt x="3" y="61"/>
                    </a:cubicBezTo>
                    <a:cubicBezTo>
                      <a:pt x="0" y="51"/>
                      <a:pt x="0" y="42"/>
                      <a:pt x="1" y="36"/>
                    </a:cubicBezTo>
                    <a:cubicBezTo>
                      <a:pt x="2" y="31"/>
                      <a:pt x="4" y="27"/>
                      <a:pt x="7" y="23"/>
                    </a:cubicBezTo>
                    <a:cubicBezTo>
                      <a:pt x="9" y="20"/>
                      <a:pt x="12" y="17"/>
                      <a:pt x="15" y="15"/>
                    </a:cubicBezTo>
                    <a:cubicBezTo>
                      <a:pt x="18" y="13"/>
                      <a:pt x="21" y="11"/>
                      <a:pt x="24" y="9"/>
                    </a:cubicBezTo>
                    <a:cubicBezTo>
                      <a:pt x="27" y="7"/>
                      <a:pt x="33" y="5"/>
                      <a:pt x="42" y="3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1" name="Freeform 177"/>
              <p:cNvSpPr>
                <a:spLocks/>
              </p:cNvSpPr>
              <p:nvPr/>
            </p:nvSpPr>
            <p:spPr bwMode="auto">
              <a:xfrm>
                <a:off x="7508875" y="1006476"/>
                <a:ext cx="87313" cy="149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5"/>
                  </a:cxn>
                  <a:cxn ang="0">
                    <a:pos x="13" y="9"/>
                  </a:cxn>
                  <a:cxn ang="0">
                    <a:pos x="15" y="11"/>
                  </a:cxn>
                  <a:cxn ang="0">
                    <a:pos x="19" y="16"/>
                  </a:cxn>
                  <a:cxn ang="0">
                    <a:pos x="21" y="22"/>
                  </a:cxn>
                  <a:cxn ang="0">
                    <a:pos x="21" y="28"/>
                  </a:cxn>
                  <a:cxn ang="0">
                    <a:pos x="18" y="34"/>
                  </a:cxn>
                  <a:cxn ang="0">
                    <a:pos x="9" y="17"/>
                  </a:cxn>
                  <a:cxn ang="0">
                    <a:pos x="17" y="36"/>
                  </a:cxn>
                  <a:cxn ang="0">
                    <a:pos x="6" y="31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2" y="6"/>
                  </a:cxn>
                  <a:cxn ang="0">
                    <a:pos x="4" y="0"/>
                  </a:cxn>
                </a:cxnLst>
                <a:rect l="0" t="0" r="r" b="b"/>
                <a:pathLst>
                  <a:path w="21" h="36">
                    <a:moveTo>
                      <a:pt x="4" y="0"/>
                    </a:moveTo>
                    <a:cubicBezTo>
                      <a:pt x="4" y="2"/>
                      <a:pt x="6" y="4"/>
                      <a:pt x="7" y="5"/>
                    </a:cubicBezTo>
                    <a:cubicBezTo>
                      <a:pt x="9" y="6"/>
                      <a:pt x="11" y="8"/>
                      <a:pt x="13" y="9"/>
                    </a:cubicBezTo>
                    <a:cubicBezTo>
                      <a:pt x="14" y="10"/>
                      <a:pt x="15" y="10"/>
                      <a:pt x="15" y="11"/>
                    </a:cubicBezTo>
                    <a:cubicBezTo>
                      <a:pt x="17" y="13"/>
                      <a:pt x="18" y="14"/>
                      <a:pt x="19" y="16"/>
                    </a:cubicBezTo>
                    <a:cubicBezTo>
                      <a:pt x="20" y="18"/>
                      <a:pt x="21" y="20"/>
                      <a:pt x="21" y="22"/>
                    </a:cubicBezTo>
                    <a:cubicBezTo>
                      <a:pt x="21" y="24"/>
                      <a:pt x="21" y="26"/>
                      <a:pt x="21" y="28"/>
                    </a:cubicBezTo>
                    <a:cubicBezTo>
                      <a:pt x="20" y="30"/>
                      <a:pt x="20" y="32"/>
                      <a:pt x="18" y="34"/>
                    </a:cubicBezTo>
                    <a:cubicBezTo>
                      <a:pt x="15" y="29"/>
                      <a:pt x="12" y="23"/>
                      <a:pt x="9" y="17"/>
                    </a:cubicBezTo>
                    <a:cubicBezTo>
                      <a:pt x="10" y="25"/>
                      <a:pt x="12" y="32"/>
                      <a:pt x="17" y="36"/>
                    </a:cubicBezTo>
                    <a:cubicBezTo>
                      <a:pt x="12" y="35"/>
                      <a:pt x="8" y="33"/>
                      <a:pt x="6" y="31"/>
                    </a:cubicBezTo>
                    <a:cubicBezTo>
                      <a:pt x="4" y="29"/>
                      <a:pt x="3" y="28"/>
                      <a:pt x="2" y="26"/>
                    </a:cubicBezTo>
                    <a:cubicBezTo>
                      <a:pt x="1" y="24"/>
                      <a:pt x="1" y="22"/>
                      <a:pt x="0" y="20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3"/>
                      <a:pt x="1" y="10"/>
                      <a:pt x="2" y="6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2" name="Freeform 178"/>
              <p:cNvSpPr>
                <a:spLocks/>
              </p:cNvSpPr>
              <p:nvPr/>
            </p:nvSpPr>
            <p:spPr bwMode="auto">
              <a:xfrm>
                <a:off x="7923212" y="1433513"/>
                <a:ext cx="168275" cy="236538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16" y="11"/>
                  </a:cxn>
                  <a:cxn ang="0">
                    <a:pos x="31" y="3"/>
                  </a:cxn>
                  <a:cxn ang="0">
                    <a:pos x="41" y="0"/>
                  </a:cxn>
                  <a:cxn ang="0">
                    <a:pos x="41" y="0"/>
                  </a:cxn>
                  <a:cxn ang="0">
                    <a:pos x="38" y="10"/>
                  </a:cxn>
                  <a:cxn ang="0">
                    <a:pos x="39" y="22"/>
                  </a:cxn>
                  <a:cxn ang="0">
                    <a:pos x="38" y="28"/>
                  </a:cxn>
                  <a:cxn ang="0">
                    <a:pos x="35" y="38"/>
                  </a:cxn>
                  <a:cxn ang="0">
                    <a:pos x="29" y="47"/>
                  </a:cxn>
                  <a:cxn ang="0">
                    <a:pos x="21" y="54"/>
                  </a:cxn>
                  <a:cxn ang="0">
                    <a:pos x="9" y="57"/>
                  </a:cxn>
                  <a:cxn ang="0">
                    <a:pos x="24" y="26"/>
                  </a:cxn>
                  <a:cxn ang="0">
                    <a:pos x="4" y="57"/>
                  </a:cxn>
                  <a:cxn ang="0">
                    <a:pos x="0" y="36"/>
                  </a:cxn>
                  <a:cxn ang="0">
                    <a:pos x="3" y="25"/>
                  </a:cxn>
                  <a:cxn ang="0">
                    <a:pos x="9" y="17"/>
                  </a:cxn>
                </a:cxnLst>
                <a:rect l="0" t="0" r="r" b="b"/>
                <a:pathLst>
                  <a:path w="41" h="57">
                    <a:moveTo>
                      <a:pt x="9" y="17"/>
                    </a:moveTo>
                    <a:cubicBezTo>
                      <a:pt x="11" y="14"/>
                      <a:pt x="14" y="12"/>
                      <a:pt x="16" y="11"/>
                    </a:cubicBezTo>
                    <a:cubicBezTo>
                      <a:pt x="19" y="9"/>
                      <a:pt x="24" y="6"/>
                      <a:pt x="31" y="3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8" y="3"/>
                      <a:pt x="38" y="6"/>
                      <a:pt x="38" y="10"/>
                    </a:cubicBezTo>
                    <a:cubicBezTo>
                      <a:pt x="38" y="14"/>
                      <a:pt x="38" y="18"/>
                      <a:pt x="39" y="22"/>
                    </a:cubicBezTo>
                    <a:cubicBezTo>
                      <a:pt x="39" y="24"/>
                      <a:pt x="38" y="26"/>
                      <a:pt x="38" y="28"/>
                    </a:cubicBezTo>
                    <a:cubicBezTo>
                      <a:pt x="38" y="31"/>
                      <a:pt x="37" y="35"/>
                      <a:pt x="35" y="38"/>
                    </a:cubicBezTo>
                    <a:cubicBezTo>
                      <a:pt x="34" y="42"/>
                      <a:pt x="32" y="45"/>
                      <a:pt x="29" y="47"/>
                    </a:cubicBezTo>
                    <a:cubicBezTo>
                      <a:pt x="27" y="50"/>
                      <a:pt x="24" y="52"/>
                      <a:pt x="21" y="54"/>
                    </a:cubicBezTo>
                    <a:cubicBezTo>
                      <a:pt x="17" y="55"/>
                      <a:pt x="13" y="57"/>
                      <a:pt x="9" y="57"/>
                    </a:cubicBezTo>
                    <a:cubicBezTo>
                      <a:pt x="12" y="46"/>
                      <a:pt x="17" y="36"/>
                      <a:pt x="24" y="26"/>
                    </a:cubicBezTo>
                    <a:cubicBezTo>
                      <a:pt x="13" y="35"/>
                      <a:pt x="6" y="46"/>
                      <a:pt x="4" y="57"/>
                    </a:cubicBezTo>
                    <a:cubicBezTo>
                      <a:pt x="1" y="48"/>
                      <a:pt x="0" y="41"/>
                      <a:pt x="0" y="36"/>
                    </a:cubicBezTo>
                    <a:cubicBezTo>
                      <a:pt x="1" y="32"/>
                      <a:pt x="2" y="28"/>
                      <a:pt x="3" y="25"/>
                    </a:cubicBezTo>
                    <a:cubicBezTo>
                      <a:pt x="5" y="22"/>
                      <a:pt x="7" y="19"/>
                      <a:pt x="9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3" name="Freeform 179"/>
              <p:cNvSpPr>
                <a:spLocks/>
              </p:cNvSpPr>
              <p:nvPr/>
            </p:nvSpPr>
            <p:spPr bwMode="auto">
              <a:xfrm>
                <a:off x="8132762" y="2074863"/>
                <a:ext cx="331788" cy="166688"/>
              </a:xfrm>
              <a:custGeom>
                <a:avLst/>
                <a:gdLst/>
                <a:ahLst/>
                <a:cxnLst>
                  <a:cxn ang="0">
                    <a:pos x="80" y="24"/>
                  </a:cxn>
                  <a:cxn ang="0">
                    <a:pos x="68" y="27"/>
                  </a:cxn>
                  <a:cxn ang="0">
                    <a:pos x="55" y="34"/>
                  </a:cxn>
                  <a:cxn ang="0">
                    <a:pos x="49" y="37"/>
                  </a:cxn>
                  <a:cxn ang="0">
                    <a:pos x="37" y="40"/>
                  </a:cxn>
                  <a:cxn ang="0">
                    <a:pos x="25" y="39"/>
                  </a:cxn>
                  <a:cxn ang="0">
                    <a:pos x="13" y="34"/>
                  </a:cxn>
                  <a:cxn ang="0">
                    <a:pos x="3" y="24"/>
                  </a:cxn>
                  <a:cxn ang="0">
                    <a:pos x="43" y="21"/>
                  </a:cxn>
                  <a:cxn ang="0">
                    <a:pos x="0" y="20"/>
                  </a:cxn>
                  <a:cxn ang="0">
                    <a:pos x="19" y="3"/>
                  </a:cxn>
                  <a:cxn ang="0">
                    <a:pos x="33" y="0"/>
                  </a:cxn>
                  <a:cxn ang="0">
                    <a:pos x="44" y="1"/>
                  </a:cxn>
                  <a:cxn ang="0">
                    <a:pos x="54" y="5"/>
                  </a:cxn>
                  <a:cxn ang="0">
                    <a:pos x="70" y="16"/>
                  </a:cxn>
                  <a:cxn ang="0">
                    <a:pos x="79" y="24"/>
                  </a:cxn>
                  <a:cxn ang="0">
                    <a:pos x="80" y="24"/>
                  </a:cxn>
                </a:cxnLst>
                <a:rect l="0" t="0" r="r" b="b"/>
                <a:pathLst>
                  <a:path w="80" h="40">
                    <a:moveTo>
                      <a:pt x="80" y="24"/>
                    </a:moveTo>
                    <a:cubicBezTo>
                      <a:pt x="75" y="23"/>
                      <a:pt x="71" y="24"/>
                      <a:pt x="68" y="27"/>
                    </a:cubicBezTo>
                    <a:cubicBezTo>
                      <a:pt x="64" y="29"/>
                      <a:pt x="59" y="32"/>
                      <a:pt x="55" y="34"/>
                    </a:cubicBezTo>
                    <a:cubicBezTo>
                      <a:pt x="54" y="35"/>
                      <a:pt x="51" y="36"/>
                      <a:pt x="49" y="37"/>
                    </a:cubicBezTo>
                    <a:cubicBezTo>
                      <a:pt x="45" y="39"/>
                      <a:pt x="41" y="40"/>
                      <a:pt x="37" y="40"/>
                    </a:cubicBezTo>
                    <a:cubicBezTo>
                      <a:pt x="33" y="40"/>
                      <a:pt x="29" y="40"/>
                      <a:pt x="25" y="39"/>
                    </a:cubicBezTo>
                    <a:cubicBezTo>
                      <a:pt x="20" y="38"/>
                      <a:pt x="17" y="36"/>
                      <a:pt x="13" y="34"/>
                    </a:cubicBezTo>
                    <a:cubicBezTo>
                      <a:pt x="9" y="31"/>
                      <a:pt x="6" y="28"/>
                      <a:pt x="3" y="24"/>
                    </a:cubicBezTo>
                    <a:cubicBezTo>
                      <a:pt x="16" y="21"/>
                      <a:pt x="29" y="20"/>
                      <a:pt x="43" y="21"/>
                    </a:cubicBezTo>
                    <a:cubicBezTo>
                      <a:pt x="27" y="16"/>
                      <a:pt x="13" y="15"/>
                      <a:pt x="0" y="20"/>
                    </a:cubicBezTo>
                    <a:cubicBezTo>
                      <a:pt x="7" y="11"/>
                      <a:pt x="13" y="6"/>
                      <a:pt x="19" y="3"/>
                    </a:cubicBezTo>
                    <a:cubicBezTo>
                      <a:pt x="23" y="1"/>
                      <a:pt x="28" y="0"/>
                      <a:pt x="33" y="0"/>
                    </a:cubicBezTo>
                    <a:cubicBezTo>
                      <a:pt x="37" y="0"/>
                      <a:pt x="40" y="0"/>
                      <a:pt x="44" y="1"/>
                    </a:cubicBezTo>
                    <a:cubicBezTo>
                      <a:pt x="48" y="2"/>
                      <a:pt x="51" y="3"/>
                      <a:pt x="54" y="5"/>
                    </a:cubicBezTo>
                    <a:cubicBezTo>
                      <a:pt x="58" y="6"/>
                      <a:pt x="63" y="10"/>
                      <a:pt x="70" y="16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80" y="24"/>
                      <a:pt x="80" y="24"/>
                      <a:pt x="80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4" name="Freeform 180"/>
              <p:cNvSpPr>
                <a:spLocks/>
              </p:cNvSpPr>
              <p:nvPr/>
            </p:nvSpPr>
            <p:spPr bwMode="auto">
              <a:xfrm>
                <a:off x="6632575" y="628651"/>
                <a:ext cx="173038" cy="311150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15" y="7"/>
                  </a:cxn>
                  <a:cxn ang="0">
                    <a:pos x="30" y="19"/>
                  </a:cxn>
                  <a:cxn ang="0">
                    <a:pos x="36" y="28"/>
                  </a:cxn>
                  <a:cxn ang="0">
                    <a:pos x="41" y="38"/>
                  </a:cxn>
                  <a:cxn ang="0">
                    <a:pos x="41" y="52"/>
                  </a:cxn>
                  <a:cxn ang="0">
                    <a:pos x="31" y="75"/>
                  </a:cxn>
                  <a:cxn ang="0">
                    <a:pos x="17" y="34"/>
                  </a:cxn>
                  <a:cxn ang="0">
                    <a:pos x="25" y="73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1" y="45"/>
                  </a:cxn>
                  <a:cxn ang="0">
                    <a:pos x="0" y="33"/>
                  </a:cxn>
                  <a:cxn ang="0">
                    <a:pos x="1" y="26"/>
                  </a:cxn>
                  <a:cxn ang="0">
                    <a:pos x="5" y="12"/>
                  </a:cxn>
                  <a:cxn ang="0">
                    <a:pos x="5" y="0"/>
                  </a:cxn>
                </a:cxnLst>
                <a:rect l="0" t="0" r="r" b="b"/>
                <a:pathLst>
                  <a:path w="42" h="75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23" y="12"/>
                      <a:pt x="28" y="16"/>
                      <a:pt x="30" y="19"/>
                    </a:cubicBezTo>
                    <a:cubicBezTo>
                      <a:pt x="33" y="22"/>
                      <a:pt x="35" y="25"/>
                      <a:pt x="36" y="28"/>
                    </a:cubicBezTo>
                    <a:cubicBezTo>
                      <a:pt x="38" y="31"/>
                      <a:pt x="40" y="35"/>
                      <a:pt x="41" y="38"/>
                    </a:cubicBezTo>
                    <a:cubicBezTo>
                      <a:pt x="42" y="43"/>
                      <a:pt x="42" y="48"/>
                      <a:pt x="41" y="52"/>
                    </a:cubicBezTo>
                    <a:cubicBezTo>
                      <a:pt x="40" y="59"/>
                      <a:pt x="37" y="66"/>
                      <a:pt x="31" y="75"/>
                    </a:cubicBezTo>
                    <a:cubicBezTo>
                      <a:pt x="31" y="62"/>
                      <a:pt x="27" y="48"/>
                      <a:pt x="17" y="34"/>
                    </a:cubicBezTo>
                    <a:cubicBezTo>
                      <a:pt x="22" y="47"/>
                      <a:pt x="25" y="60"/>
                      <a:pt x="25" y="73"/>
                    </a:cubicBezTo>
                    <a:cubicBezTo>
                      <a:pt x="21" y="72"/>
                      <a:pt x="17" y="70"/>
                      <a:pt x="13" y="66"/>
                    </a:cubicBezTo>
                    <a:cubicBezTo>
                      <a:pt x="10" y="64"/>
                      <a:pt x="7" y="60"/>
                      <a:pt x="5" y="57"/>
                    </a:cubicBezTo>
                    <a:cubicBezTo>
                      <a:pt x="3" y="53"/>
                      <a:pt x="2" y="49"/>
                      <a:pt x="1" y="45"/>
                    </a:cubicBezTo>
                    <a:cubicBezTo>
                      <a:pt x="0" y="41"/>
                      <a:pt x="0" y="37"/>
                      <a:pt x="0" y="33"/>
                    </a:cubicBezTo>
                    <a:cubicBezTo>
                      <a:pt x="0" y="30"/>
                      <a:pt x="1" y="28"/>
                      <a:pt x="1" y="26"/>
                    </a:cubicBezTo>
                    <a:cubicBezTo>
                      <a:pt x="3" y="21"/>
                      <a:pt x="4" y="16"/>
                      <a:pt x="5" y="12"/>
                    </a:cubicBezTo>
                    <a:cubicBezTo>
                      <a:pt x="7" y="8"/>
                      <a:pt x="7" y="4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5" name="Freeform 181"/>
              <p:cNvSpPr>
                <a:spLocks/>
              </p:cNvSpPr>
              <p:nvPr/>
            </p:nvSpPr>
            <p:spPr bwMode="auto">
              <a:xfrm>
                <a:off x="7104062" y="977901"/>
                <a:ext cx="149225" cy="277813"/>
              </a:xfrm>
              <a:custGeom>
                <a:avLst/>
                <a:gdLst/>
                <a:ahLst/>
                <a:cxnLst>
                  <a:cxn ang="0">
                    <a:pos x="17" y="9"/>
                  </a:cxn>
                  <a:cxn ang="0">
                    <a:pos x="25" y="18"/>
                  </a:cxn>
                  <a:cxn ang="0">
                    <a:pos x="29" y="23"/>
                  </a:cxn>
                  <a:cxn ang="0">
                    <a:pos x="34" y="32"/>
                  </a:cxn>
                  <a:cxn ang="0">
                    <a:pos x="36" y="43"/>
                  </a:cxn>
                  <a:cxn ang="0">
                    <a:pos x="34" y="53"/>
                  </a:cxn>
                  <a:cxn ang="0">
                    <a:pos x="28" y="64"/>
                  </a:cxn>
                  <a:cxn ang="0">
                    <a:pos x="17" y="31"/>
                  </a:cxn>
                  <a:cxn ang="0">
                    <a:pos x="24" y="67"/>
                  </a:cxn>
                  <a:cxn ang="0">
                    <a:pos x="7" y="55"/>
                  </a:cxn>
                  <a:cxn ang="0">
                    <a:pos x="2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7" y="1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7" y="9"/>
                  </a:cxn>
                </a:cxnLst>
                <a:rect l="0" t="0" r="r" b="b"/>
                <a:pathLst>
                  <a:path w="36" h="67">
                    <a:moveTo>
                      <a:pt x="17" y="9"/>
                    </a:moveTo>
                    <a:cubicBezTo>
                      <a:pt x="20" y="12"/>
                      <a:pt x="22" y="15"/>
                      <a:pt x="25" y="18"/>
                    </a:cubicBezTo>
                    <a:cubicBezTo>
                      <a:pt x="27" y="20"/>
                      <a:pt x="28" y="21"/>
                      <a:pt x="29" y="23"/>
                    </a:cubicBezTo>
                    <a:cubicBezTo>
                      <a:pt x="31" y="26"/>
                      <a:pt x="33" y="29"/>
                      <a:pt x="34" y="32"/>
                    </a:cubicBezTo>
                    <a:cubicBezTo>
                      <a:pt x="35" y="36"/>
                      <a:pt x="36" y="39"/>
                      <a:pt x="36" y="43"/>
                    </a:cubicBezTo>
                    <a:cubicBezTo>
                      <a:pt x="35" y="47"/>
                      <a:pt x="35" y="50"/>
                      <a:pt x="34" y="53"/>
                    </a:cubicBezTo>
                    <a:cubicBezTo>
                      <a:pt x="32" y="57"/>
                      <a:pt x="30" y="61"/>
                      <a:pt x="28" y="64"/>
                    </a:cubicBezTo>
                    <a:cubicBezTo>
                      <a:pt x="23" y="54"/>
                      <a:pt x="19" y="43"/>
                      <a:pt x="17" y="31"/>
                    </a:cubicBezTo>
                    <a:cubicBezTo>
                      <a:pt x="16" y="46"/>
                      <a:pt x="18" y="58"/>
                      <a:pt x="24" y="67"/>
                    </a:cubicBezTo>
                    <a:cubicBezTo>
                      <a:pt x="16" y="63"/>
                      <a:pt x="10" y="59"/>
                      <a:pt x="7" y="55"/>
                    </a:cubicBezTo>
                    <a:cubicBezTo>
                      <a:pt x="5" y="51"/>
                      <a:pt x="3" y="48"/>
                      <a:pt x="2" y="44"/>
                    </a:cubicBezTo>
                    <a:cubicBezTo>
                      <a:pt x="1" y="41"/>
                      <a:pt x="0" y="38"/>
                      <a:pt x="0" y="34"/>
                    </a:cubicBezTo>
                    <a:cubicBezTo>
                      <a:pt x="0" y="31"/>
                      <a:pt x="1" y="28"/>
                      <a:pt x="1" y="25"/>
                    </a:cubicBezTo>
                    <a:cubicBezTo>
                      <a:pt x="2" y="22"/>
                      <a:pt x="4" y="17"/>
                      <a:pt x="7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4"/>
                      <a:pt x="14" y="8"/>
                      <a:pt x="17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6" name="Freeform 182"/>
              <p:cNvSpPr>
                <a:spLocks/>
              </p:cNvSpPr>
              <p:nvPr/>
            </p:nvSpPr>
            <p:spPr bwMode="auto">
              <a:xfrm>
                <a:off x="6235700" y="1536701"/>
                <a:ext cx="203200" cy="277813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30" y="12"/>
                  </a:cxn>
                  <a:cxn ang="0">
                    <a:pos x="38" y="19"/>
                  </a:cxn>
                  <a:cxn ang="0">
                    <a:pos x="44" y="29"/>
                  </a:cxn>
                  <a:cxn ang="0">
                    <a:pos x="48" y="42"/>
                  </a:cxn>
                  <a:cxn ang="0">
                    <a:pos x="44" y="67"/>
                  </a:cxn>
                  <a:cxn ang="0">
                    <a:pos x="21" y="30"/>
                  </a:cxn>
                  <a:cxn ang="0">
                    <a:pos x="38" y="67"/>
                  </a:cxn>
                  <a:cxn ang="0">
                    <a:pos x="25" y="62"/>
                  </a:cxn>
                  <a:cxn ang="0">
                    <a:pos x="14" y="55"/>
                  </a:cxn>
                  <a:cxn ang="0">
                    <a:pos x="7" y="45"/>
                  </a:cxn>
                  <a:cxn ang="0">
                    <a:pos x="4" y="33"/>
                  </a:cxn>
                  <a:cxn ang="0">
                    <a:pos x="4" y="26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2" y="4"/>
                  </a:cxn>
                </a:cxnLst>
                <a:rect l="0" t="0" r="r" b="b"/>
                <a:pathLst>
                  <a:path w="49" h="67">
                    <a:moveTo>
                      <a:pt x="12" y="4"/>
                    </a:moveTo>
                    <a:cubicBezTo>
                      <a:pt x="20" y="7"/>
                      <a:pt x="26" y="10"/>
                      <a:pt x="30" y="12"/>
                    </a:cubicBezTo>
                    <a:cubicBezTo>
                      <a:pt x="33" y="14"/>
                      <a:pt x="35" y="17"/>
                      <a:pt x="38" y="19"/>
                    </a:cubicBezTo>
                    <a:cubicBezTo>
                      <a:pt x="40" y="22"/>
                      <a:pt x="43" y="25"/>
                      <a:pt x="44" y="29"/>
                    </a:cubicBezTo>
                    <a:cubicBezTo>
                      <a:pt x="47" y="33"/>
                      <a:pt x="48" y="37"/>
                      <a:pt x="48" y="42"/>
                    </a:cubicBezTo>
                    <a:cubicBezTo>
                      <a:pt x="49" y="48"/>
                      <a:pt x="47" y="57"/>
                      <a:pt x="44" y="67"/>
                    </a:cubicBezTo>
                    <a:cubicBezTo>
                      <a:pt x="41" y="53"/>
                      <a:pt x="34" y="41"/>
                      <a:pt x="21" y="30"/>
                    </a:cubicBezTo>
                    <a:cubicBezTo>
                      <a:pt x="29" y="42"/>
                      <a:pt x="34" y="54"/>
                      <a:pt x="38" y="67"/>
                    </a:cubicBezTo>
                    <a:cubicBezTo>
                      <a:pt x="33" y="66"/>
                      <a:pt x="29" y="65"/>
                      <a:pt x="25" y="62"/>
                    </a:cubicBezTo>
                    <a:cubicBezTo>
                      <a:pt x="21" y="61"/>
                      <a:pt x="17" y="58"/>
                      <a:pt x="14" y="55"/>
                    </a:cubicBezTo>
                    <a:cubicBezTo>
                      <a:pt x="11" y="52"/>
                      <a:pt x="9" y="49"/>
                      <a:pt x="7" y="45"/>
                    </a:cubicBezTo>
                    <a:cubicBezTo>
                      <a:pt x="6" y="41"/>
                      <a:pt x="5" y="37"/>
                      <a:pt x="4" y="33"/>
                    </a:cubicBezTo>
                    <a:cubicBezTo>
                      <a:pt x="4" y="30"/>
                      <a:pt x="3" y="28"/>
                      <a:pt x="4" y="26"/>
                    </a:cubicBezTo>
                    <a:cubicBezTo>
                      <a:pt x="4" y="21"/>
                      <a:pt x="4" y="16"/>
                      <a:pt x="4" y="11"/>
                    </a:cubicBezTo>
                    <a:cubicBezTo>
                      <a:pt x="5" y="8"/>
                      <a:pt x="3" y="4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7" name="Freeform 183"/>
              <p:cNvSpPr>
                <a:spLocks/>
              </p:cNvSpPr>
              <p:nvPr/>
            </p:nvSpPr>
            <p:spPr bwMode="auto">
              <a:xfrm>
                <a:off x="7042150" y="1341438"/>
                <a:ext cx="107950" cy="20796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21" y="8"/>
                  </a:cxn>
                  <a:cxn ang="0">
                    <a:pos x="24" y="16"/>
                  </a:cxn>
                  <a:cxn ang="0">
                    <a:pos x="26" y="21"/>
                  </a:cxn>
                  <a:cxn ang="0">
                    <a:pos x="26" y="29"/>
                  </a:cxn>
                  <a:cxn ang="0">
                    <a:pos x="24" y="36"/>
                  </a:cxn>
                  <a:cxn ang="0">
                    <a:pos x="20" y="43"/>
                  </a:cxn>
                  <a:cxn ang="0">
                    <a:pos x="13" y="48"/>
                  </a:cxn>
                  <a:cxn ang="0">
                    <a:pos x="15" y="23"/>
                  </a:cxn>
                  <a:cxn ang="0">
                    <a:pos x="9" y="50"/>
                  </a:cxn>
                  <a:cxn ang="0">
                    <a:pos x="1" y="36"/>
                  </a:cxn>
                  <a:cxn ang="0">
                    <a:pos x="1" y="27"/>
                  </a:cxn>
                  <a:cxn ang="0">
                    <a:pos x="2" y="20"/>
                  </a:cxn>
                  <a:cxn ang="0">
                    <a:pos x="6" y="14"/>
                  </a:cxn>
                  <a:cxn ang="0">
                    <a:pos x="14" y="5"/>
                  </a:cxn>
                  <a:cxn ang="0">
                    <a:pos x="20" y="0"/>
                  </a:cxn>
                </a:cxnLst>
                <a:rect l="0" t="0" r="r" b="b"/>
                <a:pathLst>
                  <a:path w="26" h="50"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20" y="6"/>
                      <a:pt x="21" y="8"/>
                    </a:cubicBezTo>
                    <a:cubicBezTo>
                      <a:pt x="22" y="11"/>
                      <a:pt x="23" y="14"/>
                      <a:pt x="24" y="16"/>
                    </a:cubicBezTo>
                    <a:cubicBezTo>
                      <a:pt x="25" y="18"/>
                      <a:pt x="25" y="19"/>
                      <a:pt x="26" y="21"/>
                    </a:cubicBezTo>
                    <a:cubicBezTo>
                      <a:pt x="26" y="23"/>
                      <a:pt x="26" y="26"/>
                      <a:pt x="26" y="29"/>
                    </a:cubicBezTo>
                    <a:cubicBezTo>
                      <a:pt x="26" y="31"/>
                      <a:pt x="25" y="34"/>
                      <a:pt x="24" y="36"/>
                    </a:cubicBezTo>
                    <a:cubicBezTo>
                      <a:pt x="23" y="39"/>
                      <a:pt x="22" y="41"/>
                      <a:pt x="20" y="43"/>
                    </a:cubicBezTo>
                    <a:cubicBezTo>
                      <a:pt x="18" y="45"/>
                      <a:pt x="15" y="47"/>
                      <a:pt x="13" y="48"/>
                    </a:cubicBezTo>
                    <a:cubicBezTo>
                      <a:pt x="12" y="40"/>
                      <a:pt x="13" y="31"/>
                      <a:pt x="15" y="23"/>
                    </a:cubicBezTo>
                    <a:cubicBezTo>
                      <a:pt x="10" y="32"/>
                      <a:pt x="8" y="41"/>
                      <a:pt x="9" y="50"/>
                    </a:cubicBezTo>
                    <a:cubicBezTo>
                      <a:pt x="5" y="44"/>
                      <a:pt x="2" y="40"/>
                      <a:pt x="1" y="36"/>
                    </a:cubicBezTo>
                    <a:cubicBezTo>
                      <a:pt x="1" y="33"/>
                      <a:pt x="0" y="30"/>
                      <a:pt x="1" y="27"/>
                    </a:cubicBezTo>
                    <a:cubicBezTo>
                      <a:pt x="1" y="25"/>
                      <a:pt x="1" y="22"/>
                      <a:pt x="2" y="20"/>
                    </a:cubicBezTo>
                    <a:cubicBezTo>
                      <a:pt x="3" y="18"/>
                      <a:pt x="4" y="16"/>
                      <a:pt x="6" y="14"/>
                    </a:cubicBezTo>
                    <a:cubicBezTo>
                      <a:pt x="7" y="12"/>
                      <a:pt x="10" y="9"/>
                      <a:pt x="14" y="5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8" name="Freeform 184"/>
              <p:cNvSpPr>
                <a:spLocks/>
              </p:cNvSpPr>
              <p:nvPr/>
            </p:nvSpPr>
            <p:spPr bwMode="auto">
              <a:xfrm>
                <a:off x="6624637" y="1354138"/>
                <a:ext cx="82550" cy="157163"/>
              </a:xfrm>
              <a:custGeom>
                <a:avLst/>
                <a:gdLst/>
                <a:ahLst/>
                <a:cxnLst>
                  <a:cxn ang="0">
                    <a:pos x="5" y="6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10" y="4"/>
                  </a:cxn>
                  <a:cxn ang="0">
                    <a:pos x="16" y="11"/>
                  </a:cxn>
                  <a:cxn ang="0">
                    <a:pos x="18" y="16"/>
                  </a:cxn>
                  <a:cxn ang="0">
                    <a:pos x="20" y="22"/>
                  </a:cxn>
                  <a:cxn ang="0">
                    <a:pos x="19" y="28"/>
                  </a:cxn>
                  <a:cxn ang="0">
                    <a:pos x="12" y="38"/>
                  </a:cxn>
                  <a:cxn ang="0">
                    <a:pos x="9" y="18"/>
                  </a:cxn>
                  <a:cxn ang="0">
                    <a:pos x="9" y="37"/>
                  </a:cxn>
                  <a:cxn ang="0">
                    <a:pos x="4" y="33"/>
                  </a:cxn>
                  <a:cxn ang="0">
                    <a:pos x="1" y="27"/>
                  </a:cxn>
                  <a:cxn ang="0">
                    <a:pos x="0" y="21"/>
                  </a:cxn>
                  <a:cxn ang="0">
                    <a:pos x="1" y="15"/>
                  </a:cxn>
                  <a:cxn ang="0">
                    <a:pos x="2" y="12"/>
                  </a:cxn>
                  <a:cxn ang="0">
                    <a:pos x="5" y="6"/>
                  </a:cxn>
                </a:cxnLst>
                <a:rect l="0" t="0" r="r" b="b"/>
                <a:pathLst>
                  <a:path w="20" h="38">
                    <a:moveTo>
                      <a:pt x="5" y="6"/>
                    </a:moveTo>
                    <a:cubicBezTo>
                      <a:pt x="6" y="4"/>
                      <a:pt x="7" y="2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8"/>
                      <a:pt x="15" y="10"/>
                      <a:pt x="16" y="11"/>
                    </a:cubicBezTo>
                    <a:cubicBezTo>
                      <a:pt x="17" y="13"/>
                      <a:pt x="18" y="15"/>
                      <a:pt x="18" y="16"/>
                    </a:cubicBezTo>
                    <a:cubicBezTo>
                      <a:pt x="19" y="18"/>
                      <a:pt x="20" y="20"/>
                      <a:pt x="20" y="22"/>
                    </a:cubicBezTo>
                    <a:cubicBezTo>
                      <a:pt x="20" y="24"/>
                      <a:pt x="19" y="26"/>
                      <a:pt x="19" y="28"/>
                    </a:cubicBezTo>
                    <a:cubicBezTo>
                      <a:pt x="18" y="31"/>
                      <a:pt x="15" y="35"/>
                      <a:pt x="12" y="38"/>
                    </a:cubicBezTo>
                    <a:cubicBezTo>
                      <a:pt x="13" y="32"/>
                      <a:pt x="12" y="25"/>
                      <a:pt x="9" y="18"/>
                    </a:cubicBezTo>
                    <a:cubicBezTo>
                      <a:pt x="10" y="24"/>
                      <a:pt x="10" y="31"/>
                      <a:pt x="9" y="37"/>
                    </a:cubicBezTo>
                    <a:cubicBezTo>
                      <a:pt x="7" y="36"/>
                      <a:pt x="6" y="35"/>
                      <a:pt x="4" y="33"/>
                    </a:cubicBezTo>
                    <a:cubicBezTo>
                      <a:pt x="3" y="31"/>
                      <a:pt x="2" y="29"/>
                      <a:pt x="1" y="27"/>
                    </a:cubicBezTo>
                    <a:cubicBezTo>
                      <a:pt x="0" y="26"/>
                      <a:pt x="0" y="24"/>
                      <a:pt x="0" y="21"/>
                    </a:cubicBezTo>
                    <a:cubicBezTo>
                      <a:pt x="0" y="19"/>
                      <a:pt x="0" y="17"/>
                      <a:pt x="1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4" y="8"/>
                      <a:pt x="5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289" name="Freeform 185"/>
              <p:cNvSpPr>
                <a:spLocks/>
              </p:cNvSpPr>
              <p:nvPr/>
            </p:nvSpPr>
            <p:spPr bwMode="auto">
              <a:xfrm>
                <a:off x="6235700" y="2220913"/>
                <a:ext cx="276225" cy="198438"/>
              </a:xfrm>
              <a:custGeom>
                <a:avLst/>
                <a:gdLst/>
                <a:ahLst/>
                <a:cxnLst>
                  <a:cxn ang="0">
                    <a:pos x="29" y="5"/>
                  </a:cxn>
                  <a:cxn ang="0">
                    <a:pos x="43" y="1"/>
                  </a:cxn>
                  <a:cxn ang="0">
                    <a:pos x="67" y="6"/>
                  </a:cxn>
                  <a:cxn ang="0">
                    <a:pos x="31" y="28"/>
                  </a:cxn>
                  <a:cxn ang="0">
                    <a:pos x="67" y="12"/>
                  </a:cxn>
                  <a:cxn ang="0">
                    <a:pos x="63" y="25"/>
                  </a:cxn>
                  <a:cxn ang="0">
                    <a:pos x="55" y="35"/>
                  </a:cxn>
                  <a:cxn ang="0">
                    <a:pos x="45" y="42"/>
                  </a:cxn>
                  <a:cxn ang="0">
                    <a:pos x="33" y="45"/>
                  </a:cxn>
                  <a:cxn ang="0">
                    <a:pos x="26" y="46"/>
                  </a:cxn>
                  <a:cxn ang="0">
                    <a:pos x="11" y="45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4" y="37"/>
                  </a:cxn>
                  <a:cxn ang="0">
                    <a:pos x="13" y="19"/>
                  </a:cxn>
                  <a:cxn ang="0">
                    <a:pos x="20" y="11"/>
                  </a:cxn>
                  <a:cxn ang="0">
                    <a:pos x="29" y="5"/>
                  </a:cxn>
                </a:cxnLst>
                <a:rect l="0" t="0" r="r" b="b"/>
                <a:pathLst>
                  <a:path w="67" h="48">
                    <a:moveTo>
                      <a:pt x="29" y="5"/>
                    </a:moveTo>
                    <a:cubicBezTo>
                      <a:pt x="34" y="3"/>
                      <a:pt x="38" y="1"/>
                      <a:pt x="43" y="1"/>
                    </a:cubicBezTo>
                    <a:cubicBezTo>
                      <a:pt x="49" y="0"/>
                      <a:pt x="57" y="2"/>
                      <a:pt x="67" y="6"/>
                    </a:cubicBezTo>
                    <a:cubicBezTo>
                      <a:pt x="54" y="9"/>
                      <a:pt x="42" y="16"/>
                      <a:pt x="31" y="28"/>
                    </a:cubicBezTo>
                    <a:cubicBezTo>
                      <a:pt x="42" y="21"/>
                      <a:pt x="54" y="15"/>
                      <a:pt x="67" y="12"/>
                    </a:cubicBezTo>
                    <a:cubicBezTo>
                      <a:pt x="67" y="17"/>
                      <a:pt x="65" y="21"/>
                      <a:pt x="63" y="25"/>
                    </a:cubicBezTo>
                    <a:cubicBezTo>
                      <a:pt x="61" y="29"/>
                      <a:pt x="58" y="32"/>
                      <a:pt x="55" y="35"/>
                    </a:cubicBezTo>
                    <a:cubicBezTo>
                      <a:pt x="52" y="38"/>
                      <a:pt x="49" y="40"/>
                      <a:pt x="45" y="42"/>
                    </a:cubicBezTo>
                    <a:cubicBezTo>
                      <a:pt x="41" y="44"/>
                      <a:pt x="37" y="45"/>
                      <a:pt x="33" y="45"/>
                    </a:cubicBezTo>
                    <a:cubicBezTo>
                      <a:pt x="30" y="46"/>
                      <a:pt x="28" y="46"/>
                      <a:pt x="26" y="46"/>
                    </a:cubicBezTo>
                    <a:cubicBezTo>
                      <a:pt x="21" y="45"/>
                      <a:pt x="16" y="45"/>
                      <a:pt x="11" y="45"/>
                    </a:cubicBezTo>
                    <a:cubicBezTo>
                      <a:pt x="7" y="44"/>
                      <a:pt x="3" y="45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28"/>
                      <a:pt x="11" y="22"/>
                      <a:pt x="13" y="19"/>
                    </a:cubicBezTo>
                    <a:cubicBezTo>
                      <a:pt x="15" y="16"/>
                      <a:pt x="17" y="14"/>
                      <a:pt x="20" y="11"/>
                    </a:cubicBezTo>
                    <a:cubicBezTo>
                      <a:pt x="23" y="8"/>
                      <a:pt x="26" y="6"/>
                      <a:pt x="29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998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 kern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318" name="Group 196"/>
          <p:cNvGrpSpPr/>
          <p:nvPr/>
        </p:nvGrpSpPr>
        <p:grpSpPr>
          <a:xfrm>
            <a:off x="1358246" y="4952683"/>
            <a:ext cx="344062" cy="784021"/>
            <a:chOff x="825500" y="2846388"/>
            <a:chExt cx="273050" cy="622300"/>
          </a:xfrm>
          <a:solidFill>
            <a:srgbClr val="237DB9"/>
          </a:solidFill>
        </p:grpSpPr>
        <p:sp>
          <p:nvSpPr>
            <p:cNvPr id="319" name="Freeform 101"/>
            <p:cNvSpPr>
              <a:spLocks/>
            </p:cNvSpPr>
            <p:nvPr/>
          </p:nvSpPr>
          <p:spPr bwMode="auto">
            <a:xfrm>
              <a:off x="915988" y="3116263"/>
              <a:ext cx="157163" cy="185738"/>
            </a:xfrm>
            <a:custGeom>
              <a:avLst/>
              <a:gdLst/>
              <a:ahLst/>
              <a:cxnLst>
                <a:cxn ang="0">
                  <a:pos x="4" y="45"/>
                </a:cxn>
                <a:cxn ang="0">
                  <a:pos x="30" y="0"/>
                </a:cxn>
                <a:cxn ang="0">
                  <a:pos x="4" y="45"/>
                </a:cxn>
              </a:cxnLst>
              <a:rect l="0" t="0" r="r" b="b"/>
              <a:pathLst>
                <a:path w="38" h="45">
                  <a:moveTo>
                    <a:pt x="4" y="45"/>
                  </a:moveTo>
                  <a:cubicBezTo>
                    <a:pt x="0" y="21"/>
                    <a:pt x="9" y="6"/>
                    <a:pt x="30" y="0"/>
                  </a:cubicBezTo>
                  <a:cubicBezTo>
                    <a:pt x="38" y="24"/>
                    <a:pt x="29" y="39"/>
                    <a:pt x="4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320" name="Freeform 102"/>
            <p:cNvSpPr>
              <a:spLocks/>
            </p:cNvSpPr>
            <p:nvPr/>
          </p:nvSpPr>
          <p:spPr bwMode="auto">
            <a:xfrm>
              <a:off x="925513" y="2846388"/>
              <a:ext cx="157163" cy="1857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" y="45"/>
                </a:cxn>
                <a:cxn ang="0">
                  <a:pos x="30" y="0"/>
                </a:cxn>
              </a:cxnLst>
              <a:rect l="0" t="0" r="r" b="b"/>
              <a:pathLst>
                <a:path w="38" h="45">
                  <a:moveTo>
                    <a:pt x="30" y="0"/>
                  </a:moveTo>
                  <a:cubicBezTo>
                    <a:pt x="38" y="24"/>
                    <a:pt x="29" y="39"/>
                    <a:pt x="4" y="45"/>
                  </a:cubicBezTo>
                  <a:cubicBezTo>
                    <a:pt x="0" y="21"/>
                    <a:pt x="9" y="6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321" name="Freeform 103"/>
            <p:cNvSpPr>
              <a:spLocks/>
            </p:cNvSpPr>
            <p:nvPr/>
          </p:nvSpPr>
          <p:spPr bwMode="auto">
            <a:xfrm>
              <a:off x="974725" y="3360738"/>
              <a:ext cx="123825" cy="1079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0" y="3"/>
                </a:cxn>
                <a:cxn ang="0">
                  <a:pos x="0" y="21"/>
                </a:cxn>
              </a:cxnLst>
              <a:rect l="0" t="0" r="r" b="b"/>
              <a:pathLst>
                <a:path w="30" h="26">
                  <a:moveTo>
                    <a:pt x="0" y="21"/>
                  </a:moveTo>
                  <a:cubicBezTo>
                    <a:pt x="6" y="6"/>
                    <a:pt x="16" y="0"/>
                    <a:pt x="30" y="3"/>
                  </a:cubicBezTo>
                  <a:cubicBezTo>
                    <a:pt x="27" y="20"/>
                    <a:pt x="16" y="26"/>
                    <a:pt x="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  <p:sp>
          <p:nvSpPr>
            <p:cNvPr id="322" name="Freeform 104"/>
            <p:cNvSpPr>
              <a:spLocks/>
            </p:cNvSpPr>
            <p:nvPr/>
          </p:nvSpPr>
          <p:spPr bwMode="auto">
            <a:xfrm>
              <a:off x="825500" y="3335338"/>
              <a:ext cx="107950" cy="128588"/>
            </a:xfrm>
            <a:custGeom>
              <a:avLst/>
              <a:gdLst/>
              <a:ahLst/>
              <a:cxnLst>
                <a:cxn ang="0">
                  <a:pos x="23" y="31"/>
                </a:cxn>
                <a:cxn ang="0">
                  <a:pos x="5" y="0"/>
                </a:cxn>
                <a:cxn ang="0">
                  <a:pos x="23" y="31"/>
                </a:cxn>
              </a:cxnLst>
              <a:rect l="0" t="0" r="r" b="b"/>
              <a:pathLst>
                <a:path w="26" h="31">
                  <a:moveTo>
                    <a:pt x="23" y="31"/>
                  </a:moveTo>
                  <a:cubicBezTo>
                    <a:pt x="6" y="27"/>
                    <a:pt x="0" y="17"/>
                    <a:pt x="5" y="0"/>
                  </a:cubicBezTo>
                  <a:cubicBezTo>
                    <a:pt x="20" y="6"/>
                    <a:pt x="26" y="17"/>
                    <a:pt x="2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998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500" kern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323" name="Group 25"/>
          <p:cNvGrpSpPr/>
          <p:nvPr/>
        </p:nvGrpSpPr>
        <p:grpSpPr>
          <a:xfrm>
            <a:off x="949931" y="6253170"/>
            <a:ext cx="1700025" cy="1094124"/>
            <a:chOff x="764014" y="1594391"/>
            <a:chExt cx="1408928" cy="868437"/>
          </a:xfrm>
        </p:grpSpPr>
        <p:sp>
          <p:nvSpPr>
            <p:cNvPr id="324" name="Text Placeholder 3"/>
            <p:cNvSpPr txBox="1">
              <a:spLocks/>
            </p:cNvSpPr>
            <p:nvPr/>
          </p:nvSpPr>
          <p:spPr>
            <a:xfrm>
              <a:off x="870643" y="1594391"/>
              <a:ext cx="1195668" cy="18321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rgbClr val="FFFFFF"/>
                  </a:solidFill>
                  <a:latin typeface="Roboto Condensed"/>
                </a:rPr>
                <a:t>Title Goes Here</a:t>
              </a:r>
              <a:endParaRPr lang="en-US" sz="2000" b="1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25" name="Text Placeholder 3"/>
            <p:cNvSpPr txBox="1">
              <a:spLocks/>
            </p:cNvSpPr>
            <p:nvPr/>
          </p:nvSpPr>
          <p:spPr>
            <a:xfrm>
              <a:off x="764014" y="1605367"/>
              <a:ext cx="1408928" cy="8574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There are many variations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of passages of lorem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ipsum available</a:t>
              </a:r>
            </a:p>
          </p:txBody>
        </p:sp>
      </p:grpSp>
      <p:grpSp>
        <p:nvGrpSpPr>
          <p:cNvPr id="326" name="Group 25"/>
          <p:cNvGrpSpPr/>
          <p:nvPr/>
        </p:nvGrpSpPr>
        <p:grpSpPr>
          <a:xfrm>
            <a:off x="2924786" y="6253170"/>
            <a:ext cx="1700025" cy="1094124"/>
            <a:chOff x="764014" y="1594391"/>
            <a:chExt cx="1408928" cy="868437"/>
          </a:xfrm>
        </p:grpSpPr>
        <p:sp>
          <p:nvSpPr>
            <p:cNvPr id="327" name="Text Placeholder 3"/>
            <p:cNvSpPr txBox="1">
              <a:spLocks/>
            </p:cNvSpPr>
            <p:nvPr/>
          </p:nvSpPr>
          <p:spPr>
            <a:xfrm>
              <a:off x="870643" y="1594391"/>
              <a:ext cx="1195668" cy="18321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rgbClr val="FFFFFF"/>
                  </a:solidFill>
                  <a:latin typeface="Roboto Condensed"/>
                </a:rPr>
                <a:t>Title Goes Here</a:t>
              </a:r>
              <a:endParaRPr lang="en-US" sz="2000" b="1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28" name="Text Placeholder 3"/>
            <p:cNvSpPr txBox="1">
              <a:spLocks/>
            </p:cNvSpPr>
            <p:nvPr/>
          </p:nvSpPr>
          <p:spPr>
            <a:xfrm>
              <a:off x="764014" y="1605367"/>
              <a:ext cx="1408928" cy="8574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There are many variations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of passages of lorem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ipsum available</a:t>
              </a:r>
            </a:p>
          </p:txBody>
        </p:sp>
      </p:grpSp>
      <p:grpSp>
        <p:nvGrpSpPr>
          <p:cNvPr id="329" name="Group 25"/>
          <p:cNvGrpSpPr/>
          <p:nvPr/>
        </p:nvGrpSpPr>
        <p:grpSpPr>
          <a:xfrm>
            <a:off x="4899642" y="6253170"/>
            <a:ext cx="1700025" cy="1094124"/>
            <a:chOff x="764014" y="1594391"/>
            <a:chExt cx="1408928" cy="868437"/>
          </a:xfrm>
        </p:grpSpPr>
        <p:sp>
          <p:nvSpPr>
            <p:cNvPr id="330" name="Text Placeholder 3"/>
            <p:cNvSpPr txBox="1">
              <a:spLocks/>
            </p:cNvSpPr>
            <p:nvPr/>
          </p:nvSpPr>
          <p:spPr>
            <a:xfrm>
              <a:off x="870643" y="1594391"/>
              <a:ext cx="1195668" cy="18321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rgbClr val="FFFFFF"/>
                  </a:solidFill>
                  <a:latin typeface="Roboto Condensed"/>
                </a:rPr>
                <a:t>Title Goes Here</a:t>
              </a:r>
              <a:endParaRPr lang="en-US" sz="2000" b="1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31" name="Text Placeholder 3"/>
            <p:cNvSpPr txBox="1">
              <a:spLocks/>
            </p:cNvSpPr>
            <p:nvPr/>
          </p:nvSpPr>
          <p:spPr>
            <a:xfrm>
              <a:off x="764014" y="1605367"/>
              <a:ext cx="1408928" cy="8574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There are many variations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of passages of lorem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ipsum available</a:t>
              </a:r>
            </a:p>
          </p:txBody>
        </p:sp>
      </p:grpSp>
      <p:grpSp>
        <p:nvGrpSpPr>
          <p:cNvPr id="332" name="Group 25"/>
          <p:cNvGrpSpPr/>
          <p:nvPr/>
        </p:nvGrpSpPr>
        <p:grpSpPr>
          <a:xfrm>
            <a:off x="6874497" y="6253170"/>
            <a:ext cx="1700025" cy="1094124"/>
            <a:chOff x="764014" y="1594391"/>
            <a:chExt cx="1408928" cy="868437"/>
          </a:xfrm>
        </p:grpSpPr>
        <p:sp>
          <p:nvSpPr>
            <p:cNvPr id="333" name="Text Placeholder 3"/>
            <p:cNvSpPr txBox="1">
              <a:spLocks/>
            </p:cNvSpPr>
            <p:nvPr/>
          </p:nvSpPr>
          <p:spPr>
            <a:xfrm>
              <a:off x="870643" y="1594391"/>
              <a:ext cx="1195668" cy="18321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rgbClr val="FFFFFF"/>
                  </a:solidFill>
                  <a:latin typeface="Roboto Condensed"/>
                </a:rPr>
                <a:t>Title Goes Here</a:t>
              </a:r>
              <a:endParaRPr lang="en-US" sz="2000" b="1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34" name="Text Placeholder 3"/>
            <p:cNvSpPr txBox="1">
              <a:spLocks/>
            </p:cNvSpPr>
            <p:nvPr/>
          </p:nvSpPr>
          <p:spPr>
            <a:xfrm>
              <a:off x="764014" y="1605367"/>
              <a:ext cx="1408928" cy="8574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There are many variations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of passages of lorem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ipsum available</a:t>
              </a:r>
            </a:p>
          </p:txBody>
        </p:sp>
      </p:grpSp>
      <p:grpSp>
        <p:nvGrpSpPr>
          <p:cNvPr id="335" name="Group 25"/>
          <p:cNvGrpSpPr/>
          <p:nvPr/>
        </p:nvGrpSpPr>
        <p:grpSpPr>
          <a:xfrm>
            <a:off x="8849353" y="6253170"/>
            <a:ext cx="1700025" cy="1094124"/>
            <a:chOff x="764014" y="1594391"/>
            <a:chExt cx="1408928" cy="868437"/>
          </a:xfrm>
        </p:grpSpPr>
        <p:sp>
          <p:nvSpPr>
            <p:cNvPr id="336" name="Text Placeholder 3"/>
            <p:cNvSpPr txBox="1">
              <a:spLocks/>
            </p:cNvSpPr>
            <p:nvPr/>
          </p:nvSpPr>
          <p:spPr>
            <a:xfrm>
              <a:off x="870643" y="1594391"/>
              <a:ext cx="1195668" cy="18321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rgbClr val="FFFFFF"/>
                  </a:solidFill>
                  <a:latin typeface="Roboto Condensed"/>
                </a:rPr>
                <a:t>Title Goes Here</a:t>
              </a:r>
              <a:endParaRPr lang="en-US" sz="2000" b="1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37" name="Text Placeholder 3"/>
            <p:cNvSpPr txBox="1">
              <a:spLocks/>
            </p:cNvSpPr>
            <p:nvPr/>
          </p:nvSpPr>
          <p:spPr>
            <a:xfrm>
              <a:off x="764014" y="1605367"/>
              <a:ext cx="1408928" cy="8574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There are many variations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of passages of lorem</a:t>
              </a:r>
            </a:p>
            <a:p>
              <a:pPr defTabSz="1152144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FFFFFF"/>
                  </a:solidFill>
                  <a:latin typeface="Roboto Condensed"/>
                </a:rPr>
                <a:t> ipsum available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50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9" grpId="0" animBg="1"/>
      <p:bldP spid="2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-2" y="3478207"/>
            <a:ext cx="12192002" cy="4255669"/>
          </a:xfrm>
          <a:prstGeom prst="rect">
            <a:avLst/>
          </a:prstGeom>
          <a:solidFill>
            <a:srgbClr val="DEEB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8264473" y="1713231"/>
            <a:ext cx="2895600" cy="4976812"/>
            <a:chOff x="10093273" y="866854"/>
            <a:chExt cx="2895600" cy="4976812"/>
          </a:xfrm>
        </p:grpSpPr>
        <p:grpSp>
          <p:nvGrpSpPr>
            <p:cNvPr id="71" name="组合 70"/>
            <p:cNvGrpSpPr/>
            <p:nvPr/>
          </p:nvGrpSpPr>
          <p:grpSpPr>
            <a:xfrm>
              <a:off x="10093273" y="866854"/>
              <a:ext cx="2895600" cy="4976812"/>
              <a:chOff x="11243647" y="685033"/>
              <a:chExt cx="2895600" cy="4976812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11243647" y="685033"/>
                <a:ext cx="2895600" cy="1781175"/>
              </a:xfrm>
              <a:custGeom>
                <a:avLst/>
                <a:gdLst>
                  <a:gd name="connsiteX0" fmla="*/ 1576387 w 2895600"/>
                  <a:gd name="connsiteY0" fmla="*/ 0 h 1781175"/>
                  <a:gd name="connsiteX1" fmla="*/ 1595437 w 2895600"/>
                  <a:gd name="connsiteY1" fmla="*/ 61912 h 1781175"/>
                  <a:gd name="connsiteX2" fmla="*/ 1624012 w 2895600"/>
                  <a:gd name="connsiteY2" fmla="*/ 80962 h 1781175"/>
                  <a:gd name="connsiteX3" fmla="*/ 1624012 w 2895600"/>
                  <a:gd name="connsiteY3" fmla="*/ 80962 h 1781175"/>
                  <a:gd name="connsiteX4" fmla="*/ 1666875 w 2895600"/>
                  <a:gd name="connsiteY4" fmla="*/ 128587 h 1781175"/>
                  <a:gd name="connsiteX5" fmla="*/ 1685925 w 2895600"/>
                  <a:gd name="connsiteY5" fmla="*/ 147637 h 1781175"/>
                  <a:gd name="connsiteX6" fmla="*/ 1728787 w 2895600"/>
                  <a:gd name="connsiteY6" fmla="*/ 166687 h 1781175"/>
                  <a:gd name="connsiteX7" fmla="*/ 1752600 w 2895600"/>
                  <a:gd name="connsiteY7" fmla="*/ 195262 h 1781175"/>
                  <a:gd name="connsiteX8" fmla="*/ 1776412 w 2895600"/>
                  <a:gd name="connsiteY8" fmla="*/ 257175 h 1781175"/>
                  <a:gd name="connsiteX9" fmla="*/ 1771650 w 2895600"/>
                  <a:gd name="connsiteY9" fmla="*/ 285750 h 1781175"/>
                  <a:gd name="connsiteX10" fmla="*/ 1709737 w 2895600"/>
                  <a:gd name="connsiteY10" fmla="*/ 295275 h 1781175"/>
                  <a:gd name="connsiteX11" fmla="*/ 1704975 w 2895600"/>
                  <a:gd name="connsiteY11" fmla="*/ 314325 h 1781175"/>
                  <a:gd name="connsiteX12" fmla="*/ 1743075 w 2895600"/>
                  <a:gd name="connsiteY12" fmla="*/ 361950 h 1781175"/>
                  <a:gd name="connsiteX13" fmla="*/ 1962150 w 2895600"/>
                  <a:gd name="connsiteY13" fmla="*/ 547687 h 1781175"/>
                  <a:gd name="connsiteX14" fmla="*/ 2038350 w 2895600"/>
                  <a:gd name="connsiteY14" fmla="*/ 709612 h 1781175"/>
                  <a:gd name="connsiteX15" fmla="*/ 2057400 w 2895600"/>
                  <a:gd name="connsiteY15" fmla="*/ 842962 h 1781175"/>
                  <a:gd name="connsiteX16" fmla="*/ 2328862 w 2895600"/>
                  <a:gd name="connsiteY16" fmla="*/ 1009650 h 1781175"/>
                  <a:gd name="connsiteX17" fmla="*/ 2414587 w 2895600"/>
                  <a:gd name="connsiteY17" fmla="*/ 1266825 h 1781175"/>
                  <a:gd name="connsiteX18" fmla="*/ 2457450 w 2895600"/>
                  <a:gd name="connsiteY18" fmla="*/ 1271587 h 1781175"/>
                  <a:gd name="connsiteX19" fmla="*/ 2643187 w 2895600"/>
                  <a:gd name="connsiteY19" fmla="*/ 1271587 h 1781175"/>
                  <a:gd name="connsiteX20" fmla="*/ 2700337 w 2895600"/>
                  <a:gd name="connsiteY20" fmla="*/ 1400175 h 1781175"/>
                  <a:gd name="connsiteX21" fmla="*/ 2705100 w 2895600"/>
                  <a:gd name="connsiteY21" fmla="*/ 1562100 h 1781175"/>
                  <a:gd name="connsiteX22" fmla="*/ 2876550 w 2895600"/>
                  <a:gd name="connsiteY22" fmla="*/ 1666875 h 1781175"/>
                  <a:gd name="connsiteX23" fmla="*/ 2895600 w 2895600"/>
                  <a:gd name="connsiteY23" fmla="*/ 1781175 h 1781175"/>
                  <a:gd name="connsiteX24" fmla="*/ 1947862 w 2895600"/>
                  <a:gd name="connsiteY24" fmla="*/ 1771650 h 1781175"/>
                  <a:gd name="connsiteX25" fmla="*/ 1919287 w 2895600"/>
                  <a:gd name="connsiteY25" fmla="*/ 1690687 h 1781175"/>
                  <a:gd name="connsiteX26" fmla="*/ 1747837 w 2895600"/>
                  <a:gd name="connsiteY26" fmla="*/ 1566862 h 1781175"/>
                  <a:gd name="connsiteX27" fmla="*/ 1633537 w 2895600"/>
                  <a:gd name="connsiteY27" fmla="*/ 1528762 h 1781175"/>
                  <a:gd name="connsiteX28" fmla="*/ 1323975 w 2895600"/>
                  <a:gd name="connsiteY28" fmla="*/ 1490662 h 1781175"/>
                  <a:gd name="connsiteX29" fmla="*/ 1281112 w 2895600"/>
                  <a:gd name="connsiteY29" fmla="*/ 1466850 h 1781175"/>
                  <a:gd name="connsiteX30" fmla="*/ 1281112 w 2895600"/>
                  <a:gd name="connsiteY30" fmla="*/ 1423987 h 1781175"/>
                  <a:gd name="connsiteX31" fmla="*/ 1290637 w 2895600"/>
                  <a:gd name="connsiteY31" fmla="*/ 1409700 h 1781175"/>
                  <a:gd name="connsiteX32" fmla="*/ 1452562 w 2895600"/>
                  <a:gd name="connsiteY32" fmla="*/ 1409700 h 1781175"/>
                  <a:gd name="connsiteX33" fmla="*/ 1619250 w 2895600"/>
                  <a:gd name="connsiteY33" fmla="*/ 1343025 h 1781175"/>
                  <a:gd name="connsiteX34" fmla="*/ 1524000 w 2895600"/>
                  <a:gd name="connsiteY34" fmla="*/ 1257300 h 1781175"/>
                  <a:gd name="connsiteX35" fmla="*/ 1466850 w 2895600"/>
                  <a:gd name="connsiteY35" fmla="*/ 1185862 h 1781175"/>
                  <a:gd name="connsiteX36" fmla="*/ 1481137 w 2895600"/>
                  <a:gd name="connsiteY36" fmla="*/ 1109662 h 1781175"/>
                  <a:gd name="connsiteX37" fmla="*/ 1533525 w 2895600"/>
                  <a:gd name="connsiteY37" fmla="*/ 1023937 h 1781175"/>
                  <a:gd name="connsiteX38" fmla="*/ 1595437 w 2895600"/>
                  <a:gd name="connsiteY38" fmla="*/ 933450 h 1781175"/>
                  <a:gd name="connsiteX39" fmla="*/ 1604962 w 2895600"/>
                  <a:gd name="connsiteY39" fmla="*/ 704850 h 1781175"/>
                  <a:gd name="connsiteX40" fmla="*/ 1581150 w 2895600"/>
                  <a:gd name="connsiteY40" fmla="*/ 647700 h 1781175"/>
                  <a:gd name="connsiteX41" fmla="*/ 1528762 w 2895600"/>
                  <a:gd name="connsiteY41" fmla="*/ 614362 h 1781175"/>
                  <a:gd name="connsiteX42" fmla="*/ 1438275 w 2895600"/>
                  <a:gd name="connsiteY42" fmla="*/ 585787 h 1781175"/>
                  <a:gd name="connsiteX43" fmla="*/ 1471612 w 2895600"/>
                  <a:gd name="connsiteY43" fmla="*/ 552450 h 1781175"/>
                  <a:gd name="connsiteX44" fmla="*/ 1509712 w 2895600"/>
                  <a:gd name="connsiteY44" fmla="*/ 314325 h 1781175"/>
                  <a:gd name="connsiteX45" fmla="*/ 1366837 w 2895600"/>
                  <a:gd name="connsiteY45" fmla="*/ 376237 h 1781175"/>
                  <a:gd name="connsiteX46" fmla="*/ 1538287 w 2895600"/>
                  <a:gd name="connsiteY46" fmla="*/ 119062 h 1781175"/>
                  <a:gd name="connsiteX47" fmla="*/ 1543050 w 2895600"/>
                  <a:gd name="connsiteY47" fmla="*/ 76200 h 1781175"/>
                  <a:gd name="connsiteX48" fmla="*/ 1109662 w 2895600"/>
                  <a:gd name="connsiteY48" fmla="*/ 433387 h 1781175"/>
                  <a:gd name="connsiteX49" fmla="*/ 1123950 w 2895600"/>
                  <a:gd name="connsiteY49" fmla="*/ 609600 h 1781175"/>
                  <a:gd name="connsiteX50" fmla="*/ 1123950 w 2895600"/>
                  <a:gd name="connsiteY50" fmla="*/ 690562 h 1781175"/>
                  <a:gd name="connsiteX51" fmla="*/ 1057275 w 2895600"/>
                  <a:gd name="connsiteY51" fmla="*/ 838200 h 1781175"/>
                  <a:gd name="connsiteX52" fmla="*/ 504825 w 2895600"/>
                  <a:gd name="connsiteY52" fmla="*/ 1052512 h 1781175"/>
                  <a:gd name="connsiteX53" fmla="*/ 409575 w 2895600"/>
                  <a:gd name="connsiteY53" fmla="*/ 1195387 h 1781175"/>
                  <a:gd name="connsiteX54" fmla="*/ 195262 w 2895600"/>
                  <a:gd name="connsiteY54" fmla="*/ 1266825 h 1781175"/>
                  <a:gd name="connsiteX55" fmla="*/ 252412 w 2895600"/>
                  <a:gd name="connsiteY55" fmla="*/ 1385887 h 1781175"/>
                  <a:gd name="connsiteX56" fmla="*/ 42862 w 2895600"/>
                  <a:gd name="connsiteY56" fmla="*/ 1557337 h 1781175"/>
                  <a:gd name="connsiteX57" fmla="*/ 33337 w 2895600"/>
                  <a:gd name="connsiteY57" fmla="*/ 1771650 h 1781175"/>
                  <a:gd name="connsiteX58" fmla="*/ 4762 w 2895600"/>
                  <a:gd name="connsiteY58" fmla="*/ 1762125 h 1781175"/>
                  <a:gd name="connsiteX59" fmla="*/ 4762 w 2895600"/>
                  <a:gd name="connsiteY59" fmla="*/ 1581150 h 1781175"/>
                  <a:gd name="connsiteX60" fmla="*/ 0 w 2895600"/>
                  <a:gd name="connsiteY60" fmla="*/ 1547812 h 1781175"/>
                  <a:gd name="connsiteX61" fmla="*/ 233362 w 2895600"/>
                  <a:gd name="connsiteY61" fmla="*/ 1400175 h 1781175"/>
                  <a:gd name="connsiteX62" fmla="*/ 166687 w 2895600"/>
                  <a:gd name="connsiteY62" fmla="*/ 1252537 h 1781175"/>
                  <a:gd name="connsiteX63" fmla="*/ 390525 w 2895600"/>
                  <a:gd name="connsiteY63" fmla="*/ 1119187 h 1781175"/>
                  <a:gd name="connsiteX64" fmla="*/ 466725 w 2895600"/>
                  <a:gd name="connsiteY64" fmla="*/ 1042987 h 1781175"/>
                  <a:gd name="connsiteX65" fmla="*/ 781050 w 2895600"/>
                  <a:gd name="connsiteY65" fmla="*/ 890587 h 1781175"/>
                  <a:gd name="connsiteX66" fmla="*/ 1004887 w 2895600"/>
                  <a:gd name="connsiteY66" fmla="*/ 804862 h 1781175"/>
                  <a:gd name="connsiteX67" fmla="*/ 1114425 w 2895600"/>
                  <a:gd name="connsiteY67" fmla="*/ 652462 h 1781175"/>
                  <a:gd name="connsiteX68" fmla="*/ 1095375 w 2895600"/>
                  <a:gd name="connsiteY68" fmla="*/ 457200 h 1781175"/>
                  <a:gd name="connsiteX69" fmla="*/ 1100137 w 2895600"/>
                  <a:gd name="connsiteY69" fmla="*/ 390525 h 1781175"/>
                  <a:gd name="connsiteX70" fmla="*/ 1219200 w 2895600"/>
                  <a:gd name="connsiteY70" fmla="*/ 319087 h 1781175"/>
                  <a:gd name="connsiteX71" fmla="*/ 1576387 w 2895600"/>
                  <a:gd name="connsiteY71" fmla="*/ 0 h 178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895600" h="1781175">
                    <a:moveTo>
                      <a:pt x="1576387" y="0"/>
                    </a:moveTo>
                    <a:lnTo>
                      <a:pt x="1595437" y="61912"/>
                    </a:lnTo>
                    <a:lnTo>
                      <a:pt x="1624012" y="80962"/>
                    </a:lnTo>
                    <a:lnTo>
                      <a:pt x="1624012" y="80962"/>
                    </a:lnTo>
                    <a:lnTo>
                      <a:pt x="1666875" y="128587"/>
                    </a:lnTo>
                    <a:lnTo>
                      <a:pt x="1685925" y="147637"/>
                    </a:lnTo>
                    <a:lnTo>
                      <a:pt x="1728787" y="166687"/>
                    </a:lnTo>
                    <a:lnTo>
                      <a:pt x="1752600" y="195262"/>
                    </a:lnTo>
                    <a:lnTo>
                      <a:pt x="1776412" y="257175"/>
                    </a:lnTo>
                    <a:lnTo>
                      <a:pt x="1771650" y="285750"/>
                    </a:lnTo>
                    <a:lnTo>
                      <a:pt x="1709737" y="295275"/>
                    </a:lnTo>
                    <a:lnTo>
                      <a:pt x="1704975" y="314325"/>
                    </a:lnTo>
                    <a:lnTo>
                      <a:pt x="1743075" y="361950"/>
                    </a:lnTo>
                    <a:lnTo>
                      <a:pt x="1962150" y="547687"/>
                    </a:lnTo>
                    <a:lnTo>
                      <a:pt x="2038350" y="709612"/>
                    </a:lnTo>
                    <a:lnTo>
                      <a:pt x="2057400" y="842962"/>
                    </a:lnTo>
                    <a:lnTo>
                      <a:pt x="2328862" y="1009650"/>
                    </a:lnTo>
                    <a:lnTo>
                      <a:pt x="2414587" y="1266825"/>
                    </a:lnTo>
                    <a:lnTo>
                      <a:pt x="2457450" y="1271587"/>
                    </a:lnTo>
                    <a:lnTo>
                      <a:pt x="2643187" y="1271587"/>
                    </a:lnTo>
                    <a:lnTo>
                      <a:pt x="2700337" y="1400175"/>
                    </a:lnTo>
                    <a:lnTo>
                      <a:pt x="2705100" y="1562100"/>
                    </a:lnTo>
                    <a:lnTo>
                      <a:pt x="2876550" y="1666875"/>
                    </a:lnTo>
                    <a:lnTo>
                      <a:pt x="2895600" y="1781175"/>
                    </a:lnTo>
                    <a:lnTo>
                      <a:pt x="1947862" y="1771650"/>
                    </a:lnTo>
                    <a:lnTo>
                      <a:pt x="1919287" y="1690687"/>
                    </a:lnTo>
                    <a:lnTo>
                      <a:pt x="1747837" y="1566862"/>
                    </a:lnTo>
                    <a:lnTo>
                      <a:pt x="1633537" y="1528762"/>
                    </a:lnTo>
                    <a:lnTo>
                      <a:pt x="1323975" y="1490662"/>
                    </a:lnTo>
                    <a:lnTo>
                      <a:pt x="1281112" y="1466850"/>
                    </a:lnTo>
                    <a:lnTo>
                      <a:pt x="1281112" y="1423987"/>
                    </a:lnTo>
                    <a:lnTo>
                      <a:pt x="1290637" y="1409700"/>
                    </a:lnTo>
                    <a:lnTo>
                      <a:pt x="1452562" y="1409700"/>
                    </a:lnTo>
                    <a:lnTo>
                      <a:pt x="1619250" y="1343025"/>
                    </a:lnTo>
                    <a:lnTo>
                      <a:pt x="1524000" y="1257300"/>
                    </a:lnTo>
                    <a:lnTo>
                      <a:pt x="1466850" y="1185862"/>
                    </a:lnTo>
                    <a:lnTo>
                      <a:pt x="1481137" y="1109662"/>
                    </a:lnTo>
                    <a:lnTo>
                      <a:pt x="1533525" y="1023937"/>
                    </a:lnTo>
                    <a:lnTo>
                      <a:pt x="1595437" y="933450"/>
                    </a:lnTo>
                    <a:lnTo>
                      <a:pt x="1604962" y="704850"/>
                    </a:lnTo>
                    <a:lnTo>
                      <a:pt x="1581150" y="647700"/>
                    </a:lnTo>
                    <a:lnTo>
                      <a:pt x="1528762" y="614362"/>
                    </a:lnTo>
                    <a:lnTo>
                      <a:pt x="1438275" y="585787"/>
                    </a:lnTo>
                    <a:lnTo>
                      <a:pt x="1471612" y="552450"/>
                    </a:lnTo>
                    <a:lnTo>
                      <a:pt x="1509712" y="314325"/>
                    </a:lnTo>
                    <a:lnTo>
                      <a:pt x="1366837" y="376237"/>
                    </a:lnTo>
                    <a:lnTo>
                      <a:pt x="1538287" y="119062"/>
                    </a:lnTo>
                    <a:lnTo>
                      <a:pt x="1543050" y="76200"/>
                    </a:lnTo>
                    <a:lnTo>
                      <a:pt x="1109662" y="433387"/>
                    </a:lnTo>
                    <a:lnTo>
                      <a:pt x="1123950" y="609600"/>
                    </a:lnTo>
                    <a:lnTo>
                      <a:pt x="1123950" y="690562"/>
                    </a:lnTo>
                    <a:lnTo>
                      <a:pt x="1057275" y="838200"/>
                    </a:lnTo>
                    <a:lnTo>
                      <a:pt x="504825" y="1052512"/>
                    </a:lnTo>
                    <a:lnTo>
                      <a:pt x="409575" y="1195387"/>
                    </a:lnTo>
                    <a:lnTo>
                      <a:pt x="195262" y="1266825"/>
                    </a:lnTo>
                    <a:lnTo>
                      <a:pt x="252412" y="1385887"/>
                    </a:lnTo>
                    <a:lnTo>
                      <a:pt x="42862" y="1557337"/>
                    </a:lnTo>
                    <a:lnTo>
                      <a:pt x="33337" y="1771650"/>
                    </a:lnTo>
                    <a:lnTo>
                      <a:pt x="4762" y="1762125"/>
                    </a:lnTo>
                    <a:lnTo>
                      <a:pt x="4762" y="1581150"/>
                    </a:lnTo>
                    <a:lnTo>
                      <a:pt x="0" y="1547812"/>
                    </a:lnTo>
                    <a:lnTo>
                      <a:pt x="233362" y="1400175"/>
                    </a:lnTo>
                    <a:lnTo>
                      <a:pt x="166687" y="1252537"/>
                    </a:lnTo>
                    <a:lnTo>
                      <a:pt x="390525" y="1119187"/>
                    </a:lnTo>
                    <a:lnTo>
                      <a:pt x="466725" y="1042987"/>
                    </a:lnTo>
                    <a:lnTo>
                      <a:pt x="781050" y="890587"/>
                    </a:lnTo>
                    <a:lnTo>
                      <a:pt x="1004887" y="804862"/>
                    </a:lnTo>
                    <a:lnTo>
                      <a:pt x="1114425" y="652462"/>
                    </a:lnTo>
                    <a:lnTo>
                      <a:pt x="1095375" y="457200"/>
                    </a:lnTo>
                    <a:lnTo>
                      <a:pt x="1100137" y="390525"/>
                    </a:lnTo>
                    <a:lnTo>
                      <a:pt x="1219200" y="319087"/>
                    </a:lnTo>
                    <a:lnTo>
                      <a:pt x="1576387" y="0"/>
                    </a:lnTo>
                    <a:close/>
                  </a:path>
                </a:pathLst>
              </a:custGeom>
              <a:solidFill>
                <a:srgbClr val="297FB8"/>
              </a:solidFill>
              <a:ln w="12700" cap="flat" cmpd="sng" algn="ctr">
                <a:solidFill>
                  <a:srgbClr val="297FB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11280794" y="764090"/>
                <a:ext cx="1905000" cy="1699260"/>
              </a:xfrm>
              <a:custGeom>
                <a:avLst/>
                <a:gdLst>
                  <a:gd name="connsiteX0" fmla="*/ 1905000 w 1905000"/>
                  <a:gd name="connsiteY0" fmla="*/ 1699260 h 1699260"/>
                  <a:gd name="connsiteX1" fmla="*/ 1893570 w 1905000"/>
                  <a:gd name="connsiteY1" fmla="*/ 1615440 h 1699260"/>
                  <a:gd name="connsiteX2" fmla="*/ 1741170 w 1905000"/>
                  <a:gd name="connsiteY2" fmla="*/ 1520190 h 1699260"/>
                  <a:gd name="connsiteX3" fmla="*/ 1729740 w 1905000"/>
                  <a:gd name="connsiteY3" fmla="*/ 1493520 h 1699260"/>
                  <a:gd name="connsiteX4" fmla="*/ 1607820 w 1905000"/>
                  <a:gd name="connsiteY4" fmla="*/ 1463040 h 1699260"/>
                  <a:gd name="connsiteX5" fmla="*/ 1287780 w 1905000"/>
                  <a:gd name="connsiteY5" fmla="*/ 1421130 h 1699260"/>
                  <a:gd name="connsiteX6" fmla="*/ 1245870 w 1905000"/>
                  <a:gd name="connsiteY6" fmla="*/ 1386840 h 1699260"/>
                  <a:gd name="connsiteX7" fmla="*/ 1242060 w 1905000"/>
                  <a:gd name="connsiteY7" fmla="*/ 1322070 h 1699260"/>
                  <a:gd name="connsiteX8" fmla="*/ 1253490 w 1905000"/>
                  <a:gd name="connsiteY8" fmla="*/ 1333500 h 1699260"/>
                  <a:gd name="connsiteX9" fmla="*/ 1413510 w 1905000"/>
                  <a:gd name="connsiteY9" fmla="*/ 1329690 h 1699260"/>
                  <a:gd name="connsiteX10" fmla="*/ 1584960 w 1905000"/>
                  <a:gd name="connsiteY10" fmla="*/ 1261110 h 1699260"/>
                  <a:gd name="connsiteX11" fmla="*/ 1493520 w 1905000"/>
                  <a:gd name="connsiteY11" fmla="*/ 1173480 h 1699260"/>
                  <a:gd name="connsiteX12" fmla="*/ 1428750 w 1905000"/>
                  <a:gd name="connsiteY12" fmla="*/ 1116330 h 1699260"/>
                  <a:gd name="connsiteX13" fmla="*/ 1443990 w 1905000"/>
                  <a:gd name="connsiteY13" fmla="*/ 1032510 h 1699260"/>
                  <a:gd name="connsiteX14" fmla="*/ 1546860 w 1905000"/>
                  <a:gd name="connsiteY14" fmla="*/ 864870 h 1699260"/>
                  <a:gd name="connsiteX15" fmla="*/ 1565910 w 1905000"/>
                  <a:gd name="connsiteY15" fmla="*/ 624840 h 1699260"/>
                  <a:gd name="connsiteX16" fmla="*/ 1546860 w 1905000"/>
                  <a:gd name="connsiteY16" fmla="*/ 563880 h 1699260"/>
                  <a:gd name="connsiteX17" fmla="*/ 1405890 w 1905000"/>
                  <a:gd name="connsiteY17" fmla="*/ 510540 h 1699260"/>
                  <a:gd name="connsiteX18" fmla="*/ 1398270 w 1905000"/>
                  <a:gd name="connsiteY18" fmla="*/ 506730 h 1699260"/>
                  <a:gd name="connsiteX19" fmla="*/ 1436370 w 1905000"/>
                  <a:gd name="connsiteY19" fmla="*/ 483870 h 1699260"/>
                  <a:gd name="connsiteX20" fmla="*/ 1470660 w 1905000"/>
                  <a:gd name="connsiteY20" fmla="*/ 236220 h 1699260"/>
                  <a:gd name="connsiteX21" fmla="*/ 1322070 w 1905000"/>
                  <a:gd name="connsiteY21" fmla="*/ 300990 h 1699260"/>
                  <a:gd name="connsiteX22" fmla="*/ 1504950 w 1905000"/>
                  <a:gd name="connsiteY22" fmla="*/ 45720 h 1699260"/>
                  <a:gd name="connsiteX23" fmla="*/ 1504950 w 1905000"/>
                  <a:gd name="connsiteY23" fmla="*/ 0 h 1699260"/>
                  <a:gd name="connsiteX24" fmla="*/ 1074420 w 1905000"/>
                  <a:gd name="connsiteY24" fmla="*/ 346710 h 1699260"/>
                  <a:gd name="connsiteX25" fmla="*/ 1089660 w 1905000"/>
                  <a:gd name="connsiteY25" fmla="*/ 609600 h 1699260"/>
                  <a:gd name="connsiteX26" fmla="*/ 1013460 w 1905000"/>
                  <a:gd name="connsiteY26" fmla="*/ 762000 h 1699260"/>
                  <a:gd name="connsiteX27" fmla="*/ 483870 w 1905000"/>
                  <a:gd name="connsiteY27" fmla="*/ 971550 h 1699260"/>
                  <a:gd name="connsiteX28" fmla="*/ 373380 w 1905000"/>
                  <a:gd name="connsiteY28" fmla="*/ 1112520 h 1699260"/>
                  <a:gd name="connsiteX29" fmla="*/ 167640 w 1905000"/>
                  <a:gd name="connsiteY29" fmla="*/ 1188720 h 1699260"/>
                  <a:gd name="connsiteX30" fmla="*/ 217170 w 1905000"/>
                  <a:gd name="connsiteY30" fmla="*/ 1303020 h 1699260"/>
                  <a:gd name="connsiteX31" fmla="*/ 7620 w 1905000"/>
                  <a:gd name="connsiteY31" fmla="*/ 1482090 h 1699260"/>
                  <a:gd name="connsiteX32" fmla="*/ 0 w 1905000"/>
                  <a:gd name="connsiteY32" fmla="*/ 1699260 h 1699260"/>
                  <a:gd name="connsiteX33" fmla="*/ 1905000 w 1905000"/>
                  <a:gd name="connsiteY33" fmla="*/ 1699260 h 1699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905000" h="1699260">
                    <a:moveTo>
                      <a:pt x="1905000" y="1699260"/>
                    </a:moveTo>
                    <a:lnTo>
                      <a:pt x="1893570" y="1615440"/>
                    </a:lnTo>
                    <a:lnTo>
                      <a:pt x="1741170" y="1520190"/>
                    </a:lnTo>
                    <a:lnTo>
                      <a:pt x="1729740" y="1493520"/>
                    </a:lnTo>
                    <a:lnTo>
                      <a:pt x="1607820" y="1463040"/>
                    </a:lnTo>
                    <a:lnTo>
                      <a:pt x="1287780" y="1421130"/>
                    </a:lnTo>
                    <a:lnTo>
                      <a:pt x="1245870" y="1386840"/>
                    </a:lnTo>
                    <a:lnTo>
                      <a:pt x="1242060" y="1322070"/>
                    </a:lnTo>
                    <a:lnTo>
                      <a:pt x="1253490" y="1333500"/>
                    </a:lnTo>
                    <a:lnTo>
                      <a:pt x="1413510" y="1329690"/>
                    </a:lnTo>
                    <a:lnTo>
                      <a:pt x="1584960" y="1261110"/>
                    </a:lnTo>
                    <a:lnTo>
                      <a:pt x="1493520" y="1173480"/>
                    </a:lnTo>
                    <a:lnTo>
                      <a:pt x="1428750" y="1116330"/>
                    </a:lnTo>
                    <a:lnTo>
                      <a:pt x="1443990" y="1032510"/>
                    </a:lnTo>
                    <a:lnTo>
                      <a:pt x="1546860" y="864870"/>
                    </a:lnTo>
                    <a:lnTo>
                      <a:pt x="1565910" y="624840"/>
                    </a:lnTo>
                    <a:lnTo>
                      <a:pt x="1546860" y="563880"/>
                    </a:lnTo>
                    <a:lnTo>
                      <a:pt x="1405890" y="510540"/>
                    </a:lnTo>
                    <a:lnTo>
                      <a:pt x="1398270" y="506730"/>
                    </a:lnTo>
                    <a:lnTo>
                      <a:pt x="1436370" y="483870"/>
                    </a:lnTo>
                    <a:lnTo>
                      <a:pt x="1470660" y="236220"/>
                    </a:lnTo>
                    <a:lnTo>
                      <a:pt x="1322070" y="300990"/>
                    </a:lnTo>
                    <a:lnTo>
                      <a:pt x="1504950" y="45720"/>
                    </a:lnTo>
                    <a:lnTo>
                      <a:pt x="1504950" y="0"/>
                    </a:lnTo>
                    <a:lnTo>
                      <a:pt x="1074420" y="346710"/>
                    </a:lnTo>
                    <a:lnTo>
                      <a:pt x="1089660" y="609600"/>
                    </a:lnTo>
                    <a:lnTo>
                      <a:pt x="1013460" y="762000"/>
                    </a:lnTo>
                    <a:lnTo>
                      <a:pt x="483870" y="971550"/>
                    </a:lnTo>
                    <a:lnTo>
                      <a:pt x="373380" y="1112520"/>
                    </a:lnTo>
                    <a:lnTo>
                      <a:pt x="167640" y="1188720"/>
                    </a:lnTo>
                    <a:lnTo>
                      <a:pt x="217170" y="1303020"/>
                    </a:lnTo>
                    <a:lnTo>
                      <a:pt x="7620" y="1482090"/>
                    </a:lnTo>
                    <a:lnTo>
                      <a:pt x="0" y="1699260"/>
                    </a:lnTo>
                    <a:lnTo>
                      <a:pt x="1905000" y="169926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13677284" y="2462891"/>
                <a:ext cx="457200" cy="423863"/>
              </a:xfrm>
              <a:custGeom>
                <a:avLst/>
                <a:gdLst>
                  <a:gd name="connsiteX0" fmla="*/ 457200 w 457200"/>
                  <a:gd name="connsiteY0" fmla="*/ 0 h 423863"/>
                  <a:gd name="connsiteX1" fmla="*/ 423863 w 457200"/>
                  <a:gd name="connsiteY1" fmla="*/ 80963 h 423863"/>
                  <a:gd name="connsiteX2" fmla="*/ 352425 w 457200"/>
                  <a:gd name="connsiteY2" fmla="*/ 142875 h 423863"/>
                  <a:gd name="connsiteX3" fmla="*/ 195263 w 457200"/>
                  <a:gd name="connsiteY3" fmla="*/ 280988 h 423863"/>
                  <a:gd name="connsiteX4" fmla="*/ 47625 w 457200"/>
                  <a:gd name="connsiteY4" fmla="*/ 381000 h 423863"/>
                  <a:gd name="connsiteX5" fmla="*/ 0 w 457200"/>
                  <a:gd name="connsiteY5" fmla="*/ 423863 h 423863"/>
                  <a:gd name="connsiteX6" fmla="*/ 4763 w 457200"/>
                  <a:gd name="connsiteY6" fmla="*/ 366713 h 423863"/>
                  <a:gd name="connsiteX7" fmla="*/ 261938 w 457200"/>
                  <a:gd name="connsiteY7" fmla="*/ 152400 h 423863"/>
                  <a:gd name="connsiteX8" fmla="*/ 333375 w 457200"/>
                  <a:gd name="connsiteY8" fmla="*/ 114300 h 423863"/>
                  <a:gd name="connsiteX9" fmla="*/ 395288 w 457200"/>
                  <a:gd name="connsiteY9" fmla="*/ 23813 h 423863"/>
                  <a:gd name="connsiteX10" fmla="*/ 457200 w 457200"/>
                  <a:gd name="connsiteY10" fmla="*/ 0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0" h="423863">
                    <a:moveTo>
                      <a:pt x="457200" y="0"/>
                    </a:moveTo>
                    <a:lnTo>
                      <a:pt x="423863" y="80963"/>
                    </a:lnTo>
                    <a:lnTo>
                      <a:pt x="352425" y="142875"/>
                    </a:lnTo>
                    <a:lnTo>
                      <a:pt x="195263" y="280988"/>
                    </a:lnTo>
                    <a:lnTo>
                      <a:pt x="47625" y="381000"/>
                    </a:lnTo>
                    <a:lnTo>
                      <a:pt x="0" y="423863"/>
                    </a:lnTo>
                    <a:lnTo>
                      <a:pt x="4763" y="366713"/>
                    </a:lnTo>
                    <a:lnTo>
                      <a:pt x="261938" y="152400"/>
                    </a:lnTo>
                    <a:lnTo>
                      <a:pt x="333375" y="114300"/>
                    </a:lnTo>
                    <a:lnTo>
                      <a:pt x="395288" y="23813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6FB2C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13220084" y="2477639"/>
                <a:ext cx="900113" cy="1900238"/>
              </a:xfrm>
              <a:custGeom>
                <a:avLst/>
                <a:gdLst>
                  <a:gd name="connsiteX0" fmla="*/ 900113 w 900113"/>
                  <a:gd name="connsiteY0" fmla="*/ 0 h 1900238"/>
                  <a:gd name="connsiteX1" fmla="*/ 833438 w 900113"/>
                  <a:gd name="connsiteY1" fmla="*/ 4763 h 1900238"/>
                  <a:gd name="connsiteX2" fmla="*/ 719138 w 900113"/>
                  <a:gd name="connsiteY2" fmla="*/ 95250 h 1900238"/>
                  <a:gd name="connsiteX3" fmla="*/ 642938 w 900113"/>
                  <a:gd name="connsiteY3" fmla="*/ 157163 h 1900238"/>
                  <a:gd name="connsiteX4" fmla="*/ 514350 w 900113"/>
                  <a:gd name="connsiteY4" fmla="*/ 252413 h 1900238"/>
                  <a:gd name="connsiteX5" fmla="*/ 381000 w 900113"/>
                  <a:gd name="connsiteY5" fmla="*/ 319088 h 1900238"/>
                  <a:gd name="connsiteX6" fmla="*/ 352425 w 900113"/>
                  <a:gd name="connsiteY6" fmla="*/ 376238 h 1900238"/>
                  <a:gd name="connsiteX7" fmla="*/ 295275 w 900113"/>
                  <a:gd name="connsiteY7" fmla="*/ 381000 h 1900238"/>
                  <a:gd name="connsiteX8" fmla="*/ 228600 w 900113"/>
                  <a:gd name="connsiteY8" fmla="*/ 533400 h 1900238"/>
                  <a:gd name="connsiteX9" fmla="*/ 209550 w 900113"/>
                  <a:gd name="connsiteY9" fmla="*/ 661988 h 1900238"/>
                  <a:gd name="connsiteX10" fmla="*/ 161925 w 900113"/>
                  <a:gd name="connsiteY10" fmla="*/ 809625 h 1900238"/>
                  <a:gd name="connsiteX11" fmla="*/ 80963 w 900113"/>
                  <a:gd name="connsiteY11" fmla="*/ 1076325 h 1900238"/>
                  <a:gd name="connsiteX12" fmla="*/ 0 w 900113"/>
                  <a:gd name="connsiteY12" fmla="*/ 1143000 h 1900238"/>
                  <a:gd name="connsiteX13" fmla="*/ 4763 w 900113"/>
                  <a:gd name="connsiteY13" fmla="*/ 1509713 h 1900238"/>
                  <a:gd name="connsiteX14" fmla="*/ 66675 w 900113"/>
                  <a:gd name="connsiteY14" fmla="*/ 1676400 h 1900238"/>
                  <a:gd name="connsiteX15" fmla="*/ 66675 w 900113"/>
                  <a:gd name="connsiteY15" fmla="*/ 1785938 h 1900238"/>
                  <a:gd name="connsiteX16" fmla="*/ 14288 w 900113"/>
                  <a:gd name="connsiteY16" fmla="*/ 1900238 h 1900238"/>
                  <a:gd name="connsiteX17" fmla="*/ 109538 w 900113"/>
                  <a:gd name="connsiteY17" fmla="*/ 1876425 h 1900238"/>
                  <a:gd name="connsiteX18" fmla="*/ 261938 w 900113"/>
                  <a:gd name="connsiteY18" fmla="*/ 1557338 h 1900238"/>
                  <a:gd name="connsiteX19" fmla="*/ 276225 w 900113"/>
                  <a:gd name="connsiteY19" fmla="*/ 1500188 h 1900238"/>
                  <a:gd name="connsiteX20" fmla="*/ 314325 w 900113"/>
                  <a:gd name="connsiteY20" fmla="*/ 1390650 h 1900238"/>
                  <a:gd name="connsiteX21" fmla="*/ 319088 w 900113"/>
                  <a:gd name="connsiteY21" fmla="*/ 1147763 h 1900238"/>
                  <a:gd name="connsiteX22" fmla="*/ 433388 w 900113"/>
                  <a:gd name="connsiteY22" fmla="*/ 862013 h 1900238"/>
                  <a:gd name="connsiteX23" fmla="*/ 457200 w 900113"/>
                  <a:gd name="connsiteY23" fmla="*/ 614363 h 1900238"/>
                  <a:gd name="connsiteX24" fmla="*/ 447675 w 900113"/>
                  <a:gd name="connsiteY24" fmla="*/ 423863 h 1900238"/>
                  <a:gd name="connsiteX25" fmla="*/ 442913 w 900113"/>
                  <a:gd name="connsiteY25" fmla="*/ 433388 h 1900238"/>
                  <a:gd name="connsiteX26" fmla="*/ 447675 w 900113"/>
                  <a:gd name="connsiteY26" fmla="*/ 366713 h 1900238"/>
                  <a:gd name="connsiteX27" fmla="*/ 700088 w 900113"/>
                  <a:gd name="connsiteY27" fmla="*/ 157163 h 1900238"/>
                  <a:gd name="connsiteX28" fmla="*/ 785813 w 900113"/>
                  <a:gd name="connsiteY28" fmla="*/ 119063 h 1900238"/>
                  <a:gd name="connsiteX29" fmla="*/ 823913 w 900113"/>
                  <a:gd name="connsiteY29" fmla="*/ 33338 h 1900238"/>
                  <a:gd name="connsiteX30" fmla="*/ 900113 w 900113"/>
                  <a:gd name="connsiteY30" fmla="*/ 0 h 19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0113" h="1900238">
                    <a:moveTo>
                      <a:pt x="900113" y="0"/>
                    </a:moveTo>
                    <a:lnTo>
                      <a:pt x="833438" y="4763"/>
                    </a:lnTo>
                    <a:lnTo>
                      <a:pt x="719138" y="95250"/>
                    </a:lnTo>
                    <a:lnTo>
                      <a:pt x="642938" y="157163"/>
                    </a:lnTo>
                    <a:lnTo>
                      <a:pt x="514350" y="252413"/>
                    </a:lnTo>
                    <a:lnTo>
                      <a:pt x="381000" y="319088"/>
                    </a:lnTo>
                    <a:lnTo>
                      <a:pt x="352425" y="376238"/>
                    </a:lnTo>
                    <a:lnTo>
                      <a:pt x="295275" y="381000"/>
                    </a:lnTo>
                    <a:lnTo>
                      <a:pt x="228600" y="533400"/>
                    </a:lnTo>
                    <a:lnTo>
                      <a:pt x="209550" y="661988"/>
                    </a:lnTo>
                    <a:lnTo>
                      <a:pt x="161925" y="809625"/>
                    </a:lnTo>
                    <a:lnTo>
                      <a:pt x="80963" y="1076325"/>
                    </a:lnTo>
                    <a:lnTo>
                      <a:pt x="0" y="1143000"/>
                    </a:lnTo>
                    <a:cubicBezTo>
                      <a:pt x="1588" y="1265238"/>
                      <a:pt x="3175" y="1387475"/>
                      <a:pt x="4763" y="1509713"/>
                    </a:cubicBezTo>
                    <a:lnTo>
                      <a:pt x="66675" y="1676400"/>
                    </a:lnTo>
                    <a:lnTo>
                      <a:pt x="66675" y="1785938"/>
                    </a:lnTo>
                    <a:lnTo>
                      <a:pt x="14288" y="1900238"/>
                    </a:lnTo>
                    <a:lnTo>
                      <a:pt x="109538" y="1876425"/>
                    </a:lnTo>
                    <a:lnTo>
                      <a:pt x="261938" y="1557338"/>
                    </a:lnTo>
                    <a:lnTo>
                      <a:pt x="276225" y="1500188"/>
                    </a:lnTo>
                    <a:lnTo>
                      <a:pt x="314325" y="1390650"/>
                    </a:lnTo>
                    <a:cubicBezTo>
                      <a:pt x="315913" y="1309688"/>
                      <a:pt x="317500" y="1228725"/>
                      <a:pt x="319088" y="1147763"/>
                    </a:cubicBezTo>
                    <a:lnTo>
                      <a:pt x="433388" y="862013"/>
                    </a:lnTo>
                    <a:lnTo>
                      <a:pt x="457200" y="614363"/>
                    </a:lnTo>
                    <a:lnTo>
                      <a:pt x="447675" y="423863"/>
                    </a:lnTo>
                    <a:lnTo>
                      <a:pt x="442913" y="433388"/>
                    </a:lnTo>
                    <a:lnTo>
                      <a:pt x="447675" y="366713"/>
                    </a:lnTo>
                    <a:lnTo>
                      <a:pt x="700088" y="157163"/>
                    </a:lnTo>
                    <a:lnTo>
                      <a:pt x="785813" y="119063"/>
                    </a:lnTo>
                    <a:lnTo>
                      <a:pt x="823913" y="33338"/>
                    </a:lnTo>
                    <a:lnTo>
                      <a:pt x="900113" y="0"/>
                    </a:lnTo>
                    <a:close/>
                  </a:path>
                </a:pathLst>
              </a:custGeom>
              <a:solidFill>
                <a:srgbClr val="96CE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 rot="21388954">
                <a:off x="13324398" y="4033069"/>
                <a:ext cx="157163" cy="304800"/>
              </a:xfrm>
              <a:custGeom>
                <a:avLst/>
                <a:gdLst>
                  <a:gd name="connsiteX0" fmla="*/ 0 w 157163"/>
                  <a:gd name="connsiteY0" fmla="*/ 304800 h 304800"/>
                  <a:gd name="connsiteX1" fmla="*/ 152400 w 157163"/>
                  <a:gd name="connsiteY1" fmla="*/ 180975 h 304800"/>
                  <a:gd name="connsiteX2" fmla="*/ 157163 w 157163"/>
                  <a:gd name="connsiteY2" fmla="*/ 0 h 304800"/>
                  <a:gd name="connsiteX3" fmla="*/ 0 w 157163"/>
                  <a:gd name="connsiteY3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3" h="304800">
                    <a:moveTo>
                      <a:pt x="0" y="304800"/>
                    </a:moveTo>
                    <a:lnTo>
                      <a:pt x="152400" y="180975"/>
                    </a:lnTo>
                    <a:lnTo>
                      <a:pt x="157163" y="0"/>
                    </a:ln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11724659" y="3261545"/>
                <a:ext cx="1614488" cy="2357438"/>
              </a:xfrm>
              <a:custGeom>
                <a:avLst/>
                <a:gdLst>
                  <a:gd name="connsiteX0" fmla="*/ 1614488 w 1614488"/>
                  <a:gd name="connsiteY0" fmla="*/ 1095375 h 2357438"/>
                  <a:gd name="connsiteX1" fmla="*/ 1609725 w 1614488"/>
                  <a:gd name="connsiteY1" fmla="*/ 1223963 h 2357438"/>
                  <a:gd name="connsiteX2" fmla="*/ 1576388 w 1614488"/>
                  <a:gd name="connsiteY2" fmla="*/ 1276350 h 2357438"/>
                  <a:gd name="connsiteX3" fmla="*/ 1547813 w 1614488"/>
                  <a:gd name="connsiteY3" fmla="*/ 1385888 h 2357438"/>
                  <a:gd name="connsiteX4" fmla="*/ 1423988 w 1614488"/>
                  <a:gd name="connsiteY4" fmla="*/ 1576388 h 2357438"/>
                  <a:gd name="connsiteX5" fmla="*/ 1314450 w 1614488"/>
                  <a:gd name="connsiteY5" fmla="*/ 1690688 h 2357438"/>
                  <a:gd name="connsiteX6" fmla="*/ 1042988 w 1614488"/>
                  <a:gd name="connsiteY6" fmla="*/ 2128838 h 2357438"/>
                  <a:gd name="connsiteX7" fmla="*/ 876300 w 1614488"/>
                  <a:gd name="connsiteY7" fmla="*/ 2357438 h 2357438"/>
                  <a:gd name="connsiteX8" fmla="*/ 723900 w 1614488"/>
                  <a:gd name="connsiteY8" fmla="*/ 2162175 h 2357438"/>
                  <a:gd name="connsiteX9" fmla="*/ 609600 w 1614488"/>
                  <a:gd name="connsiteY9" fmla="*/ 2000250 h 2357438"/>
                  <a:gd name="connsiteX10" fmla="*/ 528638 w 1614488"/>
                  <a:gd name="connsiteY10" fmla="*/ 1828800 h 2357438"/>
                  <a:gd name="connsiteX11" fmla="*/ 495300 w 1614488"/>
                  <a:gd name="connsiteY11" fmla="*/ 1643063 h 2357438"/>
                  <a:gd name="connsiteX12" fmla="*/ 457200 w 1614488"/>
                  <a:gd name="connsiteY12" fmla="*/ 1419225 h 2357438"/>
                  <a:gd name="connsiteX13" fmla="*/ 447675 w 1614488"/>
                  <a:gd name="connsiteY13" fmla="*/ 1362075 h 2357438"/>
                  <a:gd name="connsiteX14" fmla="*/ 304800 w 1614488"/>
                  <a:gd name="connsiteY14" fmla="*/ 1171575 h 2357438"/>
                  <a:gd name="connsiteX15" fmla="*/ 180975 w 1614488"/>
                  <a:gd name="connsiteY15" fmla="*/ 1009650 h 2357438"/>
                  <a:gd name="connsiteX16" fmla="*/ 147638 w 1614488"/>
                  <a:gd name="connsiteY16" fmla="*/ 890588 h 2357438"/>
                  <a:gd name="connsiteX17" fmla="*/ 190500 w 1614488"/>
                  <a:gd name="connsiteY17" fmla="*/ 752475 h 2357438"/>
                  <a:gd name="connsiteX18" fmla="*/ 195263 w 1614488"/>
                  <a:gd name="connsiteY18" fmla="*/ 595313 h 2357438"/>
                  <a:gd name="connsiteX19" fmla="*/ 166688 w 1614488"/>
                  <a:gd name="connsiteY19" fmla="*/ 476250 h 2357438"/>
                  <a:gd name="connsiteX20" fmla="*/ 147638 w 1614488"/>
                  <a:gd name="connsiteY20" fmla="*/ 452438 h 2357438"/>
                  <a:gd name="connsiteX21" fmla="*/ 0 w 1614488"/>
                  <a:gd name="connsiteY21" fmla="*/ 61913 h 2357438"/>
                  <a:gd name="connsiteX22" fmla="*/ 585788 w 1614488"/>
                  <a:gd name="connsiteY22" fmla="*/ 38100 h 2357438"/>
                  <a:gd name="connsiteX23" fmla="*/ 685800 w 1614488"/>
                  <a:gd name="connsiteY23" fmla="*/ 185738 h 2357438"/>
                  <a:gd name="connsiteX24" fmla="*/ 771525 w 1614488"/>
                  <a:gd name="connsiteY24" fmla="*/ 457200 h 2357438"/>
                  <a:gd name="connsiteX25" fmla="*/ 766763 w 1614488"/>
                  <a:gd name="connsiteY25" fmla="*/ 504825 h 2357438"/>
                  <a:gd name="connsiteX26" fmla="*/ 733425 w 1614488"/>
                  <a:gd name="connsiteY26" fmla="*/ 533400 h 2357438"/>
                  <a:gd name="connsiteX27" fmla="*/ 366713 w 1614488"/>
                  <a:gd name="connsiteY27" fmla="*/ 790575 h 2357438"/>
                  <a:gd name="connsiteX28" fmla="*/ 366713 w 1614488"/>
                  <a:gd name="connsiteY28" fmla="*/ 819150 h 2357438"/>
                  <a:gd name="connsiteX29" fmla="*/ 695325 w 1614488"/>
                  <a:gd name="connsiteY29" fmla="*/ 1166813 h 2357438"/>
                  <a:gd name="connsiteX30" fmla="*/ 766763 w 1614488"/>
                  <a:gd name="connsiteY30" fmla="*/ 1971675 h 2357438"/>
                  <a:gd name="connsiteX31" fmla="*/ 1009650 w 1614488"/>
                  <a:gd name="connsiteY31" fmla="*/ 1390650 h 2357438"/>
                  <a:gd name="connsiteX32" fmla="*/ 971550 w 1614488"/>
                  <a:gd name="connsiteY32" fmla="*/ 1133475 h 2357438"/>
                  <a:gd name="connsiteX33" fmla="*/ 1014413 w 1614488"/>
                  <a:gd name="connsiteY33" fmla="*/ 828675 h 2357438"/>
                  <a:gd name="connsiteX34" fmla="*/ 976313 w 1614488"/>
                  <a:gd name="connsiteY34" fmla="*/ 561975 h 2357438"/>
                  <a:gd name="connsiteX35" fmla="*/ 957263 w 1614488"/>
                  <a:gd name="connsiteY35" fmla="*/ 490538 h 2357438"/>
                  <a:gd name="connsiteX36" fmla="*/ 990600 w 1614488"/>
                  <a:gd name="connsiteY36" fmla="*/ 381000 h 2357438"/>
                  <a:gd name="connsiteX37" fmla="*/ 1004888 w 1614488"/>
                  <a:gd name="connsiteY37" fmla="*/ 133350 h 2357438"/>
                  <a:gd name="connsiteX38" fmla="*/ 1004888 w 1614488"/>
                  <a:gd name="connsiteY38" fmla="*/ 133350 h 2357438"/>
                  <a:gd name="connsiteX39" fmla="*/ 1052513 w 1614488"/>
                  <a:gd name="connsiteY39" fmla="*/ 0 h 2357438"/>
                  <a:gd name="connsiteX40" fmla="*/ 1271588 w 1614488"/>
                  <a:gd name="connsiteY40" fmla="*/ 14288 h 2357438"/>
                  <a:gd name="connsiteX41" fmla="*/ 1209675 w 1614488"/>
                  <a:gd name="connsiteY41" fmla="*/ 100013 h 2357438"/>
                  <a:gd name="connsiteX42" fmla="*/ 1162050 w 1614488"/>
                  <a:gd name="connsiteY42" fmla="*/ 176213 h 2357438"/>
                  <a:gd name="connsiteX43" fmla="*/ 1133475 w 1614488"/>
                  <a:gd name="connsiteY43" fmla="*/ 223838 h 2357438"/>
                  <a:gd name="connsiteX44" fmla="*/ 1143000 w 1614488"/>
                  <a:gd name="connsiteY44" fmla="*/ 300038 h 2357438"/>
                  <a:gd name="connsiteX45" fmla="*/ 1147763 w 1614488"/>
                  <a:gd name="connsiteY45" fmla="*/ 342900 h 2357438"/>
                  <a:gd name="connsiteX46" fmla="*/ 1176338 w 1614488"/>
                  <a:gd name="connsiteY46" fmla="*/ 376238 h 2357438"/>
                  <a:gd name="connsiteX47" fmla="*/ 1276350 w 1614488"/>
                  <a:gd name="connsiteY47" fmla="*/ 490538 h 2357438"/>
                  <a:gd name="connsiteX48" fmla="*/ 1300163 w 1614488"/>
                  <a:gd name="connsiteY48" fmla="*/ 561975 h 2357438"/>
                  <a:gd name="connsiteX49" fmla="*/ 1271588 w 1614488"/>
                  <a:gd name="connsiteY49" fmla="*/ 614363 h 2357438"/>
                  <a:gd name="connsiteX50" fmla="*/ 1247775 w 1614488"/>
                  <a:gd name="connsiteY50" fmla="*/ 690563 h 2357438"/>
                  <a:gd name="connsiteX51" fmla="*/ 1238250 w 1614488"/>
                  <a:gd name="connsiteY51" fmla="*/ 842963 h 2357438"/>
                  <a:gd name="connsiteX52" fmla="*/ 1238250 w 1614488"/>
                  <a:gd name="connsiteY52" fmla="*/ 1009650 h 2357438"/>
                  <a:gd name="connsiteX53" fmla="*/ 1162050 w 1614488"/>
                  <a:gd name="connsiteY53" fmla="*/ 1228725 h 2357438"/>
                  <a:gd name="connsiteX54" fmla="*/ 1162050 w 1614488"/>
                  <a:gd name="connsiteY54" fmla="*/ 1300163 h 2357438"/>
                  <a:gd name="connsiteX55" fmla="*/ 990600 w 1614488"/>
                  <a:gd name="connsiteY55" fmla="*/ 1652588 h 2357438"/>
                  <a:gd name="connsiteX56" fmla="*/ 914400 w 1614488"/>
                  <a:gd name="connsiteY56" fmla="*/ 1819275 h 2357438"/>
                  <a:gd name="connsiteX57" fmla="*/ 876300 w 1614488"/>
                  <a:gd name="connsiteY57" fmla="*/ 1933575 h 2357438"/>
                  <a:gd name="connsiteX58" fmla="*/ 876300 w 1614488"/>
                  <a:gd name="connsiteY58" fmla="*/ 2052638 h 2357438"/>
                  <a:gd name="connsiteX59" fmla="*/ 900113 w 1614488"/>
                  <a:gd name="connsiteY59" fmla="*/ 2209800 h 2357438"/>
                  <a:gd name="connsiteX60" fmla="*/ 919163 w 1614488"/>
                  <a:gd name="connsiteY60" fmla="*/ 2038350 h 2357438"/>
                  <a:gd name="connsiteX61" fmla="*/ 1090613 w 1614488"/>
                  <a:gd name="connsiteY61" fmla="*/ 1843088 h 2357438"/>
                  <a:gd name="connsiteX62" fmla="*/ 1185863 w 1614488"/>
                  <a:gd name="connsiteY62" fmla="*/ 1657350 h 2357438"/>
                  <a:gd name="connsiteX63" fmla="*/ 1262063 w 1614488"/>
                  <a:gd name="connsiteY63" fmla="*/ 1462088 h 2357438"/>
                  <a:gd name="connsiteX64" fmla="*/ 1338263 w 1614488"/>
                  <a:gd name="connsiteY64" fmla="*/ 1338263 h 2357438"/>
                  <a:gd name="connsiteX65" fmla="*/ 1428750 w 1614488"/>
                  <a:gd name="connsiteY65" fmla="*/ 1252538 h 2357438"/>
                  <a:gd name="connsiteX66" fmla="*/ 1533525 w 1614488"/>
                  <a:gd name="connsiteY66" fmla="*/ 1114425 h 2357438"/>
                  <a:gd name="connsiteX67" fmla="*/ 1614488 w 1614488"/>
                  <a:gd name="connsiteY67" fmla="*/ 1095375 h 235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614488" h="2357438">
                    <a:moveTo>
                      <a:pt x="1614488" y="1095375"/>
                    </a:moveTo>
                    <a:lnTo>
                      <a:pt x="1609725" y="1223963"/>
                    </a:lnTo>
                    <a:lnTo>
                      <a:pt x="1576388" y="1276350"/>
                    </a:lnTo>
                    <a:lnTo>
                      <a:pt x="1547813" y="1385888"/>
                    </a:lnTo>
                    <a:lnTo>
                      <a:pt x="1423988" y="1576388"/>
                    </a:lnTo>
                    <a:lnTo>
                      <a:pt x="1314450" y="1690688"/>
                    </a:lnTo>
                    <a:lnTo>
                      <a:pt x="1042988" y="2128838"/>
                    </a:lnTo>
                    <a:lnTo>
                      <a:pt x="876300" y="2357438"/>
                    </a:lnTo>
                    <a:lnTo>
                      <a:pt x="723900" y="2162175"/>
                    </a:lnTo>
                    <a:lnTo>
                      <a:pt x="609600" y="2000250"/>
                    </a:lnTo>
                    <a:lnTo>
                      <a:pt x="528638" y="1828800"/>
                    </a:lnTo>
                    <a:lnTo>
                      <a:pt x="495300" y="1643063"/>
                    </a:lnTo>
                    <a:lnTo>
                      <a:pt x="457200" y="1419225"/>
                    </a:lnTo>
                    <a:lnTo>
                      <a:pt x="447675" y="1362075"/>
                    </a:lnTo>
                    <a:lnTo>
                      <a:pt x="304800" y="1171575"/>
                    </a:lnTo>
                    <a:lnTo>
                      <a:pt x="180975" y="1009650"/>
                    </a:lnTo>
                    <a:lnTo>
                      <a:pt x="147638" y="890588"/>
                    </a:lnTo>
                    <a:lnTo>
                      <a:pt x="190500" y="752475"/>
                    </a:lnTo>
                    <a:lnTo>
                      <a:pt x="195263" y="595313"/>
                    </a:lnTo>
                    <a:lnTo>
                      <a:pt x="166688" y="476250"/>
                    </a:lnTo>
                    <a:lnTo>
                      <a:pt x="147638" y="452438"/>
                    </a:lnTo>
                    <a:lnTo>
                      <a:pt x="0" y="61913"/>
                    </a:lnTo>
                    <a:lnTo>
                      <a:pt x="585788" y="38100"/>
                    </a:lnTo>
                    <a:lnTo>
                      <a:pt x="685800" y="185738"/>
                    </a:lnTo>
                    <a:lnTo>
                      <a:pt x="771525" y="457200"/>
                    </a:lnTo>
                    <a:lnTo>
                      <a:pt x="766763" y="504825"/>
                    </a:lnTo>
                    <a:lnTo>
                      <a:pt x="733425" y="533400"/>
                    </a:lnTo>
                    <a:lnTo>
                      <a:pt x="366713" y="790575"/>
                    </a:lnTo>
                    <a:lnTo>
                      <a:pt x="366713" y="819150"/>
                    </a:lnTo>
                    <a:lnTo>
                      <a:pt x="695325" y="1166813"/>
                    </a:lnTo>
                    <a:lnTo>
                      <a:pt x="766763" y="1971675"/>
                    </a:lnTo>
                    <a:lnTo>
                      <a:pt x="1009650" y="1390650"/>
                    </a:lnTo>
                    <a:lnTo>
                      <a:pt x="971550" y="1133475"/>
                    </a:lnTo>
                    <a:lnTo>
                      <a:pt x="1014413" y="828675"/>
                    </a:lnTo>
                    <a:lnTo>
                      <a:pt x="976313" y="561975"/>
                    </a:lnTo>
                    <a:lnTo>
                      <a:pt x="957263" y="490538"/>
                    </a:lnTo>
                    <a:lnTo>
                      <a:pt x="990600" y="381000"/>
                    </a:lnTo>
                    <a:lnTo>
                      <a:pt x="1004888" y="133350"/>
                    </a:lnTo>
                    <a:lnTo>
                      <a:pt x="1004888" y="133350"/>
                    </a:lnTo>
                    <a:lnTo>
                      <a:pt x="1052513" y="0"/>
                    </a:lnTo>
                    <a:lnTo>
                      <a:pt x="1271588" y="14288"/>
                    </a:lnTo>
                    <a:lnTo>
                      <a:pt x="1209675" y="100013"/>
                    </a:lnTo>
                    <a:lnTo>
                      <a:pt x="1162050" y="176213"/>
                    </a:lnTo>
                    <a:lnTo>
                      <a:pt x="1133475" y="223838"/>
                    </a:lnTo>
                    <a:lnTo>
                      <a:pt x="1143000" y="300038"/>
                    </a:lnTo>
                    <a:lnTo>
                      <a:pt x="1147763" y="342900"/>
                    </a:lnTo>
                    <a:lnTo>
                      <a:pt x="1176338" y="376238"/>
                    </a:lnTo>
                    <a:lnTo>
                      <a:pt x="1276350" y="490538"/>
                    </a:lnTo>
                    <a:lnTo>
                      <a:pt x="1300163" y="561975"/>
                    </a:lnTo>
                    <a:lnTo>
                      <a:pt x="1271588" y="614363"/>
                    </a:lnTo>
                    <a:lnTo>
                      <a:pt x="1247775" y="690563"/>
                    </a:lnTo>
                    <a:lnTo>
                      <a:pt x="1238250" y="842963"/>
                    </a:lnTo>
                    <a:lnTo>
                      <a:pt x="1238250" y="1009650"/>
                    </a:lnTo>
                    <a:lnTo>
                      <a:pt x="1162050" y="1228725"/>
                    </a:lnTo>
                    <a:lnTo>
                      <a:pt x="1162050" y="1300163"/>
                    </a:lnTo>
                    <a:lnTo>
                      <a:pt x="990600" y="1652588"/>
                    </a:lnTo>
                    <a:lnTo>
                      <a:pt x="914400" y="1819275"/>
                    </a:lnTo>
                    <a:lnTo>
                      <a:pt x="876300" y="1933575"/>
                    </a:lnTo>
                    <a:lnTo>
                      <a:pt x="876300" y="2052638"/>
                    </a:lnTo>
                    <a:lnTo>
                      <a:pt x="900113" y="2209800"/>
                    </a:lnTo>
                    <a:lnTo>
                      <a:pt x="919163" y="2038350"/>
                    </a:lnTo>
                    <a:lnTo>
                      <a:pt x="1090613" y="1843088"/>
                    </a:lnTo>
                    <a:lnTo>
                      <a:pt x="1185863" y="1657350"/>
                    </a:lnTo>
                    <a:lnTo>
                      <a:pt x="1262063" y="1462088"/>
                    </a:lnTo>
                    <a:lnTo>
                      <a:pt x="1338263" y="1338263"/>
                    </a:lnTo>
                    <a:lnTo>
                      <a:pt x="1428750" y="1252538"/>
                    </a:lnTo>
                    <a:lnTo>
                      <a:pt x="1533525" y="1114425"/>
                    </a:lnTo>
                    <a:lnTo>
                      <a:pt x="1614488" y="1095375"/>
                    </a:lnTo>
                    <a:close/>
                  </a:path>
                </a:pathLst>
              </a:custGeom>
              <a:solidFill>
                <a:srgbClr val="97CDE9"/>
              </a:solidFill>
              <a:ln w="12700" cap="flat" cmpd="sng" algn="ctr">
                <a:solidFill>
                  <a:srgbClr val="98CDE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12758122" y="2466207"/>
                <a:ext cx="519112" cy="814388"/>
              </a:xfrm>
              <a:custGeom>
                <a:avLst/>
                <a:gdLst>
                  <a:gd name="connsiteX0" fmla="*/ 285750 w 519112"/>
                  <a:gd name="connsiteY0" fmla="*/ 0 h 814388"/>
                  <a:gd name="connsiteX1" fmla="*/ 361950 w 519112"/>
                  <a:gd name="connsiteY1" fmla="*/ 4763 h 814388"/>
                  <a:gd name="connsiteX2" fmla="*/ 442912 w 519112"/>
                  <a:gd name="connsiteY2" fmla="*/ 76200 h 814388"/>
                  <a:gd name="connsiteX3" fmla="*/ 438150 w 519112"/>
                  <a:gd name="connsiteY3" fmla="*/ 171450 h 814388"/>
                  <a:gd name="connsiteX4" fmla="*/ 400050 w 519112"/>
                  <a:gd name="connsiteY4" fmla="*/ 219075 h 814388"/>
                  <a:gd name="connsiteX5" fmla="*/ 381000 w 519112"/>
                  <a:gd name="connsiteY5" fmla="*/ 371475 h 814388"/>
                  <a:gd name="connsiteX6" fmla="*/ 314325 w 519112"/>
                  <a:gd name="connsiteY6" fmla="*/ 395288 h 814388"/>
                  <a:gd name="connsiteX7" fmla="*/ 271462 w 519112"/>
                  <a:gd name="connsiteY7" fmla="*/ 414338 h 814388"/>
                  <a:gd name="connsiteX8" fmla="*/ 228600 w 519112"/>
                  <a:gd name="connsiteY8" fmla="*/ 471488 h 814388"/>
                  <a:gd name="connsiteX9" fmla="*/ 519112 w 519112"/>
                  <a:gd name="connsiteY9" fmla="*/ 600075 h 814388"/>
                  <a:gd name="connsiteX10" fmla="*/ 519112 w 519112"/>
                  <a:gd name="connsiteY10" fmla="*/ 633413 h 814388"/>
                  <a:gd name="connsiteX11" fmla="*/ 495300 w 519112"/>
                  <a:gd name="connsiteY11" fmla="*/ 681038 h 814388"/>
                  <a:gd name="connsiteX12" fmla="*/ 371475 w 519112"/>
                  <a:gd name="connsiteY12" fmla="*/ 738188 h 814388"/>
                  <a:gd name="connsiteX13" fmla="*/ 290512 w 519112"/>
                  <a:gd name="connsiteY13" fmla="*/ 766763 h 814388"/>
                  <a:gd name="connsiteX14" fmla="*/ 233362 w 519112"/>
                  <a:gd name="connsiteY14" fmla="*/ 814388 h 814388"/>
                  <a:gd name="connsiteX15" fmla="*/ 14287 w 519112"/>
                  <a:gd name="connsiteY15" fmla="*/ 795338 h 814388"/>
                  <a:gd name="connsiteX16" fmla="*/ 0 w 519112"/>
                  <a:gd name="connsiteY16" fmla="*/ 790575 h 814388"/>
                  <a:gd name="connsiteX17" fmla="*/ 47625 w 519112"/>
                  <a:gd name="connsiteY17" fmla="*/ 704850 h 814388"/>
                  <a:gd name="connsiteX18" fmla="*/ 19050 w 519112"/>
                  <a:gd name="connsiteY18" fmla="*/ 471488 h 814388"/>
                  <a:gd name="connsiteX19" fmla="*/ 161925 w 519112"/>
                  <a:gd name="connsiteY19" fmla="*/ 338138 h 814388"/>
                  <a:gd name="connsiteX20" fmla="*/ 204787 w 519112"/>
                  <a:gd name="connsiteY20" fmla="*/ 261938 h 814388"/>
                  <a:gd name="connsiteX21" fmla="*/ 247650 w 519112"/>
                  <a:gd name="connsiteY21" fmla="*/ 242888 h 814388"/>
                  <a:gd name="connsiteX22" fmla="*/ 257175 w 519112"/>
                  <a:gd name="connsiteY22" fmla="*/ 114300 h 814388"/>
                  <a:gd name="connsiteX23" fmla="*/ 285750 w 519112"/>
                  <a:gd name="connsiteY23" fmla="*/ 0 h 81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9112" h="814388">
                    <a:moveTo>
                      <a:pt x="285750" y="0"/>
                    </a:moveTo>
                    <a:lnTo>
                      <a:pt x="361950" y="4763"/>
                    </a:lnTo>
                    <a:lnTo>
                      <a:pt x="442912" y="76200"/>
                    </a:lnTo>
                    <a:lnTo>
                      <a:pt x="438150" y="171450"/>
                    </a:lnTo>
                    <a:lnTo>
                      <a:pt x="400050" y="219075"/>
                    </a:lnTo>
                    <a:lnTo>
                      <a:pt x="381000" y="371475"/>
                    </a:lnTo>
                    <a:lnTo>
                      <a:pt x="314325" y="395288"/>
                    </a:lnTo>
                    <a:lnTo>
                      <a:pt x="271462" y="414338"/>
                    </a:lnTo>
                    <a:lnTo>
                      <a:pt x="228600" y="471488"/>
                    </a:lnTo>
                    <a:lnTo>
                      <a:pt x="519112" y="600075"/>
                    </a:lnTo>
                    <a:lnTo>
                      <a:pt x="519112" y="633413"/>
                    </a:lnTo>
                    <a:lnTo>
                      <a:pt x="495300" y="681038"/>
                    </a:lnTo>
                    <a:lnTo>
                      <a:pt x="371475" y="738188"/>
                    </a:lnTo>
                    <a:lnTo>
                      <a:pt x="290512" y="766763"/>
                    </a:lnTo>
                    <a:lnTo>
                      <a:pt x="233362" y="814388"/>
                    </a:lnTo>
                    <a:lnTo>
                      <a:pt x="14287" y="795338"/>
                    </a:lnTo>
                    <a:lnTo>
                      <a:pt x="0" y="790575"/>
                    </a:lnTo>
                    <a:lnTo>
                      <a:pt x="47625" y="704850"/>
                    </a:lnTo>
                    <a:lnTo>
                      <a:pt x="19050" y="471488"/>
                    </a:lnTo>
                    <a:lnTo>
                      <a:pt x="161925" y="338138"/>
                    </a:lnTo>
                    <a:lnTo>
                      <a:pt x="204787" y="261938"/>
                    </a:lnTo>
                    <a:lnTo>
                      <a:pt x="247650" y="242888"/>
                    </a:lnTo>
                    <a:lnTo>
                      <a:pt x="257175" y="114300"/>
                    </a:lnTo>
                    <a:lnTo>
                      <a:pt x="285750" y="0"/>
                    </a:lnTo>
                    <a:close/>
                  </a:path>
                </a:pathLst>
              </a:custGeom>
              <a:solidFill>
                <a:srgbClr val="98CDE9"/>
              </a:solidFill>
              <a:ln w="12700" cap="flat" cmpd="sng" algn="ctr">
                <a:solidFill>
                  <a:srgbClr val="98CDE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12253297" y="2463350"/>
                <a:ext cx="285750" cy="541020"/>
              </a:xfrm>
              <a:custGeom>
                <a:avLst/>
                <a:gdLst>
                  <a:gd name="connsiteX0" fmla="*/ 0 w 285750"/>
                  <a:gd name="connsiteY0" fmla="*/ 0 h 533400"/>
                  <a:gd name="connsiteX1" fmla="*/ 261937 w 285750"/>
                  <a:gd name="connsiteY1" fmla="*/ 4763 h 533400"/>
                  <a:gd name="connsiteX2" fmla="*/ 276225 w 285750"/>
                  <a:gd name="connsiteY2" fmla="*/ 471488 h 533400"/>
                  <a:gd name="connsiteX3" fmla="*/ 285750 w 285750"/>
                  <a:gd name="connsiteY3" fmla="*/ 533400 h 533400"/>
                  <a:gd name="connsiteX4" fmla="*/ 176212 w 285750"/>
                  <a:gd name="connsiteY4" fmla="*/ 438150 h 533400"/>
                  <a:gd name="connsiteX5" fmla="*/ 95250 w 285750"/>
                  <a:gd name="connsiteY5" fmla="*/ 209550 h 533400"/>
                  <a:gd name="connsiteX6" fmla="*/ 0 w 285750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533400">
                    <a:moveTo>
                      <a:pt x="0" y="0"/>
                    </a:moveTo>
                    <a:lnTo>
                      <a:pt x="261937" y="4763"/>
                    </a:lnTo>
                    <a:lnTo>
                      <a:pt x="276225" y="471488"/>
                    </a:lnTo>
                    <a:lnTo>
                      <a:pt x="285750" y="533400"/>
                    </a:lnTo>
                    <a:lnTo>
                      <a:pt x="176212" y="438150"/>
                    </a:lnTo>
                    <a:lnTo>
                      <a:pt x="95250" y="2095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EEB"/>
              </a:solidFill>
              <a:ln w="12700" cap="flat" cmpd="sng" algn="ctr">
                <a:solidFill>
                  <a:srgbClr val="99CEEB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11291272" y="2461445"/>
                <a:ext cx="1023937" cy="866775"/>
              </a:xfrm>
              <a:custGeom>
                <a:avLst/>
                <a:gdLst>
                  <a:gd name="connsiteX0" fmla="*/ 966787 w 1023937"/>
                  <a:gd name="connsiteY0" fmla="*/ 4763 h 866775"/>
                  <a:gd name="connsiteX1" fmla="*/ 852487 w 1023937"/>
                  <a:gd name="connsiteY1" fmla="*/ 23813 h 866775"/>
                  <a:gd name="connsiteX2" fmla="*/ 819150 w 1023937"/>
                  <a:gd name="connsiteY2" fmla="*/ 95250 h 866775"/>
                  <a:gd name="connsiteX3" fmla="*/ 823912 w 1023937"/>
                  <a:gd name="connsiteY3" fmla="*/ 219075 h 866775"/>
                  <a:gd name="connsiteX4" fmla="*/ 847725 w 1023937"/>
                  <a:gd name="connsiteY4" fmla="*/ 328613 h 866775"/>
                  <a:gd name="connsiteX5" fmla="*/ 933450 w 1023937"/>
                  <a:gd name="connsiteY5" fmla="*/ 523875 h 866775"/>
                  <a:gd name="connsiteX6" fmla="*/ 642937 w 1023937"/>
                  <a:gd name="connsiteY6" fmla="*/ 276225 h 866775"/>
                  <a:gd name="connsiteX7" fmla="*/ 552450 w 1023937"/>
                  <a:gd name="connsiteY7" fmla="*/ 223838 h 866775"/>
                  <a:gd name="connsiteX8" fmla="*/ 628650 w 1023937"/>
                  <a:gd name="connsiteY8" fmla="*/ 576263 h 866775"/>
                  <a:gd name="connsiteX9" fmla="*/ 752475 w 1023937"/>
                  <a:gd name="connsiteY9" fmla="*/ 723900 h 866775"/>
                  <a:gd name="connsiteX10" fmla="*/ 933450 w 1023937"/>
                  <a:gd name="connsiteY10" fmla="*/ 776288 h 866775"/>
                  <a:gd name="connsiteX11" fmla="*/ 1023937 w 1023937"/>
                  <a:gd name="connsiteY11" fmla="*/ 842963 h 866775"/>
                  <a:gd name="connsiteX12" fmla="*/ 438150 w 1023937"/>
                  <a:gd name="connsiteY12" fmla="*/ 866775 h 866775"/>
                  <a:gd name="connsiteX13" fmla="*/ 404812 w 1023937"/>
                  <a:gd name="connsiteY13" fmla="*/ 790575 h 866775"/>
                  <a:gd name="connsiteX14" fmla="*/ 414337 w 1023937"/>
                  <a:gd name="connsiteY14" fmla="*/ 742950 h 866775"/>
                  <a:gd name="connsiteX15" fmla="*/ 323850 w 1023937"/>
                  <a:gd name="connsiteY15" fmla="*/ 552450 h 866775"/>
                  <a:gd name="connsiteX16" fmla="*/ 142875 w 1023937"/>
                  <a:gd name="connsiteY16" fmla="*/ 209550 h 866775"/>
                  <a:gd name="connsiteX17" fmla="*/ 0 w 1023937"/>
                  <a:gd name="connsiteY17" fmla="*/ 0 h 866775"/>
                  <a:gd name="connsiteX18" fmla="*/ 966787 w 1023937"/>
                  <a:gd name="connsiteY18" fmla="*/ 4763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23937" h="866775">
                    <a:moveTo>
                      <a:pt x="966787" y="4763"/>
                    </a:moveTo>
                    <a:lnTo>
                      <a:pt x="852487" y="23813"/>
                    </a:lnTo>
                    <a:lnTo>
                      <a:pt x="819150" y="95250"/>
                    </a:lnTo>
                    <a:lnTo>
                      <a:pt x="823912" y="219075"/>
                    </a:lnTo>
                    <a:lnTo>
                      <a:pt x="847725" y="328613"/>
                    </a:lnTo>
                    <a:lnTo>
                      <a:pt x="933450" y="523875"/>
                    </a:lnTo>
                    <a:lnTo>
                      <a:pt x="642937" y="276225"/>
                    </a:lnTo>
                    <a:lnTo>
                      <a:pt x="552450" y="223838"/>
                    </a:lnTo>
                    <a:lnTo>
                      <a:pt x="628650" y="576263"/>
                    </a:lnTo>
                    <a:lnTo>
                      <a:pt x="752475" y="723900"/>
                    </a:lnTo>
                    <a:lnTo>
                      <a:pt x="933450" y="776288"/>
                    </a:lnTo>
                    <a:lnTo>
                      <a:pt x="1023937" y="842963"/>
                    </a:lnTo>
                    <a:lnTo>
                      <a:pt x="438150" y="866775"/>
                    </a:lnTo>
                    <a:lnTo>
                      <a:pt x="404812" y="790575"/>
                    </a:lnTo>
                    <a:lnTo>
                      <a:pt x="414337" y="742950"/>
                    </a:lnTo>
                    <a:lnTo>
                      <a:pt x="323850" y="552450"/>
                    </a:lnTo>
                    <a:lnTo>
                      <a:pt x="142875" y="209550"/>
                    </a:lnTo>
                    <a:lnTo>
                      <a:pt x="0" y="0"/>
                    </a:lnTo>
                    <a:lnTo>
                      <a:pt x="966787" y="4763"/>
                    </a:lnTo>
                    <a:close/>
                  </a:path>
                </a:pathLst>
              </a:custGeom>
              <a:solidFill>
                <a:srgbClr val="97CDE9"/>
              </a:solidFill>
              <a:ln w="12700" cap="flat" cmpd="sng" algn="ctr">
                <a:solidFill>
                  <a:srgbClr val="98CDE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11243647" y="2456683"/>
                <a:ext cx="957262" cy="2324100"/>
              </a:xfrm>
              <a:custGeom>
                <a:avLst/>
                <a:gdLst>
                  <a:gd name="connsiteX0" fmla="*/ 0 w 957262"/>
                  <a:gd name="connsiteY0" fmla="*/ 0 h 2324100"/>
                  <a:gd name="connsiteX1" fmla="*/ 147637 w 957262"/>
                  <a:gd name="connsiteY1" fmla="*/ 347662 h 2324100"/>
                  <a:gd name="connsiteX2" fmla="*/ 209550 w 957262"/>
                  <a:gd name="connsiteY2" fmla="*/ 376237 h 2324100"/>
                  <a:gd name="connsiteX3" fmla="*/ 352425 w 957262"/>
                  <a:gd name="connsiteY3" fmla="*/ 590550 h 2324100"/>
                  <a:gd name="connsiteX4" fmla="*/ 428625 w 957262"/>
                  <a:gd name="connsiteY4" fmla="*/ 742950 h 2324100"/>
                  <a:gd name="connsiteX5" fmla="*/ 419100 w 957262"/>
                  <a:gd name="connsiteY5" fmla="*/ 800100 h 2324100"/>
                  <a:gd name="connsiteX6" fmla="*/ 438150 w 957262"/>
                  <a:gd name="connsiteY6" fmla="*/ 871537 h 2324100"/>
                  <a:gd name="connsiteX7" fmla="*/ 452437 w 957262"/>
                  <a:gd name="connsiteY7" fmla="*/ 1071562 h 2324100"/>
                  <a:gd name="connsiteX8" fmla="*/ 457200 w 957262"/>
                  <a:gd name="connsiteY8" fmla="*/ 1114425 h 2324100"/>
                  <a:gd name="connsiteX9" fmla="*/ 471487 w 957262"/>
                  <a:gd name="connsiteY9" fmla="*/ 1114425 h 2324100"/>
                  <a:gd name="connsiteX10" fmla="*/ 471487 w 957262"/>
                  <a:gd name="connsiteY10" fmla="*/ 1128712 h 2324100"/>
                  <a:gd name="connsiteX11" fmla="*/ 604837 w 957262"/>
                  <a:gd name="connsiteY11" fmla="*/ 1285875 h 2324100"/>
                  <a:gd name="connsiteX12" fmla="*/ 633412 w 957262"/>
                  <a:gd name="connsiteY12" fmla="*/ 1390650 h 2324100"/>
                  <a:gd name="connsiteX13" fmla="*/ 595312 w 957262"/>
                  <a:gd name="connsiteY13" fmla="*/ 1609725 h 2324100"/>
                  <a:gd name="connsiteX14" fmla="*/ 600075 w 957262"/>
                  <a:gd name="connsiteY14" fmla="*/ 1757362 h 2324100"/>
                  <a:gd name="connsiteX15" fmla="*/ 681037 w 957262"/>
                  <a:gd name="connsiteY15" fmla="*/ 1943100 h 2324100"/>
                  <a:gd name="connsiteX16" fmla="*/ 838200 w 957262"/>
                  <a:gd name="connsiteY16" fmla="*/ 2090737 h 2324100"/>
                  <a:gd name="connsiteX17" fmla="*/ 890587 w 957262"/>
                  <a:gd name="connsiteY17" fmla="*/ 2247900 h 2324100"/>
                  <a:gd name="connsiteX18" fmla="*/ 876300 w 957262"/>
                  <a:gd name="connsiteY18" fmla="*/ 2295525 h 2324100"/>
                  <a:gd name="connsiteX19" fmla="*/ 881062 w 957262"/>
                  <a:gd name="connsiteY19" fmla="*/ 2309812 h 2324100"/>
                  <a:gd name="connsiteX20" fmla="*/ 928687 w 957262"/>
                  <a:gd name="connsiteY20" fmla="*/ 2324100 h 2324100"/>
                  <a:gd name="connsiteX21" fmla="*/ 957262 w 957262"/>
                  <a:gd name="connsiteY21" fmla="*/ 2319337 h 2324100"/>
                  <a:gd name="connsiteX22" fmla="*/ 928687 w 957262"/>
                  <a:gd name="connsiteY22" fmla="*/ 2166937 h 2324100"/>
                  <a:gd name="connsiteX23" fmla="*/ 661987 w 957262"/>
                  <a:gd name="connsiteY23" fmla="*/ 1814512 h 2324100"/>
                  <a:gd name="connsiteX24" fmla="*/ 633412 w 957262"/>
                  <a:gd name="connsiteY24" fmla="*/ 1714500 h 2324100"/>
                  <a:gd name="connsiteX25" fmla="*/ 666750 w 957262"/>
                  <a:gd name="connsiteY25" fmla="*/ 1571625 h 2324100"/>
                  <a:gd name="connsiteX26" fmla="*/ 681037 w 957262"/>
                  <a:gd name="connsiteY26" fmla="*/ 1400175 h 2324100"/>
                  <a:gd name="connsiteX27" fmla="*/ 657225 w 957262"/>
                  <a:gd name="connsiteY27" fmla="*/ 1285875 h 2324100"/>
                  <a:gd name="connsiteX28" fmla="*/ 628650 w 957262"/>
                  <a:gd name="connsiteY28" fmla="*/ 1271587 h 2324100"/>
                  <a:gd name="connsiteX29" fmla="*/ 457200 w 957262"/>
                  <a:gd name="connsiteY29" fmla="*/ 800100 h 2324100"/>
                  <a:gd name="connsiteX30" fmla="*/ 457200 w 957262"/>
                  <a:gd name="connsiteY30" fmla="*/ 757237 h 2324100"/>
                  <a:gd name="connsiteX31" fmla="*/ 200025 w 957262"/>
                  <a:gd name="connsiteY31" fmla="*/ 219075 h 2324100"/>
                  <a:gd name="connsiteX32" fmla="*/ 52387 w 957262"/>
                  <a:gd name="connsiteY32" fmla="*/ 4762 h 2324100"/>
                  <a:gd name="connsiteX33" fmla="*/ 0 w 957262"/>
                  <a:gd name="connsiteY33" fmla="*/ 0 h 232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57262" h="2324100">
                    <a:moveTo>
                      <a:pt x="0" y="0"/>
                    </a:moveTo>
                    <a:lnTo>
                      <a:pt x="147637" y="347662"/>
                    </a:lnTo>
                    <a:lnTo>
                      <a:pt x="209550" y="376237"/>
                    </a:lnTo>
                    <a:lnTo>
                      <a:pt x="352425" y="590550"/>
                    </a:lnTo>
                    <a:lnTo>
                      <a:pt x="428625" y="742950"/>
                    </a:lnTo>
                    <a:lnTo>
                      <a:pt x="419100" y="800100"/>
                    </a:lnTo>
                    <a:lnTo>
                      <a:pt x="438150" y="871537"/>
                    </a:lnTo>
                    <a:lnTo>
                      <a:pt x="452437" y="1071562"/>
                    </a:lnTo>
                    <a:lnTo>
                      <a:pt x="457200" y="1114425"/>
                    </a:lnTo>
                    <a:lnTo>
                      <a:pt x="471487" y="1114425"/>
                    </a:lnTo>
                    <a:lnTo>
                      <a:pt x="471487" y="1128712"/>
                    </a:lnTo>
                    <a:lnTo>
                      <a:pt x="604837" y="1285875"/>
                    </a:lnTo>
                    <a:lnTo>
                      <a:pt x="633412" y="1390650"/>
                    </a:lnTo>
                    <a:lnTo>
                      <a:pt x="595312" y="1609725"/>
                    </a:lnTo>
                    <a:lnTo>
                      <a:pt x="600075" y="1757362"/>
                    </a:lnTo>
                    <a:lnTo>
                      <a:pt x="681037" y="1943100"/>
                    </a:lnTo>
                    <a:lnTo>
                      <a:pt x="838200" y="2090737"/>
                    </a:lnTo>
                    <a:lnTo>
                      <a:pt x="890587" y="2247900"/>
                    </a:lnTo>
                    <a:lnTo>
                      <a:pt x="876300" y="2295525"/>
                    </a:lnTo>
                    <a:lnTo>
                      <a:pt x="881062" y="2309812"/>
                    </a:lnTo>
                    <a:lnTo>
                      <a:pt x="928687" y="2324100"/>
                    </a:lnTo>
                    <a:lnTo>
                      <a:pt x="957262" y="2319337"/>
                    </a:lnTo>
                    <a:lnTo>
                      <a:pt x="928687" y="2166937"/>
                    </a:lnTo>
                    <a:lnTo>
                      <a:pt x="661987" y="1814512"/>
                    </a:lnTo>
                    <a:lnTo>
                      <a:pt x="633412" y="1714500"/>
                    </a:lnTo>
                    <a:lnTo>
                      <a:pt x="666750" y="1571625"/>
                    </a:lnTo>
                    <a:lnTo>
                      <a:pt x="681037" y="1400175"/>
                    </a:lnTo>
                    <a:lnTo>
                      <a:pt x="657225" y="1285875"/>
                    </a:lnTo>
                    <a:lnTo>
                      <a:pt x="628650" y="1271587"/>
                    </a:lnTo>
                    <a:lnTo>
                      <a:pt x="457200" y="800100"/>
                    </a:lnTo>
                    <a:lnTo>
                      <a:pt x="457200" y="757237"/>
                    </a:lnTo>
                    <a:lnTo>
                      <a:pt x="200025" y="219075"/>
                    </a:lnTo>
                    <a:lnTo>
                      <a:pt x="52387" y="4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12115184" y="4756970"/>
                <a:ext cx="576263" cy="904875"/>
              </a:xfrm>
              <a:custGeom>
                <a:avLst/>
                <a:gdLst>
                  <a:gd name="connsiteX0" fmla="*/ 0 w 576263"/>
                  <a:gd name="connsiteY0" fmla="*/ 0 h 904875"/>
                  <a:gd name="connsiteX1" fmla="*/ 4763 w 576263"/>
                  <a:gd name="connsiteY1" fmla="*/ 133350 h 904875"/>
                  <a:gd name="connsiteX2" fmla="*/ 85725 w 576263"/>
                  <a:gd name="connsiteY2" fmla="*/ 323850 h 904875"/>
                  <a:gd name="connsiteX3" fmla="*/ 185738 w 576263"/>
                  <a:gd name="connsiteY3" fmla="*/ 523875 h 904875"/>
                  <a:gd name="connsiteX4" fmla="*/ 300038 w 576263"/>
                  <a:gd name="connsiteY4" fmla="*/ 695325 h 904875"/>
                  <a:gd name="connsiteX5" fmla="*/ 476250 w 576263"/>
                  <a:gd name="connsiteY5" fmla="*/ 904875 h 904875"/>
                  <a:gd name="connsiteX6" fmla="*/ 576263 w 576263"/>
                  <a:gd name="connsiteY6" fmla="*/ 766763 h 904875"/>
                  <a:gd name="connsiteX7" fmla="*/ 490538 w 576263"/>
                  <a:gd name="connsiteY7" fmla="*/ 842963 h 904875"/>
                  <a:gd name="connsiteX8" fmla="*/ 228600 w 576263"/>
                  <a:gd name="connsiteY8" fmla="*/ 523875 h 904875"/>
                  <a:gd name="connsiteX9" fmla="*/ 142875 w 576263"/>
                  <a:gd name="connsiteY9" fmla="*/ 342900 h 904875"/>
                  <a:gd name="connsiteX10" fmla="*/ 76200 w 576263"/>
                  <a:gd name="connsiteY10" fmla="*/ 19050 h 904875"/>
                  <a:gd name="connsiteX11" fmla="*/ 0 w 576263"/>
                  <a:gd name="connsiteY11" fmla="*/ 0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6263" h="904875">
                    <a:moveTo>
                      <a:pt x="0" y="0"/>
                    </a:moveTo>
                    <a:lnTo>
                      <a:pt x="4763" y="133350"/>
                    </a:lnTo>
                    <a:lnTo>
                      <a:pt x="85725" y="323850"/>
                    </a:lnTo>
                    <a:lnTo>
                      <a:pt x="185738" y="523875"/>
                    </a:lnTo>
                    <a:lnTo>
                      <a:pt x="300038" y="695325"/>
                    </a:lnTo>
                    <a:lnTo>
                      <a:pt x="476250" y="904875"/>
                    </a:lnTo>
                    <a:lnTo>
                      <a:pt x="576263" y="766763"/>
                    </a:lnTo>
                    <a:lnTo>
                      <a:pt x="490538" y="842963"/>
                    </a:lnTo>
                    <a:lnTo>
                      <a:pt x="228600" y="523875"/>
                    </a:lnTo>
                    <a:lnTo>
                      <a:pt x="142875" y="342900"/>
                    </a:lnTo>
                    <a:lnTo>
                      <a:pt x="76200" y="19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12599652" y="2470596"/>
                <a:ext cx="1458258" cy="3012142"/>
              </a:xfrm>
              <a:custGeom>
                <a:avLst/>
                <a:gdLst>
                  <a:gd name="connsiteX0" fmla="*/ 1458258 w 1458258"/>
                  <a:gd name="connsiteY0" fmla="*/ 0 h 3012142"/>
                  <a:gd name="connsiteX1" fmla="*/ 1243106 w 1458258"/>
                  <a:gd name="connsiteY1" fmla="*/ 179295 h 3012142"/>
                  <a:gd name="connsiteX2" fmla="*/ 1093694 w 1458258"/>
                  <a:gd name="connsiteY2" fmla="*/ 274918 h 3012142"/>
                  <a:gd name="connsiteX3" fmla="*/ 1004047 w 1458258"/>
                  <a:gd name="connsiteY3" fmla="*/ 316753 h 3012142"/>
                  <a:gd name="connsiteX4" fmla="*/ 974164 w 1458258"/>
                  <a:gd name="connsiteY4" fmla="*/ 388471 h 3012142"/>
                  <a:gd name="connsiteX5" fmla="*/ 914400 w 1458258"/>
                  <a:gd name="connsiteY5" fmla="*/ 388471 h 3012142"/>
                  <a:gd name="connsiteX6" fmla="*/ 848658 w 1458258"/>
                  <a:gd name="connsiteY6" fmla="*/ 525930 h 3012142"/>
                  <a:gd name="connsiteX7" fmla="*/ 842682 w 1458258"/>
                  <a:gd name="connsiteY7" fmla="*/ 609600 h 3012142"/>
                  <a:gd name="connsiteX8" fmla="*/ 830729 w 1458258"/>
                  <a:gd name="connsiteY8" fmla="*/ 663389 h 3012142"/>
                  <a:gd name="connsiteX9" fmla="*/ 693270 w 1458258"/>
                  <a:gd name="connsiteY9" fmla="*/ 1087718 h 3012142"/>
                  <a:gd name="connsiteX10" fmla="*/ 615576 w 1458258"/>
                  <a:gd name="connsiteY10" fmla="*/ 1153459 h 3012142"/>
                  <a:gd name="connsiteX11" fmla="*/ 627529 w 1458258"/>
                  <a:gd name="connsiteY11" fmla="*/ 1518024 h 3012142"/>
                  <a:gd name="connsiteX12" fmla="*/ 675341 w 1458258"/>
                  <a:gd name="connsiteY12" fmla="*/ 1679389 h 3012142"/>
                  <a:gd name="connsiteX13" fmla="*/ 687294 w 1458258"/>
                  <a:gd name="connsiteY13" fmla="*/ 1780989 h 3012142"/>
                  <a:gd name="connsiteX14" fmla="*/ 645458 w 1458258"/>
                  <a:gd name="connsiteY14" fmla="*/ 1906495 h 3012142"/>
                  <a:gd name="connsiteX15" fmla="*/ 609600 w 1458258"/>
                  <a:gd name="connsiteY15" fmla="*/ 2002118 h 3012142"/>
                  <a:gd name="connsiteX16" fmla="*/ 543858 w 1458258"/>
                  <a:gd name="connsiteY16" fmla="*/ 2055906 h 3012142"/>
                  <a:gd name="connsiteX17" fmla="*/ 472141 w 1458258"/>
                  <a:gd name="connsiteY17" fmla="*/ 2115671 h 3012142"/>
                  <a:gd name="connsiteX18" fmla="*/ 406400 w 1458258"/>
                  <a:gd name="connsiteY18" fmla="*/ 2235200 h 3012142"/>
                  <a:gd name="connsiteX19" fmla="*/ 322729 w 1458258"/>
                  <a:gd name="connsiteY19" fmla="*/ 2432424 h 3012142"/>
                  <a:gd name="connsiteX20" fmla="*/ 233082 w 1458258"/>
                  <a:gd name="connsiteY20" fmla="*/ 2623671 h 3012142"/>
                  <a:gd name="connsiteX21" fmla="*/ 41835 w 1458258"/>
                  <a:gd name="connsiteY21" fmla="*/ 2832848 h 3012142"/>
                  <a:gd name="connsiteX22" fmla="*/ 29882 w 1458258"/>
                  <a:gd name="connsiteY22" fmla="*/ 3012142 h 3012142"/>
                  <a:gd name="connsiteX23" fmla="*/ 0 w 1458258"/>
                  <a:gd name="connsiteY23" fmla="*/ 2826871 h 3012142"/>
                  <a:gd name="connsiteX24" fmla="*/ 0 w 1458258"/>
                  <a:gd name="connsiteY24" fmla="*/ 2719295 h 3012142"/>
                  <a:gd name="connsiteX25" fmla="*/ 286870 w 1458258"/>
                  <a:gd name="connsiteY25" fmla="*/ 2109695 h 3012142"/>
                  <a:gd name="connsiteX26" fmla="*/ 280894 w 1458258"/>
                  <a:gd name="connsiteY26" fmla="*/ 2037977 h 3012142"/>
                  <a:gd name="connsiteX27" fmla="*/ 358588 w 1458258"/>
                  <a:gd name="connsiteY27" fmla="*/ 1798918 h 3012142"/>
                  <a:gd name="connsiteX28" fmla="*/ 382494 w 1458258"/>
                  <a:gd name="connsiteY28" fmla="*/ 1476189 h 3012142"/>
                  <a:gd name="connsiteX29" fmla="*/ 424329 w 1458258"/>
                  <a:gd name="connsiteY29" fmla="*/ 1362636 h 3012142"/>
                  <a:gd name="connsiteX30" fmla="*/ 400423 w 1458258"/>
                  <a:gd name="connsiteY30" fmla="*/ 1296895 h 3012142"/>
                  <a:gd name="connsiteX31" fmla="*/ 280894 w 1458258"/>
                  <a:gd name="connsiteY31" fmla="*/ 1135530 h 3012142"/>
                  <a:gd name="connsiteX32" fmla="*/ 268941 w 1458258"/>
                  <a:gd name="connsiteY32" fmla="*/ 1016000 h 3012142"/>
                  <a:gd name="connsiteX33" fmla="*/ 388470 w 1458258"/>
                  <a:gd name="connsiteY33" fmla="*/ 812800 h 3012142"/>
                  <a:gd name="connsiteX34" fmla="*/ 454211 w 1458258"/>
                  <a:gd name="connsiteY34" fmla="*/ 759012 h 3012142"/>
                  <a:gd name="connsiteX35" fmla="*/ 663388 w 1458258"/>
                  <a:gd name="connsiteY35" fmla="*/ 675342 h 3012142"/>
                  <a:gd name="connsiteX36" fmla="*/ 681317 w 1458258"/>
                  <a:gd name="connsiteY36" fmla="*/ 597648 h 3012142"/>
                  <a:gd name="connsiteX37" fmla="*/ 394447 w 1458258"/>
                  <a:gd name="connsiteY37" fmla="*/ 478118 h 3012142"/>
                  <a:gd name="connsiteX38" fmla="*/ 430306 w 1458258"/>
                  <a:gd name="connsiteY38" fmla="*/ 418353 h 3012142"/>
                  <a:gd name="connsiteX39" fmla="*/ 531906 w 1458258"/>
                  <a:gd name="connsiteY39" fmla="*/ 364565 h 3012142"/>
                  <a:gd name="connsiteX40" fmla="*/ 555811 w 1458258"/>
                  <a:gd name="connsiteY40" fmla="*/ 209177 h 3012142"/>
                  <a:gd name="connsiteX41" fmla="*/ 597647 w 1458258"/>
                  <a:gd name="connsiteY41" fmla="*/ 173318 h 3012142"/>
                  <a:gd name="connsiteX42" fmla="*/ 597647 w 1458258"/>
                  <a:gd name="connsiteY42" fmla="*/ 77695 h 3012142"/>
                  <a:gd name="connsiteX43" fmla="*/ 508000 w 1458258"/>
                  <a:gd name="connsiteY43" fmla="*/ 5977 h 3012142"/>
                  <a:gd name="connsiteX44" fmla="*/ 1458258 w 1458258"/>
                  <a:gd name="connsiteY44" fmla="*/ 0 h 3012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58258" h="3012142">
                    <a:moveTo>
                      <a:pt x="1458258" y="0"/>
                    </a:moveTo>
                    <a:lnTo>
                      <a:pt x="1243106" y="179295"/>
                    </a:lnTo>
                    <a:lnTo>
                      <a:pt x="1093694" y="274918"/>
                    </a:lnTo>
                    <a:lnTo>
                      <a:pt x="1004047" y="316753"/>
                    </a:lnTo>
                    <a:lnTo>
                      <a:pt x="974164" y="388471"/>
                    </a:lnTo>
                    <a:lnTo>
                      <a:pt x="914400" y="388471"/>
                    </a:lnTo>
                    <a:lnTo>
                      <a:pt x="848658" y="525930"/>
                    </a:lnTo>
                    <a:lnTo>
                      <a:pt x="842682" y="609600"/>
                    </a:lnTo>
                    <a:lnTo>
                      <a:pt x="830729" y="663389"/>
                    </a:lnTo>
                    <a:lnTo>
                      <a:pt x="693270" y="1087718"/>
                    </a:lnTo>
                    <a:lnTo>
                      <a:pt x="615576" y="1153459"/>
                    </a:lnTo>
                    <a:lnTo>
                      <a:pt x="627529" y="1518024"/>
                    </a:lnTo>
                    <a:lnTo>
                      <a:pt x="675341" y="1679389"/>
                    </a:lnTo>
                    <a:lnTo>
                      <a:pt x="687294" y="1780989"/>
                    </a:lnTo>
                    <a:lnTo>
                      <a:pt x="645458" y="1906495"/>
                    </a:lnTo>
                    <a:lnTo>
                      <a:pt x="609600" y="2002118"/>
                    </a:lnTo>
                    <a:lnTo>
                      <a:pt x="543858" y="2055906"/>
                    </a:lnTo>
                    <a:lnTo>
                      <a:pt x="472141" y="2115671"/>
                    </a:lnTo>
                    <a:lnTo>
                      <a:pt x="406400" y="2235200"/>
                    </a:lnTo>
                    <a:lnTo>
                      <a:pt x="322729" y="2432424"/>
                    </a:lnTo>
                    <a:lnTo>
                      <a:pt x="233082" y="2623671"/>
                    </a:lnTo>
                    <a:lnTo>
                      <a:pt x="41835" y="2832848"/>
                    </a:lnTo>
                    <a:lnTo>
                      <a:pt x="29882" y="3012142"/>
                    </a:lnTo>
                    <a:lnTo>
                      <a:pt x="0" y="2826871"/>
                    </a:lnTo>
                    <a:lnTo>
                      <a:pt x="0" y="2719295"/>
                    </a:lnTo>
                    <a:lnTo>
                      <a:pt x="286870" y="2109695"/>
                    </a:lnTo>
                    <a:lnTo>
                      <a:pt x="280894" y="2037977"/>
                    </a:lnTo>
                    <a:lnTo>
                      <a:pt x="358588" y="1798918"/>
                    </a:lnTo>
                    <a:lnTo>
                      <a:pt x="382494" y="1476189"/>
                    </a:lnTo>
                    <a:lnTo>
                      <a:pt x="424329" y="1362636"/>
                    </a:lnTo>
                    <a:lnTo>
                      <a:pt x="400423" y="1296895"/>
                    </a:lnTo>
                    <a:lnTo>
                      <a:pt x="280894" y="1135530"/>
                    </a:lnTo>
                    <a:lnTo>
                      <a:pt x="268941" y="1016000"/>
                    </a:lnTo>
                    <a:lnTo>
                      <a:pt x="388470" y="812800"/>
                    </a:lnTo>
                    <a:lnTo>
                      <a:pt x="454211" y="759012"/>
                    </a:lnTo>
                    <a:lnTo>
                      <a:pt x="663388" y="675342"/>
                    </a:lnTo>
                    <a:lnTo>
                      <a:pt x="681317" y="597648"/>
                    </a:lnTo>
                    <a:lnTo>
                      <a:pt x="394447" y="478118"/>
                    </a:lnTo>
                    <a:lnTo>
                      <a:pt x="430306" y="418353"/>
                    </a:lnTo>
                    <a:lnTo>
                      <a:pt x="531906" y="364565"/>
                    </a:lnTo>
                    <a:lnTo>
                      <a:pt x="555811" y="209177"/>
                    </a:lnTo>
                    <a:lnTo>
                      <a:pt x="597647" y="173318"/>
                    </a:lnTo>
                    <a:lnTo>
                      <a:pt x="597647" y="77695"/>
                    </a:lnTo>
                    <a:lnTo>
                      <a:pt x="508000" y="5977"/>
                    </a:lnTo>
                    <a:lnTo>
                      <a:pt x="1458258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>
                <a:off x="11852593" y="2470596"/>
                <a:ext cx="1195294" cy="2743200"/>
              </a:xfrm>
              <a:custGeom>
                <a:avLst/>
                <a:gdLst>
                  <a:gd name="connsiteX0" fmla="*/ 1195294 w 1195294"/>
                  <a:gd name="connsiteY0" fmla="*/ 0 h 2743200"/>
                  <a:gd name="connsiteX1" fmla="*/ 1159435 w 1195294"/>
                  <a:gd name="connsiteY1" fmla="*/ 239059 h 2743200"/>
                  <a:gd name="connsiteX2" fmla="*/ 1099670 w 1195294"/>
                  <a:gd name="connsiteY2" fmla="*/ 256989 h 2743200"/>
                  <a:gd name="connsiteX3" fmla="*/ 1075765 w 1195294"/>
                  <a:gd name="connsiteY3" fmla="*/ 334683 h 2743200"/>
                  <a:gd name="connsiteX4" fmla="*/ 920376 w 1195294"/>
                  <a:gd name="connsiteY4" fmla="*/ 466165 h 2743200"/>
                  <a:gd name="connsiteX5" fmla="*/ 950259 w 1195294"/>
                  <a:gd name="connsiteY5" fmla="*/ 693271 h 2743200"/>
                  <a:gd name="connsiteX6" fmla="*/ 896470 w 1195294"/>
                  <a:gd name="connsiteY6" fmla="*/ 782918 h 2743200"/>
                  <a:gd name="connsiteX7" fmla="*/ 932329 w 1195294"/>
                  <a:gd name="connsiteY7" fmla="*/ 794871 h 2743200"/>
                  <a:gd name="connsiteX8" fmla="*/ 872565 w 1195294"/>
                  <a:gd name="connsiteY8" fmla="*/ 926353 h 2743200"/>
                  <a:gd name="connsiteX9" fmla="*/ 866588 w 1195294"/>
                  <a:gd name="connsiteY9" fmla="*/ 1171389 h 2743200"/>
                  <a:gd name="connsiteX10" fmla="*/ 836706 w 1195294"/>
                  <a:gd name="connsiteY10" fmla="*/ 1278965 h 2743200"/>
                  <a:gd name="connsiteX11" fmla="*/ 890494 w 1195294"/>
                  <a:gd name="connsiteY11" fmla="*/ 1613648 h 2743200"/>
                  <a:gd name="connsiteX12" fmla="*/ 848659 w 1195294"/>
                  <a:gd name="connsiteY12" fmla="*/ 1918448 h 2743200"/>
                  <a:gd name="connsiteX13" fmla="*/ 884517 w 1195294"/>
                  <a:gd name="connsiteY13" fmla="*/ 2169459 h 2743200"/>
                  <a:gd name="connsiteX14" fmla="*/ 645459 w 1195294"/>
                  <a:gd name="connsiteY14" fmla="*/ 2743200 h 2743200"/>
                  <a:gd name="connsiteX15" fmla="*/ 573741 w 1195294"/>
                  <a:gd name="connsiteY15" fmla="*/ 1954306 h 2743200"/>
                  <a:gd name="connsiteX16" fmla="*/ 245035 w 1195294"/>
                  <a:gd name="connsiteY16" fmla="*/ 1607671 h 2743200"/>
                  <a:gd name="connsiteX17" fmla="*/ 233082 w 1195294"/>
                  <a:gd name="connsiteY17" fmla="*/ 1583765 h 2743200"/>
                  <a:gd name="connsiteX18" fmla="*/ 639482 w 1195294"/>
                  <a:gd name="connsiteY18" fmla="*/ 1308848 h 2743200"/>
                  <a:gd name="connsiteX19" fmla="*/ 639482 w 1195294"/>
                  <a:gd name="connsiteY19" fmla="*/ 1249083 h 2743200"/>
                  <a:gd name="connsiteX20" fmla="*/ 567765 w 1195294"/>
                  <a:gd name="connsiteY20" fmla="*/ 974165 h 2743200"/>
                  <a:gd name="connsiteX21" fmla="*/ 460188 w 1195294"/>
                  <a:gd name="connsiteY21" fmla="*/ 830730 h 2743200"/>
                  <a:gd name="connsiteX22" fmla="*/ 370541 w 1195294"/>
                  <a:gd name="connsiteY22" fmla="*/ 776942 h 2743200"/>
                  <a:gd name="connsiteX23" fmla="*/ 197223 w 1195294"/>
                  <a:gd name="connsiteY23" fmla="*/ 723153 h 2743200"/>
                  <a:gd name="connsiteX24" fmla="*/ 71717 w 1195294"/>
                  <a:gd name="connsiteY24" fmla="*/ 579718 h 2743200"/>
                  <a:gd name="connsiteX25" fmla="*/ 0 w 1195294"/>
                  <a:gd name="connsiteY25" fmla="*/ 221130 h 2743200"/>
                  <a:gd name="connsiteX26" fmla="*/ 77694 w 1195294"/>
                  <a:gd name="connsiteY26" fmla="*/ 262965 h 2743200"/>
                  <a:gd name="connsiteX27" fmla="*/ 376517 w 1195294"/>
                  <a:gd name="connsiteY27" fmla="*/ 519953 h 2743200"/>
                  <a:gd name="connsiteX28" fmla="*/ 274917 w 1195294"/>
                  <a:gd name="connsiteY28" fmla="*/ 298824 h 2743200"/>
                  <a:gd name="connsiteX29" fmla="*/ 274917 w 1195294"/>
                  <a:gd name="connsiteY29" fmla="*/ 209177 h 2743200"/>
                  <a:gd name="connsiteX30" fmla="*/ 262965 w 1195294"/>
                  <a:gd name="connsiteY30" fmla="*/ 77695 h 2743200"/>
                  <a:gd name="connsiteX31" fmla="*/ 274917 w 1195294"/>
                  <a:gd name="connsiteY31" fmla="*/ 29883 h 2743200"/>
                  <a:gd name="connsiteX32" fmla="*/ 322729 w 1195294"/>
                  <a:gd name="connsiteY32" fmla="*/ 17930 h 2743200"/>
                  <a:gd name="connsiteX33" fmla="*/ 388470 w 1195294"/>
                  <a:gd name="connsiteY33" fmla="*/ 11953 h 2743200"/>
                  <a:gd name="connsiteX34" fmla="*/ 412376 w 1195294"/>
                  <a:gd name="connsiteY34" fmla="*/ 5977 h 2743200"/>
                  <a:gd name="connsiteX35" fmla="*/ 430306 w 1195294"/>
                  <a:gd name="connsiteY35" fmla="*/ 5977 h 2743200"/>
                  <a:gd name="connsiteX36" fmla="*/ 478117 w 1195294"/>
                  <a:gd name="connsiteY36" fmla="*/ 167342 h 2743200"/>
                  <a:gd name="connsiteX37" fmla="*/ 573741 w 1195294"/>
                  <a:gd name="connsiteY37" fmla="*/ 400424 h 2743200"/>
                  <a:gd name="connsiteX38" fmla="*/ 585694 w 1195294"/>
                  <a:gd name="connsiteY38" fmla="*/ 430306 h 2743200"/>
                  <a:gd name="connsiteX39" fmla="*/ 693270 w 1195294"/>
                  <a:gd name="connsiteY39" fmla="*/ 537883 h 2743200"/>
                  <a:gd name="connsiteX40" fmla="*/ 681317 w 1195294"/>
                  <a:gd name="connsiteY40" fmla="*/ 412377 h 2743200"/>
                  <a:gd name="connsiteX41" fmla="*/ 657412 w 1195294"/>
                  <a:gd name="connsiteY41" fmla="*/ 5977 h 2743200"/>
                  <a:gd name="connsiteX42" fmla="*/ 1195294 w 1195294"/>
                  <a:gd name="connsiteY4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95294" h="2743200">
                    <a:moveTo>
                      <a:pt x="1195294" y="0"/>
                    </a:moveTo>
                    <a:lnTo>
                      <a:pt x="1159435" y="239059"/>
                    </a:lnTo>
                    <a:lnTo>
                      <a:pt x="1099670" y="256989"/>
                    </a:lnTo>
                    <a:lnTo>
                      <a:pt x="1075765" y="334683"/>
                    </a:lnTo>
                    <a:lnTo>
                      <a:pt x="920376" y="466165"/>
                    </a:lnTo>
                    <a:lnTo>
                      <a:pt x="950259" y="693271"/>
                    </a:lnTo>
                    <a:lnTo>
                      <a:pt x="896470" y="782918"/>
                    </a:lnTo>
                    <a:lnTo>
                      <a:pt x="932329" y="794871"/>
                    </a:lnTo>
                    <a:lnTo>
                      <a:pt x="872565" y="926353"/>
                    </a:lnTo>
                    <a:lnTo>
                      <a:pt x="866588" y="1171389"/>
                    </a:lnTo>
                    <a:lnTo>
                      <a:pt x="836706" y="1278965"/>
                    </a:lnTo>
                    <a:lnTo>
                      <a:pt x="890494" y="1613648"/>
                    </a:lnTo>
                    <a:lnTo>
                      <a:pt x="848659" y="1918448"/>
                    </a:lnTo>
                    <a:lnTo>
                      <a:pt x="884517" y="2169459"/>
                    </a:lnTo>
                    <a:lnTo>
                      <a:pt x="645459" y="2743200"/>
                    </a:lnTo>
                    <a:lnTo>
                      <a:pt x="573741" y="1954306"/>
                    </a:lnTo>
                    <a:lnTo>
                      <a:pt x="245035" y="1607671"/>
                    </a:lnTo>
                    <a:lnTo>
                      <a:pt x="233082" y="1583765"/>
                    </a:lnTo>
                    <a:lnTo>
                      <a:pt x="639482" y="1308848"/>
                    </a:lnTo>
                    <a:lnTo>
                      <a:pt x="639482" y="1249083"/>
                    </a:lnTo>
                    <a:lnTo>
                      <a:pt x="567765" y="974165"/>
                    </a:lnTo>
                    <a:lnTo>
                      <a:pt x="460188" y="830730"/>
                    </a:lnTo>
                    <a:lnTo>
                      <a:pt x="370541" y="776942"/>
                    </a:lnTo>
                    <a:lnTo>
                      <a:pt x="197223" y="723153"/>
                    </a:lnTo>
                    <a:lnTo>
                      <a:pt x="71717" y="579718"/>
                    </a:lnTo>
                    <a:lnTo>
                      <a:pt x="0" y="221130"/>
                    </a:lnTo>
                    <a:lnTo>
                      <a:pt x="77694" y="262965"/>
                    </a:lnTo>
                    <a:lnTo>
                      <a:pt x="376517" y="519953"/>
                    </a:lnTo>
                    <a:lnTo>
                      <a:pt x="274917" y="298824"/>
                    </a:lnTo>
                    <a:lnTo>
                      <a:pt x="274917" y="209177"/>
                    </a:lnTo>
                    <a:lnTo>
                      <a:pt x="262965" y="77695"/>
                    </a:lnTo>
                    <a:lnTo>
                      <a:pt x="274917" y="29883"/>
                    </a:lnTo>
                    <a:lnTo>
                      <a:pt x="322729" y="17930"/>
                    </a:lnTo>
                    <a:lnTo>
                      <a:pt x="388470" y="11953"/>
                    </a:lnTo>
                    <a:lnTo>
                      <a:pt x="412376" y="5977"/>
                    </a:lnTo>
                    <a:lnTo>
                      <a:pt x="430306" y="5977"/>
                    </a:lnTo>
                    <a:lnTo>
                      <a:pt x="478117" y="167342"/>
                    </a:lnTo>
                    <a:lnTo>
                      <a:pt x="573741" y="400424"/>
                    </a:lnTo>
                    <a:lnTo>
                      <a:pt x="585694" y="430306"/>
                    </a:lnTo>
                    <a:lnTo>
                      <a:pt x="693270" y="537883"/>
                    </a:lnTo>
                    <a:lnTo>
                      <a:pt x="681317" y="412377"/>
                    </a:lnTo>
                    <a:lnTo>
                      <a:pt x="657412" y="5977"/>
                    </a:lnTo>
                    <a:lnTo>
                      <a:pt x="1195294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任意多边形 71"/>
            <p:cNvSpPr/>
            <p:nvPr/>
          </p:nvSpPr>
          <p:spPr>
            <a:xfrm>
              <a:off x="10677172" y="4351130"/>
              <a:ext cx="1415845" cy="1489587"/>
            </a:xfrm>
            <a:custGeom>
              <a:avLst/>
              <a:gdLst>
                <a:gd name="connsiteX0" fmla="*/ 0 w 1415845"/>
                <a:gd name="connsiteY0" fmla="*/ 0 h 1489587"/>
                <a:gd name="connsiteX1" fmla="*/ 1415845 w 1415845"/>
                <a:gd name="connsiteY1" fmla="*/ 560439 h 1489587"/>
                <a:gd name="connsiteX2" fmla="*/ 752168 w 1415845"/>
                <a:gd name="connsiteY2" fmla="*/ 1489587 h 1489587"/>
                <a:gd name="connsiteX3" fmla="*/ 339213 w 1415845"/>
                <a:gd name="connsiteY3" fmla="*/ 958645 h 1489587"/>
                <a:gd name="connsiteX4" fmla="*/ 309716 w 1415845"/>
                <a:gd name="connsiteY4" fmla="*/ 604684 h 1489587"/>
                <a:gd name="connsiteX5" fmla="*/ 29497 w 1415845"/>
                <a:gd name="connsiteY5" fmla="*/ 103239 h 1489587"/>
                <a:gd name="connsiteX6" fmla="*/ 0 w 1415845"/>
                <a:gd name="connsiteY6" fmla="*/ 0 h 14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845" h="1489587">
                  <a:moveTo>
                    <a:pt x="0" y="0"/>
                  </a:moveTo>
                  <a:lnTo>
                    <a:pt x="1415845" y="560439"/>
                  </a:lnTo>
                  <a:lnTo>
                    <a:pt x="752168" y="1489587"/>
                  </a:lnTo>
                  <a:lnTo>
                    <a:pt x="339213" y="958645"/>
                  </a:lnTo>
                  <a:lnTo>
                    <a:pt x="309716" y="604684"/>
                  </a:lnTo>
                  <a:lnTo>
                    <a:pt x="29497" y="103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EEB">
                <a:alpha val="39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610717" y="2641918"/>
            <a:ext cx="1366838" cy="2349253"/>
            <a:chOff x="10093273" y="866854"/>
            <a:chExt cx="2895600" cy="4976812"/>
          </a:xfrm>
        </p:grpSpPr>
        <p:grpSp>
          <p:nvGrpSpPr>
            <p:cNvPr id="87" name="组合 86"/>
            <p:cNvGrpSpPr/>
            <p:nvPr/>
          </p:nvGrpSpPr>
          <p:grpSpPr>
            <a:xfrm>
              <a:off x="10093273" y="866854"/>
              <a:ext cx="2895600" cy="4976812"/>
              <a:chOff x="11243647" y="685033"/>
              <a:chExt cx="2895600" cy="4976812"/>
            </a:xfrm>
          </p:grpSpPr>
          <p:sp>
            <p:nvSpPr>
              <p:cNvPr id="89" name="任意多边形 88"/>
              <p:cNvSpPr/>
              <p:nvPr/>
            </p:nvSpPr>
            <p:spPr>
              <a:xfrm>
                <a:off x="11243647" y="685033"/>
                <a:ext cx="2895600" cy="1781175"/>
              </a:xfrm>
              <a:custGeom>
                <a:avLst/>
                <a:gdLst>
                  <a:gd name="connsiteX0" fmla="*/ 1576387 w 2895600"/>
                  <a:gd name="connsiteY0" fmla="*/ 0 h 1781175"/>
                  <a:gd name="connsiteX1" fmla="*/ 1595437 w 2895600"/>
                  <a:gd name="connsiteY1" fmla="*/ 61912 h 1781175"/>
                  <a:gd name="connsiteX2" fmla="*/ 1624012 w 2895600"/>
                  <a:gd name="connsiteY2" fmla="*/ 80962 h 1781175"/>
                  <a:gd name="connsiteX3" fmla="*/ 1624012 w 2895600"/>
                  <a:gd name="connsiteY3" fmla="*/ 80962 h 1781175"/>
                  <a:gd name="connsiteX4" fmla="*/ 1666875 w 2895600"/>
                  <a:gd name="connsiteY4" fmla="*/ 128587 h 1781175"/>
                  <a:gd name="connsiteX5" fmla="*/ 1685925 w 2895600"/>
                  <a:gd name="connsiteY5" fmla="*/ 147637 h 1781175"/>
                  <a:gd name="connsiteX6" fmla="*/ 1728787 w 2895600"/>
                  <a:gd name="connsiteY6" fmla="*/ 166687 h 1781175"/>
                  <a:gd name="connsiteX7" fmla="*/ 1752600 w 2895600"/>
                  <a:gd name="connsiteY7" fmla="*/ 195262 h 1781175"/>
                  <a:gd name="connsiteX8" fmla="*/ 1776412 w 2895600"/>
                  <a:gd name="connsiteY8" fmla="*/ 257175 h 1781175"/>
                  <a:gd name="connsiteX9" fmla="*/ 1771650 w 2895600"/>
                  <a:gd name="connsiteY9" fmla="*/ 285750 h 1781175"/>
                  <a:gd name="connsiteX10" fmla="*/ 1709737 w 2895600"/>
                  <a:gd name="connsiteY10" fmla="*/ 295275 h 1781175"/>
                  <a:gd name="connsiteX11" fmla="*/ 1704975 w 2895600"/>
                  <a:gd name="connsiteY11" fmla="*/ 314325 h 1781175"/>
                  <a:gd name="connsiteX12" fmla="*/ 1743075 w 2895600"/>
                  <a:gd name="connsiteY12" fmla="*/ 361950 h 1781175"/>
                  <a:gd name="connsiteX13" fmla="*/ 1962150 w 2895600"/>
                  <a:gd name="connsiteY13" fmla="*/ 547687 h 1781175"/>
                  <a:gd name="connsiteX14" fmla="*/ 2038350 w 2895600"/>
                  <a:gd name="connsiteY14" fmla="*/ 709612 h 1781175"/>
                  <a:gd name="connsiteX15" fmla="*/ 2057400 w 2895600"/>
                  <a:gd name="connsiteY15" fmla="*/ 842962 h 1781175"/>
                  <a:gd name="connsiteX16" fmla="*/ 2328862 w 2895600"/>
                  <a:gd name="connsiteY16" fmla="*/ 1009650 h 1781175"/>
                  <a:gd name="connsiteX17" fmla="*/ 2414587 w 2895600"/>
                  <a:gd name="connsiteY17" fmla="*/ 1266825 h 1781175"/>
                  <a:gd name="connsiteX18" fmla="*/ 2457450 w 2895600"/>
                  <a:gd name="connsiteY18" fmla="*/ 1271587 h 1781175"/>
                  <a:gd name="connsiteX19" fmla="*/ 2643187 w 2895600"/>
                  <a:gd name="connsiteY19" fmla="*/ 1271587 h 1781175"/>
                  <a:gd name="connsiteX20" fmla="*/ 2700337 w 2895600"/>
                  <a:gd name="connsiteY20" fmla="*/ 1400175 h 1781175"/>
                  <a:gd name="connsiteX21" fmla="*/ 2705100 w 2895600"/>
                  <a:gd name="connsiteY21" fmla="*/ 1562100 h 1781175"/>
                  <a:gd name="connsiteX22" fmla="*/ 2876550 w 2895600"/>
                  <a:gd name="connsiteY22" fmla="*/ 1666875 h 1781175"/>
                  <a:gd name="connsiteX23" fmla="*/ 2895600 w 2895600"/>
                  <a:gd name="connsiteY23" fmla="*/ 1781175 h 1781175"/>
                  <a:gd name="connsiteX24" fmla="*/ 1947862 w 2895600"/>
                  <a:gd name="connsiteY24" fmla="*/ 1771650 h 1781175"/>
                  <a:gd name="connsiteX25" fmla="*/ 1919287 w 2895600"/>
                  <a:gd name="connsiteY25" fmla="*/ 1690687 h 1781175"/>
                  <a:gd name="connsiteX26" fmla="*/ 1747837 w 2895600"/>
                  <a:gd name="connsiteY26" fmla="*/ 1566862 h 1781175"/>
                  <a:gd name="connsiteX27" fmla="*/ 1633537 w 2895600"/>
                  <a:gd name="connsiteY27" fmla="*/ 1528762 h 1781175"/>
                  <a:gd name="connsiteX28" fmla="*/ 1323975 w 2895600"/>
                  <a:gd name="connsiteY28" fmla="*/ 1490662 h 1781175"/>
                  <a:gd name="connsiteX29" fmla="*/ 1281112 w 2895600"/>
                  <a:gd name="connsiteY29" fmla="*/ 1466850 h 1781175"/>
                  <a:gd name="connsiteX30" fmla="*/ 1281112 w 2895600"/>
                  <a:gd name="connsiteY30" fmla="*/ 1423987 h 1781175"/>
                  <a:gd name="connsiteX31" fmla="*/ 1290637 w 2895600"/>
                  <a:gd name="connsiteY31" fmla="*/ 1409700 h 1781175"/>
                  <a:gd name="connsiteX32" fmla="*/ 1452562 w 2895600"/>
                  <a:gd name="connsiteY32" fmla="*/ 1409700 h 1781175"/>
                  <a:gd name="connsiteX33" fmla="*/ 1619250 w 2895600"/>
                  <a:gd name="connsiteY33" fmla="*/ 1343025 h 1781175"/>
                  <a:gd name="connsiteX34" fmla="*/ 1524000 w 2895600"/>
                  <a:gd name="connsiteY34" fmla="*/ 1257300 h 1781175"/>
                  <a:gd name="connsiteX35" fmla="*/ 1466850 w 2895600"/>
                  <a:gd name="connsiteY35" fmla="*/ 1185862 h 1781175"/>
                  <a:gd name="connsiteX36" fmla="*/ 1481137 w 2895600"/>
                  <a:gd name="connsiteY36" fmla="*/ 1109662 h 1781175"/>
                  <a:gd name="connsiteX37" fmla="*/ 1533525 w 2895600"/>
                  <a:gd name="connsiteY37" fmla="*/ 1023937 h 1781175"/>
                  <a:gd name="connsiteX38" fmla="*/ 1595437 w 2895600"/>
                  <a:gd name="connsiteY38" fmla="*/ 933450 h 1781175"/>
                  <a:gd name="connsiteX39" fmla="*/ 1604962 w 2895600"/>
                  <a:gd name="connsiteY39" fmla="*/ 704850 h 1781175"/>
                  <a:gd name="connsiteX40" fmla="*/ 1581150 w 2895600"/>
                  <a:gd name="connsiteY40" fmla="*/ 647700 h 1781175"/>
                  <a:gd name="connsiteX41" fmla="*/ 1528762 w 2895600"/>
                  <a:gd name="connsiteY41" fmla="*/ 614362 h 1781175"/>
                  <a:gd name="connsiteX42" fmla="*/ 1438275 w 2895600"/>
                  <a:gd name="connsiteY42" fmla="*/ 585787 h 1781175"/>
                  <a:gd name="connsiteX43" fmla="*/ 1471612 w 2895600"/>
                  <a:gd name="connsiteY43" fmla="*/ 552450 h 1781175"/>
                  <a:gd name="connsiteX44" fmla="*/ 1509712 w 2895600"/>
                  <a:gd name="connsiteY44" fmla="*/ 314325 h 1781175"/>
                  <a:gd name="connsiteX45" fmla="*/ 1366837 w 2895600"/>
                  <a:gd name="connsiteY45" fmla="*/ 376237 h 1781175"/>
                  <a:gd name="connsiteX46" fmla="*/ 1538287 w 2895600"/>
                  <a:gd name="connsiteY46" fmla="*/ 119062 h 1781175"/>
                  <a:gd name="connsiteX47" fmla="*/ 1543050 w 2895600"/>
                  <a:gd name="connsiteY47" fmla="*/ 76200 h 1781175"/>
                  <a:gd name="connsiteX48" fmla="*/ 1109662 w 2895600"/>
                  <a:gd name="connsiteY48" fmla="*/ 433387 h 1781175"/>
                  <a:gd name="connsiteX49" fmla="*/ 1123950 w 2895600"/>
                  <a:gd name="connsiteY49" fmla="*/ 609600 h 1781175"/>
                  <a:gd name="connsiteX50" fmla="*/ 1123950 w 2895600"/>
                  <a:gd name="connsiteY50" fmla="*/ 690562 h 1781175"/>
                  <a:gd name="connsiteX51" fmla="*/ 1057275 w 2895600"/>
                  <a:gd name="connsiteY51" fmla="*/ 838200 h 1781175"/>
                  <a:gd name="connsiteX52" fmla="*/ 504825 w 2895600"/>
                  <a:gd name="connsiteY52" fmla="*/ 1052512 h 1781175"/>
                  <a:gd name="connsiteX53" fmla="*/ 409575 w 2895600"/>
                  <a:gd name="connsiteY53" fmla="*/ 1195387 h 1781175"/>
                  <a:gd name="connsiteX54" fmla="*/ 195262 w 2895600"/>
                  <a:gd name="connsiteY54" fmla="*/ 1266825 h 1781175"/>
                  <a:gd name="connsiteX55" fmla="*/ 252412 w 2895600"/>
                  <a:gd name="connsiteY55" fmla="*/ 1385887 h 1781175"/>
                  <a:gd name="connsiteX56" fmla="*/ 42862 w 2895600"/>
                  <a:gd name="connsiteY56" fmla="*/ 1557337 h 1781175"/>
                  <a:gd name="connsiteX57" fmla="*/ 33337 w 2895600"/>
                  <a:gd name="connsiteY57" fmla="*/ 1771650 h 1781175"/>
                  <a:gd name="connsiteX58" fmla="*/ 4762 w 2895600"/>
                  <a:gd name="connsiteY58" fmla="*/ 1762125 h 1781175"/>
                  <a:gd name="connsiteX59" fmla="*/ 4762 w 2895600"/>
                  <a:gd name="connsiteY59" fmla="*/ 1581150 h 1781175"/>
                  <a:gd name="connsiteX60" fmla="*/ 0 w 2895600"/>
                  <a:gd name="connsiteY60" fmla="*/ 1547812 h 1781175"/>
                  <a:gd name="connsiteX61" fmla="*/ 233362 w 2895600"/>
                  <a:gd name="connsiteY61" fmla="*/ 1400175 h 1781175"/>
                  <a:gd name="connsiteX62" fmla="*/ 166687 w 2895600"/>
                  <a:gd name="connsiteY62" fmla="*/ 1252537 h 1781175"/>
                  <a:gd name="connsiteX63" fmla="*/ 390525 w 2895600"/>
                  <a:gd name="connsiteY63" fmla="*/ 1119187 h 1781175"/>
                  <a:gd name="connsiteX64" fmla="*/ 466725 w 2895600"/>
                  <a:gd name="connsiteY64" fmla="*/ 1042987 h 1781175"/>
                  <a:gd name="connsiteX65" fmla="*/ 781050 w 2895600"/>
                  <a:gd name="connsiteY65" fmla="*/ 890587 h 1781175"/>
                  <a:gd name="connsiteX66" fmla="*/ 1004887 w 2895600"/>
                  <a:gd name="connsiteY66" fmla="*/ 804862 h 1781175"/>
                  <a:gd name="connsiteX67" fmla="*/ 1114425 w 2895600"/>
                  <a:gd name="connsiteY67" fmla="*/ 652462 h 1781175"/>
                  <a:gd name="connsiteX68" fmla="*/ 1095375 w 2895600"/>
                  <a:gd name="connsiteY68" fmla="*/ 457200 h 1781175"/>
                  <a:gd name="connsiteX69" fmla="*/ 1100137 w 2895600"/>
                  <a:gd name="connsiteY69" fmla="*/ 390525 h 1781175"/>
                  <a:gd name="connsiteX70" fmla="*/ 1219200 w 2895600"/>
                  <a:gd name="connsiteY70" fmla="*/ 319087 h 1781175"/>
                  <a:gd name="connsiteX71" fmla="*/ 1576387 w 2895600"/>
                  <a:gd name="connsiteY71" fmla="*/ 0 h 178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895600" h="1781175">
                    <a:moveTo>
                      <a:pt x="1576387" y="0"/>
                    </a:moveTo>
                    <a:lnTo>
                      <a:pt x="1595437" y="61912"/>
                    </a:lnTo>
                    <a:lnTo>
                      <a:pt x="1624012" y="80962"/>
                    </a:lnTo>
                    <a:lnTo>
                      <a:pt x="1624012" y="80962"/>
                    </a:lnTo>
                    <a:lnTo>
                      <a:pt x="1666875" y="128587"/>
                    </a:lnTo>
                    <a:lnTo>
                      <a:pt x="1685925" y="147637"/>
                    </a:lnTo>
                    <a:lnTo>
                      <a:pt x="1728787" y="166687"/>
                    </a:lnTo>
                    <a:lnTo>
                      <a:pt x="1752600" y="195262"/>
                    </a:lnTo>
                    <a:lnTo>
                      <a:pt x="1776412" y="257175"/>
                    </a:lnTo>
                    <a:lnTo>
                      <a:pt x="1771650" y="285750"/>
                    </a:lnTo>
                    <a:lnTo>
                      <a:pt x="1709737" y="295275"/>
                    </a:lnTo>
                    <a:lnTo>
                      <a:pt x="1704975" y="314325"/>
                    </a:lnTo>
                    <a:lnTo>
                      <a:pt x="1743075" y="361950"/>
                    </a:lnTo>
                    <a:lnTo>
                      <a:pt x="1962150" y="547687"/>
                    </a:lnTo>
                    <a:lnTo>
                      <a:pt x="2038350" y="709612"/>
                    </a:lnTo>
                    <a:lnTo>
                      <a:pt x="2057400" y="842962"/>
                    </a:lnTo>
                    <a:lnTo>
                      <a:pt x="2328862" y="1009650"/>
                    </a:lnTo>
                    <a:lnTo>
                      <a:pt x="2414587" y="1266825"/>
                    </a:lnTo>
                    <a:lnTo>
                      <a:pt x="2457450" y="1271587"/>
                    </a:lnTo>
                    <a:lnTo>
                      <a:pt x="2643187" y="1271587"/>
                    </a:lnTo>
                    <a:lnTo>
                      <a:pt x="2700337" y="1400175"/>
                    </a:lnTo>
                    <a:lnTo>
                      <a:pt x="2705100" y="1562100"/>
                    </a:lnTo>
                    <a:lnTo>
                      <a:pt x="2876550" y="1666875"/>
                    </a:lnTo>
                    <a:lnTo>
                      <a:pt x="2895600" y="1781175"/>
                    </a:lnTo>
                    <a:lnTo>
                      <a:pt x="1947862" y="1771650"/>
                    </a:lnTo>
                    <a:lnTo>
                      <a:pt x="1919287" y="1690687"/>
                    </a:lnTo>
                    <a:lnTo>
                      <a:pt x="1747837" y="1566862"/>
                    </a:lnTo>
                    <a:lnTo>
                      <a:pt x="1633537" y="1528762"/>
                    </a:lnTo>
                    <a:lnTo>
                      <a:pt x="1323975" y="1490662"/>
                    </a:lnTo>
                    <a:lnTo>
                      <a:pt x="1281112" y="1466850"/>
                    </a:lnTo>
                    <a:lnTo>
                      <a:pt x="1281112" y="1423987"/>
                    </a:lnTo>
                    <a:lnTo>
                      <a:pt x="1290637" y="1409700"/>
                    </a:lnTo>
                    <a:lnTo>
                      <a:pt x="1452562" y="1409700"/>
                    </a:lnTo>
                    <a:lnTo>
                      <a:pt x="1619250" y="1343025"/>
                    </a:lnTo>
                    <a:lnTo>
                      <a:pt x="1524000" y="1257300"/>
                    </a:lnTo>
                    <a:lnTo>
                      <a:pt x="1466850" y="1185862"/>
                    </a:lnTo>
                    <a:lnTo>
                      <a:pt x="1481137" y="1109662"/>
                    </a:lnTo>
                    <a:lnTo>
                      <a:pt x="1533525" y="1023937"/>
                    </a:lnTo>
                    <a:lnTo>
                      <a:pt x="1595437" y="933450"/>
                    </a:lnTo>
                    <a:lnTo>
                      <a:pt x="1604962" y="704850"/>
                    </a:lnTo>
                    <a:lnTo>
                      <a:pt x="1581150" y="647700"/>
                    </a:lnTo>
                    <a:lnTo>
                      <a:pt x="1528762" y="614362"/>
                    </a:lnTo>
                    <a:lnTo>
                      <a:pt x="1438275" y="585787"/>
                    </a:lnTo>
                    <a:lnTo>
                      <a:pt x="1471612" y="552450"/>
                    </a:lnTo>
                    <a:lnTo>
                      <a:pt x="1509712" y="314325"/>
                    </a:lnTo>
                    <a:lnTo>
                      <a:pt x="1366837" y="376237"/>
                    </a:lnTo>
                    <a:lnTo>
                      <a:pt x="1538287" y="119062"/>
                    </a:lnTo>
                    <a:lnTo>
                      <a:pt x="1543050" y="76200"/>
                    </a:lnTo>
                    <a:lnTo>
                      <a:pt x="1109662" y="433387"/>
                    </a:lnTo>
                    <a:lnTo>
                      <a:pt x="1123950" y="609600"/>
                    </a:lnTo>
                    <a:lnTo>
                      <a:pt x="1123950" y="690562"/>
                    </a:lnTo>
                    <a:lnTo>
                      <a:pt x="1057275" y="838200"/>
                    </a:lnTo>
                    <a:lnTo>
                      <a:pt x="504825" y="1052512"/>
                    </a:lnTo>
                    <a:lnTo>
                      <a:pt x="409575" y="1195387"/>
                    </a:lnTo>
                    <a:lnTo>
                      <a:pt x="195262" y="1266825"/>
                    </a:lnTo>
                    <a:lnTo>
                      <a:pt x="252412" y="1385887"/>
                    </a:lnTo>
                    <a:lnTo>
                      <a:pt x="42862" y="1557337"/>
                    </a:lnTo>
                    <a:lnTo>
                      <a:pt x="33337" y="1771650"/>
                    </a:lnTo>
                    <a:lnTo>
                      <a:pt x="4762" y="1762125"/>
                    </a:lnTo>
                    <a:lnTo>
                      <a:pt x="4762" y="1581150"/>
                    </a:lnTo>
                    <a:lnTo>
                      <a:pt x="0" y="1547812"/>
                    </a:lnTo>
                    <a:lnTo>
                      <a:pt x="233362" y="1400175"/>
                    </a:lnTo>
                    <a:lnTo>
                      <a:pt x="166687" y="1252537"/>
                    </a:lnTo>
                    <a:lnTo>
                      <a:pt x="390525" y="1119187"/>
                    </a:lnTo>
                    <a:lnTo>
                      <a:pt x="466725" y="1042987"/>
                    </a:lnTo>
                    <a:lnTo>
                      <a:pt x="781050" y="890587"/>
                    </a:lnTo>
                    <a:lnTo>
                      <a:pt x="1004887" y="804862"/>
                    </a:lnTo>
                    <a:lnTo>
                      <a:pt x="1114425" y="652462"/>
                    </a:lnTo>
                    <a:lnTo>
                      <a:pt x="1095375" y="457200"/>
                    </a:lnTo>
                    <a:lnTo>
                      <a:pt x="1100137" y="390525"/>
                    </a:lnTo>
                    <a:lnTo>
                      <a:pt x="1219200" y="319087"/>
                    </a:lnTo>
                    <a:lnTo>
                      <a:pt x="1576387" y="0"/>
                    </a:lnTo>
                    <a:close/>
                  </a:path>
                </a:pathLst>
              </a:custGeom>
              <a:solidFill>
                <a:srgbClr val="E71B2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11280794" y="764090"/>
                <a:ext cx="1905000" cy="1699260"/>
              </a:xfrm>
              <a:custGeom>
                <a:avLst/>
                <a:gdLst>
                  <a:gd name="connsiteX0" fmla="*/ 1905000 w 1905000"/>
                  <a:gd name="connsiteY0" fmla="*/ 1699260 h 1699260"/>
                  <a:gd name="connsiteX1" fmla="*/ 1893570 w 1905000"/>
                  <a:gd name="connsiteY1" fmla="*/ 1615440 h 1699260"/>
                  <a:gd name="connsiteX2" fmla="*/ 1741170 w 1905000"/>
                  <a:gd name="connsiteY2" fmla="*/ 1520190 h 1699260"/>
                  <a:gd name="connsiteX3" fmla="*/ 1729740 w 1905000"/>
                  <a:gd name="connsiteY3" fmla="*/ 1493520 h 1699260"/>
                  <a:gd name="connsiteX4" fmla="*/ 1607820 w 1905000"/>
                  <a:gd name="connsiteY4" fmla="*/ 1463040 h 1699260"/>
                  <a:gd name="connsiteX5" fmla="*/ 1287780 w 1905000"/>
                  <a:gd name="connsiteY5" fmla="*/ 1421130 h 1699260"/>
                  <a:gd name="connsiteX6" fmla="*/ 1245870 w 1905000"/>
                  <a:gd name="connsiteY6" fmla="*/ 1386840 h 1699260"/>
                  <a:gd name="connsiteX7" fmla="*/ 1242060 w 1905000"/>
                  <a:gd name="connsiteY7" fmla="*/ 1322070 h 1699260"/>
                  <a:gd name="connsiteX8" fmla="*/ 1253490 w 1905000"/>
                  <a:gd name="connsiteY8" fmla="*/ 1333500 h 1699260"/>
                  <a:gd name="connsiteX9" fmla="*/ 1413510 w 1905000"/>
                  <a:gd name="connsiteY9" fmla="*/ 1329690 h 1699260"/>
                  <a:gd name="connsiteX10" fmla="*/ 1584960 w 1905000"/>
                  <a:gd name="connsiteY10" fmla="*/ 1261110 h 1699260"/>
                  <a:gd name="connsiteX11" fmla="*/ 1493520 w 1905000"/>
                  <a:gd name="connsiteY11" fmla="*/ 1173480 h 1699260"/>
                  <a:gd name="connsiteX12" fmla="*/ 1428750 w 1905000"/>
                  <a:gd name="connsiteY12" fmla="*/ 1116330 h 1699260"/>
                  <a:gd name="connsiteX13" fmla="*/ 1443990 w 1905000"/>
                  <a:gd name="connsiteY13" fmla="*/ 1032510 h 1699260"/>
                  <a:gd name="connsiteX14" fmla="*/ 1546860 w 1905000"/>
                  <a:gd name="connsiteY14" fmla="*/ 864870 h 1699260"/>
                  <a:gd name="connsiteX15" fmla="*/ 1565910 w 1905000"/>
                  <a:gd name="connsiteY15" fmla="*/ 624840 h 1699260"/>
                  <a:gd name="connsiteX16" fmla="*/ 1546860 w 1905000"/>
                  <a:gd name="connsiteY16" fmla="*/ 563880 h 1699260"/>
                  <a:gd name="connsiteX17" fmla="*/ 1405890 w 1905000"/>
                  <a:gd name="connsiteY17" fmla="*/ 510540 h 1699260"/>
                  <a:gd name="connsiteX18" fmla="*/ 1398270 w 1905000"/>
                  <a:gd name="connsiteY18" fmla="*/ 506730 h 1699260"/>
                  <a:gd name="connsiteX19" fmla="*/ 1436370 w 1905000"/>
                  <a:gd name="connsiteY19" fmla="*/ 483870 h 1699260"/>
                  <a:gd name="connsiteX20" fmla="*/ 1470660 w 1905000"/>
                  <a:gd name="connsiteY20" fmla="*/ 236220 h 1699260"/>
                  <a:gd name="connsiteX21" fmla="*/ 1322070 w 1905000"/>
                  <a:gd name="connsiteY21" fmla="*/ 300990 h 1699260"/>
                  <a:gd name="connsiteX22" fmla="*/ 1504950 w 1905000"/>
                  <a:gd name="connsiteY22" fmla="*/ 45720 h 1699260"/>
                  <a:gd name="connsiteX23" fmla="*/ 1504950 w 1905000"/>
                  <a:gd name="connsiteY23" fmla="*/ 0 h 1699260"/>
                  <a:gd name="connsiteX24" fmla="*/ 1074420 w 1905000"/>
                  <a:gd name="connsiteY24" fmla="*/ 346710 h 1699260"/>
                  <a:gd name="connsiteX25" fmla="*/ 1089660 w 1905000"/>
                  <a:gd name="connsiteY25" fmla="*/ 609600 h 1699260"/>
                  <a:gd name="connsiteX26" fmla="*/ 1013460 w 1905000"/>
                  <a:gd name="connsiteY26" fmla="*/ 762000 h 1699260"/>
                  <a:gd name="connsiteX27" fmla="*/ 483870 w 1905000"/>
                  <a:gd name="connsiteY27" fmla="*/ 971550 h 1699260"/>
                  <a:gd name="connsiteX28" fmla="*/ 373380 w 1905000"/>
                  <a:gd name="connsiteY28" fmla="*/ 1112520 h 1699260"/>
                  <a:gd name="connsiteX29" fmla="*/ 167640 w 1905000"/>
                  <a:gd name="connsiteY29" fmla="*/ 1188720 h 1699260"/>
                  <a:gd name="connsiteX30" fmla="*/ 217170 w 1905000"/>
                  <a:gd name="connsiteY30" fmla="*/ 1303020 h 1699260"/>
                  <a:gd name="connsiteX31" fmla="*/ 7620 w 1905000"/>
                  <a:gd name="connsiteY31" fmla="*/ 1482090 h 1699260"/>
                  <a:gd name="connsiteX32" fmla="*/ 0 w 1905000"/>
                  <a:gd name="connsiteY32" fmla="*/ 1699260 h 1699260"/>
                  <a:gd name="connsiteX33" fmla="*/ 1905000 w 1905000"/>
                  <a:gd name="connsiteY33" fmla="*/ 1699260 h 1699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905000" h="1699260">
                    <a:moveTo>
                      <a:pt x="1905000" y="1699260"/>
                    </a:moveTo>
                    <a:lnTo>
                      <a:pt x="1893570" y="1615440"/>
                    </a:lnTo>
                    <a:lnTo>
                      <a:pt x="1741170" y="1520190"/>
                    </a:lnTo>
                    <a:lnTo>
                      <a:pt x="1729740" y="1493520"/>
                    </a:lnTo>
                    <a:lnTo>
                      <a:pt x="1607820" y="1463040"/>
                    </a:lnTo>
                    <a:lnTo>
                      <a:pt x="1287780" y="1421130"/>
                    </a:lnTo>
                    <a:lnTo>
                      <a:pt x="1245870" y="1386840"/>
                    </a:lnTo>
                    <a:lnTo>
                      <a:pt x="1242060" y="1322070"/>
                    </a:lnTo>
                    <a:lnTo>
                      <a:pt x="1253490" y="1333500"/>
                    </a:lnTo>
                    <a:lnTo>
                      <a:pt x="1413510" y="1329690"/>
                    </a:lnTo>
                    <a:lnTo>
                      <a:pt x="1584960" y="1261110"/>
                    </a:lnTo>
                    <a:lnTo>
                      <a:pt x="1493520" y="1173480"/>
                    </a:lnTo>
                    <a:lnTo>
                      <a:pt x="1428750" y="1116330"/>
                    </a:lnTo>
                    <a:lnTo>
                      <a:pt x="1443990" y="1032510"/>
                    </a:lnTo>
                    <a:lnTo>
                      <a:pt x="1546860" y="864870"/>
                    </a:lnTo>
                    <a:lnTo>
                      <a:pt x="1565910" y="624840"/>
                    </a:lnTo>
                    <a:lnTo>
                      <a:pt x="1546860" y="563880"/>
                    </a:lnTo>
                    <a:lnTo>
                      <a:pt x="1405890" y="510540"/>
                    </a:lnTo>
                    <a:lnTo>
                      <a:pt x="1398270" y="506730"/>
                    </a:lnTo>
                    <a:lnTo>
                      <a:pt x="1436370" y="483870"/>
                    </a:lnTo>
                    <a:lnTo>
                      <a:pt x="1470660" y="236220"/>
                    </a:lnTo>
                    <a:lnTo>
                      <a:pt x="1322070" y="300990"/>
                    </a:lnTo>
                    <a:lnTo>
                      <a:pt x="1504950" y="45720"/>
                    </a:lnTo>
                    <a:lnTo>
                      <a:pt x="1504950" y="0"/>
                    </a:lnTo>
                    <a:lnTo>
                      <a:pt x="1074420" y="346710"/>
                    </a:lnTo>
                    <a:lnTo>
                      <a:pt x="1089660" y="609600"/>
                    </a:lnTo>
                    <a:lnTo>
                      <a:pt x="1013460" y="762000"/>
                    </a:lnTo>
                    <a:lnTo>
                      <a:pt x="483870" y="971550"/>
                    </a:lnTo>
                    <a:lnTo>
                      <a:pt x="373380" y="1112520"/>
                    </a:lnTo>
                    <a:lnTo>
                      <a:pt x="167640" y="1188720"/>
                    </a:lnTo>
                    <a:lnTo>
                      <a:pt x="217170" y="1303020"/>
                    </a:lnTo>
                    <a:lnTo>
                      <a:pt x="7620" y="1482090"/>
                    </a:lnTo>
                    <a:lnTo>
                      <a:pt x="0" y="1699260"/>
                    </a:lnTo>
                    <a:lnTo>
                      <a:pt x="1905000" y="169926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3677284" y="2462891"/>
                <a:ext cx="457200" cy="423863"/>
              </a:xfrm>
              <a:custGeom>
                <a:avLst/>
                <a:gdLst>
                  <a:gd name="connsiteX0" fmla="*/ 457200 w 457200"/>
                  <a:gd name="connsiteY0" fmla="*/ 0 h 423863"/>
                  <a:gd name="connsiteX1" fmla="*/ 423863 w 457200"/>
                  <a:gd name="connsiteY1" fmla="*/ 80963 h 423863"/>
                  <a:gd name="connsiteX2" fmla="*/ 352425 w 457200"/>
                  <a:gd name="connsiteY2" fmla="*/ 142875 h 423863"/>
                  <a:gd name="connsiteX3" fmla="*/ 195263 w 457200"/>
                  <a:gd name="connsiteY3" fmla="*/ 280988 h 423863"/>
                  <a:gd name="connsiteX4" fmla="*/ 47625 w 457200"/>
                  <a:gd name="connsiteY4" fmla="*/ 381000 h 423863"/>
                  <a:gd name="connsiteX5" fmla="*/ 0 w 457200"/>
                  <a:gd name="connsiteY5" fmla="*/ 423863 h 423863"/>
                  <a:gd name="connsiteX6" fmla="*/ 4763 w 457200"/>
                  <a:gd name="connsiteY6" fmla="*/ 366713 h 423863"/>
                  <a:gd name="connsiteX7" fmla="*/ 261938 w 457200"/>
                  <a:gd name="connsiteY7" fmla="*/ 152400 h 423863"/>
                  <a:gd name="connsiteX8" fmla="*/ 333375 w 457200"/>
                  <a:gd name="connsiteY8" fmla="*/ 114300 h 423863"/>
                  <a:gd name="connsiteX9" fmla="*/ 395288 w 457200"/>
                  <a:gd name="connsiteY9" fmla="*/ 23813 h 423863"/>
                  <a:gd name="connsiteX10" fmla="*/ 457200 w 457200"/>
                  <a:gd name="connsiteY10" fmla="*/ 0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0" h="423863">
                    <a:moveTo>
                      <a:pt x="457200" y="0"/>
                    </a:moveTo>
                    <a:lnTo>
                      <a:pt x="423863" y="80963"/>
                    </a:lnTo>
                    <a:lnTo>
                      <a:pt x="352425" y="142875"/>
                    </a:lnTo>
                    <a:lnTo>
                      <a:pt x="195263" y="280988"/>
                    </a:lnTo>
                    <a:lnTo>
                      <a:pt x="47625" y="381000"/>
                    </a:lnTo>
                    <a:lnTo>
                      <a:pt x="0" y="423863"/>
                    </a:lnTo>
                    <a:lnTo>
                      <a:pt x="4763" y="366713"/>
                    </a:lnTo>
                    <a:lnTo>
                      <a:pt x="261938" y="152400"/>
                    </a:lnTo>
                    <a:lnTo>
                      <a:pt x="333375" y="114300"/>
                    </a:lnTo>
                    <a:lnTo>
                      <a:pt x="395288" y="23813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6FB2C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13220084" y="2477639"/>
                <a:ext cx="900113" cy="1900238"/>
              </a:xfrm>
              <a:custGeom>
                <a:avLst/>
                <a:gdLst>
                  <a:gd name="connsiteX0" fmla="*/ 900113 w 900113"/>
                  <a:gd name="connsiteY0" fmla="*/ 0 h 1900238"/>
                  <a:gd name="connsiteX1" fmla="*/ 833438 w 900113"/>
                  <a:gd name="connsiteY1" fmla="*/ 4763 h 1900238"/>
                  <a:gd name="connsiteX2" fmla="*/ 719138 w 900113"/>
                  <a:gd name="connsiteY2" fmla="*/ 95250 h 1900238"/>
                  <a:gd name="connsiteX3" fmla="*/ 642938 w 900113"/>
                  <a:gd name="connsiteY3" fmla="*/ 157163 h 1900238"/>
                  <a:gd name="connsiteX4" fmla="*/ 514350 w 900113"/>
                  <a:gd name="connsiteY4" fmla="*/ 252413 h 1900238"/>
                  <a:gd name="connsiteX5" fmla="*/ 381000 w 900113"/>
                  <a:gd name="connsiteY5" fmla="*/ 319088 h 1900238"/>
                  <a:gd name="connsiteX6" fmla="*/ 352425 w 900113"/>
                  <a:gd name="connsiteY6" fmla="*/ 376238 h 1900238"/>
                  <a:gd name="connsiteX7" fmla="*/ 295275 w 900113"/>
                  <a:gd name="connsiteY7" fmla="*/ 381000 h 1900238"/>
                  <a:gd name="connsiteX8" fmla="*/ 228600 w 900113"/>
                  <a:gd name="connsiteY8" fmla="*/ 533400 h 1900238"/>
                  <a:gd name="connsiteX9" fmla="*/ 209550 w 900113"/>
                  <a:gd name="connsiteY9" fmla="*/ 661988 h 1900238"/>
                  <a:gd name="connsiteX10" fmla="*/ 161925 w 900113"/>
                  <a:gd name="connsiteY10" fmla="*/ 809625 h 1900238"/>
                  <a:gd name="connsiteX11" fmla="*/ 80963 w 900113"/>
                  <a:gd name="connsiteY11" fmla="*/ 1076325 h 1900238"/>
                  <a:gd name="connsiteX12" fmla="*/ 0 w 900113"/>
                  <a:gd name="connsiteY12" fmla="*/ 1143000 h 1900238"/>
                  <a:gd name="connsiteX13" fmla="*/ 4763 w 900113"/>
                  <a:gd name="connsiteY13" fmla="*/ 1509713 h 1900238"/>
                  <a:gd name="connsiteX14" fmla="*/ 66675 w 900113"/>
                  <a:gd name="connsiteY14" fmla="*/ 1676400 h 1900238"/>
                  <a:gd name="connsiteX15" fmla="*/ 66675 w 900113"/>
                  <a:gd name="connsiteY15" fmla="*/ 1785938 h 1900238"/>
                  <a:gd name="connsiteX16" fmla="*/ 14288 w 900113"/>
                  <a:gd name="connsiteY16" fmla="*/ 1900238 h 1900238"/>
                  <a:gd name="connsiteX17" fmla="*/ 109538 w 900113"/>
                  <a:gd name="connsiteY17" fmla="*/ 1876425 h 1900238"/>
                  <a:gd name="connsiteX18" fmla="*/ 261938 w 900113"/>
                  <a:gd name="connsiteY18" fmla="*/ 1557338 h 1900238"/>
                  <a:gd name="connsiteX19" fmla="*/ 276225 w 900113"/>
                  <a:gd name="connsiteY19" fmla="*/ 1500188 h 1900238"/>
                  <a:gd name="connsiteX20" fmla="*/ 314325 w 900113"/>
                  <a:gd name="connsiteY20" fmla="*/ 1390650 h 1900238"/>
                  <a:gd name="connsiteX21" fmla="*/ 319088 w 900113"/>
                  <a:gd name="connsiteY21" fmla="*/ 1147763 h 1900238"/>
                  <a:gd name="connsiteX22" fmla="*/ 433388 w 900113"/>
                  <a:gd name="connsiteY22" fmla="*/ 862013 h 1900238"/>
                  <a:gd name="connsiteX23" fmla="*/ 457200 w 900113"/>
                  <a:gd name="connsiteY23" fmla="*/ 614363 h 1900238"/>
                  <a:gd name="connsiteX24" fmla="*/ 447675 w 900113"/>
                  <a:gd name="connsiteY24" fmla="*/ 423863 h 1900238"/>
                  <a:gd name="connsiteX25" fmla="*/ 442913 w 900113"/>
                  <a:gd name="connsiteY25" fmla="*/ 433388 h 1900238"/>
                  <a:gd name="connsiteX26" fmla="*/ 447675 w 900113"/>
                  <a:gd name="connsiteY26" fmla="*/ 366713 h 1900238"/>
                  <a:gd name="connsiteX27" fmla="*/ 700088 w 900113"/>
                  <a:gd name="connsiteY27" fmla="*/ 157163 h 1900238"/>
                  <a:gd name="connsiteX28" fmla="*/ 785813 w 900113"/>
                  <a:gd name="connsiteY28" fmla="*/ 119063 h 1900238"/>
                  <a:gd name="connsiteX29" fmla="*/ 823913 w 900113"/>
                  <a:gd name="connsiteY29" fmla="*/ 33338 h 1900238"/>
                  <a:gd name="connsiteX30" fmla="*/ 900113 w 900113"/>
                  <a:gd name="connsiteY30" fmla="*/ 0 h 19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0113" h="1900238">
                    <a:moveTo>
                      <a:pt x="900113" y="0"/>
                    </a:moveTo>
                    <a:lnTo>
                      <a:pt x="833438" y="4763"/>
                    </a:lnTo>
                    <a:lnTo>
                      <a:pt x="719138" y="95250"/>
                    </a:lnTo>
                    <a:lnTo>
                      <a:pt x="642938" y="157163"/>
                    </a:lnTo>
                    <a:lnTo>
                      <a:pt x="514350" y="252413"/>
                    </a:lnTo>
                    <a:lnTo>
                      <a:pt x="381000" y="319088"/>
                    </a:lnTo>
                    <a:lnTo>
                      <a:pt x="352425" y="376238"/>
                    </a:lnTo>
                    <a:lnTo>
                      <a:pt x="295275" y="381000"/>
                    </a:lnTo>
                    <a:lnTo>
                      <a:pt x="228600" y="533400"/>
                    </a:lnTo>
                    <a:lnTo>
                      <a:pt x="209550" y="661988"/>
                    </a:lnTo>
                    <a:lnTo>
                      <a:pt x="161925" y="809625"/>
                    </a:lnTo>
                    <a:lnTo>
                      <a:pt x="80963" y="1076325"/>
                    </a:lnTo>
                    <a:lnTo>
                      <a:pt x="0" y="1143000"/>
                    </a:lnTo>
                    <a:cubicBezTo>
                      <a:pt x="1588" y="1265238"/>
                      <a:pt x="3175" y="1387475"/>
                      <a:pt x="4763" y="1509713"/>
                    </a:cubicBezTo>
                    <a:lnTo>
                      <a:pt x="66675" y="1676400"/>
                    </a:lnTo>
                    <a:lnTo>
                      <a:pt x="66675" y="1785938"/>
                    </a:lnTo>
                    <a:lnTo>
                      <a:pt x="14288" y="1900238"/>
                    </a:lnTo>
                    <a:lnTo>
                      <a:pt x="109538" y="1876425"/>
                    </a:lnTo>
                    <a:lnTo>
                      <a:pt x="261938" y="1557338"/>
                    </a:lnTo>
                    <a:lnTo>
                      <a:pt x="276225" y="1500188"/>
                    </a:lnTo>
                    <a:lnTo>
                      <a:pt x="314325" y="1390650"/>
                    </a:lnTo>
                    <a:cubicBezTo>
                      <a:pt x="315913" y="1309688"/>
                      <a:pt x="317500" y="1228725"/>
                      <a:pt x="319088" y="1147763"/>
                    </a:cubicBezTo>
                    <a:lnTo>
                      <a:pt x="433388" y="862013"/>
                    </a:lnTo>
                    <a:lnTo>
                      <a:pt x="457200" y="614363"/>
                    </a:lnTo>
                    <a:lnTo>
                      <a:pt x="447675" y="423863"/>
                    </a:lnTo>
                    <a:lnTo>
                      <a:pt x="442913" y="433388"/>
                    </a:lnTo>
                    <a:lnTo>
                      <a:pt x="447675" y="366713"/>
                    </a:lnTo>
                    <a:lnTo>
                      <a:pt x="700088" y="157163"/>
                    </a:lnTo>
                    <a:lnTo>
                      <a:pt x="785813" y="119063"/>
                    </a:lnTo>
                    <a:lnTo>
                      <a:pt x="823913" y="33338"/>
                    </a:lnTo>
                    <a:lnTo>
                      <a:pt x="900113" y="0"/>
                    </a:lnTo>
                    <a:close/>
                  </a:path>
                </a:pathLst>
              </a:custGeom>
              <a:solidFill>
                <a:srgbClr val="96CE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21388954">
                <a:off x="13324398" y="4033069"/>
                <a:ext cx="157163" cy="304800"/>
              </a:xfrm>
              <a:custGeom>
                <a:avLst/>
                <a:gdLst>
                  <a:gd name="connsiteX0" fmla="*/ 0 w 157163"/>
                  <a:gd name="connsiteY0" fmla="*/ 304800 h 304800"/>
                  <a:gd name="connsiteX1" fmla="*/ 152400 w 157163"/>
                  <a:gd name="connsiteY1" fmla="*/ 180975 h 304800"/>
                  <a:gd name="connsiteX2" fmla="*/ 157163 w 157163"/>
                  <a:gd name="connsiteY2" fmla="*/ 0 h 304800"/>
                  <a:gd name="connsiteX3" fmla="*/ 0 w 157163"/>
                  <a:gd name="connsiteY3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3" h="304800">
                    <a:moveTo>
                      <a:pt x="0" y="304800"/>
                    </a:moveTo>
                    <a:lnTo>
                      <a:pt x="152400" y="180975"/>
                    </a:lnTo>
                    <a:lnTo>
                      <a:pt x="157163" y="0"/>
                    </a:ln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>
                <a:off x="11724659" y="3261545"/>
                <a:ext cx="1614488" cy="2357438"/>
              </a:xfrm>
              <a:custGeom>
                <a:avLst/>
                <a:gdLst>
                  <a:gd name="connsiteX0" fmla="*/ 1614488 w 1614488"/>
                  <a:gd name="connsiteY0" fmla="*/ 1095375 h 2357438"/>
                  <a:gd name="connsiteX1" fmla="*/ 1609725 w 1614488"/>
                  <a:gd name="connsiteY1" fmla="*/ 1223963 h 2357438"/>
                  <a:gd name="connsiteX2" fmla="*/ 1576388 w 1614488"/>
                  <a:gd name="connsiteY2" fmla="*/ 1276350 h 2357438"/>
                  <a:gd name="connsiteX3" fmla="*/ 1547813 w 1614488"/>
                  <a:gd name="connsiteY3" fmla="*/ 1385888 h 2357438"/>
                  <a:gd name="connsiteX4" fmla="*/ 1423988 w 1614488"/>
                  <a:gd name="connsiteY4" fmla="*/ 1576388 h 2357438"/>
                  <a:gd name="connsiteX5" fmla="*/ 1314450 w 1614488"/>
                  <a:gd name="connsiteY5" fmla="*/ 1690688 h 2357438"/>
                  <a:gd name="connsiteX6" fmla="*/ 1042988 w 1614488"/>
                  <a:gd name="connsiteY6" fmla="*/ 2128838 h 2357438"/>
                  <a:gd name="connsiteX7" fmla="*/ 876300 w 1614488"/>
                  <a:gd name="connsiteY7" fmla="*/ 2357438 h 2357438"/>
                  <a:gd name="connsiteX8" fmla="*/ 723900 w 1614488"/>
                  <a:gd name="connsiteY8" fmla="*/ 2162175 h 2357438"/>
                  <a:gd name="connsiteX9" fmla="*/ 609600 w 1614488"/>
                  <a:gd name="connsiteY9" fmla="*/ 2000250 h 2357438"/>
                  <a:gd name="connsiteX10" fmla="*/ 528638 w 1614488"/>
                  <a:gd name="connsiteY10" fmla="*/ 1828800 h 2357438"/>
                  <a:gd name="connsiteX11" fmla="*/ 495300 w 1614488"/>
                  <a:gd name="connsiteY11" fmla="*/ 1643063 h 2357438"/>
                  <a:gd name="connsiteX12" fmla="*/ 457200 w 1614488"/>
                  <a:gd name="connsiteY12" fmla="*/ 1419225 h 2357438"/>
                  <a:gd name="connsiteX13" fmla="*/ 447675 w 1614488"/>
                  <a:gd name="connsiteY13" fmla="*/ 1362075 h 2357438"/>
                  <a:gd name="connsiteX14" fmla="*/ 304800 w 1614488"/>
                  <a:gd name="connsiteY14" fmla="*/ 1171575 h 2357438"/>
                  <a:gd name="connsiteX15" fmla="*/ 180975 w 1614488"/>
                  <a:gd name="connsiteY15" fmla="*/ 1009650 h 2357438"/>
                  <a:gd name="connsiteX16" fmla="*/ 147638 w 1614488"/>
                  <a:gd name="connsiteY16" fmla="*/ 890588 h 2357438"/>
                  <a:gd name="connsiteX17" fmla="*/ 190500 w 1614488"/>
                  <a:gd name="connsiteY17" fmla="*/ 752475 h 2357438"/>
                  <a:gd name="connsiteX18" fmla="*/ 195263 w 1614488"/>
                  <a:gd name="connsiteY18" fmla="*/ 595313 h 2357438"/>
                  <a:gd name="connsiteX19" fmla="*/ 166688 w 1614488"/>
                  <a:gd name="connsiteY19" fmla="*/ 476250 h 2357438"/>
                  <a:gd name="connsiteX20" fmla="*/ 147638 w 1614488"/>
                  <a:gd name="connsiteY20" fmla="*/ 452438 h 2357438"/>
                  <a:gd name="connsiteX21" fmla="*/ 0 w 1614488"/>
                  <a:gd name="connsiteY21" fmla="*/ 61913 h 2357438"/>
                  <a:gd name="connsiteX22" fmla="*/ 585788 w 1614488"/>
                  <a:gd name="connsiteY22" fmla="*/ 38100 h 2357438"/>
                  <a:gd name="connsiteX23" fmla="*/ 685800 w 1614488"/>
                  <a:gd name="connsiteY23" fmla="*/ 185738 h 2357438"/>
                  <a:gd name="connsiteX24" fmla="*/ 771525 w 1614488"/>
                  <a:gd name="connsiteY24" fmla="*/ 457200 h 2357438"/>
                  <a:gd name="connsiteX25" fmla="*/ 766763 w 1614488"/>
                  <a:gd name="connsiteY25" fmla="*/ 504825 h 2357438"/>
                  <a:gd name="connsiteX26" fmla="*/ 733425 w 1614488"/>
                  <a:gd name="connsiteY26" fmla="*/ 533400 h 2357438"/>
                  <a:gd name="connsiteX27" fmla="*/ 366713 w 1614488"/>
                  <a:gd name="connsiteY27" fmla="*/ 790575 h 2357438"/>
                  <a:gd name="connsiteX28" fmla="*/ 366713 w 1614488"/>
                  <a:gd name="connsiteY28" fmla="*/ 819150 h 2357438"/>
                  <a:gd name="connsiteX29" fmla="*/ 695325 w 1614488"/>
                  <a:gd name="connsiteY29" fmla="*/ 1166813 h 2357438"/>
                  <a:gd name="connsiteX30" fmla="*/ 766763 w 1614488"/>
                  <a:gd name="connsiteY30" fmla="*/ 1971675 h 2357438"/>
                  <a:gd name="connsiteX31" fmla="*/ 1009650 w 1614488"/>
                  <a:gd name="connsiteY31" fmla="*/ 1390650 h 2357438"/>
                  <a:gd name="connsiteX32" fmla="*/ 971550 w 1614488"/>
                  <a:gd name="connsiteY32" fmla="*/ 1133475 h 2357438"/>
                  <a:gd name="connsiteX33" fmla="*/ 1014413 w 1614488"/>
                  <a:gd name="connsiteY33" fmla="*/ 828675 h 2357438"/>
                  <a:gd name="connsiteX34" fmla="*/ 976313 w 1614488"/>
                  <a:gd name="connsiteY34" fmla="*/ 561975 h 2357438"/>
                  <a:gd name="connsiteX35" fmla="*/ 957263 w 1614488"/>
                  <a:gd name="connsiteY35" fmla="*/ 490538 h 2357438"/>
                  <a:gd name="connsiteX36" fmla="*/ 990600 w 1614488"/>
                  <a:gd name="connsiteY36" fmla="*/ 381000 h 2357438"/>
                  <a:gd name="connsiteX37" fmla="*/ 1004888 w 1614488"/>
                  <a:gd name="connsiteY37" fmla="*/ 133350 h 2357438"/>
                  <a:gd name="connsiteX38" fmla="*/ 1004888 w 1614488"/>
                  <a:gd name="connsiteY38" fmla="*/ 133350 h 2357438"/>
                  <a:gd name="connsiteX39" fmla="*/ 1052513 w 1614488"/>
                  <a:gd name="connsiteY39" fmla="*/ 0 h 2357438"/>
                  <a:gd name="connsiteX40" fmla="*/ 1271588 w 1614488"/>
                  <a:gd name="connsiteY40" fmla="*/ 14288 h 2357438"/>
                  <a:gd name="connsiteX41" fmla="*/ 1209675 w 1614488"/>
                  <a:gd name="connsiteY41" fmla="*/ 100013 h 2357438"/>
                  <a:gd name="connsiteX42" fmla="*/ 1162050 w 1614488"/>
                  <a:gd name="connsiteY42" fmla="*/ 176213 h 2357438"/>
                  <a:gd name="connsiteX43" fmla="*/ 1133475 w 1614488"/>
                  <a:gd name="connsiteY43" fmla="*/ 223838 h 2357438"/>
                  <a:gd name="connsiteX44" fmla="*/ 1143000 w 1614488"/>
                  <a:gd name="connsiteY44" fmla="*/ 300038 h 2357438"/>
                  <a:gd name="connsiteX45" fmla="*/ 1147763 w 1614488"/>
                  <a:gd name="connsiteY45" fmla="*/ 342900 h 2357438"/>
                  <a:gd name="connsiteX46" fmla="*/ 1176338 w 1614488"/>
                  <a:gd name="connsiteY46" fmla="*/ 376238 h 2357438"/>
                  <a:gd name="connsiteX47" fmla="*/ 1276350 w 1614488"/>
                  <a:gd name="connsiteY47" fmla="*/ 490538 h 2357438"/>
                  <a:gd name="connsiteX48" fmla="*/ 1300163 w 1614488"/>
                  <a:gd name="connsiteY48" fmla="*/ 561975 h 2357438"/>
                  <a:gd name="connsiteX49" fmla="*/ 1271588 w 1614488"/>
                  <a:gd name="connsiteY49" fmla="*/ 614363 h 2357438"/>
                  <a:gd name="connsiteX50" fmla="*/ 1247775 w 1614488"/>
                  <a:gd name="connsiteY50" fmla="*/ 690563 h 2357438"/>
                  <a:gd name="connsiteX51" fmla="*/ 1238250 w 1614488"/>
                  <a:gd name="connsiteY51" fmla="*/ 842963 h 2357438"/>
                  <a:gd name="connsiteX52" fmla="*/ 1238250 w 1614488"/>
                  <a:gd name="connsiteY52" fmla="*/ 1009650 h 2357438"/>
                  <a:gd name="connsiteX53" fmla="*/ 1162050 w 1614488"/>
                  <a:gd name="connsiteY53" fmla="*/ 1228725 h 2357438"/>
                  <a:gd name="connsiteX54" fmla="*/ 1162050 w 1614488"/>
                  <a:gd name="connsiteY54" fmla="*/ 1300163 h 2357438"/>
                  <a:gd name="connsiteX55" fmla="*/ 990600 w 1614488"/>
                  <a:gd name="connsiteY55" fmla="*/ 1652588 h 2357438"/>
                  <a:gd name="connsiteX56" fmla="*/ 914400 w 1614488"/>
                  <a:gd name="connsiteY56" fmla="*/ 1819275 h 2357438"/>
                  <a:gd name="connsiteX57" fmla="*/ 876300 w 1614488"/>
                  <a:gd name="connsiteY57" fmla="*/ 1933575 h 2357438"/>
                  <a:gd name="connsiteX58" fmla="*/ 876300 w 1614488"/>
                  <a:gd name="connsiteY58" fmla="*/ 2052638 h 2357438"/>
                  <a:gd name="connsiteX59" fmla="*/ 900113 w 1614488"/>
                  <a:gd name="connsiteY59" fmla="*/ 2209800 h 2357438"/>
                  <a:gd name="connsiteX60" fmla="*/ 919163 w 1614488"/>
                  <a:gd name="connsiteY60" fmla="*/ 2038350 h 2357438"/>
                  <a:gd name="connsiteX61" fmla="*/ 1090613 w 1614488"/>
                  <a:gd name="connsiteY61" fmla="*/ 1843088 h 2357438"/>
                  <a:gd name="connsiteX62" fmla="*/ 1185863 w 1614488"/>
                  <a:gd name="connsiteY62" fmla="*/ 1657350 h 2357438"/>
                  <a:gd name="connsiteX63" fmla="*/ 1262063 w 1614488"/>
                  <a:gd name="connsiteY63" fmla="*/ 1462088 h 2357438"/>
                  <a:gd name="connsiteX64" fmla="*/ 1338263 w 1614488"/>
                  <a:gd name="connsiteY64" fmla="*/ 1338263 h 2357438"/>
                  <a:gd name="connsiteX65" fmla="*/ 1428750 w 1614488"/>
                  <a:gd name="connsiteY65" fmla="*/ 1252538 h 2357438"/>
                  <a:gd name="connsiteX66" fmla="*/ 1533525 w 1614488"/>
                  <a:gd name="connsiteY66" fmla="*/ 1114425 h 2357438"/>
                  <a:gd name="connsiteX67" fmla="*/ 1614488 w 1614488"/>
                  <a:gd name="connsiteY67" fmla="*/ 1095375 h 235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614488" h="2357438">
                    <a:moveTo>
                      <a:pt x="1614488" y="1095375"/>
                    </a:moveTo>
                    <a:lnTo>
                      <a:pt x="1609725" y="1223963"/>
                    </a:lnTo>
                    <a:lnTo>
                      <a:pt x="1576388" y="1276350"/>
                    </a:lnTo>
                    <a:lnTo>
                      <a:pt x="1547813" y="1385888"/>
                    </a:lnTo>
                    <a:lnTo>
                      <a:pt x="1423988" y="1576388"/>
                    </a:lnTo>
                    <a:lnTo>
                      <a:pt x="1314450" y="1690688"/>
                    </a:lnTo>
                    <a:lnTo>
                      <a:pt x="1042988" y="2128838"/>
                    </a:lnTo>
                    <a:lnTo>
                      <a:pt x="876300" y="2357438"/>
                    </a:lnTo>
                    <a:lnTo>
                      <a:pt x="723900" y="2162175"/>
                    </a:lnTo>
                    <a:lnTo>
                      <a:pt x="609600" y="2000250"/>
                    </a:lnTo>
                    <a:lnTo>
                      <a:pt x="528638" y="1828800"/>
                    </a:lnTo>
                    <a:lnTo>
                      <a:pt x="495300" y="1643063"/>
                    </a:lnTo>
                    <a:lnTo>
                      <a:pt x="457200" y="1419225"/>
                    </a:lnTo>
                    <a:lnTo>
                      <a:pt x="447675" y="1362075"/>
                    </a:lnTo>
                    <a:lnTo>
                      <a:pt x="304800" y="1171575"/>
                    </a:lnTo>
                    <a:lnTo>
                      <a:pt x="180975" y="1009650"/>
                    </a:lnTo>
                    <a:lnTo>
                      <a:pt x="147638" y="890588"/>
                    </a:lnTo>
                    <a:lnTo>
                      <a:pt x="190500" y="752475"/>
                    </a:lnTo>
                    <a:lnTo>
                      <a:pt x="195263" y="595313"/>
                    </a:lnTo>
                    <a:lnTo>
                      <a:pt x="166688" y="476250"/>
                    </a:lnTo>
                    <a:lnTo>
                      <a:pt x="147638" y="452438"/>
                    </a:lnTo>
                    <a:lnTo>
                      <a:pt x="0" y="61913"/>
                    </a:lnTo>
                    <a:lnTo>
                      <a:pt x="585788" y="38100"/>
                    </a:lnTo>
                    <a:lnTo>
                      <a:pt x="685800" y="185738"/>
                    </a:lnTo>
                    <a:lnTo>
                      <a:pt x="771525" y="457200"/>
                    </a:lnTo>
                    <a:lnTo>
                      <a:pt x="766763" y="504825"/>
                    </a:lnTo>
                    <a:lnTo>
                      <a:pt x="733425" y="533400"/>
                    </a:lnTo>
                    <a:lnTo>
                      <a:pt x="366713" y="790575"/>
                    </a:lnTo>
                    <a:lnTo>
                      <a:pt x="366713" y="819150"/>
                    </a:lnTo>
                    <a:lnTo>
                      <a:pt x="695325" y="1166813"/>
                    </a:lnTo>
                    <a:lnTo>
                      <a:pt x="766763" y="1971675"/>
                    </a:lnTo>
                    <a:lnTo>
                      <a:pt x="1009650" y="1390650"/>
                    </a:lnTo>
                    <a:lnTo>
                      <a:pt x="971550" y="1133475"/>
                    </a:lnTo>
                    <a:lnTo>
                      <a:pt x="1014413" y="828675"/>
                    </a:lnTo>
                    <a:lnTo>
                      <a:pt x="976313" y="561975"/>
                    </a:lnTo>
                    <a:lnTo>
                      <a:pt x="957263" y="490538"/>
                    </a:lnTo>
                    <a:lnTo>
                      <a:pt x="990600" y="381000"/>
                    </a:lnTo>
                    <a:lnTo>
                      <a:pt x="1004888" y="133350"/>
                    </a:lnTo>
                    <a:lnTo>
                      <a:pt x="1004888" y="133350"/>
                    </a:lnTo>
                    <a:lnTo>
                      <a:pt x="1052513" y="0"/>
                    </a:lnTo>
                    <a:lnTo>
                      <a:pt x="1271588" y="14288"/>
                    </a:lnTo>
                    <a:lnTo>
                      <a:pt x="1209675" y="100013"/>
                    </a:lnTo>
                    <a:lnTo>
                      <a:pt x="1162050" y="176213"/>
                    </a:lnTo>
                    <a:lnTo>
                      <a:pt x="1133475" y="223838"/>
                    </a:lnTo>
                    <a:lnTo>
                      <a:pt x="1143000" y="300038"/>
                    </a:lnTo>
                    <a:lnTo>
                      <a:pt x="1147763" y="342900"/>
                    </a:lnTo>
                    <a:lnTo>
                      <a:pt x="1176338" y="376238"/>
                    </a:lnTo>
                    <a:lnTo>
                      <a:pt x="1276350" y="490538"/>
                    </a:lnTo>
                    <a:lnTo>
                      <a:pt x="1300163" y="561975"/>
                    </a:lnTo>
                    <a:lnTo>
                      <a:pt x="1271588" y="614363"/>
                    </a:lnTo>
                    <a:lnTo>
                      <a:pt x="1247775" y="690563"/>
                    </a:lnTo>
                    <a:lnTo>
                      <a:pt x="1238250" y="842963"/>
                    </a:lnTo>
                    <a:lnTo>
                      <a:pt x="1238250" y="1009650"/>
                    </a:lnTo>
                    <a:lnTo>
                      <a:pt x="1162050" y="1228725"/>
                    </a:lnTo>
                    <a:lnTo>
                      <a:pt x="1162050" y="1300163"/>
                    </a:lnTo>
                    <a:lnTo>
                      <a:pt x="990600" y="1652588"/>
                    </a:lnTo>
                    <a:lnTo>
                      <a:pt x="914400" y="1819275"/>
                    </a:lnTo>
                    <a:lnTo>
                      <a:pt x="876300" y="1933575"/>
                    </a:lnTo>
                    <a:lnTo>
                      <a:pt x="876300" y="2052638"/>
                    </a:lnTo>
                    <a:lnTo>
                      <a:pt x="900113" y="2209800"/>
                    </a:lnTo>
                    <a:lnTo>
                      <a:pt x="919163" y="2038350"/>
                    </a:lnTo>
                    <a:lnTo>
                      <a:pt x="1090613" y="1843088"/>
                    </a:lnTo>
                    <a:lnTo>
                      <a:pt x="1185863" y="1657350"/>
                    </a:lnTo>
                    <a:lnTo>
                      <a:pt x="1262063" y="1462088"/>
                    </a:lnTo>
                    <a:lnTo>
                      <a:pt x="1338263" y="1338263"/>
                    </a:lnTo>
                    <a:lnTo>
                      <a:pt x="1428750" y="1252538"/>
                    </a:lnTo>
                    <a:lnTo>
                      <a:pt x="1533525" y="1114425"/>
                    </a:lnTo>
                    <a:lnTo>
                      <a:pt x="1614488" y="1095375"/>
                    </a:lnTo>
                    <a:close/>
                  </a:path>
                </a:pathLst>
              </a:custGeom>
              <a:solidFill>
                <a:srgbClr val="97CDE9"/>
              </a:solidFill>
              <a:ln w="12700" cap="flat" cmpd="sng" algn="ctr">
                <a:solidFill>
                  <a:srgbClr val="98CDE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12758122" y="2466207"/>
                <a:ext cx="519112" cy="814388"/>
              </a:xfrm>
              <a:custGeom>
                <a:avLst/>
                <a:gdLst>
                  <a:gd name="connsiteX0" fmla="*/ 285750 w 519112"/>
                  <a:gd name="connsiteY0" fmla="*/ 0 h 814388"/>
                  <a:gd name="connsiteX1" fmla="*/ 361950 w 519112"/>
                  <a:gd name="connsiteY1" fmla="*/ 4763 h 814388"/>
                  <a:gd name="connsiteX2" fmla="*/ 442912 w 519112"/>
                  <a:gd name="connsiteY2" fmla="*/ 76200 h 814388"/>
                  <a:gd name="connsiteX3" fmla="*/ 438150 w 519112"/>
                  <a:gd name="connsiteY3" fmla="*/ 171450 h 814388"/>
                  <a:gd name="connsiteX4" fmla="*/ 400050 w 519112"/>
                  <a:gd name="connsiteY4" fmla="*/ 219075 h 814388"/>
                  <a:gd name="connsiteX5" fmla="*/ 381000 w 519112"/>
                  <a:gd name="connsiteY5" fmla="*/ 371475 h 814388"/>
                  <a:gd name="connsiteX6" fmla="*/ 314325 w 519112"/>
                  <a:gd name="connsiteY6" fmla="*/ 395288 h 814388"/>
                  <a:gd name="connsiteX7" fmla="*/ 271462 w 519112"/>
                  <a:gd name="connsiteY7" fmla="*/ 414338 h 814388"/>
                  <a:gd name="connsiteX8" fmla="*/ 228600 w 519112"/>
                  <a:gd name="connsiteY8" fmla="*/ 471488 h 814388"/>
                  <a:gd name="connsiteX9" fmla="*/ 519112 w 519112"/>
                  <a:gd name="connsiteY9" fmla="*/ 600075 h 814388"/>
                  <a:gd name="connsiteX10" fmla="*/ 519112 w 519112"/>
                  <a:gd name="connsiteY10" fmla="*/ 633413 h 814388"/>
                  <a:gd name="connsiteX11" fmla="*/ 495300 w 519112"/>
                  <a:gd name="connsiteY11" fmla="*/ 681038 h 814388"/>
                  <a:gd name="connsiteX12" fmla="*/ 371475 w 519112"/>
                  <a:gd name="connsiteY12" fmla="*/ 738188 h 814388"/>
                  <a:gd name="connsiteX13" fmla="*/ 290512 w 519112"/>
                  <a:gd name="connsiteY13" fmla="*/ 766763 h 814388"/>
                  <a:gd name="connsiteX14" fmla="*/ 233362 w 519112"/>
                  <a:gd name="connsiteY14" fmla="*/ 814388 h 814388"/>
                  <a:gd name="connsiteX15" fmla="*/ 14287 w 519112"/>
                  <a:gd name="connsiteY15" fmla="*/ 795338 h 814388"/>
                  <a:gd name="connsiteX16" fmla="*/ 0 w 519112"/>
                  <a:gd name="connsiteY16" fmla="*/ 790575 h 814388"/>
                  <a:gd name="connsiteX17" fmla="*/ 47625 w 519112"/>
                  <a:gd name="connsiteY17" fmla="*/ 704850 h 814388"/>
                  <a:gd name="connsiteX18" fmla="*/ 19050 w 519112"/>
                  <a:gd name="connsiteY18" fmla="*/ 471488 h 814388"/>
                  <a:gd name="connsiteX19" fmla="*/ 161925 w 519112"/>
                  <a:gd name="connsiteY19" fmla="*/ 338138 h 814388"/>
                  <a:gd name="connsiteX20" fmla="*/ 204787 w 519112"/>
                  <a:gd name="connsiteY20" fmla="*/ 261938 h 814388"/>
                  <a:gd name="connsiteX21" fmla="*/ 247650 w 519112"/>
                  <a:gd name="connsiteY21" fmla="*/ 242888 h 814388"/>
                  <a:gd name="connsiteX22" fmla="*/ 257175 w 519112"/>
                  <a:gd name="connsiteY22" fmla="*/ 114300 h 814388"/>
                  <a:gd name="connsiteX23" fmla="*/ 285750 w 519112"/>
                  <a:gd name="connsiteY23" fmla="*/ 0 h 81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9112" h="814388">
                    <a:moveTo>
                      <a:pt x="285750" y="0"/>
                    </a:moveTo>
                    <a:lnTo>
                      <a:pt x="361950" y="4763"/>
                    </a:lnTo>
                    <a:lnTo>
                      <a:pt x="442912" y="76200"/>
                    </a:lnTo>
                    <a:lnTo>
                      <a:pt x="438150" y="171450"/>
                    </a:lnTo>
                    <a:lnTo>
                      <a:pt x="400050" y="219075"/>
                    </a:lnTo>
                    <a:lnTo>
                      <a:pt x="381000" y="371475"/>
                    </a:lnTo>
                    <a:lnTo>
                      <a:pt x="314325" y="395288"/>
                    </a:lnTo>
                    <a:lnTo>
                      <a:pt x="271462" y="414338"/>
                    </a:lnTo>
                    <a:lnTo>
                      <a:pt x="228600" y="471488"/>
                    </a:lnTo>
                    <a:lnTo>
                      <a:pt x="519112" y="600075"/>
                    </a:lnTo>
                    <a:lnTo>
                      <a:pt x="519112" y="633413"/>
                    </a:lnTo>
                    <a:lnTo>
                      <a:pt x="495300" y="681038"/>
                    </a:lnTo>
                    <a:lnTo>
                      <a:pt x="371475" y="738188"/>
                    </a:lnTo>
                    <a:lnTo>
                      <a:pt x="290512" y="766763"/>
                    </a:lnTo>
                    <a:lnTo>
                      <a:pt x="233362" y="814388"/>
                    </a:lnTo>
                    <a:lnTo>
                      <a:pt x="14287" y="795338"/>
                    </a:lnTo>
                    <a:lnTo>
                      <a:pt x="0" y="790575"/>
                    </a:lnTo>
                    <a:lnTo>
                      <a:pt x="47625" y="704850"/>
                    </a:lnTo>
                    <a:lnTo>
                      <a:pt x="19050" y="471488"/>
                    </a:lnTo>
                    <a:lnTo>
                      <a:pt x="161925" y="338138"/>
                    </a:lnTo>
                    <a:lnTo>
                      <a:pt x="204787" y="261938"/>
                    </a:lnTo>
                    <a:lnTo>
                      <a:pt x="247650" y="242888"/>
                    </a:lnTo>
                    <a:lnTo>
                      <a:pt x="257175" y="114300"/>
                    </a:lnTo>
                    <a:lnTo>
                      <a:pt x="285750" y="0"/>
                    </a:lnTo>
                    <a:close/>
                  </a:path>
                </a:pathLst>
              </a:custGeom>
              <a:solidFill>
                <a:srgbClr val="98CDE9"/>
              </a:solidFill>
              <a:ln w="12700" cap="flat" cmpd="sng" algn="ctr">
                <a:solidFill>
                  <a:srgbClr val="98CDE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12253297" y="2463350"/>
                <a:ext cx="285750" cy="541020"/>
              </a:xfrm>
              <a:custGeom>
                <a:avLst/>
                <a:gdLst>
                  <a:gd name="connsiteX0" fmla="*/ 0 w 285750"/>
                  <a:gd name="connsiteY0" fmla="*/ 0 h 533400"/>
                  <a:gd name="connsiteX1" fmla="*/ 261937 w 285750"/>
                  <a:gd name="connsiteY1" fmla="*/ 4763 h 533400"/>
                  <a:gd name="connsiteX2" fmla="*/ 276225 w 285750"/>
                  <a:gd name="connsiteY2" fmla="*/ 471488 h 533400"/>
                  <a:gd name="connsiteX3" fmla="*/ 285750 w 285750"/>
                  <a:gd name="connsiteY3" fmla="*/ 533400 h 533400"/>
                  <a:gd name="connsiteX4" fmla="*/ 176212 w 285750"/>
                  <a:gd name="connsiteY4" fmla="*/ 438150 h 533400"/>
                  <a:gd name="connsiteX5" fmla="*/ 95250 w 285750"/>
                  <a:gd name="connsiteY5" fmla="*/ 209550 h 533400"/>
                  <a:gd name="connsiteX6" fmla="*/ 0 w 285750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533400">
                    <a:moveTo>
                      <a:pt x="0" y="0"/>
                    </a:moveTo>
                    <a:lnTo>
                      <a:pt x="261937" y="4763"/>
                    </a:lnTo>
                    <a:lnTo>
                      <a:pt x="276225" y="471488"/>
                    </a:lnTo>
                    <a:lnTo>
                      <a:pt x="285750" y="533400"/>
                    </a:lnTo>
                    <a:lnTo>
                      <a:pt x="176212" y="438150"/>
                    </a:lnTo>
                    <a:lnTo>
                      <a:pt x="95250" y="2095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EEB"/>
              </a:solidFill>
              <a:ln w="12700" cap="flat" cmpd="sng" algn="ctr">
                <a:solidFill>
                  <a:srgbClr val="99CEEB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11291272" y="2461445"/>
                <a:ext cx="1023937" cy="866775"/>
              </a:xfrm>
              <a:custGeom>
                <a:avLst/>
                <a:gdLst>
                  <a:gd name="connsiteX0" fmla="*/ 966787 w 1023937"/>
                  <a:gd name="connsiteY0" fmla="*/ 4763 h 866775"/>
                  <a:gd name="connsiteX1" fmla="*/ 852487 w 1023937"/>
                  <a:gd name="connsiteY1" fmla="*/ 23813 h 866775"/>
                  <a:gd name="connsiteX2" fmla="*/ 819150 w 1023937"/>
                  <a:gd name="connsiteY2" fmla="*/ 95250 h 866775"/>
                  <a:gd name="connsiteX3" fmla="*/ 823912 w 1023937"/>
                  <a:gd name="connsiteY3" fmla="*/ 219075 h 866775"/>
                  <a:gd name="connsiteX4" fmla="*/ 847725 w 1023937"/>
                  <a:gd name="connsiteY4" fmla="*/ 328613 h 866775"/>
                  <a:gd name="connsiteX5" fmla="*/ 933450 w 1023937"/>
                  <a:gd name="connsiteY5" fmla="*/ 523875 h 866775"/>
                  <a:gd name="connsiteX6" fmla="*/ 642937 w 1023937"/>
                  <a:gd name="connsiteY6" fmla="*/ 276225 h 866775"/>
                  <a:gd name="connsiteX7" fmla="*/ 552450 w 1023937"/>
                  <a:gd name="connsiteY7" fmla="*/ 223838 h 866775"/>
                  <a:gd name="connsiteX8" fmla="*/ 628650 w 1023937"/>
                  <a:gd name="connsiteY8" fmla="*/ 576263 h 866775"/>
                  <a:gd name="connsiteX9" fmla="*/ 752475 w 1023937"/>
                  <a:gd name="connsiteY9" fmla="*/ 723900 h 866775"/>
                  <a:gd name="connsiteX10" fmla="*/ 933450 w 1023937"/>
                  <a:gd name="connsiteY10" fmla="*/ 776288 h 866775"/>
                  <a:gd name="connsiteX11" fmla="*/ 1023937 w 1023937"/>
                  <a:gd name="connsiteY11" fmla="*/ 842963 h 866775"/>
                  <a:gd name="connsiteX12" fmla="*/ 438150 w 1023937"/>
                  <a:gd name="connsiteY12" fmla="*/ 866775 h 866775"/>
                  <a:gd name="connsiteX13" fmla="*/ 404812 w 1023937"/>
                  <a:gd name="connsiteY13" fmla="*/ 790575 h 866775"/>
                  <a:gd name="connsiteX14" fmla="*/ 414337 w 1023937"/>
                  <a:gd name="connsiteY14" fmla="*/ 742950 h 866775"/>
                  <a:gd name="connsiteX15" fmla="*/ 323850 w 1023937"/>
                  <a:gd name="connsiteY15" fmla="*/ 552450 h 866775"/>
                  <a:gd name="connsiteX16" fmla="*/ 142875 w 1023937"/>
                  <a:gd name="connsiteY16" fmla="*/ 209550 h 866775"/>
                  <a:gd name="connsiteX17" fmla="*/ 0 w 1023937"/>
                  <a:gd name="connsiteY17" fmla="*/ 0 h 866775"/>
                  <a:gd name="connsiteX18" fmla="*/ 966787 w 1023937"/>
                  <a:gd name="connsiteY18" fmla="*/ 4763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23937" h="866775">
                    <a:moveTo>
                      <a:pt x="966787" y="4763"/>
                    </a:moveTo>
                    <a:lnTo>
                      <a:pt x="852487" y="23813"/>
                    </a:lnTo>
                    <a:lnTo>
                      <a:pt x="819150" y="95250"/>
                    </a:lnTo>
                    <a:lnTo>
                      <a:pt x="823912" y="219075"/>
                    </a:lnTo>
                    <a:lnTo>
                      <a:pt x="847725" y="328613"/>
                    </a:lnTo>
                    <a:lnTo>
                      <a:pt x="933450" y="523875"/>
                    </a:lnTo>
                    <a:lnTo>
                      <a:pt x="642937" y="276225"/>
                    </a:lnTo>
                    <a:lnTo>
                      <a:pt x="552450" y="223838"/>
                    </a:lnTo>
                    <a:lnTo>
                      <a:pt x="628650" y="576263"/>
                    </a:lnTo>
                    <a:lnTo>
                      <a:pt x="752475" y="723900"/>
                    </a:lnTo>
                    <a:lnTo>
                      <a:pt x="933450" y="776288"/>
                    </a:lnTo>
                    <a:lnTo>
                      <a:pt x="1023937" y="842963"/>
                    </a:lnTo>
                    <a:lnTo>
                      <a:pt x="438150" y="866775"/>
                    </a:lnTo>
                    <a:lnTo>
                      <a:pt x="404812" y="790575"/>
                    </a:lnTo>
                    <a:lnTo>
                      <a:pt x="414337" y="742950"/>
                    </a:lnTo>
                    <a:lnTo>
                      <a:pt x="323850" y="552450"/>
                    </a:lnTo>
                    <a:lnTo>
                      <a:pt x="142875" y="209550"/>
                    </a:lnTo>
                    <a:lnTo>
                      <a:pt x="0" y="0"/>
                    </a:lnTo>
                    <a:lnTo>
                      <a:pt x="966787" y="4763"/>
                    </a:lnTo>
                    <a:close/>
                  </a:path>
                </a:pathLst>
              </a:custGeom>
              <a:solidFill>
                <a:srgbClr val="97CDE9"/>
              </a:solidFill>
              <a:ln w="12700" cap="flat" cmpd="sng" algn="ctr">
                <a:solidFill>
                  <a:srgbClr val="98CDE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11243647" y="2456683"/>
                <a:ext cx="957262" cy="2324100"/>
              </a:xfrm>
              <a:custGeom>
                <a:avLst/>
                <a:gdLst>
                  <a:gd name="connsiteX0" fmla="*/ 0 w 957262"/>
                  <a:gd name="connsiteY0" fmla="*/ 0 h 2324100"/>
                  <a:gd name="connsiteX1" fmla="*/ 147637 w 957262"/>
                  <a:gd name="connsiteY1" fmla="*/ 347662 h 2324100"/>
                  <a:gd name="connsiteX2" fmla="*/ 209550 w 957262"/>
                  <a:gd name="connsiteY2" fmla="*/ 376237 h 2324100"/>
                  <a:gd name="connsiteX3" fmla="*/ 352425 w 957262"/>
                  <a:gd name="connsiteY3" fmla="*/ 590550 h 2324100"/>
                  <a:gd name="connsiteX4" fmla="*/ 428625 w 957262"/>
                  <a:gd name="connsiteY4" fmla="*/ 742950 h 2324100"/>
                  <a:gd name="connsiteX5" fmla="*/ 419100 w 957262"/>
                  <a:gd name="connsiteY5" fmla="*/ 800100 h 2324100"/>
                  <a:gd name="connsiteX6" fmla="*/ 438150 w 957262"/>
                  <a:gd name="connsiteY6" fmla="*/ 871537 h 2324100"/>
                  <a:gd name="connsiteX7" fmla="*/ 452437 w 957262"/>
                  <a:gd name="connsiteY7" fmla="*/ 1071562 h 2324100"/>
                  <a:gd name="connsiteX8" fmla="*/ 457200 w 957262"/>
                  <a:gd name="connsiteY8" fmla="*/ 1114425 h 2324100"/>
                  <a:gd name="connsiteX9" fmla="*/ 471487 w 957262"/>
                  <a:gd name="connsiteY9" fmla="*/ 1114425 h 2324100"/>
                  <a:gd name="connsiteX10" fmla="*/ 471487 w 957262"/>
                  <a:gd name="connsiteY10" fmla="*/ 1128712 h 2324100"/>
                  <a:gd name="connsiteX11" fmla="*/ 604837 w 957262"/>
                  <a:gd name="connsiteY11" fmla="*/ 1285875 h 2324100"/>
                  <a:gd name="connsiteX12" fmla="*/ 633412 w 957262"/>
                  <a:gd name="connsiteY12" fmla="*/ 1390650 h 2324100"/>
                  <a:gd name="connsiteX13" fmla="*/ 595312 w 957262"/>
                  <a:gd name="connsiteY13" fmla="*/ 1609725 h 2324100"/>
                  <a:gd name="connsiteX14" fmla="*/ 600075 w 957262"/>
                  <a:gd name="connsiteY14" fmla="*/ 1757362 h 2324100"/>
                  <a:gd name="connsiteX15" fmla="*/ 681037 w 957262"/>
                  <a:gd name="connsiteY15" fmla="*/ 1943100 h 2324100"/>
                  <a:gd name="connsiteX16" fmla="*/ 838200 w 957262"/>
                  <a:gd name="connsiteY16" fmla="*/ 2090737 h 2324100"/>
                  <a:gd name="connsiteX17" fmla="*/ 890587 w 957262"/>
                  <a:gd name="connsiteY17" fmla="*/ 2247900 h 2324100"/>
                  <a:gd name="connsiteX18" fmla="*/ 876300 w 957262"/>
                  <a:gd name="connsiteY18" fmla="*/ 2295525 h 2324100"/>
                  <a:gd name="connsiteX19" fmla="*/ 881062 w 957262"/>
                  <a:gd name="connsiteY19" fmla="*/ 2309812 h 2324100"/>
                  <a:gd name="connsiteX20" fmla="*/ 928687 w 957262"/>
                  <a:gd name="connsiteY20" fmla="*/ 2324100 h 2324100"/>
                  <a:gd name="connsiteX21" fmla="*/ 957262 w 957262"/>
                  <a:gd name="connsiteY21" fmla="*/ 2319337 h 2324100"/>
                  <a:gd name="connsiteX22" fmla="*/ 928687 w 957262"/>
                  <a:gd name="connsiteY22" fmla="*/ 2166937 h 2324100"/>
                  <a:gd name="connsiteX23" fmla="*/ 661987 w 957262"/>
                  <a:gd name="connsiteY23" fmla="*/ 1814512 h 2324100"/>
                  <a:gd name="connsiteX24" fmla="*/ 633412 w 957262"/>
                  <a:gd name="connsiteY24" fmla="*/ 1714500 h 2324100"/>
                  <a:gd name="connsiteX25" fmla="*/ 666750 w 957262"/>
                  <a:gd name="connsiteY25" fmla="*/ 1571625 h 2324100"/>
                  <a:gd name="connsiteX26" fmla="*/ 681037 w 957262"/>
                  <a:gd name="connsiteY26" fmla="*/ 1400175 h 2324100"/>
                  <a:gd name="connsiteX27" fmla="*/ 657225 w 957262"/>
                  <a:gd name="connsiteY27" fmla="*/ 1285875 h 2324100"/>
                  <a:gd name="connsiteX28" fmla="*/ 628650 w 957262"/>
                  <a:gd name="connsiteY28" fmla="*/ 1271587 h 2324100"/>
                  <a:gd name="connsiteX29" fmla="*/ 457200 w 957262"/>
                  <a:gd name="connsiteY29" fmla="*/ 800100 h 2324100"/>
                  <a:gd name="connsiteX30" fmla="*/ 457200 w 957262"/>
                  <a:gd name="connsiteY30" fmla="*/ 757237 h 2324100"/>
                  <a:gd name="connsiteX31" fmla="*/ 200025 w 957262"/>
                  <a:gd name="connsiteY31" fmla="*/ 219075 h 2324100"/>
                  <a:gd name="connsiteX32" fmla="*/ 52387 w 957262"/>
                  <a:gd name="connsiteY32" fmla="*/ 4762 h 2324100"/>
                  <a:gd name="connsiteX33" fmla="*/ 0 w 957262"/>
                  <a:gd name="connsiteY33" fmla="*/ 0 h 232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57262" h="2324100">
                    <a:moveTo>
                      <a:pt x="0" y="0"/>
                    </a:moveTo>
                    <a:lnTo>
                      <a:pt x="147637" y="347662"/>
                    </a:lnTo>
                    <a:lnTo>
                      <a:pt x="209550" y="376237"/>
                    </a:lnTo>
                    <a:lnTo>
                      <a:pt x="352425" y="590550"/>
                    </a:lnTo>
                    <a:lnTo>
                      <a:pt x="428625" y="742950"/>
                    </a:lnTo>
                    <a:lnTo>
                      <a:pt x="419100" y="800100"/>
                    </a:lnTo>
                    <a:lnTo>
                      <a:pt x="438150" y="871537"/>
                    </a:lnTo>
                    <a:lnTo>
                      <a:pt x="452437" y="1071562"/>
                    </a:lnTo>
                    <a:lnTo>
                      <a:pt x="457200" y="1114425"/>
                    </a:lnTo>
                    <a:lnTo>
                      <a:pt x="471487" y="1114425"/>
                    </a:lnTo>
                    <a:lnTo>
                      <a:pt x="471487" y="1128712"/>
                    </a:lnTo>
                    <a:lnTo>
                      <a:pt x="604837" y="1285875"/>
                    </a:lnTo>
                    <a:lnTo>
                      <a:pt x="633412" y="1390650"/>
                    </a:lnTo>
                    <a:lnTo>
                      <a:pt x="595312" y="1609725"/>
                    </a:lnTo>
                    <a:lnTo>
                      <a:pt x="600075" y="1757362"/>
                    </a:lnTo>
                    <a:lnTo>
                      <a:pt x="681037" y="1943100"/>
                    </a:lnTo>
                    <a:lnTo>
                      <a:pt x="838200" y="2090737"/>
                    </a:lnTo>
                    <a:lnTo>
                      <a:pt x="890587" y="2247900"/>
                    </a:lnTo>
                    <a:lnTo>
                      <a:pt x="876300" y="2295525"/>
                    </a:lnTo>
                    <a:lnTo>
                      <a:pt x="881062" y="2309812"/>
                    </a:lnTo>
                    <a:lnTo>
                      <a:pt x="928687" y="2324100"/>
                    </a:lnTo>
                    <a:lnTo>
                      <a:pt x="957262" y="2319337"/>
                    </a:lnTo>
                    <a:lnTo>
                      <a:pt x="928687" y="2166937"/>
                    </a:lnTo>
                    <a:lnTo>
                      <a:pt x="661987" y="1814512"/>
                    </a:lnTo>
                    <a:lnTo>
                      <a:pt x="633412" y="1714500"/>
                    </a:lnTo>
                    <a:lnTo>
                      <a:pt x="666750" y="1571625"/>
                    </a:lnTo>
                    <a:lnTo>
                      <a:pt x="681037" y="1400175"/>
                    </a:lnTo>
                    <a:lnTo>
                      <a:pt x="657225" y="1285875"/>
                    </a:lnTo>
                    <a:lnTo>
                      <a:pt x="628650" y="1271587"/>
                    </a:lnTo>
                    <a:lnTo>
                      <a:pt x="457200" y="800100"/>
                    </a:lnTo>
                    <a:lnTo>
                      <a:pt x="457200" y="757237"/>
                    </a:lnTo>
                    <a:lnTo>
                      <a:pt x="200025" y="219075"/>
                    </a:lnTo>
                    <a:lnTo>
                      <a:pt x="52387" y="4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任意多边形 98"/>
              <p:cNvSpPr/>
              <p:nvPr/>
            </p:nvSpPr>
            <p:spPr>
              <a:xfrm>
                <a:off x="12115184" y="4756970"/>
                <a:ext cx="576263" cy="904875"/>
              </a:xfrm>
              <a:custGeom>
                <a:avLst/>
                <a:gdLst>
                  <a:gd name="connsiteX0" fmla="*/ 0 w 576263"/>
                  <a:gd name="connsiteY0" fmla="*/ 0 h 904875"/>
                  <a:gd name="connsiteX1" fmla="*/ 4763 w 576263"/>
                  <a:gd name="connsiteY1" fmla="*/ 133350 h 904875"/>
                  <a:gd name="connsiteX2" fmla="*/ 85725 w 576263"/>
                  <a:gd name="connsiteY2" fmla="*/ 323850 h 904875"/>
                  <a:gd name="connsiteX3" fmla="*/ 185738 w 576263"/>
                  <a:gd name="connsiteY3" fmla="*/ 523875 h 904875"/>
                  <a:gd name="connsiteX4" fmla="*/ 300038 w 576263"/>
                  <a:gd name="connsiteY4" fmla="*/ 695325 h 904875"/>
                  <a:gd name="connsiteX5" fmla="*/ 476250 w 576263"/>
                  <a:gd name="connsiteY5" fmla="*/ 904875 h 904875"/>
                  <a:gd name="connsiteX6" fmla="*/ 576263 w 576263"/>
                  <a:gd name="connsiteY6" fmla="*/ 766763 h 904875"/>
                  <a:gd name="connsiteX7" fmla="*/ 490538 w 576263"/>
                  <a:gd name="connsiteY7" fmla="*/ 842963 h 904875"/>
                  <a:gd name="connsiteX8" fmla="*/ 228600 w 576263"/>
                  <a:gd name="connsiteY8" fmla="*/ 523875 h 904875"/>
                  <a:gd name="connsiteX9" fmla="*/ 142875 w 576263"/>
                  <a:gd name="connsiteY9" fmla="*/ 342900 h 904875"/>
                  <a:gd name="connsiteX10" fmla="*/ 76200 w 576263"/>
                  <a:gd name="connsiteY10" fmla="*/ 19050 h 904875"/>
                  <a:gd name="connsiteX11" fmla="*/ 0 w 576263"/>
                  <a:gd name="connsiteY11" fmla="*/ 0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6263" h="904875">
                    <a:moveTo>
                      <a:pt x="0" y="0"/>
                    </a:moveTo>
                    <a:lnTo>
                      <a:pt x="4763" y="133350"/>
                    </a:lnTo>
                    <a:lnTo>
                      <a:pt x="85725" y="323850"/>
                    </a:lnTo>
                    <a:lnTo>
                      <a:pt x="185738" y="523875"/>
                    </a:lnTo>
                    <a:lnTo>
                      <a:pt x="300038" y="695325"/>
                    </a:lnTo>
                    <a:lnTo>
                      <a:pt x="476250" y="904875"/>
                    </a:lnTo>
                    <a:lnTo>
                      <a:pt x="576263" y="766763"/>
                    </a:lnTo>
                    <a:lnTo>
                      <a:pt x="490538" y="842963"/>
                    </a:lnTo>
                    <a:lnTo>
                      <a:pt x="228600" y="523875"/>
                    </a:lnTo>
                    <a:lnTo>
                      <a:pt x="142875" y="342900"/>
                    </a:lnTo>
                    <a:lnTo>
                      <a:pt x="76200" y="19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12599652" y="2470596"/>
                <a:ext cx="1458258" cy="3012142"/>
              </a:xfrm>
              <a:custGeom>
                <a:avLst/>
                <a:gdLst>
                  <a:gd name="connsiteX0" fmla="*/ 1458258 w 1458258"/>
                  <a:gd name="connsiteY0" fmla="*/ 0 h 3012142"/>
                  <a:gd name="connsiteX1" fmla="*/ 1243106 w 1458258"/>
                  <a:gd name="connsiteY1" fmla="*/ 179295 h 3012142"/>
                  <a:gd name="connsiteX2" fmla="*/ 1093694 w 1458258"/>
                  <a:gd name="connsiteY2" fmla="*/ 274918 h 3012142"/>
                  <a:gd name="connsiteX3" fmla="*/ 1004047 w 1458258"/>
                  <a:gd name="connsiteY3" fmla="*/ 316753 h 3012142"/>
                  <a:gd name="connsiteX4" fmla="*/ 974164 w 1458258"/>
                  <a:gd name="connsiteY4" fmla="*/ 388471 h 3012142"/>
                  <a:gd name="connsiteX5" fmla="*/ 914400 w 1458258"/>
                  <a:gd name="connsiteY5" fmla="*/ 388471 h 3012142"/>
                  <a:gd name="connsiteX6" fmla="*/ 848658 w 1458258"/>
                  <a:gd name="connsiteY6" fmla="*/ 525930 h 3012142"/>
                  <a:gd name="connsiteX7" fmla="*/ 842682 w 1458258"/>
                  <a:gd name="connsiteY7" fmla="*/ 609600 h 3012142"/>
                  <a:gd name="connsiteX8" fmla="*/ 830729 w 1458258"/>
                  <a:gd name="connsiteY8" fmla="*/ 663389 h 3012142"/>
                  <a:gd name="connsiteX9" fmla="*/ 693270 w 1458258"/>
                  <a:gd name="connsiteY9" fmla="*/ 1087718 h 3012142"/>
                  <a:gd name="connsiteX10" fmla="*/ 615576 w 1458258"/>
                  <a:gd name="connsiteY10" fmla="*/ 1153459 h 3012142"/>
                  <a:gd name="connsiteX11" fmla="*/ 627529 w 1458258"/>
                  <a:gd name="connsiteY11" fmla="*/ 1518024 h 3012142"/>
                  <a:gd name="connsiteX12" fmla="*/ 675341 w 1458258"/>
                  <a:gd name="connsiteY12" fmla="*/ 1679389 h 3012142"/>
                  <a:gd name="connsiteX13" fmla="*/ 687294 w 1458258"/>
                  <a:gd name="connsiteY13" fmla="*/ 1780989 h 3012142"/>
                  <a:gd name="connsiteX14" fmla="*/ 645458 w 1458258"/>
                  <a:gd name="connsiteY14" fmla="*/ 1906495 h 3012142"/>
                  <a:gd name="connsiteX15" fmla="*/ 609600 w 1458258"/>
                  <a:gd name="connsiteY15" fmla="*/ 2002118 h 3012142"/>
                  <a:gd name="connsiteX16" fmla="*/ 543858 w 1458258"/>
                  <a:gd name="connsiteY16" fmla="*/ 2055906 h 3012142"/>
                  <a:gd name="connsiteX17" fmla="*/ 472141 w 1458258"/>
                  <a:gd name="connsiteY17" fmla="*/ 2115671 h 3012142"/>
                  <a:gd name="connsiteX18" fmla="*/ 406400 w 1458258"/>
                  <a:gd name="connsiteY18" fmla="*/ 2235200 h 3012142"/>
                  <a:gd name="connsiteX19" fmla="*/ 322729 w 1458258"/>
                  <a:gd name="connsiteY19" fmla="*/ 2432424 h 3012142"/>
                  <a:gd name="connsiteX20" fmla="*/ 233082 w 1458258"/>
                  <a:gd name="connsiteY20" fmla="*/ 2623671 h 3012142"/>
                  <a:gd name="connsiteX21" fmla="*/ 41835 w 1458258"/>
                  <a:gd name="connsiteY21" fmla="*/ 2832848 h 3012142"/>
                  <a:gd name="connsiteX22" fmla="*/ 29882 w 1458258"/>
                  <a:gd name="connsiteY22" fmla="*/ 3012142 h 3012142"/>
                  <a:gd name="connsiteX23" fmla="*/ 0 w 1458258"/>
                  <a:gd name="connsiteY23" fmla="*/ 2826871 h 3012142"/>
                  <a:gd name="connsiteX24" fmla="*/ 0 w 1458258"/>
                  <a:gd name="connsiteY24" fmla="*/ 2719295 h 3012142"/>
                  <a:gd name="connsiteX25" fmla="*/ 286870 w 1458258"/>
                  <a:gd name="connsiteY25" fmla="*/ 2109695 h 3012142"/>
                  <a:gd name="connsiteX26" fmla="*/ 280894 w 1458258"/>
                  <a:gd name="connsiteY26" fmla="*/ 2037977 h 3012142"/>
                  <a:gd name="connsiteX27" fmla="*/ 358588 w 1458258"/>
                  <a:gd name="connsiteY27" fmla="*/ 1798918 h 3012142"/>
                  <a:gd name="connsiteX28" fmla="*/ 382494 w 1458258"/>
                  <a:gd name="connsiteY28" fmla="*/ 1476189 h 3012142"/>
                  <a:gd name="connsiteX29" fmla="*/ 424329 w 1458258"/>
                  <a:gd name="connsiteY29" fmla="*/ 1362636 h 3012142"/>
                  <a:gd name="connsiteX30" fmla="*/ 400423 w 1458258"/>
                  <a:gd name="connsiteY30" fmla="*/ 1296895 h 3012142"/>
                  <a:gd name="connsiteX31" fmla="*/ 280894 w 1458258"/>
                  <a:gd name="connsiteY31" fmla="*/ 1135530 h 3012142"/>
                  <a:gd name="connsiteX32" fmla="*/ 268941 w 1458258"/>
                  <a:gd name="connsiteY32" fmla="*/ 1016000 h 3012142"/>
                  <a:gd name="connsiteX33" fmla="*/ 388470 w 1458258"/>
                  <a:gd name="connsiteY33" fmla="*/ 812800 h 3012142"/>
                  <a:gd name="connsiteX34" fmla="*/ 454211 w 1458258"/>
                  <a:gd name="connsiteY34" fmla="*/ 759012 h 3012142"/>
                  <a:gd name="connsiteX35" fmla="*/ 663388 w 1458258"/>
                  <a:gd name="connsiteY35" fmla="*/ 675342 h 3012142"/>
                  <a:gd name="connsiteX36" fmla="*/ 681317 w 1458258"/>
                  <a:gd name="connsiteY36" fmla="*/ 597648 h 3012142"/>
                  <a:gd name="connsiteX37" fmla="*/ 394447 w 1458258"/>
                  <a:gd name="connsiteY37" fmla="*/ 478118 h 3012142"/>
                  <a:gd name="connsiteX38" fmla="*/ 430306 w 1458258"/>
                  <a:gd name="connsiteY38" fmla="*/ 418353 h 3012142"/>
                  <a:gd name="connsiteX39" fmla="*/ 531906 w 1458258"/>
                  <a:gd name="connsiteY39" fmla="*/ 364565 h 3012142"/>
                  <a:gd name="connsiteX40" fmla="*/ 555811 w 1458258"/>
                  <a:gd name="connsiteY40" fmla="*/ 209177 h 3012142"/>
                  <a:gd name="connsiteX41" fmla="*/ 597647 w 1458258"/>
                  <a:gd name="connsiteY41" fmla="*/ 173318 h 3012142"/>
                  <a:gd name="connsiteX42" fmla="*/ 597647 w 1458258"/>
                  <a:gd name="connsiteY42" fmla="*/ 77695 h 3012142"/>
                  <a:gd name="connsiteX43" fmla="*/ 508000 w 1458258"/>
                  <a:gd name="connsiteY43" fmla="*/ 5977 h 3012142"/>
                  <a:gd name="connsiteX44" fmla="*/ 1458258 w 1458258"/>
                  <a:gd name="connsiteY44" fmla="*/ 0 h 3012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58258" h="3012142">
                    <a:moveTo>
                      <a:pt x="1458258" y="0"/>
                    </a:moveTo>
                    <a:lnTo>
                      <a:pt x="1243106" y="179295"/>
                    </a:lnTo>
                    <a:lnTo>
                      <a:pt x="1093694" y="274918"/>
                    </a:lnTo>
                    <a:lnTo>
                      <a:pt x="1004047" y="316753"/>
                    </a:lnTo>
                    <a:lnTo>
                      <a:pt x="974164" y="388471"/>
                    </a:lnTo>
                    <a:lnTo>
                      <a:pt x="914400" y="388471"/>
                    </a:lnTo>
                    <a:lnTo>
                      <a:pt x="848658" y="525930"/>
                    </a:lnTo>
                    <a:lnTo>
                      <a:pt x="842682" y="609600"/>
                    </a:lnTo>
                    <a:lnTo>
                      <a:pt x="830729" y="663389"/>
                    </a:lnTo>
                    <a:lnTo>
                      <a:pt x="693270" y="1087718"/>
                    </a:lnTo>
                    <a:lnTo>
                      <a:pt x="615576" y="1153459"/>
                    </a:lnTo>
                    <a:lnTo>
                      <a:pt x="627529" y="1518024"/>
                    </a:lnTo>
                    <a:lnTo>
                      <a:pt x="675341" y="1679389"/>
                    </a:lnTo>
                    <a:lnTo>
                      <a:pt x="687294" y="1780989"/>
                    </a:lnTo>
                    <a:lnTo>
                      <a:pt x="645458" y="1906495"/>
                    </a:lnTo>
                    <a:lnTo>
                      <a:pt x="609600" y="2002118"/>
                    </a:lnTo>
                    <a:lnTo>
                      <a:pt x="543858" y="2055906"/>
                    </a:lnTo>
                    <a:lnTo>
                      <a:pt x="472141" y="2115671"/>
                    </a:lnTo>
                    <a:lnTo>
                      <a:pt x="406400" y="2235200"/>
                    </a:lnTo>
                    <a:lnTo>
                      <a:pt x="322729" y="2432424"/>
                    </a:lnTo>
                    <a:lnTo>
                      <a:pt x="233082" y="2623671"/>
                    </a:lnTo>
                    <a:lnTo>
                      <a:pt x="41835" y="2832848"/>
                    </a:lnTo>
                    <a:lnTo>
                      <a:pt x="29882" y="3012142"/>
                    </a:lnTo>
                    <a:lnTo>
                      <a:pt x="0" y="2826871"/>
                    </a:lnTo>
                    <a:lnTo>
                      <a:pt x="0" y="2719295"/>
                    </a:lnTo>
                    <a:lnTo>
                      <a:pt x="286870" y="2109695"/>
                    </a:lnTo>
                    <a:lnTo>
                      <a:pt x="280894" y="2037977"/>
                    </a:lnTo>
                    <a:lnTo>
                      <a:pt x="358588" y="1798918"/>
                    </a:lnTo>
                    <a:lnTo>
                      <a:pt x="382494" y="1476189"/>
                    </a:lnTo>
                    <a:lnTo>
                      <a:pt x="424329" y="1362636"/>
                    </a:lnTo>
                    <a:lnTo>
                      <a:pt x="400423" y="1296895"/>
                    </a:lnTo>
                    <a:lnTo>
                      <a:pt x="280894" y="1135530"/>
                    </a:lnTo>
                    <a:lnTo>
                      <a:pt x="268941" y="1016000"/>
                    </a:lnTo>
                    <a:lnTo>
                      <a:pt x="388470" y="812800"/>
                    </a:lnTo>
                    <a:lnTo>
                      <a:pt x="454211" y="759012"/>
                    </a:lnTo>
                    <a:lnTo>
                      <a:pt x="663388" y="675342"/>
                    </a:lnTo>
                    <a:lnTo>
                      <a:pt x="681317" y="597648"/>
                    </a:lnTo>
                    <a:lnTo>
                      <a:pt x="394447" y="478118"/>
                    </a:lnTo>
                    <a:lnTo>
                      <a:pt x="430306" y="418353"/>
                    </a:lnTo>
                    <a:lnTo>
                      <a:pt x="531906" y="364565"/>
                    </a:lnTo>
                    <a:lnTo>
                      <a:pt x="555811" y="209177"/>
                    </a:lnTo>
                    <a:lnTo>
                      <a:pt x="597647" y="173318"/>
                    </a:lnTo>
                    <a:lnTo>
                      <a:pt x="597647" y="77695"/>
                    </a:lnTo>
                    <a:lnTo>
                      <a:pt x="508000" y="5977"/>
                    </a:lnTo>
                    <a:lnTo>
                      <a:pt x="1458258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任意多边形 100"/>
              <p:cNvSpPr/>
              <p:nvPr/>
            </p:nvSpPr>
            <p:spPr>
              <a:xfrm>
                <a:off x="11852593" y="2470596"/>
                <a:ext cx="1195294" cy="2743200"/>
              </a:xfrm>
              <a:custGeom>
                <a:avLst/>
                <a:gdLst>
                  <a:gd name="connsiteX0" fmla="*/ 1195294 w 1195294"/>
                  <a:gd name="connsiteY0" fmla="*/ 0 h 2743200"/>
                  <a:gd name="connsiteX1" fmla="*/ 1159435 w 1195294"/>
                  <a:gd name="connsiteY1" fmla="*/ 239059 h 2743200"/>
                  <a:gd name="connsiteX2" fmla="*/ 1099670 w 1195294"/>
                  <a:gd name="connsiteY2" fmla="*/ 256989 h 2743200"/>
                  <a:gd name="connsiteX3" fmla="*/ 1075765 w 1195294"/>
                  <a:gd name="connsiteY3" fmla="*/ 334683 h 2743200"/>
                  <a:gd name="connsiteX4" fmla="*/ 920376 w 1195294"/>
                  <a:gd name="connsiteY4" fmla="*/ 466165 h 2743200"/>
                  <a:gd name="connsiteX5" fmla="*/ 950259 w 1195294"/>
                  <a:gd name="connsiteY5" fmla="*/ 693271 h 2743200"/>
                  <a:gd name="connsiteX6" fmla="*/ 896470 w 1195294"/>
                  <a:gd name="connsiteY6" fmla="*/ 782918 h 2743200"/>
                  <a:gd name="connsiteX7" fmla="*/ 932329 w 1195294"/>
                  <a:gd name="connsiteY7" fmla="*/ 794871 h 2743200"/>
                  <a:gd name="connsiteX8" fmla="*/ 872565 w 1195294"/>
                  <a:gd name="connsiteY8" fmla="*/ 926353 h 2743200"/>
                  <a:gd name="connsiteX9" fmla="*/ 866588 w 1195294"/>
                  <a:gd name="connsiteY9" fmla="*/ 1171389 h 2743200"/>
                  <a:gd name="connsiteX10" fmla="*/ 836706 w 1195294"/>
                  <a:gd name="connsiteY10" fmla="*/ 1278965 h 2743200"/>
                  <a:gd name="connsiteX11" fmla="*/ 890494 w 1195294"/>
                  <a:gd name="connsiteY11" fmla="*/ 1613648 h 2743200"/>
                  <a:gd name="connsiteX12" fmla="*/ 848659 w 1195294"/>
                  <a:gd name="connsiteY12" fmla="*/ 1918448 h 2743200"/>
                  <a:gd name="connsiteX13" fmla="*/ 884517 w 1195294"/>
                  <a:gd name="connsiteY13" fmla="*/ 2169459 h 2743200"/>
                  <a:gd name="connsiteX14" fmla="*/ 645459 w 1195294"/>
                  <a:gd name="connsiteY14" fmla="*/ 2743200 h 2743200"/>
                  <a:gd name="connsiteX15" fmla="*/ 573741 w 1195294"/>
                  <a:gd name="connsiteY15" fmla="*/ 1954306 h 2743200"/>
                  <a:gd name="connsiteX16" fmla="*/ 245035 w 1195294"/>
                  <a:gd name="connsiteY16" fmla="*/ 1607671 h 2743200"/>
                  <a:gd name="connsiteX17" fmla="*/ 233082 w 1195294"/>
                  <a:gd name="connsiteY17" fmla="*/ 1583765 h 2743200"/>
                  <a:gd name="connsiteX18" fmla="*/ 639482 w 1195294"/>
                  <a:gd name="connsiteY18" fmla="*/ 1308848 h 2743200"/>
                  <a:gd name="connsiteX19" fmla="*/ 639482 w 1195294"/>
                  <a:gd name="connsiteY19" fmla="*/ 1249083 h 2743200"/>
                  <a:gd name="connsiteX20" fmla="*/ 567765 w 1195294"/>
                  <a:gd name="connsiteY20" fmla="*/ 974165 h 2743200"/>
                  <a:gd name="connsiteX21" fmla="*/ 460188 w 1195294"/>
                  <a:gd name="connsiteY21" fmla="*/ 830730 h 2743200"/>
                  <a:gd name="connsiteX22" fmla="*/ 370541 w 1195294"/>
                  <a:gd name="connsiteY22" fmla="*/ 776942 h 2743200"/>
                  <a:gd name="connsiteX23" fmla="*/ 197223 w 1195294"/>
                  <a:gd name="connsiteY23" fmla="*/ 723153 h 2743200"/>
                  <a:gd name="connsiteX24" fmla="*/ 71717 w 1195294"/>
                  <a:gd name="connsiteY24" fmla="*/ 579718 h 2743200"/>
                  <a:gd name="connsiteX25" fmla="*/ 0 w 1195294"/>
                  <a:gd name="connsiteY25" fmla="*/ 221130 h 2743200"/>
                  <a:gd name="connsiteX26" fmla="*/ 77694 w 1195294"/>
                  <a:gd name="connsiteY26" fmla="*/ 262965 h 2743200"/>
                  <a:gd name="connsiteX27" fmla="*/ 376517 w 1195294"/>
                  <a:gd name="connsiteY27" fmla="*/ 519953 h 2743200"/>
                  <a:gd name="connsiteX28" fmla="*/ 274917 w 1195294"/>
                  <a:gd name="connsiteY28" fmla="*/ 298824 h 2743200"/>
                  <a:gd name="connsiteX29" fmla="*/ 274917 w 1195294"/>
                  <a:gd name="connsiteY29" fmla="*/ 209177 h 2743200"/>
                  <a:gd name="connsiteX30" fmla="*/ 262965 w 1195294"/>
                  <a:gd name="connsiteY30" fmla="*/ 77695 h 2743200"/>
                  <a:gd name="connsiteX31" fmla="*/ 274917 w 1195294"/>
                  <a:gd name="connsiteY31" fmla="*/ 29883 h 2743200"/>
                  <a:gd name="connsiteX32" fmla="*/ 322729 w 1195294"/>
                  <a:gd name="connsiteY32" fmla="*/ 17930 h 2743200"/>
                  <a:gd name="connsiteX33" fmla="*/ 388470 w 1195294"/>
                  <a:gd name="connsiteY33" fmla="*/ 11953 h 2743200"/>
                  <a:gd name="connsiteX34" fmla="*/ 412376 w 1195294"/>
                  <a:gd name="connsiteY34" fmla="*/ 5977 h 2743200"/>
                  <a:gd name="connsiteX35" fmla="*/ 430306 w 1195294"/>
                  <a:gd name="connsiteY35" fmla="*/ 5977 h 2743200"/>
                  <a:gd name="connsiteX36" fmla="*/ 478117 w 1195294"/>
                  <a:gd name="connsiteY36" fmla="*/ 167342 h 2743200"/>
                  <a:gd name="connsiteX37" fmla="*/ 573741 w 1195294"/>
                  <a:gd name="connsiteY37" fmla="*/ 400424 h 2743200"/>
                  <a:gd name="connsiteX38" fmla="*/ 585694 w 1195294"/>
                  <a:gd name="connsiteY38" fmla="*/ 430306 h 2743200"/>
                  <a:gd name="connsiteX39" fmla="*/ 693270 w 1195294"/>
                  <a:gd name="connsiteY39" fmla="*/ 537883 h 2743200"/>
                  <a:gd name="connsiteX40" fmla="*/ 681317 w 1195294"/>
                  <a:gd name="connsiteY40" fmla="*/ 412377 h 2743200"/>
                  <a:gd name="connsiteX41" fmla="*/ 657412 w 1195294"/>
                  <a:gd name="connsiteY41" fmla="*/ 5977 h 2743200"/>
                  <a:gd name="connsiteX42" fmla="*/ 1195294 w 1195294"/>
                  <a:gd name="connsiteY4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95294" h="2743200">
                    <a:moveTo>
                      <a:pt x="1195294" y="0"/>
                    </a:moveTo>
                    <a:lnTo>
                      <a:pt x="1159435" y="239059"/>
                    </a:lnTo>
                    <a:lnTo>
                      <a:pt x="1099670" y="256989"/>
                    </a:lnTo>
                    <a:lnTo>
                      <a:pt x="1075765" y="334683"/>
                    </a:lnTo>
                    <a:lnTo>
                      <a:pt x="920376" y="466165"/>
                    </a:lnTo>
                    <a:lnTo>
                      <a:pt x="950259" y="693271"/>
                    </a:lnTo>
                    <a:lnTo>
                      <a:pt x="896470" y="782918"/>
                    </a:lnTo>
                    <a:lnTo>
                      <a:pt x="932329" y="794871"/>
                    </a:lnTo>
                    <a:lnTo>
                      <a:pt x="872565" y="926353"/>
                    </a:lnTo>
                    <a:lnTo>
                      <a:pt x="866588" y="1171389"/>
                    </a:lnTo>
                    <a:lnTo>
                      <a:pt x="836706" y="1278965"/>
                    </a:lnTo>
                    <a:lnTo>
                      <a:pt x="890494" y="1613648"/>
                    </a:lnTo>
                    <a:lnTo>
                      <a:pt x="848659" y="1918448"/>
                    </a:lnTo>
                    <a:lnTo>
                      <a:pt x="884517" y="2169459"/>
                    </a:lnTo>
                    <a:lnTo>
                      <a:pt x="645459" y="2743200"/>
                    </a:lnTo>
                    <a:lnTo>
                      <a:pt x="573741" y="1954306"/>
                    </a:lnTo>
                    <a:lnTo>
                      <a:pt x="245035" y="1607671"/>
                    </a:lnTo>
                    <a:lnTo>
                      <a:pt x="233082" y="1583765"/>
                    </a:lnTo>
                    <a:lnTo>
                      <a:pt x="639482" y="1308848"/>
                    </a:lnTo>
                    <a:lnTo>
                      <a:pt x="639482" y="1249083"/>
                    </a:lnTo>
                    <a:lnTo>
                      <a:pt x="567765" y="974165"/>
                    </a:lnTo>
                    <a:lnTo>
                      <a:pt x="460188" y="830730"/>
                    </a:lnTo>
                    <a:lnTo>
                      <a:pt x="370541" y="776942"/>
                    </a:lnTo>
                    <a:lnTo>
                      <a:pt x="197223" y="723153"/>
                    </a:lnTo>
                    <a:lnTo>
                      <a:pt x="71717" y="579718"/>
                    </a:lnTo>
                    <a:lnTo>
                      <a:pt x="0" y="221130"/>
                    </a:lnTo>
                    <a:lnTo>
                      <a:pt x="77694" y="262965"/>
                    </a:lnTo>
                    <a:lnTo>
                      <a:pt x="376517" y="519953"/>
                    </a:lnTo>
                    <a:lnTo>
                      <a:pt x="274917" y="298824"/>
                    </a:lnTo>
                    <a:lnTo>
                      <a:pt x="274917" y="209177"/>
                    </a:lnTo>
                    <a:lnTo>
                      <a:pt x="262965" y="77695"/>
                    </a:lnTo>
                    <a:lnTo>
                      <a:pt x="274917" y="29883"/>
                    </a:lnTo>
                    <a:lnTo>
                      <a:pt x="322729" y="17930"/>
                    </a:lnTo>
                    <a:lnTo>
                      <a:pt x="388470" y="11953"/>
                    </a:lnTo>
                    <a:lnTo>
                      <a:pt x="412376" y="5977"/>
                    </a:lnTo>
                    <a:lnTo>
                      <a:pt x="430306" y="5977"/>
                    </a:lnTo>
                    <a:lnTo>
                      <a:pt x="478117" y="167342"/>
                    </a:lnTo>
                    <a:lnTo>
                      <a:pt x="573741" y="400424"/>
                    </a:lnTo>
                    <a:lnTo>
                      <a:pt x="585694" y="430306"/>
                    </a:lnTo>
                    <a:lnTo>
                      <a:pt x="693270" y="537883"/>
                    </a:lnTo>
                    <a:lnTo>
                      <a:pt x="681317" y="412377"/>
                    </a:lnTo>
                    <a:lnTo>
                      <a:pt x="657412" y="5977"/>
                    </a:lnTo>
                    <a:lnTo>
                      <a:pt x="1195294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任意多边形 87"/>
            <p:cNvSpPr/>
            <p:nvPr/>
          </p:nvSpPr>
          <p:spPr>
            <a:xfrm>
              <a:off x="10677172" y="4351130"/>
              <a:ext cx="1415845" cy="1489587"/>
            </a:xfrm>
            <a:custGeom>
              <a:avLst/>
              <a:gdLst>
                <a:gd name="connsiteX0" fmla="*/ 0 w 1415845"/>
                <a:gd name="connsiteY0" fmla="*/ 0 h 1489587"/>
                <a:gd name="connsiteX1" fmla="*/ 1415845 w 1415845"/>
                <a:gd name="connsiteY1" fmla="*/ 560439 h 1489587"/>
                <a:gd name="connsiteX2" fmla="*/ 752168 w 1415845"/>
                <a:gd name="connsiteY2" fmla="*/ 1489587 h 1489587"/>
                <a:gd name="connsiteX3" fmla="*/ 339213 w 1415845"/>
                <a:gd name="connsiteY3" fmla="*/ 958645 h 1489587"/>
                <a:gd name="connsiteX4" fmla="*/ 309716 w 1415845"/>
                <a:gd name="connsiteY4" fmla="*/ 604684 h 1489587"/>
                <a:gd name="connsiteX5" fmla="*/ 29497 w 1415845"/>
                <a:gd name="connsiteY5" fmla="*/ 103239 h 1489587"/>
                <a:gd name="connsiteX6" fmla="*/ 0 w 1415845"/>
                <a:gd name="connsiteY6" fmla="*/ 0 h 14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845" h="1489587">
                  <a:moveTo>
                    <a:pt x="0" y="0"/>
                  </a:moveTo>
                  <a:lnTo>
                    <a:pt x="1415845" y="560439"/>
                  </a:lnTo>
                  <a:lnTo>
                    <a:pt x="752168" y="1489587"/>
                  </a:lnTo>
                  <a:lnTo>
                    <a:pt x="339213" y="958645"/>
                  </a:lnTo>
                  <a:lnTo>
                    <a:pt x="309716" y="604684"/>
                  </a:lnTo>
                  <a:lnTo>
                    <a:pt x="29497" y="103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EEB">
                <a:alpha val="39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378957" y="2949468"/>
            <a:ext cx="876861" cy="1507104"/>
            <a:chOff x="10093273" y="866854"/>
            <a:chExt cx="2895600" cy="4976812"/>
          </a:xfrm>
        </p:grpSpPr>
        <p:grpSp>
          <p:nvGrpSpPr>
            <p:cNvPr id="103" name="组合 102"/>
            <p:cNvGrpSpPr/>
            <p:nvPr/>
          </p:nvGrpSpPr>
          <p:grpSpPr>
            <a:xfrm>
              <a:off x="10093273" y="866854"/>
              <a:ext cx="2895600" cy="4976812"/>
              <a:chOff x="11243647" y="685033"/>
              <a:chExt cx="2895600" cy="4976812"/>
            </a:xfrm>
          </p:grpSpPr>
          <p:sp>
            <p:nvSpPr>
              <p:cNvPr id="105" name="任意多边形 104"/>
              <p:cNvSpPr/>
              <p:nvPr/>
            </p:nvSpPr>
            <p:spPr>
              <a:xfrm>
                <a:off x="11243647" y="685033"/>
                <a:ext cx="2895600" cy="1781175"/>
              </a:xfrm>
              <a:custGeom>
                <a:avLst/>
                <a:gdLst>
                  <a:gd name="connsiteX0" fmla="*/ 1576387 w 2895600"/>
                  <a:gd name="connsiteY0" fmla="*/ 0 h 1781175"/>
                  <a:gd name="connsiteX1" fmla="*/ 1595437 w 2895600"/>
                  <a:gd name="connsiteY1" fmla="*/ 61912 h 1781175"/>
                  <a:gd name="connsiteX2" fmla="*/ 1624012 w 2895600"/>
                  <a:gd name="connsiteY2" fmla="*/ 80962 h 1781175"/>
                  <a:gd name="connsiteX3" fmla="*/ 1624012 w 2895600"/>
                  <a:gd name="connsiteY3" fmla="*/ 80962 h 1781175"/>
                  <a:gd name="connsiteX4" fmla="*/ 1666875 w 2895600"/>
                  <a:gd name="connsiteY4" fmla="*/ 128587 h 1781175"/>
                  <a:gd name="connsiteX5" fmla="*/ 1685925 w 2895600"/>
                  <a:gd name="connsiteY5" fmla="*/ 147637 h 1781175"/>
                  <a:gd name="connsiteX6" fmla="*/ 1728787 w 2895600"/>
                  <a:gd name="connsiteY6" fmla="*/ 166687 h 1781175"/>
                  <a:gd name="connsiteX7" fmla="*/ 1752600 w 2895600"/>
                  <a:gd name="connsiteY7" fmla="*/ 195262 h 1781175"/>
                  <a:gd name="connsiteX8" fmla="*/ 1776412 w 2895600"/>
                  <a:gd name="connsiteY8" fmla="*/ 257175 h 1781175"/>
                  <a:gd name="connsiteX9" fmla="*/ 1771650 w 2895600"/>
                  <a:gd name="connsiteY9" fmla="*/ 285750 h 1781175"/>
                  <a:gd name="connsiteX10" fmla="*/ 1709737 w 2895600"/>
                  <a:gd name="connsiteY10" fmla="*/ 295275 h 1781175"/>
                  <a:gd name="connsiteX11" fmla="*/ 1704975 w 2895600"/>
                  <a:gd name="connsiteY11" fmla="*/ 314325 h 1781175"/>
                  <a:gd name="connsiteX12" fmla="*/ 1743075 w 2895600"/>
                  <a:gd name="connsiteY12" fmla="*/ 361950 h 1781175"/>
                  <a:gd name="connsiteX13" fmla="*/ 1962150 w 2895600"/>
                  <a:gd name="connsiteY13" fmla="*/ 547687 h 1781175"/>
                  <a:gd name="connsiteX14" fmla="*/ 2038350 w 2895600"/>
                  <a:gd name="connsiteY14" fmla="*/ 709612 h 1781175"/>
                  <a:gd name="connsiteX15" fmla="*/ 2057400 w 2895600"/>
                  <a:gd name="connsiteY15" fmla="*/ 842962 h 1781175"/>
                  <a:gd name="connsiteX16" fmla="*/ 2328862 w 2895600"/>
                  <a:gd name="connsiteY16" fmla="*/ 1009650 h 1781175"/>
                  <a:gd name="connsiteX17" fmla="*/ 2414587 w 2895600"/>
                  <a:gd name="connsiteY17" fmla="*/ 1266825 h 1781175"/>
                  <a:gd name="connsiteX18" fmla="*/ 2457450 w 2895600"/>
                  <a:gd name="connsiteY18" fmla="*/ 1271587 h 1781175"/>
                  <a:gd name="connsiteX19" fmla="*/ 2643187 w 2895600"/>
                  <a:gd name="connsiteY19" fmla="*/ 1271587 h 1781175"/>
                  <a:gd name="connsiteX20" fmla="*/ 2700337 w 2895600"/>
                  <a:gd name="connsiteY20" fmla="*/ 1400175 h 1781175"/>
                  <a:gd name="connsiteX21" fmla="*/ 2705100 w 2895600"/>
                  <a:gd name="connsiteY21" fmla="*/ 1562100 h 1781175"/>
                  <a:gd name="connsiteX22" fmla="*/ 2876550 w 2895600"/>
                  <a:gd name="connsiteY22" fmla="*/ 1666875 h 1781175"/>
                  <a:gd name="connsiteX23" fmla="*/ 2895600 w 2895600"/>
                  <a:gd name="connsiteY23" fmla="*/ 1781175 h 1781175"/>
                  <a:gd name="connsiteX24" fmla="*/ 1947862 w 2895600"/>
                  <a:gd name="connsiteY24" fmla="*/ 1771650 h 1781175"/>
                  <a:gd name="connsiteX25" fmla="*/ 1919287 w 2895600"/>
                  <a:gd name="connsiteY25" fmla="*/ 1690687 h 1781175"/>
                  <a:gd name="connsiteX26" fmla="*/ 1747837 w 2895600"/>
                  <a:gd name="connsiteY26" fmla="*/ 1566862 h 1781175"/>
                  <a:gd name="connsiteX27" fmla="*/ 1633537 w 2895600"/>
                  <a:gd name="connsiteY27" fmla="*/ 1528762 h 1781175"/>
                  <a:gd name="connsiteX28" fmla="*/ 1323975 w 2895600"/>
                  <a:gd name="connsiteY28" fmla="*/ 1490662 h 1781175"/>
                  <a:gd name="connsiteX29" fmla="*/ 1281112 w 2895600"/>
                  <a:gd name="connsiteY29" fmla="*/ 1466850 h 1781175"/>
                  <a:gd name="connsiteX30" fmla="*/ 1281112 w 2895600"/>
                  <a:gd name="connsiteY30" fmla="*/ 1423987 h 1781175"/>
                  <a:gd name="connsiteX31" fmla="*/ 1290637 w 2895600"/>
                  <a:gd name="connsiteY31" fmla="*/ 1409700 h 1781175"/>
                  <a:gd name="connsiteX32" fmla="*/ 1452562 w 2895600"/>
                  <a:gd name="connsiteY32" fmla="*/ 1409700 h 1781175"/>
                  <a:gd name="connsiteX33" fmla="*/ 1619250 w 2895600"/>
                  <a:gd name="connsiteY33" fmla="*/ 1343025 h 1781175"/>
                  <a:gd name="connsiteX34" fmla="*/ 1524000 w 2895600"/>
                  <a:gd name="connsiteY34" fmla="*/ 1257300 h 1781175"/>
                  <a:gd name="connsiteX35" fmla="*/ 1466850 w 2895600"/>
                  <a:gd name="connsiteY35" fmla="*/ 1185862 h 1781175"/>
                  <a:gd name="connsiteX36" fmla="*/ 1481137 w 2895600"/>
                  <a:gd name="connsiteY36" fmla="*/ 1109662 h 1781175"/>
                  <a:gd name="connsiteX37" fmla="*/ 1533525 w 2895600"/>
                  <a:gd name="connsiteY37" fmla="*/ 1023937 h 1781175"/>
                  <a:gd name="connsiteX38" fmla="*/ 1595437 w 2895600"/>
                  <a:gd name="connsiteY38" fmla="*/ 933450 h 1781175"/>
                  <a:gd name="connsiteX39" fmla="*/ 1604962 w 2895600"/>
                  <a:gd name="connsiteY39" fmla="*/ 704850 h 1781175"/>
                  <a:gd name="connsiteX40" fmla="*/ 1581150 w 2895600"/>
                  <a:gd name="connsiteY40" fmla="*/ 647700 h 1781175"/>
                  <a:gd name="connsiteX41" fmla="*/ 1528762 w 2895600"/>
                  <a:gd name="connsiteY41" fmla="*/ 614362 h 1781175"/>
                  <a:gd name="connsiteX42" fmla="*/ 1438275 w 2895600"/>
                  <a:gd name="connsiteY42" fmla="*/ 585787 h 1781175"/>
                  <a:gd name="connsiteX43" fmla="*/ 1471612 w 2895600"/>
                  <a:gd name="connsiteY43" fmla="*/ 552450 h 1781175"/>
                  <a:gd name="connsiteX44" fmla="*/ 1509712 w 2895600"/>
                  <a:gd name="connsiteY44" fmla="*/ 314325 h 1781175"/>
                  <a:gd name="connsiteX45" fmla="*/ 1366837 w 2895600"/>
                  <a:gd name="connsiteY45" fmla="*/ 376237 h 1781175"/>
                  <a:gd name="connsiteX46" fmla="*/ 1538287 w 2895600"/>
                  <a:gd name="connsiteY46" fmla="*/ 119062 h 1781175"/>
                  <a:gd name="connsiteX47" fmla="*/ 1543050 w 2895600"/>
                  <a:gd name="connsiteY47" fmla="*/ 76200 h 1781175"/>
                  <a:gd name="connsiteX48" fmla="*/ 1109662 w 2895600"/>
                  <a:gd name="connsiteY48" fmla="*/ 433387 h 1781175"/>
                  <a:gd name="connsiteX49" fmla="*/ 1123950 w 2895600"/>
                  <a:gd name="connsiteY49" fmla="*/ 609600 h 1781175"/>
                  <a:gd name="connsiteX50" fmla="*/ 1123950 w 2895600"/>
                  <a:gd name="connsiteY50" fmla="*/ 690562 h 1781175"/>
                  <a:gd name="connsiteX51" fmla="*/ 1057275 w 2895600"/>
                  <a:gd name="connsiteY51" fmla="*/ 838200 h 1781175"/>
                  <a:gd name="connsiteX52" fmla="*/ 504825 w 2895600"/>
                  <a:gd name="connsiteY52" fmla="*/ 1052512 h 1781175"/>
                  <a:gd name="connsiteX53" fmla="*/ 409575 w 2895600"/>
                  <a:gd name="connsiteY53" fmla="*/ 1195387 h 1781175"/>
                  <a:gd name="connsiteX54" fmla="*/ 195262 w 2895600"/>
                  <a:gd name="connsiteY54" fmla="*/ 1266825 h 1781175"/>
                  <a:gd name="connsiteX55" fmla="*/ 252412 w 2895600"/>
                  <a:gd name="connsiteY55" fmla="*/ 1385887 h 1781175"/>
                  <a:gd name="connsiteX56" fmla="*/ 42862 w 2895600"/>
                  <a:gd name="connsiteY56" fmla="*/ 1557337 h 1781175"/>
                  <a:gd name="connsiteX57" fmla="*/ 33337 w 2895600"/>
                  <a:gd name="connsiteY57" fmla="*/ 1771650 h 1781175"/>
                  <a:gd name="connsiteX58" fmla="*/ 4762 w 2895600"/>
                  <a:gd name="connsiteY58" fmla="*/ 1762125 h 1781175"/>
                  <a:gd name="connsiteX59" fmla="*/ 4762 w 2895600"/>
                  <a:gd name="connsiteY59" fmla="*/ 1581150 h 1781175"/>
                  <a:gd name="connsiteX60" fmla="*/ 0 w 2895600"/>
                  <a:gd name="connsiteY60" fmla="*/ 1547812 h 1781175"/>
                  <a:gd name="connsiteX61" fmla="*/ 233362 w 2895600"/>
                  <a:gd name="connsiteY61" fmla="*/ 1400175 h 1781175"/>
                  <a:gd name="connsiteX62" fmla="*/ 166687 w 2895600"/>
                  <a:gd name="connsiteY62" fmla="*/ 1252537 h 1781175"/>
                  <a:gd name="connsiteX63" fmla="*/ 390525 w 2895600"/>
                  <a:gd name="connsiteY63" fmla="*/ 1119187 h 1781175"/>
                  <a:gd name="connsiteX64" fmla="*/ 466725 w 2895600"/>
                  <a:gd name="connsiteY64" fmla="*/ 1042987 h 1781175"/>
                  <a:gd name="connsiteX65" fmla="*/ 781050 w 2895600"/>
                  <a:gd name="connsiteY65" fmla="*/ 890587 h 1781175"/>
                  <a:gd name="connsiteX66" fmla="*/ 1004887 w 2895600"/>
                  <a:gd name="connsiteY66" fmla="*/ 804862 h 1781175"/>
                  <a:gd name="connsiteX67" fmla="*/ 1114425 w 2895600"/>
                  <a:gd name="connsiteY67" fmla="*/ 652462 h 1781175"/>
                  <a:gd name="connsiteX68" fmla="*/ 1095375 w 2895600"/>
                  <a:gd name="connsiteY68" fmla="*/ 457200 h 1781175"/>
                  <a:gd name="connsiteX69" fmla="*/ 1100137 w 2895600"/>
                  <a:gd name="connsiteY69" fmla="*/ 390525 h 1781175"/>
                  <a:gd name="connsiteX70" fmla="*/ 1219200 w 2895600"/>
                  <a:gd name="connsiteY70" fmla="*/ 319087 h 1781175"/>
                  <a:gd name="connsiteX71" fmla="*/ 1576387 w 2895600"/>
                  <a:gd name="connsiteY71" fmla="*/ 0 h 178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895600" h="1781175">
                    <a:moveTo>
                      <a:pt x="1576387" y="0"/>
                    </a:moveTo>
                    <a:lnTo>
                      <a:pt x="1595437" y="61912"/>
                    </a:lnTo>
                    <a:lnTo>
                      <a:pt x="1624012" y="80962"/>
                    </a:lnTo>
                    <a:lnTo>
                      <a:pt x="1624012" y="80962"/>
                    </a:lnTo>
                    <a:lnTo>
                      <a:pt x="1666875" y="128587"/>
                    </a:lnTo>
                    <a:lnTo>
                      <a:pt x="1685925" y="147637"/>
                    </a:lnTo>
                    <a:lnTo>
                      <a:pt x="1728787" y="166687"/>
                    </a:lnTo>
                    <a:lnTo>
                      <a:pt x="1752600" y="195262"/>
                    </a:lnTo>
                    <a:lnTo>
                      <a:pt x="1776412" y="257175"/>
                    </a:lnTo>
                    <a:lnTo>
                      <a:pt x="1771650" y="285750"/>
                    </a:lnTo>
                    <a:lnTo>
                      <a:pt x="1709737" y="295275"/>
                    </a:lnTo>
                    <a:lnTo>
                      <a:pt x="1704975" y="314325"/>
                    </a:lnTo>
                    <a:lnTo>
                      <a:pt x="1743075" y="361950"/>
                    </a:lnTo>
                    <a:lnTo>
                      <a:pt x="1962150" y="547687"/>
                    </a:lnTo>
                    <a:lnTo>
                      <a:pt x="2038350" y="709612"/>
                    </a:lnTo>
                    <a:lnTo>
                      <a:pt x="2057400" y="842962"/>
                    </a:lnTo>
                    <a:lnTo>
                      <a:pt x="2328862" y="1009650"/>
                    </a:lnTo>
                    <a:lnTo>
                      <a:pt x="2414587" y="1266825"/>
                    </a:lnTo>
                    <a:lnTo>
                      <a:pt x="2457450" y="1271587"/>
                    </a:lnTo>
                    <a:lnTo>
                      <a:pt x="2643187" y="1271587"/>
                    </a:lnTo>
                    <a:lnTo>
                      <a:pt x="2700337" y="1400175"/>
                    </a:lnTo>
                    <a:lnTo>
                      <a:pt x="2705100" y="1562100"/>
                    </a:lnTo>
                    <a:lnTo>
                      <a:pt x="2876550" y="1666875"/>
                    </a:lnTo>
                    <a:lnTo>
                      <a:pt x="2895600" y="1781175"/>
                    </a:lnTo>
                    <a:lnTo>
                      <a:pt x="1947862" y="1771650"/>
                    </a:lnTo>
                    <a:lnTo>
                      <a:pt x="1919287" y="1690687"/>
                    </a:lnTo>
                    <a:lnTo>
                      <a:pt x="1747837" y="1566862"/>
                    </a:lnTo>
                    <a:lnTo>
                      <a:pt x="1633537" y="1528762"/>
                    </a:lnTo>
                    <a:lnTo>
                      <a:pt x="1323975" y="1490662"/>
                    </a:lnTo>
                    <a:lnTo>
                      <a:pt x="1281112" y="1466850"/>
                    </a:lnTo>
                    <a:lnTo>
                      <a:pt x="1281112" y="1423987"/>
                    </a:lnTo>
                    <a:lnTo>
                      <a:pt x="1290637" y="1409700"/>
                    </a:lnTo>
                    <a:lnTo>
                      <a:pt x="1452562" y="1409700"/>
                    </a:lnTo>
                    <a:lnTo>
                      <a:pt x="1619250" y="1343025"/>
                    </a:lnTo>
                    <a:lnTo>
                      <a:pt x="1524000" y="1257300"/>
                    </a:lnTo>
                    <a:lnTo>
                      <a:pt x="1466850" y="1185862"/>
                    </a:lnTo>
                    <a:lnTo>
                      <a:pt x="1481137" y="1109662"/>
                    </a:lnTo>
                    <a:lnTo>
                      <a:pt x="1533525" y="1023937"/>
                    </a:lnTo>
                    <a:lnTo>
                      <a:pt x="1595437" y="933450"/>
                    </a:lnTo>
                    <a:lnTo>
                      <a:pt x="1604962" y="704850"/>
                    </a:lnTo>
                    <a:lnTo>
                      <a:pt x="1581150" y="647700"/>
                    </a:lnTo>
                    <a:lnTo>
                      <a:pt x="1528762" y="614362"/>
                    </a:lnTo>
                    <a:lnTo>
                      <a:pt x="1438275" y="585787"/>
                    </a:lnTo>
                    <a:lnTo>
                      <a:pt x="1471612" y="552450"/>
                    </a:lnTo>
                    <a:lnTo>
                      <a:pt x="1509712" y="314325"/>
                    </a:lnTo>
                    <a:lnTo>
                      <a:pt x="1366837" y="376237"/>
                    </a:lnTo>
                    <a:lnTo>
                      <a:pt x="1538287" y="119062"/>
                    </a:lnTo>
                    <a:lnTo>
                      <a:pt x="1543050" y="76200"/>
                    </a:lnTo>
                    <a:lnTo>
                      <a:pt x="1109662" y="433387"/>
                    </a:lnTo>
                    <a:lnTo>
                      <a:pt x="1123950" y="609600"/>
                    </a:lnTo>
                    <a:lnTo>
                      <a:pt x="1123950" y="690562"/>
                    </a:lnTo>
                    <a:lnTo>
                      <a:pt x="1057275" y="838200"/>
                    </a:lnTo>
                    <a:lnTo>
                      <a:pt x="504825" y="1052512"/>
                    </a:lnTo>
                    <a:lnTo>
                      <a:pt x="409575" y="1195387"/>
                    </a:lnTo>
                    <a:lnTo>
                      <a:pt x="195262" y="1266825"/>
                    </a:lnTo>
                    <a:lnTo>
                      <a:pt x="252412" y="1385887"/>
                    </a:lnTo>
                    <a:lnTo>
                      <a:pt x="42862" y="1557337"/>
                    </a:lnTo>
                    <a:lnTo>
                      <a:pt x="33337" y="1771650"/>
                    </a:lnTo>
                    <a:lnTo>
                      <a:pt x="4762" y="1762125"/>
                    </a:lnTo>
                    <a:lnTo>
                      <a:pt x="4762" y="1581150"/>
                    </a:lnTo>
                    <a:lnTo>
                      <a:pt x="0" y="1547812"/>
                    </a:lnTo>
                    <a:lnTo>
                      <a:pt x="233362" y="1400175"/>
                    </a:lnTo>
                    <a:lnTo>
                      <a:pt x="166687" y="1252537"/>
                    </a:lnTo>
                    <a:lnTo>
                      <a:pt x="390525" y="1119187"/>
                    </a:lnTo>
                    <a:lnTo>
                      <a:pt x="466725" y="1042987"/>
                    </a:lnTo>
                    <a:lnTo>
                      <a:pt x="781050" y="890587"/>
                    </a:lnTo>
                    <a:lnTo>
                      <a:pt x="1004887" y="804862"/>
                    </a:lnTo>
                    <a:lnTo>
                      <a:pt x="1114425" y="652462"/>
                    </a:lnTo>
                    <a:lnTo>
                      <a:pt x="1095375" y="457200"/>
                    </a:lnTo>
                    <a:lnTo>
                      <a:pt x="1100137" y="390525"/>
                    </a:lnTo>
                    <a:lnTo>
                      <a:pt x="1219200" y="319087"/>
                    </a:lnTo>
                    <a:lnTo>
                      <a:pt x="1576387" y="0"/>
                    </a:lnTo>
                    <a:close/>
                  </a:path>
                </a:pathLst>
              </a:custGeom>
              <a:solidFill>
                <a:srgbClr val="2CC0A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>
                <a:off x="11280794" y="764090"/>
                <a:ext cx="1905000" cy="1699260"/>
              </a:xfrm>
              <a:custGeom>
                <a:avLst/>
                <a:gdLst>
                  <a:gd name="connsiteX0" fmla="*/ 1905000 w 1905000"/>
                  <a:gd name="connsiteY0" fmla="*/ 1699260 h 1699260"/>
                  <a:gd name="connsiteX1" fmla="*/ 1893570 w 1905000"/>
                  <a:gd name="connsiteY1" fmla="*/ 1615440 h 1699260"/>
                  <a:gd name="connsiteX2" fmla="*/ 1741170 w 1905000"/>
                  <a:gd name="connsiteY2" fmla="*/ 1520190 h 1699260"/>
                  <a:gd name="connsiteX3" fmla="*/ 1729740 w 1905000"/>
                  <a:gd name="connsiteY3" fmla="*/ 1493520 h 1699260"/>
                  <a:gd name="connsiteX4" fmla="*/ 1607820 w 1905000"/>
                  <a:gd name="connsiteY4" fmla="*/ 1463040 h 1699260"/>
                  <a:gd name="connsiteX5" fmla="*/ 1287780 w 1905000"/>
                  <a:gd name="connsiteY5" fmla="*/ 1421130 h 1699260"/>
                  <a:gd name="connsiteX6" fmla="*/ 1245870 w 1905000"/>
                  <a:gd name="connsiteY6" fmla="*/ 1386840 h 1699260"/>
                  <a:gd name="connsiteX7" fmla="*/ 1242060 w 1905000"/>
                  <a:gd name="connsiteY7" fmla="*/ 1322070 h 1699260"/>
                  <a:gd name="connsiteX8" fmla="*/ 1253490 w 1905000"/>
                  <a:gd name="connsiteY8" fmla="*/ 1333500 h 1699260"/>
                  <a:gd name="connsiteX9" fmla="*/ 1413510 w 1905000"/>
                  <a:gd name="connsiteY9" fmla="*/ 1329690 h 1699260"/>
                  <a:gd name="connsiteX10" fmla="*/ 1584960 w 1905000"/>
                  <a:gd name="connsiteY10" fmla="*/ 1261110 h 1699260"/>
                  <a:gd name="connsiteX11" fmla="*/ 1493520 w 1905000"/>
                  <a:gd name="connsiteY11" fmla="*/ 1173480 h 1699260"/>
                  <a:gd name="connsiteX12" fmla="*/ 1428750 w 1905000"/>
                  <a:gd name="connsiteY12" fmla="*/ 1116330 h 1699260"/>
                  <a:gd name="connsiteX13" fmla="*/ 1443990 w 1905000"/>
                  <a:gd name="connsiteY13" fmla="*/ 1032510 h 1699260"/>
                  <a:gd name="connsiteX14" fmla="*/ 1546860 w 1905000"/>
                  <a:gd name="connsiteY14" fmla="*/ 864870 h 1699260"/>
                  <a:gd name="connsiteX15" fmla="*/ 1565910 w 1905000"/>
                  <a:gd name="connsiteY15" fmla="*/ 624840 h 1699260"/>
                  <a:gd name="connsiteX16" fmla="*/ 1546860 w 1905000"/>
                  <a:gd name="connsiteY16" fmla="*/ 563880 h 1699260"/>
                  <a:gd name="connsiteX17" fmla="*/ 1405890 w 1905000"/>
                  <a:gd name="connsiteY17" fmla="*/ 510540 h 1699260"/>
                  <a:gd name="connsiteX18" fmla="*/ 1398270 w 1905000"/>
                  <a:gd name="connsiteY18" fmla="*/ 506730 h 1699260"/>
                  <a:gd name="connsiteX19" fmla="*/ 1436370 w 1905000"/>
                  <a:gd name="connsiteY19" fmla="*/ 483870 h 1699260"/>
                  <a:gd name="connsiteX20" fmla="*/ 1470660 w 1905000"/>
                  <a:gd name="connsiteY20" fmla="*/ 236220 h 1699260"/>
                  <a:gd name="connsiteX21" fmla="*/ 1322070 w 1905000"/>
                  <a:gd name="connsiteY21" fmla="*/ 300990 h 1699260"/>
                  <a:gd name="connsiteX22" fmla="*/ 1504950 w 1905000"/>
                  <a:gd name="connsiteY22" fmla="*/ 45720 h 1699260"/>
                  <a:gd name="connsiteX23" fmla="*/ 1504950 w 1905000"/>
                  <a:gd name="connsiteY23" fmla="*/ 0 h 1699260"/>
                  <a:gd name="connsiteX24" fmla="*/ 1074420 w 1905000"/>
                  <a:gd name="connsiteY24" fmla="*/ 346710 h 1699260"/>
                  <a:gd name="connsiteX25" fmla="*/ 1089660 w 1905000"/>
                  <a:gd name="connsiteY25" fmla="*/ 609600 h 1699260"/>
                  <a:gd name="connsiteX26" fmla="*/ 1013460 w 1905000"/>
                  <a:gd name="connsiteY26" fmla="*/ 762000 h 1699260"/>
                  <a:gd name="connsiteX27" fmla="*/ 483870 w 1905000"/>
                  <a:gd name="connsiteY27" fmla="*/ 971550 h 1699260"/>
                  <a:gd name="connsiteX28" fmla="*/ 373380 w 1905000"/>
                  <a:gd name="connsiteY28" fmla="*/ 1112520 h 1699260"/>
                  <a:gd name="connsiteX29" fmla="*/ 167640 w 1905000"/>
                  <a:gd name="connsiteY29" fmla="*/ 1188720 h 1699260"/>
                  <a:gd name="connsiteX30" fmla="*/ 217170 w 1905000"/>
                  <a:gd name="connsiteY30" fmla="*/ 1303020 h 1699260"/>
                  <a:gd name="connsiteX31" fmla="*/ 7620 w 1905000"/>
                  <a:gd name="connsiteY31" fmla="*/ 1482090 h 1699260"/>
                  <a:gd name="connsiteX32" fmla="*/ 0 w 1905000"/>
                  <a:gd name="connsiteY32" fmla="*/ 1699260 h 1699260"/>
                  <a:gd name="connsiteX33" fmla="*/ 1905000 w 1905000"/>
                  <a:gd name="connsiteY33" fmla="*/ 1699260 h 1699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905000" h="1699260">
                    <a:moveTo>
                      <a:pt x="1905000" y="1699260"/>
                    </a:moveTo>
                    <a:lnTo>
                      <a:pt x="1893570" y="1615440"/>
                    </a:lnTo>
                    <a:lnTo>
                      <a:pt x="1741170" y="1520190"/>
                    </a:lnTo>
                    <a:lnTo>
                      <a:pt x="1729740" y="1493520"/>
                    </a:lnTo>
                    <a:lnTo>
                      <a:pt x="1607820" y="1463040"/>
                    </a:lnTo>
                    <a:lnTo>
                      <a:pt x="1287780" y="1421130"/>
                    </a:lnTo>
                    <a:lnTo>
                      <a:pt x="1245870" y="1386840"/>
                    </a:lnTo>
                    <a:lnTo>
                      <a:pt x="1242060" y="1322070"/>
                    </a:lnTo>
                    <a:lnTo>
                      <a:pt x="1253490" y="1333500"/>
                    </a:lnTo>
                    <a:lnTo>
                      <a:pt x="1413510" y="1329690"/>
                    </a:lnTo>
                    <a:lnTo>
                      <a:pt x="1584960" y="1261110"/>
                    </a:lnTo>
                    <a:lnTo>
                      <a:pt x="1493520" y="1173480"/>
                    </a:lnTo>
                    <a:lnTo>
                      <a:pt x="1428750" y="1116330"/>
                    </a:lnTo>
                    <a:lnTo>
                      <a:pt x="1443990" y="1032510"/>
                    </a:lnTo>
                    <a:lnTo>
                      <a:pt x="1546860" y="864870"/>
                    </a:lnTo>
                    <a:lnTo>
                      <a:pt x="1565910" y="624840"/>
                    </a:lnTo>
                    <a:lnTo>
                      <a:pt x="1546860" y="563880"/>
                    </a:lnTo>
                    <a:lnTo>
                      <a:pt x="1405890" y="510540"/>
                    </a:lnTo>
                    <a:lnTo>
                      <a:pt x="1398270" y="506730"/>
                    </a:lnTo>
                    <a:lnTo>
                      <a:pt x="1436370" y="483870"/>
                    </a:lnTo>
                    <a:lnTo>
                      <a:pt x="1470660" y="236220"/>
                    </a:lnTo>
                    <a:lnTo>
                      <a:pt x="1322070" y="300990"/>
                    </a:lnTo>
                    <a:lnTo>
                      <a:pt x="1504950" y="45720"/>
                    </a:lnTo>
                    <a:lnTo>
                      <a:pt x="1504950" y="0"/>
                    </a:lnTo>
                    <a:lnTo>
                      <a:pt x="1074420" y="346710"/>
                    </a:lnTo>
                    <a:lnTo>
                      <a:pt x="1089660" y="609600"/>
                    </a:lnTo>
                    <a:lnTo>
                      <a:pt x="1013460" y="762000"/>
                    </a:lnTo>
                    <a:lnTo>
                      <a:pt x="483870" y="971550"/>
                    </a:lnTo>
                    <a:lnTo>
                      <a:pt x="373380" y="1112520"/>
                    </a:lnTo>
                    <a:lnTo>
                      <a:pt x="167640" y="1188720"/>
                    </a:lnTo>
                    <a:lnTo>
                      <a:pt x="217170" y="1303020"/>
                    </a:lnTo>
                    <a:lnTo>
                      <a:pt x="7620" y="1482090"/>
                    </a:lnTo>
                    <a:lnTo>
                      <a:pt x="0" y="1699260"/>
                    </a:lnTo>
                    <a:lnTo>
                      <a:pt x="1905000" y="169926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>
                <a:off x="13677284" y="2462891"/>
                <a:ext cx="457200" cy="423863"/>
              </a:xfrm>
              <a:custGeom>
                <a:avLst/>
                <a:gdLst>
                  <a:gd name="connsiteX0" fmla="*/ 457200 w 457200"/>
                  <a:gd name="connsiteY0" fmla="*/ 0 h 423863"/>
                  <a:gd name="connsiteX1" fmla="*/ 423863 w 457200"/>
                  <a:gd name="connsiteY1" fmla="*/ 80963 h 423863"/>
                  <a:gd name="connsiteX2" fmla="*/ 352425 w 457200"/>
                  <a:gd name="connsiteY2" fmla="*/ 142875 h 423863"/>
                  <a:gd name="connsiteX3" fmla="*/ 195263 w 457200"/>
                  <a:gd name="connsiteY3" fmla="*/ 280988 h 423863"/>
                  <a:gd name="connsiteX4" fmla="*/ 47625 w 457200"/>
                  <a:gd name="connsiteY4" fmla="*/ 381000 h 423863"/>
                  <a:gd name="connsiteX5" fmla="*/ 0 w 457200"/>
                  <a:gd name="connsiteY5" fmla="*/ 423863 h 423863"/>
                  <a:gd name="connsiteX6" fmla="*/ 4763 w 457200"/>
                  <a:gd name="connsiteY6" fmla="*/ 366713 h 423863"/>
                  <a:gd name="connsiteX7" fmla="*/ 261938 w 457200"/>
                  <a:gd name="connsiteY7" fmla="*/ 152400 h 423863"/>
                  <a:gd name="connsiteX8" fmla="*/ 333375 w 457200"/>
                  <a:gd name="connsiteY8" fmla="*/ 114300 h 423863"/>
                  <a:gd name="connsiteX9" fmla="*/ 395288 w 457200"/>
                  <a:gd name="connsiteY9" fmla="*/ 23813 h 423863"/>
                  <a:gd name="connsiteX10" fmla="*/ 457200 w 457200"/>
                  <a:gd name="connsiteY10" fmla="*/ 0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0" h="423863">
                    <a:moveTo>
                      <a:pt x="457200" y="0"/>
                    </a:moveTo>
                    <a:lnTo>
                      <a:pt x="423863" y="80963"/>
                    </a:lnTo>
                    <a:lnTo>
                      <a:pt x="352425" y="142875"/>
                    </a:lnTo>
                    <a:lnTo>
                      <a:pt x="195263" y="280988"/>
                    </a:lnTo>
                    <a:lnTo>
                      <a:pt x="47625" y="381000"/>
                    </a:lnTo>
                    <a:lnTo>
                      <a:pt x="0" y="423863"/>
                    </a:lnTo>
                    <a:lnTo>
                      <a:pt x="4763" y="366713"/>
                    </a:lnTo>
                    <a:lnTo>
                      <a:pt x="261938" y="152400"/>
                    </a:lnTo>
                    <a:lnTo>
                      <a:pt x="333375" y="114300"/>
                    </a:lnTo>
                    <a:lnTo>
                      <a:pt x="395288" y="23813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6FB2C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13220084" y="2477639"/>
                <a:ext cx="900113" cy="1900238"/>
              </a:xfrm>
              <a:custGeom>
                <a:avLst/>
                <a:gdLst>
                  <a:gd name="connsiteX0" fmla="*/ 900113 w 900113"/>
                  <a:gd name="connsiteY0" fmla="*/ 0 h 1900238"/>
                  <a:gd name="connsiteX1" fmla="*/ 833438 w 900113"/>
                  <a:gd name="connsiteY1" fmla="*/ 4763 h 1900238"/>
                  <a:gd name="connsiteX2" fmla="*/ 719138 w 900113"/>
                  <a:gd name="connsiteY2" fmla="*/ 95250 h 1900238"/>
                  <a:gd name="connsiteX3" fmla="*/ 642938 w 900113"/>
                  <a:gd name="connsiteY3" fmla="*/ 157163 h 1900238"/>
                  <a:gd name="connsiteX4" fmla="*/ 514350 w 900113"/>
                  <a:gd name="connsiteY4" fmla="*/ 252413 h 1900238"/>
                  <a:gd name="connsiteX5" fmla="*/ 381000 w 900113"/>
                  <a:gd name="connsiteY5" fmla="*/ 319088 h 1900238"/>
                  <a:gd name="connsiteX6" fmla="*/ 352425 w 900113"/>
                  <a:gd name="connsiteY6" fmla="*/ 376238 h 1900238"/>
                  <a:gd name="connsiteX7" fmla="*/ 295275 w 900113"/>
                  <a:gd name="connsiteY7" fmla="*/ 381000 h 1900238"/>
                  <a:gd name="connsiteX8" fmla="*/ 228600 w 900113"/>
                  <a:gd name="connsiteY8" fmla="*/ 533400 h 1900238"/>
                  <a:gd name="connsiteX9" fmla="*/ 209550 w 900113"/>
                  <a:gd name="connsiteY9" fmla="*/ 661988 h 1900238"/>
                  <a:gd name="connsiteX10" fmla="*/ 161925 w 900113"/>
                  <a:gd name="connsiteY10" fmla="*/ 809625 h 1900238"/>
                  <a:gd name="connsiteX11" fmla="*/ 80963 w 900113"/>
                  <a:gd name="connsiteY11" fmla="*/ 1076325 h 1900238"/>
                  <a:gd name="connsiteX12" fmla="*/ 0 w 900113"/>
                  <a:gd name="connsiteY12" fmla="*/ 1143000 h 1900238"/>
                  <a:gd name="connsiteX13" fmla="*/ 4763 w 900113"/>
                  <a:gd name="connsiteY13" fmla="*/ 1509713 h 1900238"/>
                  <a:gd name="connsiteX14" fmla="*/ 66675 w 900113"/>
                  <a:gd name="connsiteY14" fmla="*/ 1676400 h 1900238"/>
                  <a:gd name="connsiteX15" fmla="*/ 66675 w 900113"/>
                  <a:gd name="connsiteY15" fmla="*/ 1785938 h 1900238"/>
                  <a:gd name="connsiteX16" fmla="*/ 14288 w 900113"/>
                  <a:gd name="connsiteY16" fmla="*/ 1900238 h 1900238"/>
                  <a:gd name="connsiteX17" fmla="*/ 109538 w 900113"/>
                  <a:gd name="connsiteY17" fmla="*/ 1876425 h 1900238"/>
                  <a:gd name="connsiteX18" fmla="*/ 261938 w 900113"/>
                  <a:gd name="connsiteY18" fmla="*/ 1557338 h 1900238"/>
                  <a:gd name="connsiteX19" fmla="*/ 276225 w 900113"/>
                  <a:gd name="connsiteY19" fmla="*/ 1500188 h 1900238"/>
                  <a:gd name="connsiteX20" fmla="*/ 314325 w 900113"/>
                  <a:gd name="connsiteY20" fmla="*/ 1390650 h 1900238"/>
                  <a:gd name="connsiteX21" fmla="*/ 319088 w 900113"/>
                  <a:gd name="connsiteY21" fmla="*/ 1147763 h 1900238"/>
                  <a:gd name="connsiteX22" fmla="*/ 433388 w 900113"/>
                  <a:gd name="connsiteY22" fmla="*/ 862013 h 1900238"/>
                  <a:gd name="connsiteX23" fmla="*/ 457200 w 900113"/>
                  <a:gd name="connsiteY23" fmla="*/ 614363 h 1900238"/>
                  <a:gd name="connsiteX24" fmla="*/ 447675 w 900113"/>
                  <a:gd name="connsiteY24" fmla="*/ 423863 h 1900238"/>
                  <a:gd name="connsiteX25" fmla="*/ 442913 w 900113"/>
                  <a:gd name="connsiteY25" fmla="*/ 433388 h 1900238"/>
                  <a:gd name="connsiteX26" fmla="*/ 447675 w 900113"/>
                  <a:gd name="connsiteY26" fmla="*/ 366713 h 1900238"/>
                  <a:gd name="connsiteX27" fmla="*/ 700088 w 900113"/>
                  <a:gd name="connsiteY27" fmla="*/ 157163 h 1900238"/>
                  <a:gd name="connsiteX28" fmla="*/ 785813 w 900113"/>
                  <a:gd name="connsiteY28" fmla="*/ 119063 h 1900238"/>
                  <a:gd name="connsiteX29" fmla="*/ 823913 w 900113"/>
                  <a:gd name="connsiteY29" fmla="*/ 33338 h 1900238"/>
                  <a:gd name="connsiteX30" fmla="*/ 900113 w 900113"/>
                  <a:gd name="connsiteY30" fmla="*/ 0 h 19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0113" h="1900238">
                    <a:moveTo>
                      <a:pt x="900113" y="0"/>
                    </a:moveTo>
                    <a:lnTo>
                      <a:pt x="833438" y="4763"/>
                    </a:lnTo>
                    <a:lnTo>
                      <a:pt x="719138" y="95250"/>
                    </a:lnTo>
                    <a:lnTo>
                      <a:pt x="642938" y="157163"/>
                    </a:lnTo>
                    <a:lnTo>
                      <a:pt x="514350" y="252413"/>
                    </a:lnTo>
                    <a:lnTo>
                      <a:pt x="381000" y="319088"/>
                    </a:lnTo>
                    <a:lnTo>
                      <a:pt x="352425" y="376238"/>
                    </a:lnTo>
                    <a:lnTo>
                      <a:pt x="295275" y="381000"/>
                    </a:lnTo>
                    <a:lnTo>
                      <a:pt x="228600" y="533400"/>
                    </a:lnTo>
                    <a:lnTo>
                      <a:pt x="209550" y="661988"/>
                    </a:lnTo>
                    <a:lnTo>
                      <a:pt x="161925" y="809625"/>
                    </a:lnTo>
                    <a:lnTo>
                      <a:pt x="80963" y="1076325"/>
                    </a:lnTo>
                    <a:lnTo>
                      <a:pt x="0" y="1143000"/>
                    </a:lnTo>
                    <a:cubicBezTo>
                      <a:pt x="1588" y="1265238"/>
                      <a:pt x="3175" y="1387475"/>
                      <a:pt x="4763" y="1509713"/>
                    </a:cubicBezTo>
                    <a:lnTo>
                      <a:pt x="66675" y="1676400"/>
                    </a:lnTo>
                    <a:lnTo>
                      <a:pt x="66675" y="1785938"/>
                    </a:lnTo>
                    <a:lnTo>
                      <a:pt x="14288" y="1900238"/>
                    </a:lnTo>
                    <a:lnTo>
                      <a:pt x="109538" y="1876425"/>
                    </a:lnTo>
                    <a:lnTo>
                      <a:pt x="261938" y="1557338"/>
                    </a:lnTo>
                    <a:lnTo>
                      <a:pt x="276225" y="1500188"/>
                    </a:lnTo>
                    <a:lnTo>
                      <a:pt x="314325" y="1390650"/>
                    </a:lnTo>
                    <a:cubicBezTo>
                      <a:pt x="315913" y="1309688"/>
                      <a:pt x="317500" y="1228725"/>
                      <a:pt x="319088" y="1147763"/>
                    </a:cubicBezTo>
                    <a:lnTo>
                      <a:pt x="433388" y="862013"/>
                    </a:lnTo>
                    <a:lnTo>
                      <a:pt x="457200" y="614363"/>
                    </a:lnTo>
                    <a:lnTo>
                      <a:pt x="447675" y="423863"/>
                    </a:lnTo>
                    <a:lnTo>
                      <a:pt x="442913" y="433388"/>
                    </a:lnTo>
                    <a:lnTo>
                      <a:pt x="447675" y="366713"/>
                    </a:lnTo>
                    <a:lnTo>
                      <a:pt x="700088" y="157163"/>
                    </a:lnTo>
                    <a:lnTo>
                      <a:pt x="785813" y="119063"/>
                    </a:lnTo>
                    <a:lnTo>
                      <a:pt x="823913" y="33338"/>
                    </a:lnTo>
                    <a:lnTo>
                      <a:pt x="900113" y="0"/>
                    </a:lnTo>
                    <a:close/>
                  </a:path>
                </a:pathLst>
              </a:custGeom>
              <a:solidFill>
                <a:srgbClr val="96CE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388954">
                <a:off x="13324398" y="4033069"/>
                <a:ext cx="157163" cy="304800"/>
              </a:xfrm>
              <a:custGeom>
                <a:avLst/>
                <a:gdLst>
                  <a:gd name="connsiteX0" fmla="*/ 0 w 157163"/>
                  <a:gd name="connsiteY0" fmla="*/ 304800 h 304800"/>
                  <a:gd name="connsiteX1" fmla="*/ 152400 w 157163"/>
                  <a:gd name="connsiteY1" fmla="*/ 180975 h 304800"/>
                  <a:gd name="connsiteX2" fmla="*/ 157163 w 157163"/>
                  <a:gd name="connsiteY2" fmla="*/ 0 h 304800"/>
                  <a:gd name="connsiteX3" fmla="*/ 0 w 157163"/>
                  <a:gd name="connsiteY3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3" h="304800">
                    <a:moveTo>
                      <a:pt x="0" y="304800"/>
                    </a:moveTo>
                    <a:lnTo>
                      <a:pt x="152400" y="180975"/>
                    </a:lnTo>
                    <a:lnTo>
                      <a:pt x="157163" y="0"/>
                    </a:ln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11724659" y="3261545"/>
                <a:ext cx="1614488" cy="2357438"/>
              </a:xfrm>
              <a:custGeom>
                <a:avLst/>
                <a:gdLst>
                  <a:gd name="connsiteX0" fmla="*/ 1614488 w 1614488"/>
                  <a:gd name="connsiteY0" fmla="*/ 1095375 h 2357438"/>
                  <a:gd name="connsiteX1" fmla="*/ 1609725 w 1614488"/>
                  <a:gd name="connsiteY1" fmla="*/ 1223963 h 2357438"/>
                  <a:gd name="connsiteX2" fmla="*/ 1576388 w 1614488"/>
                  <a:gd name="connsiteY2" fmla="*/ 1276350 h 2357438"/>
                  <a:gd name="connsiteX3" fmla="*/ 1547813 w 1614488"/>
                  <a:gd name="connsiteY3" fmla="*/ 1385888 h 2357438"/>
                  <a:gd name="connsiteX4" fmla="*/ 1423988 w 1614488"/>
                  <a:gd name="connsiteY4" fmla="*/ 1576388 h 2357438"/>
                  <a:gd name="connsiteX5" fmla="*/ 1314450 w 1614488"/>
                  <a:gd name="connsiteY5" fmla="*/ 1690688 h 2357438"/>
                  <a:gd name="connsiteX6" fmla="*/ 1042988 w 1614488"/>
                  <a:gd name="connsiteY6" fmla="*/ 2128838 h 2357438"/>
                  <a:gd name="connsiteX7" fmla="*/ 876300 w 1614488"/>
                  <a:gd name="connsiteY7" fmla="*/ 2357438 h 2357438"/>
                  <a:gd name="connsiteX8" fmla="*/ 723900 w 1614488"/>
                  <a:gd name="connsiteY8" fmla="*/ 2162175 h 2357438"/>
                  <a:gd name="connsiteX9" fmla="*/ 609600 w 1614488"/>
                  <a:gd name="connsiteY9" fmla="*/ 2000250 h 2357438"/>
                  <a:gd name="connsiteX10" fmla="*/ 528638 w 1614488"/>
                  <a:gd name="connsiteY10" fmla="*/ 1828800 h 2357438"/>
                  <a:gd name="connsiteX11" fmla="*/ 495300 w 1614488"/>
                  <a:gd name="connsiteY11" fmla="*/ 1643063 h 2357438"/>
                  <a:gd name="connsiteX12" fmla="*/ 457200 w 1614488"/>
                  <a:gd name="connsiteY12" fmla="*/ 1419225 h 2357438"/>
                  <a:gd name="connsiteX13" fmla="*/ 447675 w 1614488"/>
                  <a:gd name="connsiteY13" fmla="*/ 1362075 h 2357438"/>
                  <a:gd name="connsiteX14" fmla="*/ 304800 w 1614488"/>
                  <a:gd name="connsiteY14" fmla="*/ 1171575 h 2357438"/>
                  <a:gd name="connsiteX15" fmla="*/ 180975 w 1614488"/>
                  <a:gd name="connsiteY15" fmla="*/ 1009650 h 2357438"/>
                  <a:gd name="connsiteX16" fmla="*/ 147638 w 1614488"/>
                  <a:gd name="connsiteY16" fmla="*/ 890588 h 2357438"/>
                  <a:gd name="connsiteX17" fmla="*/ 190500 w 1614488"/>
                  <a:gd name="connsiteY17" fmla="*/ 752475 h 2357438"/>
                  <a:gd name="connsiteX18" fmla="*/ 195263 w 1614488"/>
                  <a:gd name="connsiteY18" fmla="*/ 595313 h 2357438"/>
                  <a:gd name="connsiteX19" fmla="*/ 166688 w 1614488"/>
                  <a:gd name="connsiteY19" fmla="*/ 476250 h 2357438"/>
                  <a:gd name="connsiteX20" fmla="*/ 147638 w 1614488"/>
                  <a:gd name="connsiteY20" fmla="*/ 452438 h 2357438"/>
                  <a:gd name="connsiteX21" fmla="*/ 0 w 1614488"/>
                  <a:gd name="connsiteY21" fmla="*/ 61913 h 2357438"/>
                  <a:gd name="connsiteX22" fmla="*/ 585788 w 1614488"/>
                  <a:gd name="connsiteY22" fmla="*/ 38100 h 2357438"/>
                  <a:gd name="connsiteX23" fmla="*/ 685800 w 1614488"/>
                  <a:gd name="connsiteY23" fmla="*/ 185738 h 2357438"/>
                  <a:gd name="connsiteX24" fmla="*/ 771525 w 1614488"/>
                  <a:gd name="connsiteY24" fmla="*/ 457200 h 2357438"/>
                  <a:gd name="connsiteX25" fmla="*/ 766763 w 1614488"/>
                  <a:gd name="connsiteY25" fmla="*/ 504825 h 2357438"/>
                  <a:gd name="connsiteX26" fmla="*/ 733425 w 1614488"/>
                  <a:gd name="connsiteY26" fmla="*/ 533400 h 2357438"/>
                  <a:gd name="connsiteX27" fmla="*/ 366713 w 1614488"/>
                  <a:gd name="connsiteY27" fmla="*/ 790575 h 2357438"/>
                  <a:gd name="connsiteX28" fmla="*/ 366713 w 1614488"/>
                  <a:gd name="connsiteY28" fmla="*/ 819150 h 2357438"/>
                  <a:gd name="connsiteX29" fmla="*/ 695325 w 1614488"/>
                  <a:gd name="connsiteY29" fmla="*/ 1166813 h 2357438"/>
                  <a:gd name="connsiteX30" fmla="*/ 766763 w 1614488"/>
                  <a:gd name="connsiteY30" fmla="*/ 1971675 h 2357438"/>
                  <a:gd name="connsiteX31" fmla="*/ 1009650 w 1614488"/>
                  <a:gd name="connsiteY31" fmla="*/ 1390650 h 2357438"/>
                  <a:gd name="connsiteX32" fmla="*/ 971550 w 1614488"/>
                  <a:gd name="connsiteY32" fmla="*/ 1133475 h 2357438"/>
                  <a:gd name="connsiteX33" fmla="*/ 1014413 w 1614488"/>
                  <a:gd name="connsiteY33" fmla="*/ 828675 h 2357438"/>
                  <a:gd name="connsiteX34" fmla="*/ 976313 w 1614488"/>
                  <a:gd name="connsiteY34" fmla="*/ 561975 h 2357438"/>
                  <a:gd name="connsiteX35" fmla="*/ 957263 w 1614488"/>
                  <a:gd name="connsiteY35" fmla="*/ 490538 h 2357438"/>
                  <a:gd name="connsiteX36" fmla="*/ 990600 w 1614488"/>
                  <a:gd name="connsiteY36" fmla="*/ 381000 h 2357438"/>
                  <a:gd name="connsiteX37" fmla="*/ 1004888 w 1614488"/>
                  <a:gd name="connsiteY37" fmla="*/ 133350 h 2357438"/>
                  <a:gd name="connsiteX38" fmla="*/ 1004888 w 1614488"/>
                  <a:gd name="connsiteY38" fmla="*/ 133350 h 2357438"/>
                  <a:gd name="connsiteX39" fmla="*/ 1052513 w 1614488"/>
                  <a:gd name="connsiteY39" fmla="*/ 0 h 2357438"/>
                  <a:gd name="connsiteX40" fmla="*/ 1271588 w 1614488"/>
                  <a:gd name="connsiteY40" fmla="*/ 14288 h 2357438"/>
                  <a:gd name="connsiteX41" fmla="*/ 1209675 w 1614488"/>
                  <a:gd name="connsiteY41" fmla="*/ 100013 h 2357438"/>
                  <a:gd name="connsiteX42" fmla="*/ 1162050 w 1614488"/>
                  <a:gd name="connsiteY42" fmla="*/ 176213 h 2357438"/>
                  <a:gd name="connsiteX43" fmla="*/ 1133475 w 1614488"/>
                  <a:gd name="connsiteY43" fmla="*/ 223838 h 2357438"/>
                  <a:gd name="connsiteX44" fmla="*/ 1143000 w 1614488"/>
                  <a:gd name="connsiteY44" fmla="*/ 300038 h 2357438"/>
                  <a:gd name="connsiteX45" fmla="*/ 1147763 w 1614488"/>
                  <a:gd name="connsiteY45" fmla="*/ 342900 h 2357438"/>
                  <a:gd name="connsiteX46" fmla="*/ 1176338 w 1614488"/>
                  <a:gd name="connsiteY46" fmla="*/ 376238 h 2357438"/>
                  <a:gd name="connsiteX47" fmla="*/ 1276350 w 1614488"/>
                  <a:gd name="connsiteY47" fmla="*/ 490538 h 2357438"/>
                  <a:gd name="connsiteX48" fmla="*/ 1300163 w 1614488"/>
                  <a:gd name="connsiteY48" fmla="*/ 561975 h 2357438"/>
                  <a:gd name="connsiteX49" fmla="*/ 1271588 w 1614488"/>
                  <a:gd name="connsiteY49" fmla="*/ 614363 h 2357438"/>
                  <a:gd name="connsiteX50" fmla="*/ 1247775 w 1614488"/>
                  <a:gd name="connsiteY50" fmla="*/ 690563 h 2357438"/>
                  <a:gd name="connsiteX51" fmla="*/ 1238250 w 1614488"/>
                  <a:gd name="connsiteY51" fmla="*/ 842963 h 2357438"/>
                  <a:gd name="connsiteX52" fmla="*/ 1238250 w 1614488"/>
                  <a:gd name="connsiteY52" fmla="*/ 1009650 h 2357438"/>
                  <a:gd name="connsiteX53" fmla="*/ 1162050 w 1614488"/>
                  <a:gd name="connsiteY53" fmla="*/ 1228725 h 2357438"/>
                  <a:gd name="connsiteX54" fmla="*/ 1162050 w 1614488"/>
                  <a:gd name="connsiteY54" fmla="*/ 1300163 h 2357438"/>
                  <a:gd name="connsiteX55" fmla="*/ 990600 w 1614488"/>
                  <a:gd name="connsiteY55" fmla="*/ 1652588 h 2357438"/>
                  <a:gd name="connsiteX56" fmla="*/ 914400 w 1614488"/>
                  <a:gd name="connsiteY56" fmla="*/ 1819275 h 2357438"/>
                  <a:gd name="connsiteX57" fmla="*/ 876300 w 1614488"/>
                  <a:gd name="connsiteY57" fmla="*/ 1933575 h 2357438"/>
                  <a:gd name="connsiteX58" fmla="*/ 876300 w 1614488"/>
                  <a:gd name="connsiteY58" fmla="*/ 2052638 h 2357438"/>
                  <a:gd name="connsiteX59" fmla="*/ 900113 w 1614488"/>
                  <a:gd name="connsiteY59" fmla="*/ 2209800 h 2357438"/>
                  <a:gd name="connsiteX60" fmla="*/ 919163 w 1614488"/>
                  <a:gd name="connsiteY60" fmla="*/ 2038350 h 2357438"/>
                  <a:gd name="connsiteX61" fmla="*/ 1090613 w 1614488"/>
                  <a:gd name="connsiteY61" fmla="*/ 1843088 h 2357438"/>
                  <a:gd name="connsiteX62" fmla="*/ 1185863 w 1614488"/>
                  <a:gd name="connsiteY62" fmla="*/ 1657350 h 2357438"/>
                  <a:gd name="connsiteX63" fmla="*/ 1262063 w 1614488"/>
                  <a:gd name="connsiteY63" fmla="*/ 1462088 h 2357438"/>
                  <a:gd name="connsiteX64" fmla="*/ 1338263 w 1614488"/>
                  <a:gd name="connsiteY64" fmla="*/ 1338263 h 2357438"/>
                  <a:gd name="connsiteX65" fmla="*/ 1428750 w 1614488"/>
                  <a:gd name="connsiteY65" fmla="*/ 1252538 h 2357438"/>
                  <a:gd name="connsiteX66" fmla="*/ 1533525 w 1614488"/>
                  <a:gd name="connsiteY66" fmla="*/ 1114425 h 2357438"/>
                  <a:gd name="connsiteX67" fmla="*/ 1614488 w 1614488"/>
                  <a:gd name="connsiteY67" fmla="*/ 1095375 h 235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614488" h="2357438">
                    <a:moveTo>
                      <a:pt x="1614488" y="1095375"/>
                    </a:moveTo>
                    <a:lnTo>
                      <a:pt x="1609725" y="1223963"/>
                    </a:lnTo>
                    <a:lnTo>
                      <a:pt x="1576388" y="1276350"/>
                    </a:lnTo>
                    <a:lnTo>
                      <a:pt x="1547813" y="1385888"/>
                    </a:lnTo>
                    <a:lnTo>
                      <a:pt x="1423988" y="1576388"/>
                    </a:lnTo>
                    <a:lnTo>
                      <a:pt x="1314450" y="1690688"/>
                    </a:lnTo>
                    <a:lnTo>
                      <a:pt x="1042988" y="2128838"/>
                    </a:lnTo>
                    <a:lnTo>
                      <a:pt x="876300" y="2357438"/>
                    </a:lnTo>
                    <a:lnTo>
                      <a:pt x="723900" y="2162175"/>
                    </a:lnTo>
                    <a:lnTo>
                      <a:pt x="609600" y="2000250"/>
                    </a:lnTo>
                    <a:lnTo>
                      <a:pt x="528638" y="1828800"/>
                    </a:lnTo>
                    <a:lnTo>
                      <a:pt x="495300" y="1643063"/>
                    </a:lnTo>
                    <a:lnTo>
                      <a:pt x="457200" y="1419225"/>
                    </a:lnTo>
                    <a:lnTo>
                      <a:pt x="447675" y="1362075"/>
                    </a:lnTo>
                    <a:lnTo>
                      <a:pt x="304800" y="1171575"/>
                    </a:lnTo>
                    <a:lnTo>
                      <a:pt x="180975" y="1009650"/>
                    </a:lnTo>
                    <a:lnTo>
                      <a:pt x="147638" y="890588"/>
                    </a:lnTo>
                    <a:lnTo>
                      <a:pt x="190500" y="752475"/>
                    </a:lnTo>
                    <a:lnTo>
                      <a:pt x="195263" y="595313"/>
                    </a:lnTo>
                    <a:lnTo>
                      <a:pt x="166688" y="476250"/>
                    </a:lnTo>
                    <a:lnTo>
                      <a:pt x="147638" y="452438"/>
                    </a:lnTo>
                    <a:lnTo>
                      <a:pt x="0" y="61913"/>
                    </a:lnTo>
                    <a:lnTo>
                      <a:pt x="585788" y="38100"/>
                    </a:lnTo>
                    <a:lnTo>
                      <a:pt x="685800" y="185738"/>
                    </a:lnTo>
                    <a:lnTo>
                      <a:pt x="771525" y="457200"/>
                    </a:lnTo>
                    <a:lnTo>
                      <a:pt x="766763" y="504825"/>
                    </a:lnTo>
                    <a:lnTo>
                      <a:pt x="733425" y="533400"/>
                    </a:lnTo>
                    <a:lnTo>
                      <a:pt x="366713" y="790575"/>
                    </a:lnTo>
                    <a:lnTo>
                      <a:pt x="366713" y="819150"/>
                    </a:lnTo>
                    <a:lnTo>
                      <a:pt x="695325" y="1166813"/>
                    </a:lnTo>
                    <a:lnTo>
                      <a:pt x="766763" y="1971675"/>
                    </a:lnTo>
                    <a:lnTo>
                      <a:pt x="1009650" y="1390650"/>
                    </a:lnTo>
                    <a:lnTo>
                      <a:pt x="971550" y="1133475"/>
                    </a:lnTo>
                    <a:lnTo>
                      <a:pt x="1014413" y="828675"/>
                    </a:lnTo>
                    <a:lnTo>
                      <a:pt x="976313" y="561975"/>
                    </a:lnTo>
                    <a:lnTo>
                      <a:pt x="957263" y="490538"/>
                    </a:lnTo>
                    <a:lnTo>
                      <a:pt x="990600" y="381000"/>
                    </a:lnTo>
                    <a:lnTo>
                      <a:pt x="1004888" y="133350"/>
                    </a:lnTo>
                    <a:lnTo>
                      <a:pt x="1004888" y="133350"/>
                    </a:lnTo>
                    <a:lnTo>
                      <a:pt x="1052513" y="0"/>
                    </a:lnTo>
                    <a:lnTo>
                      <a:pt x="1271588" y="14288"/>
                    </a:lnTo>
                    <a:lnTo>
                      <a:pt x="1209675" y="100013"/>
                    </a:lnTo>
                    <a:lnTo>
                      <a:pt x="1162050" y="176213"/>
                    </a:lnTo>
                    <a:lnTo>
                      <a:pt x="1133475" y="223838"/>
                    </a:lnTo>
                    <a:lnTo>
                      <a:pt x="1143000" y="300038"/>
                    </a:lnTo>
                    <a:lnTo>
                      <a:pt x="1147763" y="342900"/>
                    </a:lnTo>
                    <a:lnTo>
                      <a:pt x="1176338" y="376238"/>
                    </a:lnTo>
                    <a:lnTo>
                      <a:pt x="1276350" y="490538"/>
                    </a:lnTo>
                    <a:lnTo>
                      <a:pt x="1300163" y="561975"/>
                    </a:lnTo>
                    <a:lnTo>
                      <a:pt x="1271588" y="614363"/>
                    </a:lnTo>
                    <a:lnTo>
                      <a:pt x="1247775" y="690563"/>
                    </a:lnTo>
                    <a:lnTo>
                      <a:pt x="1238250" y="842963"/>
                    </a:lnTo>
                    <a:lnTo>
                      <a:pt x="1238250" y="1009650"/>
                    </a:lnTo>
                    <a:lnTo>
                      <a:pt x="1162050" y="1228725"/>
                    </a:lnTo>
                    <a:lnTo>
                      <a:pt x="1162050" y="1300163"/>
                    </a:lnTo>
                    <a:lnTo>
                      <a:pt x="990600" y="1652588"/>
                    </a:lnTo>
                    <a:lnTo>
                      <a:pt x="914400" y="1819275"/>
                    </a:lnTo>
                    <a:lnTo>
                      <a:pt x="876300" y="1933575"/>
                    </a:lnTo>
                    <a:lnTo>
                      <a:pt x="876300" y="2052638"/>
                    </a:lnTo>
                    <a:lnTo>
                      <a:pt x="900113" y="2209800"/>
                    </a:lnTo>
                    <a:lnTo>
                      <a:pt x="919163" y="2038350"/>
                    </a:lnTo>
                    <a:lnTo>
                      <a:pt x="1090613" y="1843088"/>
                    </a:lnTo>
                    <a:lnTo>
                      <a:pt x="1185863" y="1657350"/>
                    </a:lnTo>
                    <a:lnTo>
                      <a:pt x="1262063" y="1462088"/>
                    </a:lnTo>
                    <a:lnTo>
                      <a:pt x="1338263" y="1338263"/>
                    </a:lnTo>
                    <a:lnTo>
                      <a:pt x="1428750" y="1252538"/>
                    </a:lnTo>
                    <a:lnTo>
                      <a:pt x="1533525" y="1114425"/>
                    </a:lnTo>
                    <a:lnTo>
                      <a:pt x="1614488" y="1095375"/>
                    </a:lnTo>
                    <a:close/>
                  </a:path>
                </a:pathLst>
              </a:custGeom>
              <a:solidFill>
                <a:srgbClr val="97CDE9"/>
              </a:solidFill>
              <a:ln w="12700" cap="flat" cmpd="sng" algn="ctr">
                <a:solidFill>
                  <a:srgbClr val="98CDE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任意多边形 110"/>
              <p:cNvSpPr/>
              <p:nvPr/>
            </p:nvSpPr>
            <p:spPr>
              <a:xfrm>
                <a:off x="12758122" y="2466207"/>
                <a:ext cx="519112" cy="814388"/>
              </a:xfrm>
              <a:custGeom>
                <a:avLst/>
                <a:gdLst>
                  <a:gd name="connsiteX0" fmla="*/ 285750 w 519112"/>
                  <a:gd name="connsiteY0" fmla="*/ 0 h 814388"/>
                  <a:gd name="connsiteX1" fmla="*/ 361950 w 519112"/>
                  <a:gd name="connsiteY1" fmla="*/ 4763 h 814388"/>
                  <a:gd name="connsiteX2" fmla="*/ 442912 w 519112"/>
                  <a:gd name="connsiteY2" fmla="*/ 76200 h 814388"/>
                  <a:gd name="connsiteX3" fmla="*/ 438150 w 519112"/>
                  <a:gd name="connsiteY3" fmla="*/ 171450 h 814388"/>
                  <a:gd name="connsiteX4" fmla="*/ 400050 w 519112"/>
                  <a:gd name="connsiteY4" fmla="*/ 219075 h 814388"/>
                  <a:gd name="connsiteX5" fmla="*/ 381000 w 519112"/>
                  <a:gd name="connsiteY5" fmla="*/ 371475 h 814388"/>
                  <a:gd name="connsiteX6" fmla="*/ 314325 w 519112"/>
                  <a:gd name="connsiteY6" fmla="*/ 395288 h 814388"/>
                  <a:gd name="connsiteX7" fmla="*/ 271462 w 519112"/>
                  <a:gd name="connsiteY7" fmla="*/ 414338 h 814388"/>
                  <a:gd name="connsiteX8" fmla="*/ 228600 w 519112"/>
                  <a:gd name="connsiteY8" fmla="*/ 471488 h 814388"/>
                  <a:gd name="connsiteX9" fmla="*/ 519112 w 519112"/>
                  <a:gd name="connsiteY9" fmla="*/ 600075 h 814388"/>
                  <a:gd name="connsiteX10" fmla="*/ 519112 w 519112"/>
                  <a:gd name="connsiteY10" fmla="*/ 633413 h 814388"/>
                  <a:gd name="connsiteX11" fmla="*/ 495300 w 519112"/>
                  <a:gd name="connsiteY11" fmla="*/ 681038 h 814388"/>
                  <a:gd name="connsiteX12" fmla="*/ 371475 w 519112"/>
                  <a:gd name="connsiteY12" fmla="*/ 738188 h 814388"/>
                  <a:gd name="connsiteX13" fmla="*/ 290512 w 519112"/>
                  <a:gd name="connsiteY13" fmla="*/ 766763 h 814388"/>
                  <a:gd name="connsiteX14" fmla="*/ 233362 w 519112"/>
                  <a:gd name="connsiteY14" fmla="*/ 814388 h 814388"/>
                  <a:gd name="connsiteX15" fmla="*/ 14287 w 519112"/>
                  <a:gd name="connsiteY15" fmla="*/ 795338 h 814388"/>
                  <a:gd name="connsiteX16" fmla="*/ 0 w 519112"/>
                  <a:gd name="connsiteY16" fmla="*/ 790575 h 814388"/>
                  <a:gd name="connsiteX17" fmla="*/ 47625 w 519112"/>
                  <a:gd name="connsiteY17" fmla="*/ 704850 h 814388"/>
                  <a:gd name="connsiteX18" fmla="*/ 19050 w 519112"/>
                  <a:gd name="connsiteY18" fmla="*/ 471488 h 814388"/>
                  <a:gd name="connsiteX19" fmla="*/ 161925 w 519112"/>
                  <a:gd name="connsiteY19" fmla="*/ 338138 h 814388"/>
                  <a:gd name="connsiteX20" fmla="*/ 204787 w 519112"/>
                  <a:gd name="connsiteY20" fmla="*/ 261938 h 814388"/>
                  <a:gd name="connsiteX21" fmla="*/ 247650 w 519112"/>
                  <a:gd name="connsiteY21" fmla="*/ 242888 h 814388"/>
                  <a:gd name="connsiteX22" fmla="*/ 257175 w 519112"/>
                  <a:gd name="connsiteY22" fmla="*/ 114300 h 814388"/>
                  <a:gd name="connsiteX23" fmla="*/ 285750 w 519112"/>
                  <a:gd name="connsiteY23" fmla="*/ 0 h 81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9112" h="814388">
                    <a:moveTo>
                      <a:pt x="285750" y="0"/>
                    </a:moveTo>
                    <a:lnTo>
                      <a:pt x="361950" y="4763"/>
                    </a:lnTo>
                    <a:lnTo>
                      <a:pt x="442912" y="76200"/>
                    </a:lnTo>
                    <a:lnTo>
                      <a:pt x="438150" y="171450"/>
                    </a:lnTo>
                    <a:lnTo>
                      <a:pt x="400050" y="219075"/>
                    </a:lnTo>
                    <a:lnTo>
                      <a:pt x="381000" y="371475"/>
                    </a:lnTo>
                    <a:lnTo>
                      <a:pt x="314325" y="395288"/>
                    </a:lnTo>
                    <a:lnTo>
                      <a:pt x="271462" y="414338"/>
                    </a:lnTo>
                    <a:lnTo>
                      <a:pt x="228600" y="471488"/>
                    </a:lnTo>
                    <a:lnTo>
                      <a:pt x="519112" y="600075"/>
                    </a:lnTo>
                    <a:lnTo>
                      <a:pt x="519112" y="633413"/>
                    </a:lnTo>
                    <a:lnTo>
                      <a:pt x="495300" y="681038"/>
                    </a:lnTo>
                    <a:lnTo>
                      <a:pt x="371475" y="738188"/>
                    </a:lnTo>
                    <a:lnTo>
                      <a:pt x="290512" y="766763"/>
                    </a:lnTo>
                    <a:lnTo>
                      <a:pt x="233362" y="814388"/>
                    </a:lnTo>
                    <a:lnTo>
                      <a:pt x="14287" y="795338"/>
                    </a:lnTo>
                    <a:lnTo>
                      <a:pt x="0" y="790575"/>
                    </a:lnTo>
                    <a:lnTo>
                      <a:pt x="47625" y="704850"/>
                    </a:lnTo>
                    <a:lnTo>
                      <a:pt x="19050" y="471488"/>
                    </a:lnTo>
                    <a:lnTo>
                      <a:pt x="161925" y="338138"/>
                    </a:lnTo>
                    <a:lnTo>
                      <a:pt x="204787" y="261938"/>
                    </a:lnTo>
                    <a:lnTo>
                      <a:pt x="247650" y="242888"/>
                    </a:lnTo>
                    <a:lnTo>
                      <a:pt x="257175" y="114300"/>
                    </a:lnTo>
                    <a:lnTo>
                      <a:pt x="285750" y="0"/>
                    </a:lnTo>
                    <a:close/>
                  </a:path>
                </a:pathLst>
              </a:custGeom>
              <a:solidFill>
                <a:srgbClr val="98CDE9"/>
              </a:solidFill>
              <a:ln w="12700" cap="flat" cmpd="sng" algn="ctr">
                <a:solidFill>
                  <a:srgbClr val="98CDE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12253297" y="2463350"/>
                <a:ext cx="285750" cy="541020"/>
              </a:xfrm>
              <a:custGeom>
                <a:avLst/>
                <a:gdLst>
                  <a:gd name="connsiteX0" fmla="*/ 0 w 285750"/>
                  <a:gd name="connsiteY0" fmla="*/ 0 h 533400"/>
                  <a:gd name="connsiteX1" fmla="*/ 261937 w 285750"/>
                  <a:gd name="connsiteY1" fmla="*/ 4763 h 533400"/>
                  <a:gd name="connsiteX2" fmla="*/ 276225 w 285750"/>
                  <a:gd name="connsiteY2" fmla="*/ 471488 h 533400"/>
                  <a:gd name="connsiteX3" fmla="*/ 285750 w 285750"/>
                  <a:gd name="connsiteY3" fmla="*/ 533400 h 533400"/>
                  <a:gd name="connsiteX4" fmla="*/ 176212 w 285750"/>
                  <a:gd name="connsiteY4" fmla="*/ 438150 h 533400"/>
                  <a:gd name="connsiteX5" fmla="*/ 95250 w 285750"/>
                  <a:gd name="connsiteY5" fmla="*/ 209550 h 533400"/>
                  <a:gd name="connsiteX6" fmla="*/ 0 w 285750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533400">
                    <a:moveTo>
                      <a:pt x="0" y="0"/>
                    </a:moveTo>
                    <a:lnTo>
                      <a:pt x="261937" y="4763"/>
                    </a:lnTo>
                    <a:lnTo>
                      <a:pt x="276225" y="471488"/>
                    </a:lnTo>
                    <a:lnTo>
                      <a:pt x="285750" y="533400"/>
                    </a:lnTo>
                    <a:lnTo>
                      <a:pt x="176212" y="438150"/>
                    </a:lnTo>
                    <a:lnTo>
                      <a:pt x="95250" y="2095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EEB"/>
              </a:solidFill>
              <a:ln w="12700" cap="flat" cmpd="sng" algn="ctr">
                <a:solidFill>
                  <a:srgbClr val="99CEEB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>
                <a:off x="11291272" y="2461445"/>
                <a:ext cx="1023937" cy="866775"/>
              </a:xfrm>
              <a:custGeom>
                <a:avLst/>
                <a:gdLst>
                  <a:gd name="connsiteX0" fmla="*/ 966787 w 1023937"/>
                  <a:gd name="connsiteY0" fmla="*/ 4763 h 866775"/>
                  <a:gd name="connsiteX1" fmla="*/ 852487 w 1023937"/>
                  <a:gd name="connsiteY1" fmla="*/ 23813 h 866775"/>
                  <a:gd name="connsiteX2" fmla="*/ 819150 w 1023937"/>
                  <a:gd name="connsiteY2" fmla="*/ 95250 h 866775"/>
                  <a:gd name="connsiteX3" fmla="*/ 823912 w 1023937"/>
                  <a:gd name="connsiteY3" fmla="*/ 219075 h 866775"/>
                  <a:gd name="connsiteX4" fmla="*/ 847725 w 1023937"/>
                  <a:gd name="connsiteY4" fmla="*/ 328613 h 866775"/>
                  <a:gd name="connsiteX5" fmla="*/ 933450 w 1023937"/>
                  <a:gd name="connsiteY5" fmla="*/ 523875 h 866775"/>
                  <a:gd name="connsiteX6" fmla="*/ 642937 w 1023937"/>
                  <a:gd name="connsiteY6" fmla="*/ 276225 h 866775"/>
                  <a:gd name="connsiteX7" fmla="*/ 552450 w 1023937"/>
                  <a:gd name="connsiteY7" fmla="*/ 223838 h 866775"/>
                  <a:gd name="connsiteX8" fmla="*/ 628650 w 1023937"/>
                  <a:gd name="connsiteY8" fmla="*/ 576263 h 866775"/>
                  <a:gd name="connsiteX9" fmla="*/ 752475 w 1023937"/>
                  <a:gd name="connsiteY9" fmla="*/ 723900 h 866775"/>
                  <a:gd name="connsiteX10" fmla="*/ 933450 w 1023937"/>
                  <a:gd name="connsiteY10" fmla="*/ 776288 h 866775"/>
                  <a:gd name="connsiteX11" fmla="*/ 1023937 w 1023937"/>
                  <a:gd name="connsiteY11" fmla="*/ 842963 h 866775"/>
                  <a:gd name="connsiteX12" fmla="*/ 438150 w 1023937"/>
                  <a:gd name="connsiteY12" fmla="*/ 866775 h 866775"/>
                  <a:gd name="connsiteX13" fmla="*/ 404812 w 1023937"/>
                  <a:gd name="connsiteY13" fmla="*/ 790575 h 866775"/>
                  <a:gd name="connsiteX14" fmla="*/ 414337 w 1023937"/>
                  <a:gd name="connsiteY14" fmla="*/ 742950 h 866775"/>
                  <a:gd name="connsiteX15" fmla="*/ 323850 w 1023937"/>
                  <a:gd name="connsiteY15" fmla="*/ 552450 h 866775"/>
                  <a:gd name="connsiteX16" fmla="*/ 142875 w 1023937"/>
                  <a:gd name="connsiteY16" fmla="*/ 209550 h 866775"/>
                  <a:gd name="connsiteX17" fmla="*/ 0 w 1023937"/>
                  <a:gd name="connsiteY17" fmla="*/ 0 h 866775"/>
                  <a:gd name="connsiteX18" fmla="*/ 966787 w 1023937"/>
                  <a:gd name="connsiteY18" fmla="*/ 4763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23937" h="866775">
                    <a:moveTo>
                      <a:pt x="966787" y="4763"/>
                    </a:moveTo>
                    <a:lnTo>
                      <a:pt x="852487" y="23813"/>
                    </a:lnTo>
                    <a:lnTo>
                      <a:pt x="819150" y="95250"/>
                    </a:lnTo>
                    <a:lnTo>
                      <a:pt x="823912" y="219075"/>
                    </a:lnTo>
                    <a:lnTo>
                      <a:pt x="847725" y="328613"/>
                    </a:lnTo>
                    <a:lnTo>
                      <a:pt x="933450" y="523875"/>
                    </a:lnTo>
                    <a:lnTo>
                      <a:pt x="642937" y="276225"/>
                    </a:lnTo>
                    <a:lnTo>
                      <a:pt x="552450" y="223838"/>
                    </a:lnTo>
                    <a:lnTo>
                      <a:pt x="628650" y="576263"/>
                    </a:lnTo>
                    <a:lnTo>
                      <a:pt x="752475" y="723900"/>
                    </a:lnTo>
                    <a:lnTo>
                      <a:pt x="933450" y="776288"/>
                    </a:lnTo>
                    <a:lnTo>
                      <a:pt x="1023937" y="842963"/>
                    </a:lnTo>
                    <a:lnTo>
                      <a:pt x="438150" y="866775"/>
                    </a:lnTo>
                    <a:lnTo>
                      <a:pt x="404812" y="790575"/>
                    </a:lnTo>
                    <a:lnTo>
                      <a:pt x="414337" y="742950"/>
                    </a:lnTo>
                    <a:lnTo>
                      <a:pt x="323850" y="552450"/>
                    </a:lnTo>
                    <a:lnTo>
                      <a:pt x="142875" y="209550"/>
                    </a:lnTo>
                    <a:lnTo>
                      <a:pt x="0" y="0"/>
                    </a:lnTo>
                    <a:lnTo>
                      <a:pt x="966787" y="4763"/>
                    </a:lnTo>
                    <a:close/>
                  </a:path>
                </a:pathLst>
              </a:custGeom>
              <a:solidFill>
                <a:srgbClr val="97CDE9"/>
              </a:solidFill>
              <a:ln w="12700" cap="flat" cmpd="sng" algn="ctr">
                <a:solidFill>
                  <a:srgbClr val="98CDE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11243647" y="2456683"/>
                <a:ext cx="957262" cy="2324100"/>
              </a:xfrm>
              <a:custGeom>
                <a:avLst/>
                <a:gdLst>
                  <a:gd name="connsiteX0" fmla="*/ 0 w 957262"/>
                  <a:gd name="connsiteY0" fmla="*/ 0 h 2324100"/>
                  <a:gd name="connsiteX1" fmla="*/ 147637 w 957262"/>
                  <a:gd name="connsiteY1" fmla="*/ 347662 h 2324100"/>
                  <a:gd name="connsiteX2" fmla="*/ 209550 w 957262"/>
                  <a:gd name="connsiteY2" fmla="*/ 376237 h 2324100"/>
                  <a:gd name="connsiteX3" fmla="*/ 352425 w 957262"/>
                  <a:gd name="connsiteY3" fmla="*/ 590550 h 2324100"/>
                  <a:gd name="connsiteX4" fmla="*/ 428625 w 957262"/>
                  <a:gd name="connsiteY4" fmla="*/ 742950 h 2324100"/>
                  <a:gd name="connsiteX5" fmla="*/ 419100 w 957262"/>
                  <a:gd name="connsiteY5" fmla="*/ 800100 h 2324100"/>
                  <a:gd name="connsiteX6" fmla="*/ 438150 w 957262"/>
                  <a:gd name="connsiteY6" fmla="*/ 871537 h 2324100"/>
                  <a:gd name="connsiteX7" fmla="*/ 452437 w 957262"/>
                  <a:gd name="connsiteY7" fmla="*/ 1071562 h 2324100"/>
                  <a:gd name="connsiteX8" fmla="*/ 457200 w 957262"/>
                  <a:gd name="connsiteY8" fmla="*/ 1114425 h 2324100"/>
                  <a:gd name="connsiteX9" fmla="*/ 471487 w 957262"/>
                  <a:gd name="connsiteY9" fmla="*/ 1114425 h 2324100"/>
                  <a:gd name="connsiteX10" fmla="*/ 471487 w 957262"/>
                  <a:gd name="connsiteY10" fmla="*/ 1128712 h 2324100"/>
                  <a:gd name="connsiteX11" fmla="*/ 604837 w 957262"/>
                  <a:gd name="connsiteY11" fmla="*/ 1285875 h 2324100"/>
                  <a:gd name="connsiteX12" fmla="*/ 633412 w 957262"/>
                  <a:gd name="connsiteY12" fmla="*/ 1390650 h 2324100"/>
                  <a:gd name="connsiteX13" fmla="*/ 595312 w 957262"/>
                  <a:gd name="connsiteY13" fmla="*/ 1609725 h 2324100"/>
                  <a:gd name="connsiteX14" fmla="*/ 600075 w 957262"/>
                  <a:gd name="connsiteY14" fmla="*/ 1757362 h 2324100"/>
                  <a:gd name="connsiteX15" fmla="*/ 681037 w 957262"/>
                  <a:gd name="connsiteY15" fmla="*/ 1943100 h 2324100"/>
                  <a:gd name="connsiteX16" fmla="*/ 838200 w 957262"/>
                  <a:gd name="connsiteY16" fmla="*/ 2090737 h 2324100"/>
                  <a:gd name="connsiteX17" fmla="*/ 890587 w 957262"/>
                  <a:gd name="connsiteY17" fmla="*/ 2247900 h 2324100"/>
                  <a:gd name="connsiteX18" fmla="*/ 876300 w 957262"/>
                  <a:gd name="connsiteY18" fmla="*/ 2295525 h 2324100"/>
                  <a:gd name="connsiteX19" fmla="*/ 881062 w 957262"/>
                  <a:gd name="connsiteY19" fmla="*/ 2309812 h 2324100"/>
                  <a:gd name="connsiteX20" fmla="*/ 928687 w 957262"/>
                  <a:gd name="connsiteY20" fmla="*/ 2324100 h 2324100"/>
                  <a:gd name="connsiteX21" fmla="*/ 957262 w 957262"/>
                  <a:gd name="connsiteY21" fmla="*/ 2319337 h 2324100"/>
                  <a:gd name="connsiteX22" fmla="*/ 928687 w 957262"/>
                  <a:gd name="connsiteY22" fmla="*/ 2166937 h 2324100"/>
                  <a:gd name="connsiteX23" fmla="*/ 661987 w 957262"/>
                  <a:gd name="connsiteY23" fmla="*/ 1814512 h 2324100"/>
                  <a:gd name="connsiteX24" fmla="*/ 633412 w 957262"/>
                  <a:gd name="connsiteY24" fmla="*/ 1714500 h 2324100"/>
                  <a:gd name="connsiteX25" fmla="*/ 666750 w 957262"/>
                  <a:gd name="connsiteY25" fmla="*/ 1571625 h 2324100"/>
                  <a:gd name="connsiteX26" fmla="*/ 681037 w 957262"/>
                  <a:gd name="connsiteY26" fmla="*/ 1400175 h 2324100"/>
                  <a:gd name="connsiteX27" fmla="*/ 657225 w 957262"/>
                  <a:gd name="connsiteY27" fmla="*/ 1285875 h 2324100"/>
                  <a:gd name="connsiteX28" fmla="*/ 628650 w 957262"/>
                  <a:gd name="connsiteY28" fmla="*/ 1271587 h 2324100"/>
                  <a:gd name="connsiteX29" fmla="*/ 457200 w 957262"/>
                  <a:gd name="connsiteY29" fmla="*/ 800100 h 2324100"/>
                  <a:gd name="connsiteX30" fmla="*/ 457200 w 957262"/>
                  <a:gd name="connsiteY30" fmla="*/ 757237 h 2324100"/>
                  <a:gd name="connsiteX31" fmla="*/ 200025 w 957262"/>
                  <a:gd name="connsiteY31" fmla="*/ 219075 h 2324100"/>
                  <a:gd name="connsiteX32" fmla="*/ 52387 w 957262"/>
                  <a:gd name="connsiteY32" fmla="*/ 4762 h 2324100"/>
                  <a:gd name="connsiteX33" fmla="*/ 0 w 957262"/>
                  <a:gd name="connsiteY33" fmla="*/ 0 h 232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57262" h="2324100">
                    <a:moveTo>
                      <a:pt x="0" y="0"/>
                    </a:moveTo>
                    <a:lnTo>
                      <a:pt x="147637" y="347662"/>
                    </a:lnTo>
                    <a:lnTo>
                      <a:pt x="209550" y="376237"/>
                    </a:lnTo>
                    <a:lnTo>
                      <a:pt x="352425" y="590550"/>
                    </a:lnTo>
                    <a:lnTo>
                      <a:pt x="428625" y="742950"/>
                    </a:lnTo>
                    <a:lnTo>
                      <a:pt x="419100" y="800100"/>
                    </a:lnTo>
                    <a:lnTo>
                      <a:pt x="438150" y="871537"/>
                    </a:lnTo>
                    <a:lnTo>
                      <a:pt x="452437" y="1071562"/>
                    </a:lnTo>
                    <a:lnTo>
                      <a:pt x="457200" y="1114425"/>
                    </a:lnTo>
                    <a:lnTo>
                      <a:pt x="471487" y="1114425"/>
                    </a:lnTo>
                    <a:lnTo>
                      <a:pt x="471487" y="1128712"/>
                    </a:lnTo>
                    <a:lnTo>
                      <a:pt x="604837" y="1285875"/>
                    </a:lnTo>
                    <a:lnTo>
                      <a:pt x="633412" y="1390650"/>
                    </a:lnTo>
                    <a:lnTo>
                      <a:pt x="595312" y="1609725"/>
                    </a:lnTo>
                    <a:lnTo>
                      <a:pt x="600075" y="1757362"/>
                    </a:lnTo>
                    <a:lnTo>
                      <a:pt x="681037" y="1943100"/>
                    </a:lnTo>
                    <a:lnTo>
                      <a:pt x="838200" y="2090737"/>
                    </a:lnTo>
                    <a:lnTo>
                      <a:pt x="890587" y="2247900"/>
                    </a:lnTo>
                    <a:lnTo>
                      <a:pt x="876300" y="2295525"/>
                    </a:lnTo>
                    <a:lnTo>
                      <a:pt x="881062" y="2309812"/>
                    </a:lnTo>
                    <a:lnTo>
                      <a:pt x="928687" y="2324100"/>
                    </a:lnTo>
                    <a:lnTo>
                      <a:pt x="957262" y="2319337"/>
                    </a:lnTo>
                    <a:lnTo>
                      <a:pt x="928687" y="2166937"/>
                    </a:lnTo>
                    <a:lnTo>
                      <a:pt x="661987" y="1814512"/>
                    </a:lnTo>
                    <a:lnTo>
                      <a:pt x="633412" y="1714500"/>
                    </a:lnTo>
                    <a:lnTo>
                      <a:pt x="666750" y="1571625"/>
                    </a:lnTo>
                    <a:lnTo>
                      <a:pt x="681037" y="1400175"/>
                    </a:lnTo>
                    <a:lnTo>
                      <a:pt x="657225" y="1285875"/>
                    </a:lnTo>
                    <a:lnTo>
                      <a:pt x="628650" y="1271587"/>
                    </a:lnTo>
                    <a:lnTo>
                      <a:pt x="457200" y="800100"/>
                    </a:lnTo>
                    <a:lnTo>
                      <a:pt x="457200" y="757237"/>
                    </a:lnTo>
                    <a:lnTo>
                      <a:pt x="200025" y="219075"/>
                    </a:lnTo>
                    <a:lnTo>
                      <a:pt x="52387" y="4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>
                <a:off x="12115184" y="4756970"/>
                <a:ext cx="576263" cy="904875"/>
              </a:xfrm>
              <a:custGeom>
                <a:avLst/>
                <a:gdLst>
                  <a:gd name="connsiteX0" fmla="*/ 0 w 576263"/>
                  <a:gd name="connsiteY0" fmla="*/ 0 h 904875"/>
                  <a:gd name="connsiteX1" fmla="*/ 4763 w 576263"/>
                  <a:gd name="connsiteY1" fmla="*/ 133350 h 904875"/>
                  <a:gd name="connsiteX2" fmla="*/ 85725 w 576263"/>
                  <a:gd name="connsiteY2" fmla="*/ 323850 h 904875"/>
                  <a:gd name="connsiteX3" fmla="*/ 185738 w 576263"/>
                  <a:gd name="connsiteY3" fmla="*/ 523875 h 904875"/>
                  <a:gd name="connsiteX4" fmla="*/ 300038 w 576263"/>
                  <a:gd name="connsiteY4" fmla="*/ 695325 h 904875"/>
                  <a:gd name="connsiteX5" fmla="*/ 476250 w 576263"/>
                  <a:gd name="connsiteY5" fmla="*/ 904875 h 904875"/>
                  <a:gd name="connsiteX6" fmla="*/ 576263 w 576263"/>
                  <a:gd name="connsiteY6" fmla="*/ 766763 h 904875"/>
                  <a:gd name="connsiteX7" fmla="*/ 490538 w 576263"/>
                  <a:gd name="connsiteY7" fmla="*/ 842963 h 904875"/>
                  <a:gd name="connsiteX8" fmla="*/ 228600 w 576263"/>
                  <a:gd name="connsiteY8" fmla="*/ 523875 h 904875"/>
                  <a:gd name="connsiteX9" fmla="*/ 142875 w 576263"/>
                  <a:gd name="connsiteY9" fmla="*/ 342900 h 904875"/>
                  <a:gd name="connsiteX10" fmla="*/ 76200 w 576263"/>
                  <a:gd name="connsiteY10" fmla="*/ 19050 h 904875"/>
                  <a:gd name="connsiteX11" fmla="*/ 0 w 576263"/>
                  <a:gd name="connsiteY11" fmla="*/ 0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6263" h="904875">
                    <a:moveTo>
                      <a:pt x="0" y="0"/>
                    </a:moveTo>
                    <a:lnTo>
                      <a:pt x="4763" y="133350"/>
                    </a:lnTo>
                    <a:lnTo>
                      <a:pt x="85725" y="323850"/>
                    </a:lnTo>
                    <a:lnTo>
                      <a:pt x="185738" y="523875"/>
                    </a:lnTo>
                    <a:lnTo>
                      <a:pt x="300038" y="695325"/>
                    </a:lnTo>
                    <a:lnTo>
                      <a:pt x="476250" y="904875"/>
                    </a:lnTo>
                    <a:lnTo>
                      <a:pt x="576263" y="766763"/>
                    </a:lnTo>
                    <a:lnTo>
                      <a:pt x="490538" y="842963"/>
                    </a:lnTo>
                    <a:lnTo>
                      <a:pt x="228600" y="523875"/>
                    </a:lnTo>
                    <a:lnTo>
                      <a:pt x="142875" y="342900"/>
                    </a:lnTo>
                    <a:lnTo>
                      <a:pt x="76200" y="19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>
                <a:off x="12599652" y="2470596"/>
                <a:ext cx="1458258" cy="3012142"/>
              </a:xfrm>
              <a:custGeom>
                <a:avLst/>
                <a:gdLst>
                  <a:gd name="connsiteX0" fmla="*/ 1458258 w 1458258"/>
                  <a:gd name="connsiteY0" fmla="*/ 0 h 3012142"/>
                  <a:gd name="connsiteX1" fmla="*/ 1243106 w 1458258"/>
                  <a:gd name="connsiteY1" fmla="*/ 179295 h 3012142"/>
                  <a:gd name="connsiteX2" fmla="*/ 1093694 w 1458258"/>
                  <a:gd name="connsiteY2" fmla="*/ 274918 h 3012142"/>
                  <a:gd name="connsiteX3" fmla="*/ 1004047 w 1458258"/>
                  <a:gd name="connsiteY3" fmla="*/ 316753 h 3012142"/>
                  <a:gd name="connsiteX4" fmla="*/ 974164 w 1458258"/>
                  <a:gd name="connsiteY4" fmla="*/ 388471 h 3012142"/>
                  <a:gd name="connsiteX5" fmla="*/ 914400 w 1458258"/>
                  <a:gd name="connsiteY5" fmla="*/ 388471 h 3012142"/>
                  <a:gd name="connsiteX6" fmla="*/ 848658 w 1458258"/>
                  <a:gd name="connsiteY6" fmla="*/ 525930 h 3012142"/>
                  <a:gd name="connsiteX7" fmla="*/ 842682 w 1458258"/>
                  <a:gd name="connsiteY7" fmla="*/ 609600 h 3012142"/>
                  <a:gd name="connsiteX8" fmla="*/ 830729 w 1458258"/>
                  <a:gd name="connsiteY8" fmla="*/ 663389 h 3012142"/>
                  <a:gd name="connsiteX9" fmla="*/ 693270 w 1458258"/>
                  <a:gd name="connsiteY9" fmla="*/ 1087718 h 3012142"/>
                  <a:gd name="connsiteX10" fmla="*/ 615576 w 1458258"/>
                  <a:gd name="connsiteY10" fmla="*/ 1153459 h 3012142"/>
                  <a:gd name="connsiteX11" fmla="*/ 627529 w 1458258"/>
                  <a:gd name="connsiteY11" fmla="*/ 1518024 h 3012142"/>
                  <a:gd name="connsiteX12" fmla="*/ 675341 w 1458258"/>
                  <a:gd name="connsiteY12" fmla="*/ 1679389 h 3012142"/>
                  <a:gd name="connsiteX13" fmla="*/ 687294 w 1458258"/>
                  <a:gd name="connsiteY13" fmla="*/ 1780989 h 3012142"/>
                  <a:gd name="connsiteX14" fmla="*/ 645458 w 1458258"/>
                  <a:gd name="connsiteY14" fmla="*/ 1906495 h 3012142"/>
                  <a:gd name="connsiteX15" fmla="*/ 609600 w 1458258"/>
                  <a:gd name="connsiteY15" fmla="*/ 2002118 h 3012142"/>
                  <a:gd name="connsiteX16" fmla="*/ 543858 w 1458258"/>
                  <a:gd name="connsiteY16" fmla="*/ 2055906 h 3012142"/>
                  <a:gd name="connsiteX17" fmla="*/ 472141 w 1458258"/>
                  <a:gd name="connsiteY17" fmla="*/ 2115671 h 3012142"/>
                  <a:gd name="connsiteX18" fmla="*/ 406400 w 1458258"/>
                  <a:gd name="connsiteY18" fmla="*/ 2235200 h 3012142"/>
                  <a:gd name="connsiteX19" fmla="*/ 322729 w 1458258"/>
                  <a:gd name="connsiteY19" fmla="*/ 2432424 h 3012142"/>
                  <a:gd name="connsiteX20" fmla="*/ 233082 w 1458258"/>
                  <a:gd name="connsiteY20" fmla="*/ 2623671 h 3012142"/>
                  <a:gd name="connsiteX21" fmla="*/ 41835 w 1458258"/>
                  <a:gd name="connsiteY21" fmla="*/ 2832848 h 3012142"/>
                  <a:gd name="connsiteX22" fmla="*/ 29882 w 1458258"/>
                  <a:gd name="connsiteY22" fmla="*/ 3012142 h 3012142"/>
                  <a:gd name="connsiteX23" fmla="*/ 0 w 1458258"/>
                  <a:gd name="connsiteY23" fmla="*/ 2826871 h 3012142"/>
                  <a:gd name="connsiteX24" fmla="*/ 0 w 1458258"/>
                  <a:gd name="connsiteY24" fmla="*/ 2719295 h 3012142"/>
                  <a:gd name="connsiteX25" fmla="*/ 286870 w 1458258"/>
                  <a:gd name="connsiteY25" fmla="*/ 2109695 h 3012142"/>
                  <a:gd name="connsiteX26" fmla="*/ 280894 w 1458258"/>
                  <a:gd name="connsiteY26" fmla="*/ 2037977 h 3012142"/>
                  <a:gd name="connsiteX27" fmla="*/ 358588 w 1458258"/>
                  <a:gd name="connsiteY27" fmla="*/ 1798918 h 3012142"/>
                  <a:gd name="connsiteX28" fmla="*/ 382494 w 1458258"/>
                  <a:gd name="connsiteY28" fmla="*/ 1476189 h 3012142"/>
                  <a:gd name="connsiteX29" fmla="*/ 424329 w 1458258"/>
                  <a:gd name="connsiteY29" fmla="*/ 1362636 h 3012142"/>
                  <a:gd name="connsiteX30" fmla="*/ 400423 w 1458258"/>
                  <a:gd name="connsiteY30" fmla="*/ 1296895 h 3012142"/>
                  <a:gd name="connsiteX31" fmla="*/ 280894 w 1458258"/>
                  <a:gd name="connsiteY31" fmla="*/ 1135530 h 3012142"/>
                  <a:gd name="connsiteX32" fmla="*/ 268941 w 1458258"/>
                  <a:gd name="connsiteY32" fmla="*/ 1016000 h 3012142"/>
                  <a:gd name="connsiteX33" fmla="*/ 388470 w 1458258"/>
                  <a:gd name="connsiteY33" fmla="*/ 812800 h 3012142"/>
                  <a:gd name="connsiteX34" fmla="*/ 454211 w 1458258"/>
                  <a:gd name="connsiteY34" fmla="*/ 759012 h 3012142"/>
                  <a:gd name="connsiteX35" fmla="*/ 663388 w 1458258"/>
                  <a:gd name="connsiteY35" fmla="*/ 675342 h 3012142"/>
                  <a:gd name="connsiteX36" fmla="*/ 681317 w 1458258"/>
                  <a:gd name="connsiteY36" fmla="*/ 597648 h 3012142"/>
                  <a:gd name="connsiteX37" fmla="*/ 394447 w 1458258"/>
                  <a:gd name="connsiteY37" fmla="*/ 478118 h 3012142"/>
                  <a:gd name="connsiteX38" fmla="*/ 430306 w 1458258"/>
                  <a:gd name="connsiteY38" fmla="*/ 418353 h 3012142"/>
                  <a:gd name="connsiteX39" fmla="*/ 531906 w 1458258"/>
                  <a:gd name="connsiteY39" fmla="*/ 364565 h 3012142"/>
                  <a:gd name="connsiteX40" fmla="*/ 555811 w 1458258"/>
                  <a:gd name="connsiteY40" fmla="*/ 209177 h 3012142"/>
                  <a:gd name="connsiteX41" fmla="*/ 597647 w 1458258"/>
                  <a:gd name="connsiteY41" fmla="*/ 173318 h 3012142"/>
                  <a:gd name="connsiteX42" fmla="*/ 597647 w 1458258"/>
                  <a:gd name="connsiteY42" fmla="*/ 77695 h 3012142"/>
                  <a:gd name="connsiteX43" fmla="*/ 508000 w 1458258"/>
                  <a:gd name="connsiteY43" fmla="*/ 5977 h 3012142"/>
                  <a:gd name="connsiteX44" fmla="*/ 1458258 w 1458258"/>
                  <a:gd name="connsiteY44" fmla="*/ 0 h 3012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58258" h="3012142">
                    <a:moveTo>
                      <a:pt x="1458258" y="0"/>
                    </a:moveTo>
                    <a:lnTo>
                      <a:pt x="1243106" y="179295"/>
                    </a:lnTo>
                    <a:lnTo>
                      <a:pt x="1093694" y="274918"/>
                    </a:lnTo>
                    <a:lnTo>
                      <a:pt x="1004047" y="316753"/>
                    </a:lnTo>
                    <a:lnTo>
                      <a:pt x="974164" y="388471"/>
                    </a:lnTo>
                    <a:lnTo>
                      <a:pt x="914400" y="388471"/>
                    </a:lnTo>
                    <a:lnTo>
                      <a:pt x="848658" y="525930"/>
                    </a:lnTo>
                    <a:lnTo>
                      <a:pt x="842682" y="609600"/>
                    </a:lnTo>
                    <a:lnTo>
                      <a:pt x="830729" y="663389"/>
                    </a:lnTo>
                    <a:lnTo>
                      <a:pt x="693270" y="1087718"/>
                    </a:lnTo>
                    <a:lnTo>
                      <a:pt x="615576" y="1153459"/>
                    </a:lnTo>
                    <a:lnTo>
                      <a:pt x="627529" y="1518024"/>
                    </a:lnTo>
                    <a:lnTo>
                      <a:pt x="675341" y="1679389"/>
                    </a:lnTo>
                    <a:lnTo>
                      <a:pt x="687294" y="1780989"/>
                    </a:lnTo>
                    <a:lnTo>
                      <a:pt x="645458" y="1906495"/>
                    </a:lnTo>
                    <a:lnTo>
                      <a:pt x="609600" y="2002118"/>
                    </a:lnTo>
                    <a:lnTo>
                      <a:pt x="543858" y="2055906"/>
                    </a:lnTo>
                    <a:lnTo>
                      <a:pt x="472141" y="2115671"/>
                    </a:lnTo>
                    <a:lnTo>
                      <a:pt x="406400" y="2235200"/>
                    </a:lnTo>
                    <a:lnTo>
                      <a:pt x="322729" y="2432424"/>
                    </a:lnTo>
                    <a:lnTo>
                      <a:pt x="233082" y="2623671"/>
                    </a:lnTo>
                    <a:lnTo>
                      <a:pt x="41835" y="2832848"/>
                    </a:lnTo>
                    <a:lnTo>
                      <a:pt x="29882" y="3012142"/>
                    </a:lnTo>
                    <a:lnTo>
                      <a:pt x="0" y="2826871"/>
                    </a:lnTo>
                    <a:lnTo>
                      <a:pt x="0" y="2719295"/>
                    </a:lnTo>
                    <a:lnTo>
                      <a:pt x="286870" y="2109695"/>
                    </a:lnTo>
                    <a:lnTo>
                      <a:pt x="280894" y="2037977"/>
                    </a:lnTo>
                    <a:lnTo>
                      <a:pt x="358588" y="1798918"/>
                    </a:lnTo>
                    <a:lnTo>
                      <a:pt x="382494" y="1476189"/>
                    </a:lnTo>
                    <a:lnTo>
                      <a:pt x="424329" y="1362636"/>
                    </a:lnTo>
                    <a:lnTo>
                      <a:pt x="400423" y="1296895"/>
                    </a:lnTo>
                    <a:lnTo>
                      <a:pt x="280894" y="1135530"/>
                    </a:lnTo>
                    <a:lnTo>
                      <a:pt x="268941" y="1016000"/>
                    </a:lnTo>
                    <a:lnTo>
                      <a:pt x="388470" y="812800"/>
                    </a:lnTo>
                    <a:lnTo>
                      <a:pt x="454211" y="759012"/>
                    </a:lnTo>
                    <a:lnTo>
                      <a:pt x="663388" y="675342"/>
                    </a:lnTo>
                    <a:lnTo>
                      <a:pt x="681317" y="597648"/>
                    </a:lnTo>
                    <a:lnTo>
                      <a:pt x="394447" y="478118"/>
                    </a:lnTo>
                    <a:lnTo>
                      <a:pt x="430306" y="418353"/>
                    </a:lnTo>
                    <a:lnTo>
                      <a:pt x="531906" y="364565"/>
                    </a:lnTo>
                    <a:lnTo>
                      <a:pt x="555811" y="209177"/>
                    </a:lnTo>
                    <a:lnTo>
                      <a:pt x="597647" y="173318"/>
                    </a:lnTo>
                    <a:lnTo>
                      <a:pt x="597647" y="77695"/>
                    </a:lnTo>
                    <a:lnTo>
                      <a:pt x="508000" y="5977"/>
                    </a:lnTo>
                    <a:lnTo>
                      <a:pt x="1458258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11852593" y="2470596"/>
                <a:ext cx="1195294" cy="2743200"/>
              </a:xfrm>
              <a:custGeom>
                <a:avLst/>
                <a:gdLst>
                  <a:gd name="connsiteX0" fmla="*/ 1195294 w 1195294"/>
                  <a:gd name="connsiteY0" fmla="*/ 0 h 2743200"/>
                  <a:gd name="connsiteX1" fmla="*/ 1159435 w 1195294"/>
                  <a:gd name="connsiteY1" fmla="*/ 239059 h 2743200"/>
                  <a:gd name="connsiteX2" fmla="*/ 1099670 w 1195294"/>
                  <a:gd name="connsiteY2" fmla="*/ 256989 h 2743200"/>
                  <a:gd name="connsiteX3" fmla="*/ 1075765 w 1195294"/>
                  <a:gd name="connsiteY3" fmla="*/ 334683 h 2743200"/>
                  <a:gd name="connsiteX4" fmla="*/ 920376 w 1195294"/>
                  <a:gd name="connsiteY4" fmla="*/ 466165 h 2743200"/>
                  <a:gd name="connsiteX5" fmla="*/ 950259 w 1195294"/>
                  <a:gd name="connsiteY5" fmla="*/ 693271 h 2743200"/>
                  <a:gd name="connsiteX6" fmla="*/ 896470 w 1195294"/>
                  <a:gd name="connsiteY6" fmla="*/ 782918 h 2743200"/>
                  <a:gd name="connsiteX7" fmla="*/ 932329 w 1195294"/>
                  <a:gd name="connsiteY7" fmla="*/ 794871 h 2743200"/>
                  <a:gd name="connsiteX8" fmla="*/ 872565 w 1195294"/>
                  <a:gd name="connsiteY8" fmla="*/ 926353 h 2743200"/>
                  <a:gd name="connsiteX9" fmla="*/ 866588 w 1195294"/>
                  <a:gd name="connsiteY9" fmla="*/ 1171389 h 2743200"/>
                  <a:gd name="connsiteX10" fmla="*/ 836706 w 1195294"/>
                  <a:gd name="connsiteY10" fmla="*/ 1278965 h 2743200"/>
                  <a:gd name="connsiteX11" fmla="*/ 890494 w 1195294"/>
                  <a:gd name="connsiteY11" fmla="*/ 1613648 h 2743200"/>
                  <a:gd name="connsiteX12" fmla="*/ 848659 w 1195294"/>
                  <a:gd name="connsiteY12" fmla="*/ 1918448 h 2743200"/>
                  <a:gd name="connsiteX13" fmla="*/ 884517 w 1195294"/>
                  <a:gd name="connsiteY13" fmla="*/ 2169459 h 2743200"/>
                  <a:gd name="connsiteX14" fmla="*/ 645459 w 1195294"/>
                  <a:gd name="connsiteY14" fmla="*/ 2743200 h 2743200"/>
                  <a:gd name="connsiteX15" fmla="*/ 573741 w 1195294"/>
                  <a:gd name="connsiteY15" fmla="*/ 1954306 h 2743200"/>
                  <a:gd name="connsiteX16" fmla="*/ 245035 w 1195294"/>
                  <a:gd name="connsiteY16" fmla="*/ 1607671 h 2743200"/>
                  <a:gd name="connsiteX17" fmla="*/ 233082 w 1195294"/>
                  <a:gd name="connsiteY17" fmla="*/ 1583765 h 2743200"/>
                  <a:gd name="connsiteX18" fmla="*/ 639482 w 1195294"/>
                  <a:gd name="connsiteY18" fmla="*/ 1308848 h 2743200"/>
                  <a:gd name="connsiteX19" fmla="*/ 639482 w 1195294"/>
                  <a:gd name="connsiteY19" fmla="*/ 1249083 h 2743200"/>
                  <a:gd name="connsiteX20" fmla="*/ 567765 w 1195294"/>
                  <a:gd name="connsiteY20" fmla="*/ 974165 h 2743200"/>
                  <a:gd name="connsiteX21" fmla="*/ 460188 w 1195294"/>
                  <a:gd name="connsiteY21" fmla="*/ 830730 h 2743200"/>
                  <a:gd name="connsiteX22" fmla="*/ 370541 w 1195294"/>
                  <a:gd name="connsiteY22" fmla="*/ 776942 h 2743200"/>
                  <a:gd name="connsiteX23" fmla="*/ 197223 w 1195294"/>
                  <a:gd name="connsiteY23" fmla="*/ 723153 h 2743200"/>
                  <a:gd name="connsiteX24" fmla="*/ 71717 w 1195294"/>
                  <a:gd name="connsiteY24" fmla="*/ 579718 h 2743200"/>
                  <a:gd name="connsiteX25" fmla="*/ 0 w 1195294"/>
                  <a:gd name="connsiteY25" fmla="*/ 221130 h 2743200"/>
                  <a:gd name="connsiteX26" fmla="*/ 77694 w 1195294"/>
                  <a:gd name="connsiteY26" fmla="*/ 262965 h 2743200"/>
                  <a:gd name="connsiteX27" fmla="*/ 376517 w 1195294"/>
                  <a:gd name="connsiteY27" fmla="*/ 519953 h 2743200"/>
                  <a:gd name="connsiteX28" fmla="*/ 274917 w 1195294"/>
                  <a:gd name="connsiteY28" fmla="*/ 298824 h 2743200"/>
                  <a:gd name="connsiteX29" fmla="*/ 274917 w 1195294"/>
                  <a:gd name="connsiteY29" fmla="*/ 209177 h 2743200"/>
                  <a:gd name="connsiteX30" fmla="*/ 262965 w 1195294"/>
                  <a:gd name="connsiteY30" fmla="*/ 77695 h 2743200"/>
                  <a:gd name="connsiteX31" fmla="*/ 274917 w 1195294"/>
                  <a:gd name="connsiteY31" fmla="*/ 29883 h 2743200"/>
                  <a:gd name="connsiteX32" fmla="*/ 322729 w 1195294"/>
                  <a:gd name="connsiteY32" fmla="*/ 17930 h 2743200"/>
                  <a:gd name="connsiteX33" fmla="*/ 388470 w 1195294"/>
                  <a:gd name="connsiteY33" fmla="*/ 11953 h 2743200"/>
                  <a:gd name="connsiteX34" fmla="*/ 412376 w 1195294"/>
                  <a:gd name="connsiteY34" fmla="*/ 5977 h 2743200"/>
                  <a:gd name="connsiteX35" fmla="*/ 430306 w 1195294"/>
                  <a:gd name="connsiteY35" fmla="*/ 5977 h 2743200"/>
                  <a:gd name="connsiteX36" fmla="*/ 478117 w 1195294"/>
                  <a:gd name="connsiteY36" fmla="*/ 167342 h 2743200"/>
                  <a:gd name="connsiteX37" fmla="*/ 573741 w 1195294"/>
                  <a:gd name="connsiteY37" fmla="*/ 400424 h 2743200"/>
                  <a:gd name="connsiteX38" fmla="*/ 585694 w 1195294"/>
                  <a:gd name="connsiteY38" fmla="*/ 430306 h 2743200"/>
                  <a:gd name="connsiteX39" fmla="*/ 693270 w 1195294"/>
                  <a:gd name="connsiteY39" fmla="*/ 537883 h 2743200"/>
                  <a:gd name="connsiteX40" fmla="*/ 681317 w 1195294"/>
                  <a:gd name="connsiteY40" fmla="*/ 412377 h 2743200"/>
                  <a:gd name="connsiteX41" fmla="*/ 657412 w 1195294"/>
                  <a:gd name="connsiteY41" fmla="*/ 5977 h 2743200"/>
                  <a:gd name="connsiteX42" fmla="*/ 1195294 w 1195294"/>
                  <a:gd name="connsiteY4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95294" h="2743200">
                    <a:moveTo>
                      <a:pt x="1195294" y="0"/>
                    </a:moveTo>
                    <a:lnTo>
                      <a:pt x="1159435" y="239059"/>
                    </a:lnTo>
                    <a:lnTo>
                      <a:pt x="1099670" y="256989"/>
                    </a:lnTo>
                    <a:lnTo>
                      <a:pt x="1075765" y="334683"/>
                    </a:lnTo>
                    <a:lnTo>
                      <a:pt x="920376" y="466165"/>
                    </a:lnTo>
                    <a:lnTo>
                      <a:pt x="950259" y="693271"/>
                    </a:lnTo>
                    <a:lnTo>
                      <a:pt x="896470" y="782918"/>
                    </a:lnTo>
                    <a:lnTo>
                      <a:pt x="932329" y="794871"/>
                    </a:lnTo>
                    <a:lnTo>
                      <a:pt x="872565" y="926353"/>
                    </a:lnTo>
                    <a:lnTo>
                      <a:pt x="866588" y="1171389"/>
                    </a:lnTo>
                    <a:lnTo>
                      <a:pt x="836706" y="1278965"/>
                    </a:lnTo>
                    <a:lnTo>
                      <a:pt x="890494" y="1613648"/>
                    </a:lnTo>
                    <a:lnTo>
                      <a:pt x="848659" y="1918448"/>
                    </a:lnTo>
                    <a:lnTo>
                      <a:pt x="884517" y="2169459"/>
                    </a:lnTo>
                    <a:lnTo>
                      <a:pt x="645459" y="2743200"/>
                    </a:lnTo>
                    <a:lnTo>
                      <a:pt x="573741" y="1954306"/>
                    </a:lnTo>
                    <a:lnTo>
                      <a:pt x="245035" y="1607671"/>
                    </a:lnTo>
                    <a:lnTo>
                      <a:pt x="233082" y="1583765"/>
                    </a:lnTo>
                    <a:lnTo>
                      <a:pt x="639482" y="1308848"/>
                    </a:lnTo>
                    <a:lnTo>
                      <a:pt x="639482" y="1249083"/>
                    </a:lnTo>
                    <a:lnTo>
                      <a:pt x="567765" y="974165"/>
                    </a:lnTo>
                    <a:lnTo>
                      <a:pt x="460188" y="830730"/>
                    </a:lnTo>
                    <a:lnTo>
                      <a:pt x="370541" y="776942"/>
                    </a:lnTo>
                    <a:lnTo>
                      <a:pt x="197223" y="723153"/>
                    </a:lnTo>
                    <a:lnTo>
                      <a:pt x="71717" y="579718"/>
                    </a:lnTo>
                    <a:lnTo>
                      <a:pt x="0" y="221130"/>
                    </a:lnTo>
                    <a:lnTo>
                      <a:pt x="77694" y="262965"/>
                    </a:lnTo>
                    <a:lnTo>
                      <a:pt x="376517" y="519953"/>
                    </a:lnTo>
                    <a:lnTo>
                      <a:pt x="274917" y="298824"/>
                    </a:lnTo>
                    <a:lnTo>
                      <a:pt x="274917" y="209177"/>
                    </a:lnTo>
                    <a:lnTo>
                      <a:pt x="262965" y="77695"/>
                    </a:lnTo>
                    <a:lnTo>
                      <a:pt x="274917" y="29883"/>
                    </a:lnTo>
                    <a:lnTo>
                      <a:pt x="322729" y="17930"/>
                    </a:lnTo>
                    <a:lnTo>
                      <a:pt x="388470" y="11953"/>
                    </a:lnTo>
                    <a:lnTo>
                      <a:pt x="412376" y="5977"/>
                    </a:lnTo>
                    <a:lnTo>
                      <a:pt x="430306" y="5977"/>
                    </a:lnTo>
                    <a:lnTo>
                      <a:pt x="478117" y="167342"/>
                    </a:lnTo>
                    <a:lnTo>
                      <a:pt x="573741" y="400424"/>
                    </a:lnTo>
                    <a:lnTo>
                      <a:pt x="585694" y="430306"/>
                    </a:lnTo>
                    <a:lnTo>
                      <a:pt x="693270" y="537883"/>
                    </a:lnTo>
                    <a:lnTo>
                      <a:pt x="681317" y="412377"/>
                    </a:lnTo>
                    <a:lnTo>
                      <a:pt x="657412" y="5977"/>
                    </a:lnTo>
                    <a:lnTo>
                      <a:pt x="1195294" y="0"/>
                    </a:lnTo>
                    <a:close/>
                  </a:path>
                </a:pathLst>
              </a:custGeom>
              <a:solidFill>
                <a:srgbClr val="71AECA"/>
              </a:solidFill>
              <a:ln w="12700" cap="flat" cmpd="sng" algn="ctr">
                <a:solidFill>
                  <a:srgbClr val="71AEC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" name="任意多边形 103"/>
            <p:cNvSpPr/>
            <p:nvPr/>
          </p:nvSpPr>
          <p:spPr>
            <a:xfrm>
              <a:off x="10677172" y="4351130"/>
              <a:ext cx="1415845" cy="1489587"/>
            </a:xfrm>
            <a:custGeom>
              <a:avLst/>
              <a:gdLst>
                <a:gd name="connsiteX0" fmla="*/ 0 w 1415845"/>
                <a:gd name="connsiteY0" fmla="*/ 0 h 1489587"/>
                <a:gd name="connsiteX1" fmla="*/ 1415845 w 1415845"/>
                <a:gd name="connsiteY1" fmla="*/ 560439 h 1489587"/>
                <a:gd name="connsiteX2" fmla="*/ 752168 w 1415845"/>
                <a:gd name="connsiteY2" fmla="*/ 1489587 h 1489587"/>
                <a:gd name="connsiteX3" fmla="*/ 339213 w 1415845"/>
                <a:gd name="connsiteY3" fmla="*/ 958645 h 1489587"/>
                <a:gd name="connsiteX4" fmla="*/ 309716 w 1415845"/>
                <a:gd name="connsiteY4" fmla="*/ 604684 h 1489587"/>
                <a:gd name="connsiteX5" fmla="*/ 29497 w 1415845"/>
                <a:gd name="connsiteY5" fmla="*/ 103239 h 1489587"/>
                <a:gd name="connsiteX6" fmla="*/ 0 w 1415845"/>
                <a:gd name="connsiteY6" fmla="*/ 0 h 14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845" h="1489587">
                  <a:moveTo>
                    <a:pt x="0" y="0"/>
                  </a:moveTo>
                  <a:lnTo>
                    <a:pt x="1415845" y="560439"/>
                  </a:lnTo>
                  <a:lnTo>
                    <a:pt x="752168" y="1489587"/>
                  </a:lnTo>
                  <a:lnTo>
                    <a:pt x="339213" y="958645"/>
                  </a:lnTo>
                  <a:lnTo>
                    <a:pt x="309716" y="604684"/>
                  </a:lnTo>
                  <a:lnTo>
                    <a:pt x="29497" y="103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EEB">
                <a:alpha val="39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8" name="直接连接符 117"/>
          <p:cNvCxnSpPr/>
          <p:nvPr/>
        </p:nvCxnSpPr>
        <p:spPr>
          <a:xfrm>
            <a:off x="4014788" y="4230137"/>
            <a:ext cx="1628092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119" name="椭圆 118"/>
          <p:cNvSpPr/>
          <p:nvPr/>
        </p:nvSpPr>
        <p:spPr>
          <a:xfrm>
            <a:off x="3857627" y="4146625"/>
            <a:ext cx="152400" cy="152400"/>
          </a:xfrm>
          <a:prstGeom prst="ellipse">
            <a:avLst/>
          </a:prstGeom>
          <a:solidFill>
            <a:srgbClr val="BFBFB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4957191" y="5785168"/>
            <a:ext cx="2265006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121" name="椭圆 120"/>
          <p:cNvSpPr/>
          <p:nvPr/>
        </p:nvSpPr>
        <p:spPr>
          <a:xfrm>
            <a:off x="4800030" y="5701656"/>
            <a:ext cx="152400" cy="152400"/>
          </a:xfrm>
          <a:prstGeom prst="ellipse">
            <a:avLst/>
          </a:prstGeom>
          <a:solidFill>
            <a:srgbClr val="BFBFB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7231723" y="4970938"/>
            <a:ext cx="0" cy="819827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23" name="直接连接符 122"/>
          <p:cNvCxnSpPr/>
          <p:nvPr/>
        </p:nvCxnSpPr>
        <p:spPr>
          <a:xfrm>
            <a:off x="6904390" y="7246631"/>
            <a:ext cx="2716088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124" name="椭圆 123"/>
          <p:cNvSpPr/>
          <p:nvPr/>
        </p:nvSpPr>
        <p:spPr>
          <a:xfrm>
            <a:off x="6747229" y="7163119"/>
            <a:ext cx="152400" cy="152400"/>
          </a:xfrm>
          <a:prstGeom prst="ellipse">
            <a:avLst/>
          </a:prstGeom>
          <a:solidFill>
            <a:srgbClr val="BFBFB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9627488" y="6696620"/>
            <a:ext cx="0" cy="559537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126" name="文本框 79"/>
          <p:cNvSpPr txBox="1"/>
          <p:nvPr/>
        </p:nvSpPr>
        <p:spPr>
          <a:xfrm>
            <a:off x="3084136" y="3701239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7F7F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27" name="文本框 80"/>
          <p:cNvSpPr txBox="1"/>
          <p:nvPr/>
        </p:nvSpPr>
        <p:spPr>
          <a:xfrm>
            <a:off x="3068500" y="4212760"/>
            <a:ext cx="83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818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endParaRPr lang="zh-CN" altLang="en-US" sz="2400" dirty="0">
              <a:solidFill>
                <a:srgbClr val="818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93128" y="3815934"/>
            <a:ext cx="26746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Lorem ipsum dolor sit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amet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,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consectetur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adipiscing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elit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.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Porin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condimentum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velit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in</a:t>
            </a:r>
          </a:p>
        </p:txBody>
      </p:sp>
      <p:sp>
        <p:nvSpPr>
          <p:cNvPr id="129" name="文本框 82"/>
          <p:cNvSpPr txBox="1"/>
          <p:nvPr/>
        </p:nvSpPr>
        <p:spPr>
          <a:xfrm>
            <a:off x="4022498" y="5227462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7F7F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30" name="文本框 83"/>
          <p:cNvSpPr txBox="1"/>
          <p:nvPr/>
        </p:nvSpPr>
        <p:spPr>
          <a:xfrm>
            <a:off x="4006862" y="5738983"/>
            <a:ext cx="83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818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endParaRPr lang="zh-CN" altLang="en-US" sz="2400" dirty="0">
              <a:solidFill>
                <a:srgbClr val="818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431490" y="5342157"/>
            <a:ext cx="26746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Lorem ipsum dolor sit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amet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,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consectetur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adipiscing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elit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.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Porin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condimentum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velit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in</a:t>
            </a:r>
          </a:p>
        </p:txBody>
      </p:sp>
      <p:sp>
        <p:nvSpPr>
          <p:cNvPr id="132" name="文本框 85"/>
          <p:cNvSpPr txBox="1"/>
          <p:nvPr/>
        </p:nvSpPr>
        <p:spPr>
          <a:xfrm>
            <a:off x="5975767" y="6673340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7F7F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33" name="文本框 86"/>
          <p:cNvSpPr txBox="1"/>
          <p:nvPr/>
        </p:nvSpPr>
        <p:spPr>
          <a:xfrm>
            <a:off x="5960131" y="7184861"/>
            <a:ext cx="83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818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endParaRPr lang="zh-CN" altLang="en-US" sz="2400" dirty="0">
              <a:solidFill>
                <a:srgbClr val="818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384759" y="6699547"/>
            <a:ext cx="26746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Lorem ipsum dolor sit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amet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,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consectetur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adipiscing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elit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.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Porin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condimentum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sz="1600" dirty="0" err="1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velit</a:t>
            </a:r>
            <a:r>
              <a:rPr lang="en-US" altLang="zh-CN" sz="1600" dirty="0">
                <a:solidFill>
                  <a:srgbClr val="818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in</a:t>
            </a:r>
          </a:p>
        </p:txBody>
      </p:sp>
      <p:sp>
        <p:nvSpPr>
          <p:cNvPr id="135" name="文本框 72"/>
          <p:cNvSpPr txBox="1"/>
          <p:nvPr/>
        </p:nvSpPr>
        <p:spPr>
          <a:xfrm>
            <a:off x="351629" y="2088133"/>
            <a:ext cx="4439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Add something to describe.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45025"/>
      </p:ext>
    </p:extLst>
  </p:cSld>
  <p:clrMapOvr>
    <a:masterClrMapping/>
  </p:clrMapOvr>
</p:sld>
</file>

<file path=ppt/theme/theme1.xml><?xml version="1.0" encoding="utf-8"?>
<a:theme xmlns:a="http://schemas.openxmlformats.org/drawingml/2006/main" name="1_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23078</TotalTime>
  <Words>134</Words>
  <Application>Microsoft Office PowerPoint</Application>
  <PresentationFormat>自定义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 Unicode MS</vt:lpstr>
      <vt:lpstr>Roboto Condensed</vt:lpstr>
      <vt:lpstr>微软雅黑</vt:lpstr>
      <vt:lpstr>Arial</vt:lpstr>
      <vt:lpstr>Calibri</vt:lpstr>
      <vt:lpstr>Roboto Medium</vt:lpstr>
      <vt:lpstr>1_第一PPT模板网：www.1ppt.com</vt:lpstr>
      <vt:lpstr>第一PPT模板网：www.1ppt.com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1366</cp:revision>
  <dcterms:created xsi:type="dcterms:W3CDTF">2009-02-11T05:37:22Z</dcterms:created>
  <dcterms:modified xsi:type="dcterms:W3CDTF">2020-07-25T08:20:06Z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