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"/>
  </p:notesMasterIdLst>
  <p:sldIdLst>
    <p:sldId id="275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48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2280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582AF-26E3-4AFF-A35F-6766EB700DB6}" type="datetimeFigureOut">
              <a:rPr lang="zh-CN" altLang="en-US" smtClean="0"/>
              <a:pPr/>
              <a:t>2017/6/27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34725-1E16-45E3-9B45-EAE23480A1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6733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-14288"/>
            <a:ext cx="9144000" cy="871538"/>
          </a:xfrm>
          <a:prstGeom prst="rect">
            <a:avLst/>
          </a:prstGeom>
          <a:blipFill dpi="0" rotWithShape="1">
            <a:blip r:embed="rId3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://WWW.HOMEPPT.COM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771800" y="8253536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模板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网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  <a:hlinkClick r:id="rId8"/>
              </a:rPr>
              <a:t>WWW.HOMEPPT.COM/tubiao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  <a:hlinkClick r:id="rId8"/>
              </a:rPr>
              <a:t>/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1648282"/>
      </p:ext>
    </p:extLst>
  </p:cSld>
  <p:clrMapOvr>
    <a:masterClrMapping/>
  </p:clrMapOvr>
  <p:transition spd="med" advTm="2000">
    <p:split/>
    <p:sndAc>
      <p:stSnd>
        <p:snd r:embed="rId1" name="push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49" y="1554954"/>
            <a:ext cx="8497093" cy="42473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1" y="-1"/>
            <a:ext cx="8497092" cy="10908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384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278B3-BD69-4179-9540-0EA0298FAE68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27.06.2017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57449" y="6356350"/>
            <a:ext cx="4229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8734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F03DF-85AB-4396-8C4E-CF92A1FB3B1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819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ransition spd="med" advTm="2000">
    <p:split/>
    <p:sndAc>
      <p:stSnd>
        <p:snd r:embed="rId3" name="push.wav"/>
      </p:stSnd>
    </p:sndAc>
  </p:transition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27"/>
          <p:cNvSpPr>
            <a:spLocks/>
          </p:cNvSpPr>
          <p:nvPr/>
        </p:nvSpPr>
        <p:spPr bwMode="auto">
          <a:xfrm rot="10800000" flipH="1" flipV="1">
            <a:off x="5930049" y="1516322"/>
            <a:ext cx="970504" cy="199434"/>
          </a:xfrm>
          <a:custGeom>
            <a:avLst/>
            <a:gdLst>
              <a:gd name="T0" fmla="*/ 0 w 1905"/>
              <a:gd name="T1" fmla="*/ 2147483647 h 136"/>
              <a:gd name="T2" fmla="*/ 2147483647 w 1905"/>
              <a:gd name="T3" fmla="*/ 0 h 136"/>
              <a:gd name="T4" fmla="*/ 2147483647 w 1905"/>
              <a:gd name="T5" fmla="*/ 0 h 136"/>
              <a:gd name="T6" fmla="*/ 0 60000 65536"/>
              <a:gd name="T7" fmla="*/ 0 60000 65536"/>
              <a:gd name="T8" fmla="*/ 0 60000 65536"/>
              <a:gd name="T9" fmla="*/ 0 w 1905"/>
              <a:gd name="T10" fmla="*/ 0 h 136"/>
              <a:gd name="T11" fmla="*/ 1905 w 1905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5" h="136">
                <a:moveTo>
                  <a:pt x="0" y="136"/>
                </a:moveTo>
                <a:lnTo>
                  <a:pt x="317" y="0"/>
                </a:lnTo>
                <a:lnTo>
                  <a:pt x="1905" y="0"/>
                </a:lnTo>
              </a:path>
            </a:pathLst>
          </a:custGeom>
          <a:noFill/>
          <a:ln w="25400" cap="rnd" cmpd="sng">
            <a:solidFill>
              <a:sysClr val="window" lastClr="FFFFFF">
                <a:lumMod val="65000"/>
              </a:sysClr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386019" y="1253946"/>
            <a:ext cx="4402963" cy="4392248"/>
            <a:chOff x="3934966" y="1053530"/>
            <a:chExt cx="4402963" cy="4392248"/>
          </a:xfrm>
        </p:grpSpPr>
        <p:sp>
          <p:nvSpPr>
            <p:cNvPr id="34" name="Freeform 9"/>
            <p:cNvSpPr>
              <a:spLocks/>
            </p:cNvSpPr>
            <p:nvPr/>
          </p:nvSpPr>
          <p:spPr bwMode="auto">
            <a:xfrm flipH="1" flipV="1">
              <a:off x="6167454" y="3285778"/>
              <a:ext cx="2160000" cy="2160000"/>
            </a:xfrm>
            <a:custGeom>
              <a:avLst/>
              <a:gdLst>
                <a:gd name="T0" fmla="*/ 2147483647 w 177"/>
                <a:gd name="T1" fmla="*/ 0 h 177"/>
                <a:gd name="T2" fmla="*/ 0 w 177"/>
                <a:gd name="T3" fmla="*/ 2147483647 h 177"/>
                <a:gd name="T4" fmla="*/ 2147483647 w 177"/>
                <a:gd name="T5" fmla="*/ 2147483647 h 177"/>
                <a:gd name="T6" fmla="*/ 2147483647 w 177"/>
                <a:gd name="T7" fmla="*/ 0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177"/>
                <a:gd name="T14" fmla="*/ 177 w 177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177">
                  <a:moveTo>
                    <a:pt x="177" y="0"/>
                  </a:moveTo>
                  <a:cubicBezTo>
                    <a:pt x="79" y="0"/>
                    <a:pt x="0" y="79"/>
                    <a:pt x="0" y="177"/>
                  </a:cubicBezTo>
                  <a:lnTo>
                    <a:pt x="177" y="177"/>
                  </a:lnTo>
                  <a:lnTo>
                    <a:pt x="177" y="0"/>
                  </a:lnTo>
                  <a:close/>
                </a:path>
              </a:pathLst>
            </a:cu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kern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 flipV="1">
              <a:off x="3934966" y="3285778"/>
              <a:ext cx="2160000" cy="2160000"/>
            </a:xfrm>
            <a:custGeom>
              <a:avLst/>
              <a:gdLst>
                <a:gd name="T0" fmla="*/ 2147483647 w 177"/>
                <a:gd name="T1" fmla="*/ 0 h 177"/>
                <a:gd name="T2" fmla="*/ 0 w 177"/>
                <a:gd name="T3" fmla="*/ 2147483647 h 177"/>
                <a:gd name="T4" fmla="*/ 2147483647 w 177"/>
                <a:gd name="T5" fmla="*/ 2147483647 h 177"/>
                <a:gd name="T6" fmla="*/ 2147483647 w 177"/>
                <a:gd name="T7" fmla="*/ 0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177"/>
                <a:gd name="T14" fmla="*/ 177 w 177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177">
                  <a:moveTo>
                    <a:pt x="177" y="0"/>
                  </a:moveTo>
                  <a:cubicBezTo>
                    <a:pt x="79" y="0"/>
                    <a:pt x="0" y="79"/>
                    <a:pt x="0" y="177"/>
                  </a:cubicBezTo>
                  <a:lnTo>
                    <a:pt x="177" y="177"/>
                  </a:lnTo>
                  <a:lnTo>
                    <a:pt x="177" y="0"/>
                  </a:lnTo>
                  <a:close/>
                </a:path>
              </a:pathLst>
            </a:custGeom>
            <a:gradFill>
              <a:gsLst>
                <a:gs pos="33000">
                  <a:srgbClr val="6DAA2D">
                    <a:lumMod val="60000"/>
                    <a:lumOff val="40000"/>
                  </a:srgbClr>
                </a:gs>
                <a:gs pos="100000">
                  <a:srgbClr val="6DAA2D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kern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 flipH="1">
              <a:off x="6177929" y="1053530"/>
              <a:ext cx="2160000" cy="2160000"/>
            </a:xfrm>
            <a:custGeom>
              <a:avLst/>
              <a:gdLst>
                <a:gd name="T0" fmla="*/ 2147483647 w 177"/>
                <a:gd name="T1" fmla="*/ 0 h 177"/>
                <a:gd name="T2" fmla="*/ 0 w 177"/>
                <a:gd name="T3" fmla="*/ 2147483647 h 177"/>
                <a:gd name="T4" fmla="*/ 2147483647 w 177"/>
                <a:gd name="T5" fmla="*/ 2147483647 h 177"/>
                <a:gd name="T6" fmla="*/ 2147483647 w 177"/>
                <a:gd name="T7" fmla="*/ 0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177"/>
                <a:gd name="T14" fmla="*/ 177 w 177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177">
                  <a:moveTo>
                    <a:pt x="177" y="0"/>
                  </a:moveTo>
                  <a:cubicBezTo>
                    <a:pt x="79" y="0"/>
                    <a:pt x="0" y="79"/>
                    <a:pt x="0" y="177"/>
                  </a:cubicBezTo>
                  <a:lnTo>
                    <a:pt x="177" y="177"/>
                  </a:lnTo>
                  <a:lnTo>
                    <a:pt x="177" y="0"/>
                  </a:lnTo>
                  <a:close/>
                </a:path>
              </a:pathLst>
            </a:custGeom>
            <a:gradFill>
              <a:gsLst>
                <a:gs pos="33000">
                  <a:srgbClr val="C00000">
                    <a:lumMod val="60000"/>
                    <a:lumOff val="40000"/>
                  </a:srgbClr>
                </a:gs>
                <a:gs pos="100000">
                  <a:srgbClr val="C00000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kern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3934966" y="1053530"/>
              <a:ext cx="2160000" cy="2160000"/>
            </a:xfrm>
            <a:custGeom>
              <a:avLst/>
              <a:gdLst>
                <a:gd name="T0" fmla="*/ 2147483647 w 177"/>
                <a:gd name="T1" fmla="*/ 0 h 177"/>
                <a:gd name="T2" fmla="*/ 0 w 177"/>
                <a:gd name="T3" fmla="*/ 2147483647 h 177"/>
                <a:gd name="T4" fmla="*/ 2147483647 w 177"/>
                <a:gd name="T5" fmla="*/ 2147483647 h 177"/>
                <a:gd name="T6" fmla="*/ 2147483647 w 177"/>
                <a:gd name="T7" fmla="*/ 0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177"/>
                <a:gd name="T14" fmla="*/ 177 w 177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177">
                  <a:moveTo>
                    <a:pt x="177" y="0"/>
                  </a:moveTo>
                  <a:cubicBezTo>
                    <a:pt x="79" y="0"/>
                    <a:pt x="0" y="79"/>
                    <a:pt x="0" y="177"/>
                  </a:cubicBezTo>
                  <a:lnTo>
                    <a:pt x="177" y="177"/>
                  </a:lnTo>
                  <a:lnTo>
                    <a:pt x="177" y="0"/>
                  </a:lnTo>
                  <a:close/>
                </a:path>
              </a:pathLst>
            </a:custGeom>
            <a:gradFill>
              <a:gsLst>
                <a:gs pos="33000">
                  <a:srgbClr val="F68426">
                    <a:lumMod val="60000"/>
                    <a:lumOff val="40000"/>
                  </a:srgbClr>
                </a:gs>
                <a:gs pos="100000">
                  <a:srgbClr val="F68426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kern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8" name="Line 10"/>
          <p:cNvSpPr>
            <a:spLocks noChangeShapeType="1"/>
          </p:cNvSpPr>
          <p:nvPr/>
        </p:nvSpPr>
        <p:spPr bwMode="auto">
          <a:xfrm rot="5400000" flipH="1" flipV="1">
            <a:off x="4607947" y="49872"/>
            <a:ext cx="0" cy="6810821"/>
          </a:xfrm>
          <a:prstGeom prst="line">
            <a:avLst/>
          </a:prstGeom>
          <a:noFill/>
          <a:ln w="38100" cap="flat" cmpd="sng" algn="ctr">
            <a:solidFill>
              <a:srgbClr val="F79646"/>
            </a:solidFill>
            <a:prstDash val="solid"/>
            <a:headEnd type="none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defTabSz="1218892">
              <a:defRPr/>
            </a:pPr>
            <a:endParaRPr lang="zh-CN" altLang="en-US" sz="2400" kern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6865116" y="3041620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1218892"/>
            <a:r>
              <a:rPr kumimoji="1" lang="zh-CN" altLang="en-US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紧急</a:t>
            </a:r>
            <a:endParaRPr kumimoji="1" lang="zh-CN" altLang="en-US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Rectangle 19"/>
          <p:cNvSpPr>
            <a:spLocks noChangeArrowheads="1"/>
          </p:cNvSpPr>
          <p:nvPr/>
        </p:nvSpPr>
        <p:spPr bwMode="auto">
          <a:xfrm>
            <a:off x="3910643" y="856328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1218892"/>
            <a:r>
              <a:rPr lang="zh-CN" altLang="en-US" b="1" dirty="0">
                <a:solidFill>
                  <a:srgbClr val="99D000"/>
                </a:solidFill>
                <a:latin typeface="微软雅黑" pitchFamily="34" charset="-122"/>
                <a:ea typeface="微软雅黑" pitchFamily="34" charset="-122"/>
              </a:rPr>
              <a:t>重要</a:t>
            </a:r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2386019" y="3550737"/>
            <a:ext cx="2059497" cy="112646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33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  <a:r>
              <a:rPr lang="en-US" altLang="zh-CN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闲聊</a:t>
            </a:r>
            <a:r>
              <a:rPr lang="en-US" altLang="zh-CN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闲逛</a:t>
            </a:r>
            <a:r>
              <a:rPr lang="en-US" altLang="zh-CN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看热闹无谓的会议</a:t>
            </a:r>
            <a:r>
              <a:rPr lang="en-US" altLang="zh-CN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应酬</a:t>
            </a:r>
            <a:endParaRPr lang="en-US" altLang="zh-CN" sz="14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  <a:defRPr/>
            </a:pPr>
            <a:r>
              <a:rPr lang="zh-CN" altLang="en-US" sz="14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嗜好沉迷（游戏）</a:t>
            </a:r>
            <a:endParaRPr lang="en-US" altLang="zh-CN" sz="14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  <a:defRPr/>
            </a:pPr>
            <a:r>
              <a:rPr lang="zh-CN" altLang="en-US" sz="14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新闻</a:t>
            </a:r>
            <a:r>
              <a:rPr lang="en-US" altLang="zh-CN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微博</a:t>
            </a:r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4688107" y="3550737"/>
            <a:ext cx="2052822" cy="138499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33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任何非预约</a:t>
            </a:r>
            <a:r>
              <a:rPr lang="zh-CN" altLang="en-US" sz="14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事项</a:t>
            </a:r>
            <a:endParaRPr lang="en-US" altLang="zh-CN" sz="14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干扰电话</a:t>
            </a:r>
            <a:r>
              <a:rPr lang="en-US" altLang="zh-CN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/QQ/</a:t>
            </a:r>
            <a:r>
              <a:rPr lang="zh-CN" altLang="en-US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sz="14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信</a:t>
            </a:r>
            <a:endParaRPr lang="en-US" altLang="zh-CN" sz="14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下属请示与</a:t>
            </a:r>
            <a:r>
              <a:rPr lang="zh-CN" altLang="en-US" sz="14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报告</a:t>
            </a:r>
            <a:endParaRPr lang="en-US" altLang="zh-CN" sz="14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日常文件批阅</a:t>
            </a:r>
            <a:endParaRPr lang="en-US" altLang="zh-CN" sz="14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别人求帮忙</a:t>
            </a:r>
            <a:endParaRPr lang="en-US" altLang="zh-CN" sz="14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2458027" y="1902018"/>
            <a:ext cx="2059497" cy="138499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33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endParaRPr lang="en-US" altLang="zh-CN" sz="1400" kern="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  <a:defRPr/>
            </a:pP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各种沟通</a:t>
            </a:r>
            <a:endParaRPr lang="en-US" altLang="zh-CN" sz="1400" kern="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  <a:defRPr/>
            </a:pP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培训工作</a:t>
            </a:r>
            <a:r>
              <a:rPr lang="en-US" altLang="zh-CN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培养下属</a:t>
            </a:r>
            <a:endParaRPr lang="en-US" altLang="zh-CN" sz="1400" kern="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  <a:defRPr/>
            </a:pP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r>
              <a:rPr lang="zh-CN" altLang="en-US" sz="1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en-US" altLang="zh-CN" sz="1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技能</a:t>
            </a: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提升</a:t>
            </a:r>
            <a:endParaRPr lang="en-US" altLang="zh-CN" sz="1400" kern="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  <a:defRPr/>
            </a:pP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防患未然</a:t>
            </a:r>
            <a:r>
              <a:rPr lang="zh-CN" altLang="en-US" sz="1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（锻炼、防火</a:t>
            </a: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4688107" y="2419083"/>
            <a:ext cx="2052822" cy="86793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33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二象限转过来</a:t>
            </a:r>
            <a:endParaRPr lang="en-US" altLang="zh-CN" sz="1400" kern="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燃眉之急</a:t>
            </a:r>
            <a:r>
              <a:rPr lang="zh-CN" altLang="en-US" sz="1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危机</a:t>
            </a:r>
            <a:r>
              <a:rPr lang="zh-CN" altLang="en-US" sz="1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（看病、救火</a:t>
            </a: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 flipV="1">
            <a:off x="4590971" y="749890"/>
            <a:ext cx="0" cy="5403600"/>
          </a:xfrm>
          <a:prstGeom prst="line">
            <a:avLst/>
          </a:prstGeom>
          <a:noFill/>
          <a:ln w="38100" cap="flat" cmpd="sng" algn="ctr">
            <a:solidFill>
              <a:srgbClr val="9BBB59"/>
            </a:solidFill>
            <a:prstDash val="solid"/>
            <a:headEnd type="none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Freeform 27"/>
          <p:cNvSpPr>
            <a:spLocks/>
          </p:cNvSpPr>
          <p:nvPr/>
        </p:nvSpPr>
        <p:spPr bwMode="auto">
          <a:xfrm rot="10800000" flipV="1">
            <a:off x="2204395" y="1479263"/>
            <a:ext cx="893814" cy="273553"/>
          </a:xfrm>
          <a:custGeom>
            <a:avLst/>
            <a:gdLst>
              <a:gd name="T0" fmla="*/ 0 w 1905"/>
              <a:gd name="T1" fmla="*/ 2147483647 h 136"/>
              <a:gd name="T2" fmla="*/ 2147483647 w 1905"/>
              <a:gd name="T3" fmla="*/ 0 h 136"/>
              <a:gd name="T4" fmla="*/ 2147483647 w 1905"/>
              <a:gd name="T5" fmla="*/ 0 h 136"/>
              <a:gd name="T6" fmla="*/ 0 60000 65536"/>
              <a:gd name="T7" fmla="*/ 0 60000 65536"/>
              <a:gd name="T8" fmla="*/ 0 60000 65536"/>
              <a:gd name="T9" fmla="*/ 0 w 1905"/>
              <a:gd name="T10" fmla="*/ 0 h 136"/>
              <a:gd name="T11" fmla="*/ 1905 w 1905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5" h="136">
                <a:moveTo>
                  <a:pt x="0" y="136"/>
                </a:moveTo>
                <a:lnTo>
                  <a:pt x="317" y="0"/>
                </a:lnTo>
                <a:lnTo>
                  <a:pt x="1905" y="0"/>
                </a:lnTo>
              </a:path>
            </a:pathLst>
          </a:custGeom>
          <a:noFill/>
          <a:ln w="25400" cap="rnd" cmpd="sng">
            <a:solidFill>
              <a:sysClr val="window" lastClr="FFFFFF">
                <a:lumMod val="65000"/>
              </a:sysClr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-252536" y="1078402"/>
            <a:ext cx="2456931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1600" b="1" kern="0" dirty="0">
                <a:solidFill>
                  <a:srgbClr val="FFB400"/>
                </a:solidFill>
                <a:latin typeface="微软雅黑"/>
                <a:ea typeface="微软雅黑"/>
              </a:rPr>
              <a:t>定出时间待会</a:t>
            </a:r>
            <a:r>
              <a:rPr lang="zh-CN" altLang="en-US" sz="1600" b="1" kern="0" dirty="0" smtClean="0">
                <a:solidFill>
                  <a:srgbClr val="FFB400"/>
                </a:solidFill>
                <a:latin typeface="微软雅黑"/>
                <a:ea typeface="微软雅黑"/>
              </a:rPr>
              <a:t>做</a:t>
            </a:r>
            <a:endParaRPr lang="en-US" altLang="zh-CN" sz="1600" b="1" kern="0" dirty="0" smtClean="0">
              <a:solidFill>
                <a:srgbClr val="FFB400"/>
              </a:solidFill>
              <a:latin typeface="微软雅黑"/>
              <a:ea typeface="微软雅黑"/>
            </a:endParaRPr>
          </a:p>
          <a:p>
            <a:pPr algn="r" eaLnBrk="1" hangingPunct="1">
              <a:lnSpc>
                <a:spcPct val="120000"/>
              </a:lnSpc>
              <a:defRPr/>
            </a:pPr>
            <a:r>
              <a:rPr lang="zh-CN" altLang="en-US" sz="4000" b="1" kern="0" dirty="0" smtClean="0">
                <a:solidFill>
                  <a:schemeClr val="accent1"/>
                </a:solidFill>
                <a:latin typeface="微软雅黑"/>
                <a:ea typeface="微软雅黑"/>
              </a:rPr>
              <a:t>淡定从容</a:t>
            </a:r>
            <a:endParaRPr lang="en-US" altLang="ko-KR" sz="4000" b="1" kern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204395" y="1175010"/>
            <a:ext cx="0" cy="882058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ysDash"/>
          </a:ln>
          <a:effectLst/>
        </p:spPr>
      </p:cxnSp>
      <p:sp>
        <p:nvSpPr>
          <p:cNvPr id="49" name="Freeform 27"/>
          <p:cNvSpPr>
            <a:spLocks/>
          </p:cNvSpPr>
          <p:nvPr/>
        </p:nvSpPr>
        <p:spPr bwMode="auto">
          <a:xfrm rot="10800000">
            <a:off x="2186852" y="5003284"/>
            <a:ext cx="775227" cy="292954"/>
          </a:xfrm>
          <a:custGeom>
            <a:avLst/>
            <a:gdLst>
              <a:gd name="T0" fmla="*/ 0 w 1905"/>
              <a:gd name="T1" fmla="*/ 2147483647 h 136"/>
              <a:gd name="T2" fmla="*/ 2147483647 w 1905"/>
              <a:gd name="T3" fmla="*/ 0 h 136"/>
              <a:gd name="T4" fmla="*/ 2147483647 w 1905"/>
              <a:gd name="T5" fmla="*/ 0 h 136"/>
              <a:gd name="T6" fmla="*/ 0 60000 65536"/>
              <a:gd name="T7" fmla="*/ 0 60000 65536"/>
              <a:gd name="T8" fmla="*/ 0 60000 65536"/>
              <a:gd name="T9" fmla="*/ 0 w 1905"/>
              <a:gd name="T10" fmla="*/ 0 h 136"/>
              <a:gd name="T11" fmla="*/ 1905 w 1905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5" h="136">
                <a:moveTo>
                  <a:pt x="0" y="136"/>
                </a:moveTo>
                <a:lnTo>
                  <a:pt x="317" y="0"/>
                </a:lnTo>
                <a:lnTo>
                  <a:pt x="1905" y="0"/>
                </a:lnTo>
              </a:path>
            </a:pathLst>
          </a:custGeom>
          <a:noFill/>
          <a:ln w="25400" cap="rnd" cmpd="sng">
            <a:solidFill>
              <a:sysClr val="window" lastClr="FFFFFF">
                <a:lumMod val="65000"/>
              </a:sysClr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-252536" y="4581128"/>
            <a:ext cx="2439394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r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1600" b="1" kern="0" dirty="0" smtClean="0">
                <a:solidFill>
                  <a:srgbClr val="FFB400"/>
                </a:solidFill>
                <a:latin typeface="微软雅黑"/>
                <a:ea typeface="微软雅黑"/>
              </a:rPr>
              <a:t>打发时间时做</a:t>
            </a:r>
            <a:endParaRPr lang="en-US" altLang="zh-CN" sz="1600" b="1" kern="0" dirty="0" smtClean="0">
              <a:solidFill>
                <a:srgbClr val="FFB400"/>
              </a:solidFill>
              <a:latin typeface="微软雅黑"/>
              <a:ea typeface="微软雅黑"/>
            </a:endParaRPr>
          </a:p>
          <a:p>
            <a:pPr algn="r" eaLnBrk="1" hangingPunct="1">
              <a:lnSpc>
                <a:spcPct val="130000"/>
              </a:lnSpc>
              <a:defRPr/>
            </a:pPr>
            <a:r>
              <a:rPr lang="zh-CN" altLang="en-US" sz="4000" b="1" kern="0" dirty="0">
                <a:solidFill>
                  <a:schemeClr val="accent1"/>
                </a:solidFill>
                <a:latin typeface="微软雅黑"/>
                <a:ea typeface="微软雅黑"/>
              </a:rPr>
              <a:t>浪费</a:t>
            </a:r>
            <a:r>
              <a:rPr lang="zh-CN" altLang="en-US" sz="4000" b="1" kern="0" dirty="0" smtClean="0">
                <a:solidFill>
                  <a:schemeClr val="accent1"/>
                </a:solidFill>
                <a:latin typeface="微软雅黑"/>
                <a:ea typeface="微软雅黑"/>
              </a:rPr>
              <a:t>生命</a:t>
            </a:r>
            <a:endParaRPr lang="en-US" altLang="ko-KR" sz="4000" b="1" kern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2186856" y="4702251"/>
            <a:ext cx="0" cy="939311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ysDash"/>
          </a:ln>
          <a:effectLst/>
        </p:spPr>
      </p:cxn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6948264" y="1052736"/>
            <a:ext cx="2446250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1600" b="1" kern="0" dirty="0" smtClean="0">
                <a:solidFill>
                  <a:srgbClr val="FFB400"/>
                </a:solidFill>
                <a:latin typeface="微软雅黑"/>
                <a:ea typeface="微软雅黑"/>
              </a:rPr>
              <a:t>立即去做</a:t>
            </a:r>
            <a:endParaRPr lang="en-US" altLang="zh-CN" sz="1600" b="1" kern="0" dirty="0" smtClean="0">
              <a:solidFill>
                <a:srgbClr val="FFB400"/>
              </a:solidFill>
              <a:latin typeface="微软雅黑"/>
              <a:ea typeface="微软雅黑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4000" b="1" kern="0" dirty="0" smtClean="0">
                <a:solidFill>
                  <a:schemeClr val="accent1"/>
                </a:solidFill>
                <a:latin typeface="微软雅黑"/>
                <a:ea typeface="微软雅黑"/>
              </a:rPr>
              <a:t>压力山大</a:t>
            </a:r>
            <a:endParaRPr lang="en-US" altLang="ko-KR" sz="4000" b="1" kern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6938161" y="1096133"/>
            <a:ext cx="0" cy="1039813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ysDash"/>
          </a:ln>
          <a:effectLst/>
        </p:spPr>
      </p:cxnSp>
      <p:sp>
        <p:nvSpPr>
          <p:cNvPr id="54" name="Freeform 27"/>
          <p:cNvSpPr>
            <a:spLocks/>
          </p:cNvSpPr>
          <p:nvPr/>
        </p:nvSpPr>
        <p:spPr bwMode="auto">
          <a:xfrm rot="10800000" flipH="1">
            <a:off x="6202442" y="4962105"/>
            <a:ext cx="825265" cy="334132"/>
          </a:xfrm>
          <a:custGeom>
            <a:avLst/>
            <a:gdLst>
              <a:gd name="T0" fmla="*/ 0 w 1905"/>
              <a:gd name="T1" fmla="*/ 2147483647 h 136"/>
              <a:gd name="T2" fmla="*/ 2147483647 w 1905"/>
              <a:gd name="T3" fmla="*/ 0 h 136"/>
              <a:gd name="T4" fmla="*/ 2147483647 w 1905"/>
              <a:gd name="T5" fmla="*/ 0 h 136"/>
              <a:gd name="T6" fmla="*/ 0 60000 65536"/>
              <a:gd name="T7" fmla="*/ 0 60000 65536"/>
              <a:gd name="T8" fmla="*/ 0 60000 65536"/>
              <a:gd name="T9" fmla="*/ 0 w 1905"/>
              <a:gd name="T10" fmla="*/ 0 h 136"/>
              <a:gd name="T11" fmla="*/ 1905 w 1905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5" h="136">
                <a:moveTo>
                  <a:pt x="0" y="136"/>
                </a:moveTo>
                <a:lnTo>
                  <a:pt x="317" y="0"/>
                </a:lnTo>
                <a:lnTo>
                  <a:pt x="1905" y="0"/>
                </a:lnTo>
              </a:path>
            </a:pathLst>
          </a:custGeom>
          <a:noFill/>
          <a:ln w="25400" cap="rnd" cmpd="sng">
            <a:solidFill>
              <a:sysClr val="window" lastClr="FFFFFF">
                <a:lumMod val="65000"/>
              </a:sysClr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7020272" y="4521210"/>
            <a:ext cx="2574748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1600" b="1" kern="0" dirty="0" smtClean="0">
                <a:solidFill>
                  <a:srgbClr val="FFB400"/>
                </a:solidFill>
                <a:latin typeface="微软雅黑"/>
                <a:ea typeface="微软雅黑"/>
              </a:rPr>
              <a:t>授权或另约时间</a:t>
            </a:r>
            <a:endParaRPr lang="en-US" altLang="zh-CN" sz="1600" b="1" kern="0" dirty="0" smtClean="0">
              <a:solidFill>
                <a:srgbClr val="FFB400"/>
              </a:solidFill>
              <a:latin typeface="微软雅黑"/>
              <a:ea typeface="微软雅黑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4000" b="1" kern="0" dirty="0" smtClean="0">
                <a:solidFill>
                  <a:schemeClr val="accent1"/>
                </a:solidFill>
                <a:latin typeface="微软雅黑"/>
                <a:ea typeface="微软雅黑"/>
              </a:rPr>
              <a:t>忙且盲目</a:t>
            </a:r>
            <a:endParaRPr lang="en-US" altLang="ko-KR" sz="4000" b="1" kern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7072769" y="4652147"/>
            <a:ext cx="0" cy="1023924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ysDash"/>
          </a:ln>
          <a:effectLst/>
        </p:spPr>
      </p:cxnSp>
      <p:sp>
        <p:nvSpPr>
          <p:cNvPr id="57" name="Text Box 28"/>
          <p:cNvSpPr txBox="1">
            <a:spLocks noChangeArrowheads="1"/>
          </p:cNvSpPr>
          <p:nvPr/>
        </p:nvSpPr>
        <p:spPr bwMode="auto">
          <a:xfrm>
            <a:off x="3275124" y="4743884"/>
            <a:ext cx="2439394" cy="81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r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4000" b="1" kern="0" dirty="0" smtClean="0">
                <a:solidFill>
                  <a:srgbClr val="FF2323"/>
                </a:solidFill>
                <a:latin typeface="微软雅黑"/>
                <a:ea typeface="微软雅黑"/>
              </a:rPr>
              <a:t>时间杀手</a:t>
            </a:r>
            <a:endParaRPr lang="en-US" altLang="ko-KR" sz="4000" b="1" kern="0" dirty="0">
              <a:solidFill>
                <a:srgbClr val="FF2323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7520679"/>
      </p:ext>
    </p:extLst>
  </p:cSld>
  <p:clrMapOvr>
    <a:masterClrMapping/>
  </p:clrMapOvr>
  <p:transition spd="med" advTm="2000">
    <p:split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1" grpId="0"/>
      <p:bldP spid="42" grpId="0"/>
      <p:bldP spid="43" grpId="0"/>
      <p:bldP spid="44" grpId="0"/>
      <p:bldP spid="46" grpId="0" animBg="1"/>
      <p:bldP spid="47" grpId="0"/>
      <p:bldP spid="49" grpId="0" animBg="1"/>
      <p:bldP spid="50" grpId="0"/>
      <p:bldP spid="52" grpId="0"/>
      <p:bldP spid="54" grpId="0" animBg="1"/>
      <p:bldP spid="55" grpId="0"/>
      <p:bldP spid="57" grpId="0"/>
    </p:bldLst>
  </p:timing>
</p:sld>
</file>

<file path=ppt/theme/theme1.xml><?xml version="1.0" encoding="utf-8"?>
<a:theme xmlns:a="http://schemas.openxmlformats.org/drawingml/2006/main" name="www.homeppt.com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111</Words>
  <Application>Microsoft Office PowerPoint</Application>
  <PresentationFormat>全屏显示(4:3)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www.homeppt.com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jccook</dc:creator>
  <cp:lastModifiedBy>Qingri-1</cp:lastModifiedBy>
  <cp:revision>108</cp:revision>
  <dcterms:created xsi:type="dcterms:W3CDTF">2012-12-20T06:04:47Z</dcterms:created>
  <dcterms:modified xsi:type="dcterms:W3CDTF">2017-06-27T01:01:44Z</dcterms:modified>
</cp:coreProperties>
</file>