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1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77B"/>
    <a:srgbClr val="008D8B"/>
    <a:srgbClr val="4C405A"/>
    <a:srgbClr val="8D1621"/>
    <a:srgbClr val="FD9833"/>
    <a:srgbClr val="1F4E79"/>
    <a:srgbClr val="183C5C"/>
    <a:srgbClr val="E47302"/>
    <a:srgbClr val="641018"/>
    <a:srgbClr val="007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80" y="184"/>
      </p:cViewPr>
      <p:guideLst>
        <p:guide orient="horz" pos="2160"/>
        <p:guide pos="3863"/>
        <p:guide orient="horz" pos="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68F6-8FAC-4051-9740-E2189B1AB757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8C06-B365-4DB6-ACF1-5D9CA11BE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68F6-8FAC-4051-9740-E2189B1AB757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8C06-B365-4DB6-ACF1-5D9CA11BE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组合 1572"/>
          <p:cNvGrpSpPr/>
          <p:nvPr/>
        </p:nvGrpSpPr>
        <p:grpSpPr>
          <a:xfrm>
            <a:off x="731477" y="1890120"/>
            <a:ext cx="5165602" cy="4371720"/>
            <a:chOff x="815731" y="1671928"/>
            <a:chExt cx="5280269" cy="4468764"/>
          </a:xfrm>
        </p:grpSpPr>
        <p:grpSp>
          <p:nvGrpSpPr>
            <p:cNvPr id="1569" name="组合 1568"/>
            <p:cNvGrpSpPr/>
            <p:nvPr/>
          </p:nvGrpSpPr>
          <p:grpSpPr>
            <a:xfrm>
              <a:off x="2268151" y="1674118"/>
              <a:ext cx="966547" cy="4464742"/>
              <a:chOff x="2961736" y="878334"/>
              <a:chExt cx="966547" cy="4464742"/>
            </a:xfrm>
          </p:grpSpPr>
          <p:grpSp>
            <p:nvGrpSpPr>
              <p:cNvPr id="7750" name="组合 7749"/>
              <p:cNvGrpSpPr/>
              <p:nvPr/>
            </p:nvGrpSpPr>
            <p:grpSpPr>
              <a:xfrm rot="16200000">
                <a:off x="974427" y="3053080"/>
                <a:ext cx="4202428" cy="115250"/>
                <a:chOff x="1377915" y="1296988"/>
                <a:chExt cx="4202428" cy="152400"/>
              </a:xfrm>
            </p:grpSpPr>
            <p:cxnSp>
              <p:nvCxnSpPr>
                <p:cNvPr id="7751" name="直接连接符 7750"/>
                <p:cNvCxnSpPr/>
                <p:nvPr/>
              </p:nvCxnSpPr>
              <p:spPr>
                <a:xfrm>
                  <a:off x="1377915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2" name="直接连接符 7751"/>
                <p:cNvCxnSpPr/>
                <p:nvPr/>
              </p:nvCxnSpPr>
              <p:spPr>
                <a:xfrm>
                  <a:off x="152793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3" name="直接连接符 7752"/>
                <p:cNvCxnSpPr/>
                <p:nvPr/>
              </p:nvCxnSpPr>
              <p:spPr>
                <a:xfrm>
                  <a:off x="166366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4" name="直接连接符 7753"/>
                <p:cNvCxnSpPr/>
                <p:nvPr/>
              </p:nvCxnSpPr>
              <p:spPr>
                <a:xfrm>
                  <a:off x="179939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5" name="直接连接符 7754"/>
                <p:cNvCxnSpPr/>
                <p:nvPr/>
              </p:nvCxnSpPr>
              <p:spPr>
                <a:xfrm>
                  <a:off x="1935130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6" name="直接连接符 7755"/>
                <p:cNvCxnSpPr/>
                <p:nvPr/>
              </p:nvCxnSpPr>
              <p:spPr>
                <a:xfrm>
                  <a:off x="2078002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7" name="直接连接符 7756"/>
                <p:cNvCxnSpPr/>
                <p:nvPr/>
              </p:nvCxnSpPr>
              <p:spPr>
                <a:xfrm>
                  <a:off x="2228021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8" name="直接连接符 7757"/>
                <p:cNvCxnSpPr/>
                <p:nvPr/>
              </p:nvCxnSpPr>
              <p:spPr>
                <a:xfrm>
                  <a:off x="2363753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9" name="直接连接符 7758"/>
                <p:cNvCxnSpPr/>
                <p:nvPr/>
              </p:nvCxnSpPr>
              <p:spPr>
                <a:xfrm>
                  <a:off x="2499485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0" name="直接连接符 7759"/>
                <p:cNvCxnSpPr/>
                <p:nvPr/>
              </p:nvCxnSpPr>
              <p:spPr>
                <a:xfrm>
                  <a:off x="2635217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1" name="直接连接符 7760"/>
                <p:cNvCxnSpPr/>
                <p:nvPr/>
              </p:nvCxnSpPr>
              <p:spPr>
                <a:xfrm>
                  <a:off x="2778089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2" name="直接连接符 7761"/>
                <p:cNvCxnSpPr/>
                <p:nvPr/>
              </p:nvCxnSpPr>
              <p:spPr>
                <a:xfrm>
                  <a:off x="292810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3" name="直接连接符 7762"/>
                <p:cNvCxnSpPr/>
                <p:nvPr/>
              </p:nvCxnSpPr>
              <p:spPr>
                <a:xfrm>
                  <a:off x="3063840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4" name="直接连接符 7763"/>
                <p:cNvCxnSpPr/>
                <p:nvPr/>
              </p:nvCxnSpPr>
              <p:spPr>
                <a:xfrm>
                  <a:off x="319957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5" name="直接连接符 7764"/>
                <p:cNvCxnSpPr/>
                <p:nvPr/>
              </p:nvCxnSpPr>
              <p:spPr>
                <a:xfrm>
                  <a:off x="333530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6" name="直接连接符 7765"/>
                <p:cNvCxnSpPr/>
                <p:nvPr/>
              </p:nvCxnSpPr>
              <p:spPr>
                <a:xfrm>
                  <a:off x="3478176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7" name="直接连接符 7766"/>
                <p:cNvCxnSpPr/>
                <p:nvPr/>
              </p:nvCxnSpPr>
              <p:spPr>
                <a:xfrm>
                  <a:off x="3628195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8" name="直接连接符 7767"/>
                <p:cNvCxnSpPr/>
                <p:nvPr/>
              </p:nvCxnSpPr>
              <p:spPr>
                <a:xfrm>
                  <a:off x="3763927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9" name="直接连接符 7768"/>
                <p:cNvCxnSpPr/>
                <p:nvPr/>
              </p:nvCxnSpPr>
              <p:spPr>
                <a:xfrm>
                  <a:off x="3899659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0" name="直接连接符 7769"/>
                <p:cNvCxnSpPr/>
                <p:nvPr/>
              </p:nvCxnSpPr>
              <p:spPr>
                <a:xfrm>
                  <a:off x="4035391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1" name="直接连接符 7770"/>
                <p:cNvCxnSpPr/>
                <p:nvPr/>
              </p:nvCxnSpPr>
              <p:spPr>
                <a:xfrm>
                  <a:off x="417826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2" name="直接连接符 7771"/>
                <p:cNvCxnSpPr/>
                <p:nvPr/>
              </p:nvCxnSpPr>
              <p:spPr>
                <a:xfrm>
                  <a:off x="432828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3" name="直接连接符 7772"/>
                <p:cNvCxnSpPr/>
                <p:nvPr/>
              </p:nvCxnSpPr>
              <p:spPr>
                <a:xfrm>
                  <a:off x="446401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4" name="直接连接符 7773"/>
                <p:cNvCxnSpPr/>
                <p:nvPr/>
              </p:nvCxnSpPr>
              <p:spPr>
                <a:xfrm>
                  <a:off x="459974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5" name="直接连接符 7774"/>
                <p:cNvCxnSpPr/>
                <p:nvPr/>
              </p:nvCxnSpPr>
              <p:spPr>
                <a:xfrm>
                  <a:off x="473547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6" name="直接连接符 7775"/>
                <p:cNvCxnSpPr/>
                <p:nvPr/>
              </p:nvCxnSpPr>
              <p:spPr>
                <a:xfrm>
                  <a:off x="487930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7" name="直接连接符 7776"/>
                <p:cNvCxnSpPr/>
                <p:nvPr/>
              </p:nvCxnSpPr>
              <p:spPr>
                <a:xfrm>
                  <a:off x="502932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8" name="直接连接符 7777"/>
                <p:cNvCxnSpPr/>
                <p:nvPr/>
              </p:nvCxnSpPr>
              <p:spPr>
                <a:xfrm>
                  <a:off x="516505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9" name="直接连接符 7778"/>
                <p:cNvCxnSpPr/>
                <p:nvPr/>
              </p:nvCxnSpPr>
              <p:spPr>
                <a:xfrm>
                  <a:off x="530078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0" name="直接连接符 7779"/>
                <p:cNvCxnSpPr/>
                <p:nvPr/>
              </p:nvCxnSpPr>
              <p:spPr>
                <a:xfrm>
                  <a:off x="543651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1" name="直接连接符 7780"/>
                <p:cNvCxnSpPr/>
                <p:nvPr/>
              </p:nvCxnSpPr>
              <p:spPr>
                <a:xfrm>
                  <a:off x="558034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7" name="组合 1566"/>
              <p:cNvGrpSpPr/>
              <p:nvPr/>
            </p:nvGrpSpPr>
            <p:grpSpPr>
              <a:xfrm rot="5400000">
                <a:off x="1705691" y="3053080"/>
                <a:ext cx="4202428" cy="115250"/>
                <a:chOff x="1377915" y="1296988"/>
                <a:chExt cx="4202428" cy="152400"/>
              </a:xfrm>
            </p:grpSpPr>
            <p:cxnSp>
              <p:nvCxnSpPr>
                <p:cNvPr id="1562" name="直接连接符 1561"/>
                <p:cNvCxnSpPr/>
                <p:nvPr/>
              </p:nvCxnSpPr>
              <p:spPr>
                <a:xfrm>
                  <a:off x="1377915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1" name="直接连接符 6500"/>
                <p:cNvCxnSpPr/>
                <p:nvPr/>
              </p:nvCxnSpPr>
              <p:spPr>
                <a:xfrm>
                  <a:off x="152793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6" name="直接连接符 6575"/>
                <p:cNvCxnSpPr/>
                <p:nvPr/>
              </p:nvCxnSpPr>
              <p:spPr>
                <a:xfrm>
                  <a:off x="166366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7" name="直接连接符 6576"/>
                <p:cNvCxnSpPr/>
                <p:nvPr/>
              </p:nvCxnSpPr>
              <p:spPr>
                <a:xfrm>
                  <a:off x="179939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8" name="直接连接符 6577"/>
                <p:cNvCxnSpPr/>
                <p:nvPr/>
              </p:nvCxnSpPr>
              <p:spPr>
                <a:xfrm>
                  <a:off x="1935130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9" name="直接连接符 6578"/>
                <p:cNvCxnSpPr/>
                <p:nvPr/>
              </p:nvCxnSpPr>
              <p:spPr>
                <a:xfrm>
                  <a:off x="2078002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0" name="直接连接符 6579"/>
                <p:cNvCxnSpPr/>
                <p:nvPr/>
              </p:nvCxnSpPr>
              <p:spPr>
                <a:xfrm>
                  <a:off x="2228021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6" name="直接连接符 6585"/>
                <p:cNvCxnSpPr/>
                <p:nvPr/>
              </p:nvCxnSpPr>
              <p:spPr>
                <a:xfrm>
                  <a:off x="2363753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8" name="直接连接符 6587"/>
                <p:cNvCxnSpPr/>
                <p:nvPr/>
              </p:nvCxnSpPr>
              <p:spPr>
                <a:xfrm>
                  <a:off x="2499485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9" name="直接连接符 6588"/>
                <p:cNvCxnSpPr/>
                <p:nvPr/>
              </p:nvCxnSpPr>
              <p:spPr>
                <a:xfrm>
                  <a:off x="2635217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6" name="直接连接符 6595"/>
                <p:cNvCxnSpPr/>
                <p:nvPr/>
              </p:nvCxnSpPr>
              <p:spPr>
                <a:xfrm>
                  <a:off x="2778089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7" name="直接连接符 6596"/>
                <p:cNvCxnSpPr/>
                <p:nvPr/>
              </p:nvCxnSpPr>
              <p:spPr>
                <a:xfrm>
                  <a:off x="292810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4" name="直接连接符 6603"/>
                <p:cNvCxnSpPr/>
                <p:nvPr/>
              </p:nvCxnSpPr>
              <p:spPr>
                <a:xfrm>
                  <a:off x="3063840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5" name="直接连接符 6604"/>
                <p:cNvCxnSpPr/>
                <p:nvPr/>
              </p:nvCxnSpPr>
              <p:spPr>
                <a:xfrm>
                  <a:off x="319957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2" name="直接连接符 6611"/>
                <p:cNvCxnSpPr/>
                <p:nvPr/>
              </p:nvCxnSpPr>
              <p:spPr>
                <a:xfrm>
                  <a:off x="333530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3" name="直接连接符 6612"/>
                <p:cNvCxnSpPr/>
                <p:nvPr/>
              </p:nvCxnSpPr>
              <p:spPr>
                <a:xfrm>
                  <a:off x="3478176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7" name="直接连接符 6786"/>
                <p:cNvCxnSpPr/>
                <p:nvPr/>
              </p:nvCxnSpPr>
              <p:spPr>
                <a:xfrm>
                  <a:off x="3628195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8" name="直接连接符 6987"/>
                <p:cNvCxnSpPr/>
                <p:nvPr/>
              </p:nvCxnSpPr>
              <p:spPr>
                <a:xfrm>
                  <a:off x="3763927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9" name="直接连接符 7188"/>
                <p:cNvCxnSpPr/>
                <p:nvPr/>
              </p:nvCxnSpPr>
              <p:spPr>
                <a:xfrm>
                  <a:off x="3899659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90" name="直接连接符 7389"/>
                <p:cNvCxnSpPr/>
                <p:nvPr/>
              </p:nvCxnSpPr>
              <p:spPr>
                <a:xfrm>
                  <a:off x="4035391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3" name="直接连接符 7502"/>
                <p:cNvCxnSpPr/>
                <p:nvPr/>
              </p:nvCxnSpPr>
              <p:spPr>
                <a:xfrm>
                  <a:off x="417826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4" name="直接连接符 7503"/>
                <p:cNvCxnSpPr/>
                <p:nvPr/>
              </p:nvCxnSpPr>
              <p:spPr>
                <a:xfrm>
                  <a:off x="432828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5" name="直接连接符 7504"/>
                <p:cNvCxnSpPr/>
                <p:nvPr/>
              </p:nvCxnSpPr>
              <p:spPr>
                <a:xfrm>
                  <a:off x="446401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6" name="直接连接符 7505"/>
                <p:cNvCxnSpPr/>
                <p:nvPr/>
              </p:nvCxnSpPr>
              <p:spPr>
                <a:xfrm>
                  <a:off x="459974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7" name="直接连接符 7506"/>
                <p:cNvCxnSpPr/>
                <p:nvPr/>
              </p:nvCxnSpPr>
              <p:spPr>
                <a:xfrm>
                  <a:off x="473547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0" name="直接连接符 7739"/>
                <p:cNvCxnSpPr/>
                <p:nvPr/>
              </p:nvCxnSpPr>
              <p:spPr>
                <a:xfrm>
                  <a:off x="487930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1" name="直接连接符 7740"/>
                <p:cNvCxnSpPr/>
                <p:nvPr/>
              </p:nvCxnSpPr>
              <p:spPr>
                <a:xfrm>
                  <a:off x="5029322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2" name="直接连接符 7741"/>
                <p:cNvCxnSpPr/>
                <p:nvPr/>
              </p:nvCxnSpPr>
              <p:spPr>
                <a:xfrm>
                  <a:off x="5165054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3" name="直接连接符 7742"/>
                <p:cNvCxnSpPr/>
                <p:nvPr/>
              </p:nvCxnSpPr>
              <p:spPr>
                <a:xfrm>
                  <a:off x="5300786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4" name="直接连接符 7743"/>
                <p:cNvCxnSpPr/>
                <p:nvPr/>
              </p:nvCxnSpPr>
              <p:spPr>
                <a:xfrm>
                  <a:off x="5436518" y="1351757"/>
                  <a:ext cx="0" cy="97631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45" name="直接连接符 7744"/>
                <p:cNvCxnSpPr/>
                <p:nvPr/>
              </p:nvCxnSpPr>
              <p:spPr>
                <a:xfrm>
                  <a:off x="5580343" y="1296988"/>
                  <a:ext cx="0" cy="15240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8" name="Freeform 325"/>
              <p:cNvSpPr>
                <a:spLocks/>
              </p:cNvSpPr>
              <p:nvPr/>
            </p:nvSpPr>
            <p:spPr bwMode="auto">
              <a:xfrm>
                <a:off x="3227542" y="878334"/>
                <a:ext cx="434936" cy="4464742"/>
              </a:xfrm>
              <a:custGeom>
                <a:avLst/>
                <a:gdLst>
                  <a:gd name="T0" fmla="*/ 62 w 62"/>
                  <a:gd name="T1" fmla="*/ 606 h 637"/>
                  <a:gd name="T2" fmla="*/ 31 w 62"/>
                  <a:gd name="T3" fmla="*/ 637 h 637"/>
                  <a:gd name="T4" fmla="*/ 0 w 62"/>
                  <a:gd name="T5" fmla="*/ 606 h 637"/>
                  <a:gd name="T6" fmla="*/ 0 w 62"/>
                  <a:gd name="T7" fmla="*/ 31 h 637"/>
                  <a:gd name="T8" fmla="*/ 31 w 62"/>
                  <a:gd name="T9" fmla="*/ 0 h 637"/>
                  <a:gd name="T10" fmla="*/ 62 w 62"/>
                  <a:gd name="T11" fmla="*/ 31 h 637"/>
                  <a:gd name="T12" fmla="*/ 62 w 62"/>
                  <a:gd name="T13" fmla="*/ 606 h 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37">
                    <a:moveTo>
                      <a:pt x="62" y="606"/>
                    </a:moveTo>
                    <a:cubicBezTo>
                      <a:pt x="62" y="623"/>
                      <a:pt x="48" y="637"/>
                      <a:pt x="31" y="637"/>
                    </a:cubicBezTo>
                    <a:cubicBezTo>
                      <a:pt x="14" y="637"/>
                      <a:pt x="0" y="623"/>
                      <a:pt x="0" y="60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606"/>
                      <a:pt x="62" y="606"/>
                      <a:pt x="62" y="606"/>
                    </a:cubicBezTo>
                  </a:path>
                </a:pathLst>
              </a:custGeom>
              <a:solidFill>
                <a:srgbClr val="4E425D"/>
              </a:solidFill>
              <a:ln w="4445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innerShdw blurRad="190500">
                  <a:prstClr val="black">
                    <a:alpha val="85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B81D2B"/>
                  </a:solidFill>
                </a:endParaRPr>
              </a:p>
            </p:txBody>
          </p:sp>
          <p:grpSp>
            <p:nvGrpSpPr>
              <p:cNvPr id="1556" name="组合 1555"/>
              <p:cNvGrpSpPr/>
              <p:nvPr/>
            </p:nvGrpSpPr>
            <p:grpSpPr>
              <a:xfrm>
                <a:off x="2961736" y="1750007"/>
                <a:ext cx="966547" cy="969727"/>
                <a:chOff x="2961736" y="1750007"/>
                <a:chExt cx="966547" cy="969727"/>
              </a:xfrm>
              <a:effectLst>
                <a:outerShdw blurRad="127000" dist="63500" dir="2700000" algn="tl" rotWithShape="0">
                  <a:prstClr val="black">
                    <a:alpha val="28000"/>
                  </a:prstClr>
                </a:outerShdw>
              </a:effectLst>
            </p:grpSpPr>
            <p:grpSp>
              <p:nvGrpSpPr>
                <p:cNvPr id="1553" name="组合 1552"/>
                <p:cNvGrpSpPr/>
                <p:nvPr/>
              </p:nvGrpSpPr>
              <p:grpSpPr>
                <a:xfrm>
                  <a:off x="2961736" y="1750007"/>
                  <a:ext cx="966547" cy="969727"/>
                  <a:chOff x="4379543" y="1491533"/>
                  <a:chExt cx="966547" cy="969727"/>
                </a:xfrm>
              </p:grpSpPr>
              <p:sp>
                <p:nvSpPr>
                  <p:cNvPr id="1564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379543" y="1491533"/>
                    <a:ext cx="966547" cy="969727"/>
                  </a:xfrm>
                  <a:prstGeom prst="ellipse">
                    <a:avLst/>
                  </a:prstGeom>
                  <a:gradFill flip="none" rotWithShape="1">
                    <a:gsLst>
                      <a:gs pos="50400">
                        <a:srgbClr val="E5E6E7"/>
                      </a:gs>
                      <a:gs pos="0">
                        <a:schemeClr val="bg1">
                          <a:lumMod val="95000"/>
                        </a:schemeClr>
                      </a:gs>
                      <a:gs pos="100000">
                        <a:srgbClr val="BABABA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1560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413087" y="1527705"/>
                    <a:ext cx="899458" cy="902417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rgbClr val="E5E6E7"/>
                      </a:gs>
                      <a:gs pos="0">
                        <a:schemeClr val="bg1"/>
                      </a:gs>
                      <a:gs pos="100000">
                        <a:srgbClr val="BABABA"/>
                      </a:gs>
                    </a:gsLst>
                    <a:lin ang="13500000" scaled="1"/>
                    <a:tileRect/>
                  </a:gradFill>
                  <a:ln>
                    <a:noFill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1561" name="Freeform 364"/>
                  <p:cNvSpPr>
                    <a:spLocks/>
                  </p:cNvSpPr>
                  <p:nvPr/>
                </p:nvSpPr>
                <p:spPr bwMode="auto">
                  <a:xfrm>
                    <a:off x="5137978" y="1791474"/>
                    <a:ext cx="174567" cy="369844"/>
                  </a:xfrm>
                  <a:custGeom>
                    <a:avLst/>
                    <a:gdLst>
                      <a:gd name="T0" fmla="*/ 0 w 25"/>
                      <a:gd name="T1" fmla="*/ 26 h 53"/>
                      <a:gd name="T2" fmla="*/ 19 w 25"/>
                      <a:gd name="T3" fmla="*/ 53 h 53"/>
                      <a:gd name="T4" fmla="*/ 25 w 25"/>
                      <a:gd name="T5" fmla="*/ 26 h 53"/>
                      <a:gd name="T6" fmla="*/ 19 w 25"/>
                      <a:gd name="T7" fmla="*/ 0 h 53"/>
                      <a:gd name="T8" fmla="*/ 0 w 25"/>
                      <a:gd name="T9" fmla="*/ 26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53">
                        <a:moveTo>
                          <a:pt x="0" y="26"/>
                        </a:moveTo>
                        <a:cubicBezTo>
                          <a:pt x="0" y="37"/>
                          <a:pt x="7" y="46"/>
                          <a:pt x="19" y="53"/>
                        </a:cubicBezTo>
                        <a:cubicBezTo>
                          <a:pt x="23" y="45"/>
                          <a:pt x="25" y="36"/>
                          <a:pt x="25" y="26"/>
                        </a:cubicBezTo>
                        <a:cubicBezTo>
                          <a:pt x="25" y="17"/>
                          <a:pt x="23" y="8"/>
                          <a:pt x="19" y="0"/>
                        </a:cubicBezTo>
                        <a:cubicBezTo>
                          <a:pt x="7" y="7"/>
                          <a:pt x="0" y="16"/>
                          <a:pt x="0" y="26"/>
                        </a:cubicBezTo>
                      </a:path>
                    </a:pathLst>
                  </a:custGeom>
                  <a:solidFill>
                    <a:srgbClr val="514560"/>
                  </a:solidFill>
                  <a:ln>
                    <a:solidFill>
                      <a:srgbClr val="514560"/>
                    </a:solidFill>
                  </a:ln>
                  <a:effectLst>
                    <a:innerShdw blurRad="635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CN">
                        <a:solidFill>
                          <a:srgbClr val="B81D2B"/>
                        </a:solidFill>
                      </a:rPr>
                      <a:t> </a:t>
                    </a:r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</p:grpSp>
            <p:sp>
              <p:nvSpPr>
                <p:cNvPr id="1555" name="椭圆 1554"/>
                <p:cNvSpPr/>
                <p:nvPr/>
              </p:nvSpPr>
              <p:spPr>
                <a:xfrm>
                  <a:off x="3156001" y="1951782"/>
                  <a:ext cx="54769" cy="54769"/>
                </a:xfrm>
                <a:prstGeom prst="ellipse">
                  <a:avLst/>
                </a:prstGeom>
                <a:solidFill>
                  <a:srgbClr val="EEEEEE">
                    <a:alpha val="1000"/>
                  </a:srgbClr>
                </a:solidFill>
                <a:ln>
                  <a:noFill/>
                </a:ln>
                <a:effectLst>
                  <a:glow rad="787400">
                    <a:schemeClr val="bg1">
                      <a:alpha val="92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1552" name="文本框 1551"/>
              <p:cNvSpPr txBox="1"/>
              <p:nvPr/>
            </p:nvSpPr>
            <p:spPr>
              <a:xfrm>
                <a:off x="2995159" y="2052021"/>
                <a:ext cx="784437" cy="37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4F435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75%</a:t>
                </a:r>
                <a:endParaRPr lang="zh-CN" altLang="en-US" b="1">
                  <a:solidFill>
                    <a:srgbClr val="4F43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84" name="组合 7783"/>
            <p:cNvGrpSpPr/>
            <p:nvPr/>
          </p:nvGrpSpPr>
          <p:grpSpPr>
            <a:xfrm rot="16200000">
              <a:off x="-1171578" y="3850696"/>
              <a:ext cx="4202428" cy="115250"/>
              <a:chOff x="1377915" y="1296988"/>
              <a:chExt cx="4202428" cy="152400"/>
            </a:xfrm>
          </p:grpSpPr>
          <p:cxnSp>
            <p:nvCxnSpPr>
              <p:cNvPr id="7825" name="直接连接符 7824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6" name="直接连接符 7825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7" name="直接连接符 7826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8" name="直接连接符 7827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9" name="直接连接符 7828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0" name="直接连接符 7829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1" name="直接连接符 7830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2" name="直接连接符 7831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3" name="直接连接符 7832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4" name="直接连接符 7833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5" name="直接连接符 7834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6" name="直接连接符 7835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7" name="直接连接符 7836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8" name="直接连接符 7837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9" name="直接连接符 7838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0" name="直接连接符 7839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1" name="直接连接符 7840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2" name="直接连接符 7841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3" name="直接连接符 7842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4" name="直接连接符 7843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5" name="直接连接符 7844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6" name="直接连接符 7845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7" name="直接连接符 7846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8" name="直接连接符 7847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9" name="直接连接符 7848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0" name="直接连接符 7849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1" name="直接连接符 7850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2" name="直接连接符 7851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3" name="直接连接符 7852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4" name="直接连接符 7853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5" name="直接连接符 7854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5" name="组合 7784"/>
            <p:cNvGrpSpPr/>
            <p:nvPr/>
          </p:nvGrpSpPr>
          <p:grpSpPr>
            <a:xfrm rot="5400000">
              <a:off x="-440314" y="3850696"/>
              <a:ext cx="4202428" cy="115250"/>
              <a:chOff x="1377915" y="1296988"/>
              <a:chExt cx="4202428" cy="152400"/>
            </a:xfrm>
          </p:grpSpPr>
          <p:cxnSp>
            <p:nvCxnSpPr>
              <p:cNvPr id="7794" name="直接连接符 7793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5" name="直接连接符 7794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6" name="直接连接符 7795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7" name="直接连接符 7796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8" name="直接连接符 7797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9" name="直接连接符 7798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0" name="直接连接符 7799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1" name="直接连接符 7800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2" name="直接连接符 7801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3" name="直接连接符 7802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4" name="直接连接符 7803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5" name="直接连接符 7804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6" name="直接连接符 7805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7" name="直接连接符 7806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8" name="直接连接符 7807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9" name="直接连接符 7808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0" name="直接连接符 7809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1" name="直接连接符 7810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2" name="直接连接符 7811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3" name="直接连接符 7812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4" name="直接连接符 7813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5" name="直接连接符 7814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6" name="直接连接符 7815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7" name="直接连接符 7816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8" name="直接连接符 7817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9" name="直接连接符 7818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0" name="直接连接符 7819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1" name="直接连接符 7820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2" name="直接连接符 7821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3" name="直接连接符 7822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4" name="直接连接符 7823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86" name="Freeform 325"/>
            <p:cNvSpPr>
              <a:spLocks/>
            </p:cNvSpPr>
            <p:nvPr/>
          </p:nvSpPr>
          <p:spPr bwMode="auto">
            <a:xfrm>
              <a:off x="1081537" y="1675950"/>
              <a:ext cx="434936" cy="4464742"/>
            </a:xfrm>
            <a:custGeom>
              <a:avLst/>
              <a:gdLst>
                <a:gd name="T0" fmla="*/ 62 w 62"/>
                <a:gd name="T1" fmla="*/ 606 h 637"/>
                <a:gd name="T2" fmla="*/ 31 w 62"/>
                <a:gd name="T3" fmla="*/ 637 h 637"/>
                <a:gd name="T4" fmla="*/ 0 w 62"/>
                <a:gd name="T5" fmla="*/ 606 h 637"/>
                <a:gd name="T6" fmla="*/ 0 w 62"/>
                <a:gd name="T7" fmla="*/ 31 h 637"/>
                <a:gd name="T8" fmla="*/ 31 w 62"/>
                <a:gd name="T9" fmla="*/ 0 h 637"/>
                <a:gd name="T10" fmla="*/ 62 w 62"/>
                <a:gd name="T11" fmla="*/ 31 h 637"/>
                <a:gd name="T12" fmla="*/ 62 w 62"/>
                <a:gd name="T13" fmla="*/ 6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7">
                  <a:moveTo>
                    <a:pt x="62" y="606"/>
                  </a:moveTo>
                  <a:cubicBezTo>
                    <a:pt x="62" y="623"/>
                    <a:pt x="48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606"/>
                    <a:pt x="62" y="606"/>
                    <a:pt x="62" y="606"/>
                  </a:cubicBezTo>
                </a:path>
              </a:pathLst>
            </a:custGeom>
            <a:solidFill>
              <a:srgbClr val="FF9933"/>
            </a:solidFill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</a:ln>
            <a:effectLst>
              <a:innerShdw blurRad="190500">
                <a:prstClr val="black">
                  <a:alpha val="85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81D2B"/>
                </a:solidFill>
              </a:endParaRPr>
            </a:p>
          </p:txBody>
        </p:sp>
        <p:grpSp>
          <p:nvGrpSpPr>
            <p:cNvPr id="1572" name="组合 1571"/>
            <p:cNvGrpSpPr/>
            <p:nvPr/>
          </p:nvGrpSpPr>
          <p:grpSpPr>
            <a:xfrm>
              <a:off x="815731" y="4595074"/>
              <a:ext cx="966547" cy="969727"/>
              <a:chOff x="1288212" y="1699131"/>
              <a:chExt cx="966547" cy="969727"/>
            </a:xfrm>
          </p:grpSpPr>
          <p:grpSp>
            <p:nvGrpSpPr>
              <p:cNvPr id="7787" name="组合 7786"/>
              <p:cNvGrpSpPr/>
              <p:nvPr/>
            </p:nvGrpSpPr>
            <p:grpSpPr>
              <a:xfrm>
                <a:off x="1288212" y="1699131"/>
                <a:ext cx="966547" cy="969727"/>
                <a:chOff x="2961736" y="1750007"/>
                <a:chExt cx="966547" cy="969727"/>
              </a:xfrm>
              <a:effectLst>
                <a:outerShdw blurRad="127000" dist="63500" dir="2700000" algn="tl" rotWithShape="0">
                  <a:prstClr val="black">
                    <a:alpha val="28000"/>
                  </a:prstClr>
                </a:outerShdw>
              </a:effectLst>
            </p:grpSpPr>
            <p:grpSp>
              <p:nvGrpSpPr>
                <p:cNvPr id="7789" name="组合 7788"/>
                <p:cNvGrpSpPr/>
                <p:nvPr/>
              </p:nvGrpSpPr>
              <p:grpSpPr>
                <a:xfrm>
                  <a:off x="2961736" y="1750007"/>
                  <a:ext cx="966547" cy="969727"/>
                  <a:chOff x="4379543" y="1491533"/>
                  <a:chExt cx="966547" cy="969727"/>
                </a:xfrm>
              </p:grpSpPr>
              <p:sp>
                <p:nvSpPr>
                  <p:cNvPr id="7791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379543" y="1491533"/>
                    <a:ext cx="966547" cy="969727"/>
                  </a:xfrm>
                  <a:prstGeom prst="ellipse">
                    <a:avLst/>
                  </a:prstGeom>
                  <a:gradFill flip="none" rotWithShape="1">
                    <a:gsLst>
                      <a:gs pos="50400">
                        <a:srgbClr val="E5E6E7"/>
                      </a:gs>
                      <a:gs pos="0">
                        <a:schemeClr val="bg1">
                          <a:lumMod val="95000"/>
                        </a:schemeClr>
                      </a:gs>
                      <a:gs pos="100000">
                        <a:srgbClr val="BABABA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7792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413087" y="1527705"/>
                    <a:ext cx="899458" cy="902417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rgbClr val="E5E6E7"/>
                      </a:gs>
                      <a:gs pos="0">
                        <a:schemeClr val="bg1"/>
                      </a:gs>
                      <a:gs pos="100000">
                        <a:srgbClr val="BABABA"/>
                      </a:gs>
                    </a:gsLst>
                    <a:lin ang="13500000" scaled="1"/>
                    <a:tileRect/>
                  </a:gradFill>
                  <a:ln>
                    <a:noFill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7793" name="Freeform 364"/>
                  <p:cNvSpPr>
                    <a:spLocks/>
                  </p:cNvSpPr>
                  <p:nvPr/>
                </p:nvSpPr>
                <p:spPr bwMode="auto">
                  <a:xfrm>
                    <a:off x="5137978" y="1791474"/>
                    <a:ext cx="174567" cy="369844"/>
                  </a:xfrm>
                  <a:custGeom>
                    <a:avLst/>
                    <a:gdLst>
                      <a:gd name="T0" fmla="*/ 0 w 25"/>
                      <a:gd name="T1" fmla="*/ 26 h 53"/>
                      <a:gd name="T2" fmla="*/ 19 w 25"/>
                      <a:gd name="T3" fmla="*/ 53 h 53"/>
                      <a:gd name="T4" fmla="*/ 25 w 25"/>
                      <a:gd name="T5" fmla="*/ 26 h 53"/>
                      <a:gd name="T6" fmla="*/ 19 w 25"/>
                      <a:gd name="T7" fmla="*/ 0 h 53"/>
                      <a:gd name="T8" fmla="*/ 0 w 25"/>
                      <a:gd name="T9" fmla="*/ 26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53">
                        <a:moveTo>
                          <a:pt x="0" y="26"/>
                        </a:moveTo>
                        <a:cubicBezTo>
                          <a:pt x="0" y="37"/>
                          <a:pt x="7" y="46"/>
                          <a:pt x="19" y="53"/>
                        </a:cubicBezTo>
                        <a:cubicBezTo>
                          <a:pt x="23" y="45"/>
                          <a:pt x="25" y="36"/>
                          <a:pt x="25" y="26"/>
                        </a:cubicBezTo>
                        <a:cubicBezTo>
                          <a:pt x="25" y="17"/>
                          <a:pt x="23" y="8"/>
                          <a:pt x="19" y="0"/>
                        </a:cubicBezTo>
                        <a:cubicBezTo>
                          <a:pt x="7" y="7"/>
                          <a:pt x="0" y="16"/>
                          <a:pt x="0" y="26"/>
                        </a:cubicBezTo>
                      </a:path>
                    </a:pathLst>
                  </a:custGeom>
                  <a:solidFill>
                    <a:srgbClr val="FF9933"/>
                  </a:solidFill>
                  <a:ln>
                    <a:solidFill>
                      <a:srgbClr val="FF9933"/>
                    </a:solidFill>
                  </a:ln>
                  <a:effectLst>
                    <a:innerShdw blurRad="635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CN">
                        <a:solidFill>
                          <a:srgbClr val="B81D2B"/>
                        </a:solidFill>
                      </a:rPr>
                      <a:t> </a:t>
                    </a:r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</p:grpSp>
            <p:sp>
              <p:nvSpPr>
                <p:cNvPr id="7790" name="椭圆 7789"/>
                <p:cNvSpPr/>
                <p:nvPr/>
              </p:nvSpPr>
              <p:spPr>
                <a:xfrm>
                  <a:off x="3156001" y="1951782"/>
                  <a:ext cx="54769" cy="54769"/>
                </a:xfrm>
                <a:prstGeom prst="ellipse">
                  <a:avLst/>
                </a:prstGeom>
                <a:solidFill>
                  <a:srgbClr val="EEEEEE">
                    <a:alpha val="1000"/>
                  </a:srgbClr>
                </a:solidFill>
                <a:ln>
                  <a:noFill/>
                </a:ln>
                <a:effectLst>
                  <a:glow rad="787400">
                    <a:schemeClr val="bg1">
                      <a:alpha val="92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7788" name="文本框 7787"/>
              <p:cNvSpPr txBox="1"/>
              <p:nvPr/>
            </p:nvSpPr>
            <p:spPr>
              <a:xfrm>
                <a:off x="1321635" y="2001145"/>
                <a:ext cx="784437" cy="37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99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b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30" name="组合 7929"/>
            <p:cNvGrpSpPr/>
            <p:nvPr/>
          </p:nvGrpSpPr>
          <p:grpSpPr>
            <a:xfrm rot="16200000">
              <a:off x="1713074" y="3847911"/>
              <a:ext cx="4202428" cy="115250"/>
              <a:chOff x="1377915" y="1296988"/>
              <a:chExt cx="4202428" cy="152400"/>
            </a:xfrm>
          </p:grpSpPr>
          <p:cxnSp>
            <p:nvCxnSpPr>
              <p:cNvPr id="7971" name="直接连接符 7970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2" name="直接连接符 7971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3" name="直接连接符 7972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4" name="直接连接符 7973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5" name="直接连接符 7974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6" name="直接连接符 7975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7" name="直接连接符 7976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8" name="直接连接符 7977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9" name="直接连接符 7978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0" name="直接连接符 7979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1" name="直接连接符 7980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2" name="直接连接符 7981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3" name="直接连接符 7982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4" name="直接连接符 7983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5" name="直接连接符 7984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6" name="直接连接符 7985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7" name="直接连接符 7986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8" name="直接连接符 7987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9" name="直接连接符 7988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0" name="直接连接符 7989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1" name="直接连接符 7990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2" name="直接连接符 7991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3" name="直接连接符 7992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4" name="直接连接符 7993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5" name="直接连接符 7994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6" name="直接连接符 7995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7" name="直接连接符 7996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8" name="直接连接符 7997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9" name="直接连接符 7998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0" name="直接连接符 7999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1" name="直接连接符 8000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1" name="组合 7930"/>
            <p:cNvGrpSpPr/>
            <p:nvPr/>
          </p:nvGrpSpPr>
          <p:grpSpPr>
            <a:xfrm rot="5400000">
              <a:off x="2444338" y="3847911"/>
              <a:ext cx="4202428" cy="115250"/>
              <a:chOff x="1377915" y="1296988"/>
              <a:chExt cx="4202428" cy="152400"/>
            </a:xfrm>
          </p:grpSpPr>
          <p:cxnSp>
            <p:nvCxnSpPr>
              <p:cNvPr id="7940" name="直接连接符 7939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1" name="直接连接符 7940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2" name="直接连接符 7941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3" name="直接连接符 7942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4" name="直接连接符 7943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5" name="直接连接符 7944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6" name="直接连接符 7945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7" name="直接连接符 7946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8" name="直接连接符 7947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9" name="直接连接符 7948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0" name="直接连接符 7949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1" name="直接连接符 7950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2" name="直接连接符 7951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3" name="直接连接符 7952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4" name="直接连接符 7953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5" name="直接连接符 7954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6" name="直接连接符 7955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7" name="直接连接符 7956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8" name="直接连接符 7957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9" name="直接连接符 7958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0" name="直接连接符 7959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1" name="直接连接符 7960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2" name="直接连接符 7961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3" name="直接连接符 7962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4" name="直接连接符 7963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5" name="直接连接符 7964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6" name="直接连接符 7965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7" name="直接连接符 7966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8" name="直接连接符 7967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9" name="直接连接符 7968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0" name="直接连接符 7969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32" name="Freeform 325"/>
            <p:cNvSpPr>
              <a:spLocks/>
            </p:cNvSpPr>
            <p:nvPr/>
          </p:nvSpPr>
          <p:spPr bwMode="auto">
            <a:xfrm>
              <a:off x="3966189" y="1673165"/>
              <a:ext cx="434936" cy="4464742"/>
            </a:xfrm>
            <a:custGeom>
              <a:avLst/>
              <a:gdLst>
                <a:gd name="T0" fmla="*/ 62 w 62"/>
                <a:gd name="T1" fmla="*/ 606 h 637"/>
                <a:gd name="T2" fmla="*/ 31 w 62"/>
                <a:gd name="T3" fmla="*/ 637 h 637"/>
                <a:gd name="T4" fmla="*/ 0 w 62"/>
                <a:gd name="T5" fmla="*/ 606 h 637"/>
                <a:gd name="T6" fmla="*/ 0 w 62"/>
                <a:gd name="T7" fmla="*/ 31 h 637"/>
                <a:gd name="T8" fmla="*/ 31 w 62"/>
                <a:gd name="T9" fmla="*/ 0 h 637"/>
                <a:gd name="T10" fmla="*/ 62 w 62"/>
                <a:gd name="T11" fmla="*/ 31 h 637"/>
                <a:gd name="T12" fmla="*/ 62 w 62"/>
                <a:gd name="T13" fmla="*/ 6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7">
                  <a:moveTo>
                    <a:pt x="62" y="606"/>
                  </a:moveTo>
                  <a:cubicBezTo>
                    <a:pt x="62" y="623"/>
                    <a:pt x="48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606"/>
                    <a:pt x="62" y="606"/>
                    <a:pt x="62" y="606"/>
                  </a:cubicBezTo>
                </a:path>
              </a:pathLst>
            </a:custGeom>
            <a:solidFill>
              <a:srgbClr val="008E8C"/>
            </a:solidFill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</a:ln>
            <a:effectLst>
              <a:innerShdw blurRad="190500">
                <a:prstClr val="black">
                  <a:alpha val="85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81D2B"/>
                </a:solidFill>
              </a:endParaRPr>
            </a:p>
          </p:txBody>
        </p:sp>
        <p:grpSp>
          <p:nvGrpSpPr>
            <p:cNvPr id="1571" name="组合 1570"/>
            <p:cNvGrpSpPr/>
            <p:nvPr/>
          </p:nvGrpSpPr>
          <p:grpSpPr>
            <a:xfrm>
              <a:off x="3700383" y="3930264"/>
              <a:ext cx="966547" cy="969727"/>
              <a:chOff x="4172864" y="1696346"/>
              <a:chExt cx="966547" cy="969727"/>
            </a:xfrm>
          </p:grpSpPr>
          <p:grpSp>
            <p:nvGrpSpPr>
              <p:cNvPr id="7933" name="组合 7932"/>
              <p:cNvGrpSpPr/>
              <p:nvPr/>
            </p:nvGrpSpPr>
            <p:grpSpPr>
              <a:xfrm>
                <a:off x="4172864" y="1696346"/>
                <a:ext cx="966547" cy="969727"/>
                <a:chOff x="2961736" y="1750007"/>
                <a:chExt cx="966547" cy="969727"/>
              </a:xfrm>
              <a:effectLst>
                <a:outerShdw blurRad="127000" dist="63500" dir="2700000" algn="tl" rotWithShape="0">
                  <a:prstClr val="black">
                    <a:alpha val="28000"/>
                  </a:prstClr>
                </a:outerShdw>
              </a:effectLst>
            </p:grpSpPr>
            <p:grpSp>
              <p:nvGrpSpPr>
                <p:cNvPr id="7935" name="组合 7934"/>
                <p:cNvGrpSpPr/>
                <p:nvPr/>
              </p:nvGrpSpPr>
              <p:grpSpPr>
                <a:xfrm>
                  <a:off x="2961736" y="1750007"/>
                  <a:ext cx="966547" cy="969727"/>
                  <a:chOff x="4379543" y="1491533"/>
                  <a:chExt cx="966547" cy="969727"/>
                </a:xfrm>
              </p:grpSpPr>
              <p:sp>
                <p:nvSpPr>
                  <p:cNvPr id="7937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379543" y="1491533"/>
                    <a:ext cx="966547" cy="969727"/>
                  </a:xfrm>
                  <a:prstGeom prst="ellipse">
                    <a:avLst/>
                  </a:prstGeom>
                  <a:gradFill flip="none" rotWithShape="1">
                    <a:gsLst>
                      <a:gs pos="50400">
                        <a:srgbClr val="E5E6E7"/>
                      </a:gs>
                      <a:gs pos="0">
                        <a:schemeClr val="bg1">
                          <a:lumMod val="95000"/>
                        </a:schemeClr>
                      </a:gs>
                      <a:gs pos="100000">
                        <a:srgbClr val="BABABA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7938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413087" y="1527705"/>
                    <a:ext cx="899458" cy="902417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rgbClr val="E5E6E7"/>
                      </a:gs>
                      <a:gs pos="0">
                        <a:schemeClr val="bg1"/>
                      </a:gs>
                      <a:gs pos="100000">
                        <a:srgbClr val="BABABA"/>
                      </a:gs>
                    </a:gsLst>
                    <a:lin ang="13500000" scaled="1"/>
                    <a:tileRect/>
                  </a:gradFill>
                  <a:ln>
                    <a:noFill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7939" name="Freeform 364"/>
                  <p:cNvSpPr>
                    <a:spLocks/>
                  </p:cNvSpPr>
                  <p:nvPr/>
                </p:nvSpPr>
                <p:spPr bwMode="auto">
                  <a:xfrm>
                    <a:off x="5137978" y="1791474"/>
                    <a:ext cx="174567" cy="369844"/>
                  </a:xfrm>
                  <a:custGeom>
                    <a:avLst/>
                    <a:gdLst>
                      <a:gd name="T0" fmla="*/ 0 w 25"/>
                      <a:gd name="T1" fmla="*/ 26 h 53"/>
                      <a:gd name="T2" fmla="*/ 19 w 25"/>
                      <a:gd name="T3" fmla="*/ 53 h 53"/>
                      <a:gd name="T4" fmla="*/ 25 w 25"/>
                      <a:gd name="T5" fmla="*/ 26 h 53"/>
                      <a:gd name="T6" fmla="*/ 19 w 25"/>
                      <a:gd name="T7" fmla="*/ 0 h 53"/>
                      <a:gd name="T8" fmla="*/ 0 w 25"/>
                      <a:gd name="T9" fmla="*/ 26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53">
                        <a:moveTo>
                          <a:pt x="0" y="26"/>
                        </a:moveTo>
                        <a:cubicBezTo>
                          <a:pt x="0" y="37"/>
                          <a:pt x="7" y="46"/>
                          <a:pt x="19" y="53"/>
                        </a:cubicBezTo>
                        <a:cubicBezTo>
                          <a:pt x="23" y="45"/>
                          <a:pt x="25" y="36"/>
                          <a:pt x="25" y="26"/>
                        </a:cubicBezTo>
                        <a:cubicBezTo>
                          <a:pt x="25" y="17"/>
                          <a:pt x="23" y="8"/>
                          <a:pt x="19" y="0"/>
                        </a:cubicBezTo>
                        <a:cubicBezTo>
                          <a:pt x="7" y="7"/>
                          <a:pt x="0" y="16"/>
                          <a:pt x="0" y="26"/>
                        </a:cubicBezTo>
                      </a:path>
                    </a:pathLst>
                  </a:custGeom>
                  <a:solidFill>
                    <a:srgbClr val="008E8C"/>
                  </a:solidFill>
                  <a:ln>
                    <a:solidFill>
                      <a:srgbClr val="008E8C"/>
                    </a:solidFill>
                  </a:ln>
                  <a:effectLst>
                    <a:innerShdw blurRad="635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CN">
                        <a:solidFill>
                          <a:srgbClr val="B81D2B"/>
                        </a:solidFill>
                      </a:rPr>
                      <a:t> </a:t>
                    </a:r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</p:grpSp>
            <p:sp>
              <p:nvSpPr>
                <p:cNvPr id="7936" name="椭圆 7935"/>
                <p:cNvSpPr/>
                <p:nvPr/>
              </p:nvSpPr>
              <p:spPr>
                <a:xfrm>
                  <a:off x="3156001" y="1951782"/>
                  <a:ext cx="54769" cy="54769"/>
                </a:xfrm>
                <a:prstGeom prst="ellipse">
                  <a:avLst/>
                </a:prstGeom>
                <a:solidFill>
                  <a:srgbClr val="EEEEEE">
                    <a:alpha val="1000"/>
                  </a:srgbClr>
                </a:solidFill>
                <a:ln>
                  <a:noFill/>
                </a:ln>
                <a:effectLst>
                  <a:glow rad="787400">
                    <a:schemeClr val="bg1">
                      <a:alpha val="92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7934" name="文本框 7933"/>
              <p:cNvSpPr txBox="1"/>
              <p:nvPr/>
            </p:nvSpPr>
            <p:spPr>
              <a:xfrm>
                <a:off x="4206287" y="1998360"/>
                <a:ext cx="784437" cy="37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008E8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b="1">
                  <a:solidFill>
                    <a:srgbClr val="008E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03" name="组合 8002"/>
            <p:cNvGrpSpPr/>
            <p:nvPr/>
          </p:nvGrpSpPr>
          <p:grpSpPr>
            <a:xfrm rot="16200000">
              <a:off x="3142144" y="3846674"/>
              <a:ext cx="4202428" cy="115250"/>
              <a:chOff x="1377915" y="1296988"/>
              <a:chExt cx="4202428" cy="152400"/>
            </a:xfrm>
          </p:grpSpPr>
          <p:cxnSp>
            <p:nvCxnSpPr>
              <p:cNvPr id="8044" name="直接连接符 8043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5" name="直接连接符 8044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6" name="直接连接符 8045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7" name="直接连接符 8046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8" name="直接连接符 8047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9" name="直接连接符 8048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0" name="直接连接符 8049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1" name="直接连接符 8050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2" name="直接连接符 8051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3" name="直接连接符 8052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4" name="直接连接符 8053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5" name="直接连接符 8054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6" name="直接连接符 8055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7" name="直接连接符 8056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8" name="直接连接符 8057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9" name="直接连接符 8058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0" name="直接连接符 8059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1" name="直接连接符 8060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2" name="直接连接符 8061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3" name="直接连接符 8062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4" name="直接连接符 8063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5" name="直接连接符 8064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6" name="直接连接符 8065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7" name="直接连接符 8066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8" name="直接连接符 8067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9" name="直接连接符 8068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0" name="直接连接符 8069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1" name="直接连接符 8070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2" name="直接连接符 8071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3" name="直接连接符 8072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4" name="直接连接符 8073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04" name="组合 8003"/>
            <p:cNvGrpSpPr/>
            <p:nvPr/>
          </p:nvGrpSpPr>
          <p:grpSpPr>
            <a:xfrm rot="5400000">
              <a:off x="3873408" y="3846674"/>
              <a:ext cx="4202428" cy="115250"/>
              <a:chOff x="1377915" y="1296988"/>
              <a:chExt cx="4202428" cy="152400"/>
            </a:xfrm>
          </p:grpSpPr>
          <p:cxnSp>
            <p:nvCxnSpPr>
              <p:cNvPr id="8013" name="直接连接符 8012"/>
              <p:cNvCxnSpPr/>
              <p:nvPr/>
            </p:nvCxnSpPr>
            <p:spPr>
              <a:xfrm>
                <a:off x="1377915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4" name="直接连接符 8013"/>
              <p:cNvCxnSpPr/>
              <p:nvPr/>
            </p:nvCxnSpPr>
            <p:spPr>
              <a:xfrm>
                <a:off x="152793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5" name="直接连接符 8014"/>
              <p:cNvCxnSpPr/>
              <p:nvPr/>
            </p:nvCxnSpPr>
            <p:spPr>
              <a:xfrm>
                <a:off x="166366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6" name="直接连接符 8015"/>
              <p:cNvCxnSpPr/>
              <p:nvPr/>
            </p:nvCxnSpPr>
            <p:spPr>
              <a:xfrm>
                <a:off x="179939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7" name="直接连接符 8016"/>
              <p:cNvCxnSpPr/>
              <p:nvPr/>
            </p:nvCxnSpPr>
            <p:spPr>
              <a:xfrm>
                <a:off x="193513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8" name="直接连接符 8017"/>
              <p:cNvCxnSpPr/>
              <p:nvPr/>
            </p:nvCxnSpPr>
            <p:spPr>
              <a:xfrm>
                <a:off x="2078002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9" name="直接连接符 8018"/>
              <p:cNvCxnSpPr/>
              <p:nvPr/>
            </p:nvCxnSpPr>
            <p:spPr>
              <a:xfrm>
                <a:off x="222802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0" name="直接连接符 8019"/>
              <p:cNvCxnSpPr/>
              <p:nvPr/>
            </p:nvCxnSpPr>
            <p:spPr>
              <a:xfrm>
                <a:off x="2363753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1" name="直接连接符 8020"/>
              <p:cNvCxnSpPr/>
              <p:nvPr/>
            </p:nvCxnSpPr>
            <p:spPr>
              <a:xfrm>
                <a:off x="249948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2" name="直接连接符 8021"/>
              <p:cNvCxnSpPr/>
              <p:nvPr/>
            </p:nvCxnSpPr>
            <p:spPr>
              <a:xfrm>
                <a:off x="263521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3" name="直接连接符 8022"/>
              <p:cNvCxnSpPr/>
              <p:nvPr/>
            </p:nvCxnSpPr>
            <p:spPr>
              <a:xfrm>
                <a:off x="2778089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4" name="直接连接符 8023"/>
              <p:cNvCxnSpPr/>
              <p:nvPr/>
            </p:nvCxnSpPr>
            <p:spPr>
              <a:xfrm>
                <a:off x="292810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5" name="直接连接符 8024"/>
              <p:cNvCxnSpPr/>
              <p:nvPr/>
            </p:nvCxnSpPr>
            <p:spPr>
              <a:xfrm>
                <a:off x="3063840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6" name="直接连接符 8025"/>
              <p:cNvCxnSpPr/>
              <p:nvPr/>
            </p:nvCxnSpPr>
            <p:spPr>
              <a:xfrm>
                <a:off x="319957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7" name="直接连接符 8026"/>
              <p:cNvCxnSpPr/>
              <p:nvPr/>
            </p:nvCxnSpPr>
            <p:spPr>
              <a:xfrm>
                <a:off x="333530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8" name="直接连接符 8027"/>
              <p:cNvCxnSpPr/>
              <p:nvPr/>
            </p:nvCxnSpPr>
            <p:spPr>
              <a:xfrm>
                <a:off x="3478176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9" name="直接连接符 8028"/>
              <p:cNvCxnSpPr/>
              <p:nvPr/>
            </p:nvCxnSpPr>
            <p:spPr>
              <a:xfrm>
                <a:off x="3628195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0" name="直接连接符 8029"/>
              <p:cNvCxnSpPr/>
              <p:nvPr/>
            </p:nvCxnSpPr>
            <p:spPr>
              <a:xfrm>
                <a:off x="3763927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1" name="直接连接符 8030"/>
              <p:cNvCxnSpPr/>
              <p:nvPr/>
            </p:nvCxnSpPr>
            <p:spPr>
              <a:xfrm>
                <a:off x="3899659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2" name="直接连接符 8031"/>
              <p:cNvCxnSpPr/>
              <p:nvPr/>
            </p:nvCxnSpPr>
            <p:spPr>
              <a:xfrm>
                <a:off x="4035391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3" name="直接连接符 8032"/>
              <p:cNvCxnSpPr/>
              <p:nvPr/>
            </p:nvCxnSpPr>
            <p:spPr>
              <a:xfrm>
                <a:off x="417826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4" name="直接连接符 8033"/>
              <p:cNvCxnSpPr/>
              <p:nvPr/>
            </p:nvCxnSpPr>
            <p:spPr>
              <a:xfrm>
                <a:off x="432828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5" name="直接连接符 8034"/>
              <p:cNvCxnSpPr/>
              <p:nvPr/>
            </p:nvCxnSpPr>
            <p:spPr>
              <a:xfrm>
                <a:off x="446401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6" name="直接连接符 8035"/>
              <p:cNvCxnSpPr/>
              <p:nvPr/>
            </p:nvCxnSpPr>
            <p:spPr>
              <a:xfrm>
                <a:off x="459974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7" name="直接连接符 8036"/>
              <p:cNvCxnSpPr/>
              <p:nvPr/>
            </p:nvCxnSpPr>
            <p:spPr>
              <a:xfrm>
                <a:off x="473547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8" name="直接连接符 8037"/>
              <p:cNvCxnSpPr/>
              <p:nvPr/>
            </p:nvCxnSpPr>
            <p:spPr>
              <a:xfrm>
                <a:off x="487930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9" name="直接连接符 8038"/>
              <p:cNvCxnSpPr/>
              <p:nvPr/>
            </p:nvCxnSpPr>
            <p:spPr>
              <a:xfrm>
                <a:off x="5029322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0" name="直接连接符 8039"/>
              <p:cNvCxnSpPr/>
              <p:nvPr/>
            </p:nvCxnSpPr>
            <p:spPr>
              <a:xfrm>
                <a:off x="5165054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1" name="直接连接符 8040"/>
              <p:cNvCxnSpPr/>
              <p:nvPr/>
            </p:nvCxnSpPr>
            <p:spPr>
              <a:xfrm>
                <a:off x="5300786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2" name="直接连接符 8041"/>
              <p:cNvCxnSpPr/>
              <p:nvPr/>
            </p:nvCxnSpPr>
            <p:spPr>
              <a:xfrm>
                <a:off x="5436518" y="1351757"/>
                <a:ext cx="0" cy="9763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3" name="直接连接符 8042"/>
              <p:cNvCxnSpPr/>
              <p:nvPr/>
            </p:nvCxnSpPr>
            <p:spPr>
              <a:xfrm>
                <a:off x="5580343" y="1296988"/>
                <a:ext cx="0" cy="15240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05" name="Freeform 325"/>
            <p:cNvSpPr>
              <a:spLocks/>
            </p:cNvSpPr>
            <p:nvPr/>
          </p:nvSpPr>
          <p:spPr bwMode="auto">
            <a:xfrm>
              <a:off x="5395259" y="1671928"/>
              <a:ext cx="434936" cy="4464742"/>
            </a:xfrm>
            <a:custGeom>
              <a:avLst/>
              <a:gdLst>
                <a:gd name="T0" fmla="*/ 62 w 62"/>
                <a:gd name="T1" fmla="*/ 606 h 637"/>
                <a:gd name="T2" fmla="*/ 31 w 62"/>
                <a:gd name="T3" fmla="*/ 637 h 637"/>
                <a:gd name="T4" fmla="*/ 0 w 62"/>
                <a:gd name="T5" fmla="*/ 606 h 637"/>
                <a:gd name="T6" fmla="*/ 0 w 62"/>
                <a:gd name="T7" fmla="*/ 31 h 637"/>
                <a:gd name="T8" fmla="*/ 31 w 62"/>
                <a:gd name="T9" fmla="*/ 0 h 637"/>
                <a:gd name="T10" fmla="*/ 62 w 62"/>
                <a:gd name="T11" fmla="*/ 31 h 637"/>
                <a:gd name="T12" fmla="*/ 62 w 62"/>
                <a:gd name="T13" fmla="*/ 60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637">
                  <a:moveTo>
                    <a:pt x="62" y="606"/>
                  </a:moveTo>
                  <a:cubicBezTo>
                    <a:pt x="62" y="623"/>
                    <a:pt x="48" y="637"/>
                    <a:pt x="31" y="637"/>
                  </a:cubicBezTo>
                  <a:cubicBezTo>
                    <a:pt x="14" y="637"/>
                    <a:pt x="0" y="623"/>
                    <a:pt x="0" y="60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606"/>
                    <a:pt x="62" y="606"/>
                    <a:pt x="62" y="606"/>
                  </a:cubicBezTo>
                </a:path>
              </a:pathLst>
            </a:custGeom>
            <a:solidFill>
              <a:srgbClr val="B81C2A"/>
            </a:solidFill>
            <a:ln w="444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</a:ln>
            <a:effectLst>
              <a:innerShdw blurRad="190500">
                <a:prstClr val="black">
                  <a:alpha val="85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B81D2B"/>
                </a:solidFill>
              </a:endParaRPr>
            </a:p>
          </p:txBody>
        </p:sp>
        <p:grpSp>
          <p:nvGrpSpPr>
            <p:cNvPr id="1570" name="组合 1569"/>
            <p:cNvGrpSpPr/>
            <p:nvPr/>
          </p:nvGrpSpPr>
          <p:grpSpPr>
            <a:xfrm>
              <a:off x="5129453" y="3226903"/>
              <a:ext cx="966547" cy="969727"/>
              <a:chOff x="5601934" y="1695109"/>
              <a:chExt cx="966547" cy="969727"/>
            </a:xfrm>
          </p:grpSpPr>
          <p:grpSp>
            <p:nvGrpSpPr>
              <p:cNvPr id="8006" name="组合 8005"/>
              <p:cNvGrpSpPr/>
              <p:nvPr/>
            </p:nvGrpSpPr>
            <p:grpSpPr>
              <a:xfrm>
                <a:off x="5601934" y="1695109"/>
                <a:ext cx="966547" cy="969727"/>
                <a:chOff x="2961736" y="1750007"/>
                <a:chExt cx="966547" cy="969727"/>
              </a:xfrm>
              <a:effectLst>
                <a:outerShdw blurRad="127000" dist="63500" dir="2700000" algn="tl" rotWithShape="0">
                  <a:prstClr val="black">
                    <a:alpha val="28000"/>
                  </a:prstClr>
                </a:outerShdw>
              </a:effectLst>
            </p:grpSpPr>
            <p:grpSp>
              <p:nvGrpSpPr>
                <p:cNvPr id="8008" name="组合 8007"/>
                <p:cNvGrpSpPr/>
                <p:nvPr/>
              </p:nvGrpSpPr>
              <p:grpSpPr>
                <a:xfrm>
                  <a:off x="2961736" y="1750007"/>
                  <a:ext cx="966547" cy="969727"/>
                  <a:chOff x="4379543" y="1491533"/>
                  <a:chExt cx="966547" cy="969727"/>
                </a:xfrm>
              </p:grpSpPr>
              <p:sp>
                <p:nvSpPr>
                  <p:cNvPr id="8010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379543" y="1491533"/>
                    <a:ext cx="966547" cy="969727"/>
                  </a:xfrm>
                  <a:prstGeom prst="ellipse">
                    <a:avLst/>
                  </a:prstGeom>
                  <a:gradFill flip="none" rotWithShape="1">
                    <a:gsLst>
                      <a:gs pos="50400">
                        <a:srgbClr val="E5E6E7"/>
                      </a:gs>
                      <a:gs pos="0">
                        <a:schemeClr val="bg1">
                          <a:lumMod val="95000"/>
                        </a:schemeClr>
                      </a:gs>
                      <a:gs pos="100000">
                        <a:srgbClr val="BABABA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8011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4413087" y="1528942"/>
                    <a:ext cx="899458" cy="902417"/>
                  </a:xfrm>
                  <a:prstGeom prst="ellipse">
                    <a:avLst/>
                  </a:prstGeom>
                  <a:gradFill flip="none" rotWithShape="1">
                    <a:gsLst>
                      <a:gs pos="53000">
                        <a:srgbClr val="E5E6E7"/>
                      </a:gs>
                      <a:gs pos="0">
                        <a:schemeClr val="bg1"/>
                      </a:gs>
                      <a:gs pos="100000">
                        <a:srgbClr val="BABABA"/>
                      </a:gs>
                    </a:gsLst>
                    <a:lin ang="13500000" scaled="1"/>
                    <a:tileRect/>
                  </a:gradFill>
                  <a:ln>
                    <a:noFill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  <p:sp>
                <p:nvSpPr>
                  <p:cNvPr id="8012" name="Freeform 364"/>
                  <p:cNvSpPr>
                    <a:spLocks/>
                  </p:cNvSpPr>
                  <p:nvPr/>
                </p:nvSpPr>
                <p:spPr bwMode="auto">
                  <a:xfrm>
                    <a:off x="5137978" y="1791474"/>
                    <a:ext cx="174567" cy="369844"/>
                  </a:xfrm>
                  <a:custGeom>
                    <a:avLst/>
                    <a:gdLst>
                      <a:gd name="T0" fmla="*/ 0 w 25"/>
                      <a:gd name="T1" fmla="*/ 26 h 53"/>
                      <a:gd name="T2" fmla="*/ 19 w 25"/>
                      <a:gd name="T3" fmla="*/ 53 h 53"/>
                      <a:gd name="T4" fmla="*/ 25 w 25"/>
                      <a:gd name="T5" fmla="*/ 26 h 53"/>
                      <a:gd name="T6" fmla="*/ 19 w 25"/>
                      <a:gd name="T7" fmla="*/ 0 h 53"/>
                      <a:gd name="T8" fmla="*/ 0 w 25"/>
                      <a:gd name="T9" fmla="*/ 26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53">
                        <a:moveTo>
                          <a:pt x="0" y="26"/>
                        </a:moveTo>
                        <a:cubicBezTo>
                          <a:pt x="0" y="37"/>
                          <a:pt x="7" y="46"/>
                          <a:pt x="19" y="53"/>
                        </a:cubicBezTo>
                        <a:cubicBezTo>
                          <a:pt x="23" y="45"/>
                          <a:pt x="25" y="36"/>
                          <a:pt x="25" y="26"/>
                        </a:cubicBezTo>
                        <a:cubicBezTo>
                          <a:pt x="25" y="17"/>
                          <a:pt x="23" y="8"/>
                          <a:pt x="19" y="0"/>
                        </a:cubicBezTo>
                        <a:cubicBezTo>
                          <a:pt x="7" y="7"/>
                          <a:pt x="0" y="16"/>
                          <a:pt x="0" y="26"/>
                        </a:cubicBezTo>
                      </a:path>
                    </a:pathLst>
                  </a:custGeom>
                  <a:solidFill>
                    <a:srgbClr val="B81C2A"/>
                  </a:solidFill>
                  <a:ln>
                    <a:solidFill>
                      <a:srgbClr val="B81C2A"/>
                    </a:solidFill>
                  </a:ln>
                  <a:effectLst>
                    <a:innerShdw blurRad="635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r>
                      <a:rPr lang="en-US" altLang="zh-CN">
                        <a:solidFill>
                          <a:srgbClr val="B81D2B"/>
                        </a:solidFill>
                      </a:rPr>
                      <a:t> </a:t>
                    </a:r>
                    <a:endParaRPr lang="zh-CN" altLang="en-US">
                      <a:solidFill>
                        <a:srgbClr val="B81D2B"/>
                      </a:solidFill>
                    </a:endParaRPr>
                  </a:p>
                </p:txBody>
              </p:sp>
            </p:grpSp>
            <p:sp>
              <p:nvSpPr>
                <p:cNvPr id="8009" name="椭圆 8008"/>
                <p:cNvSpPr/>
                <p:nvPr/>
              </p:nvSpPr>
              <p:spPr>
                <a:xfrm>
                  <a:off x="3156001" y="1951782"/>
                  <a:ext cx="54769" cy="54769"/>
                </a:xfrm>
                <a:prstGeom prst="ellipse">
                  <a:avLst/>
                </a:prstGeom>
                <a:solidFill>
                  <a:srgbClr val="EEEEEE">
                    <a:alpha val="1000"/>
                  </a:srgbClr>
                </a:solidFill>
                <a:ln>
                  <a:noFill/>
                </a:ln>
                <a:effectLst>
                  <a:glow rad="787400">
                    <a:schemeClr val="bg1">
                      <a:alpha val="92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B81D2B"/>
                    </a:solidFill>
                  </a:endParaRPr>
                </a:p>
              </p:txBody>
            </p:sp>
          </p:grpSp>
          <p:sp>
            <p:nvSpPr>
              <p:cNvPr id="8007" name="文本框 8006"/>
              <p:cNvSpPr txBox="1"/>
              <p:nvPr/>
            </p:nvSpPr>
            <p:spPr>
              <a:xfrm>
                <a:off x="5635357" y="1998360"/>
                <a:ext cx="784437" cy="37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B81C2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53%</a:t>
                </a:r>
                <a:endParaRPr lang="zh-CN" altLang="en-US" b="1">
                  <a:solidFill>
                    <a:srgbClr val="B81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591" name="组合 9590"/>
          <p:cNvGrpSpPr/>
          <p:nvPr/>
        </p:nvGrpSpPr>
        <p:grpSpPr>
          <a:xfrm>
            <a:off x="2422381" y="1263138"/>
            <a:ext cx="405504" cy="405504"/>
            <a:chOff x="2225183" y="1228663"/>
            <a:chExt cx="379395" cy="379395"/>
          </a:xfrm>
        </p:grpSpPr>
        <p:sp>
          <p:nvSpPr>
            <p:cNvPr id="9581" name="Freeform 5054"/>
            <p:cNvSpPr>
              <a:spLocks noEditPoints="1"/>
            </p:cNvSpPr>
            <p:nvPr/>
          </p:nvSpPr>
          <p:spPr bwMode="auto">
            <a:xfrm>
              <a:off x="2225183" y="1228663"/>
              <a:ext cx="379395" cy="379395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7 h 68"/>
                <a:gd name="T12" fmla="*/ 2 w 68"/>
                <a:gd name="T13" fmla="*/ 34 h 68"/>
                <a:gd name="T14" fmla="*/ 34 w 68"/>
                <a:gd name="T15" fmla="*/ 2 h 68"/>
                <a:gd name="T16" fmla="*/ 66 w 68"/>
                <a:gd name="T17" fmla="*/ 34 h 68"/>
                <a:gd name="T18" fmla="*/ 34 w 68"/>
                <a:gd name="T1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ubicBezTo>
                    <a:pt x="53" y="68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7"/>
                  </a:moveTo>
                  <a:cubicBezTo>
                    <a:pt x="16" y="67"/>
                    <a:pt x="2" y="52"/>
                    <a:pt x="2" y="34"/>
                  </a:cubicBezTo>
                  <a:cubicBezTo>
                    <a:pt x="2" y="16"/>
                    <a:pt x="16" y="2"/>
                    <a:pt x="34" y="2"/>
                  </a:cubicBezTo>
                  <a:cubicBezTo>
                    <a:pt x="52" y="2"/>
                    <a:pt x="66" y="16"/>
                    <a:pt x="66" y="34"/>
                  </a:cubicBezTo>
                  <a:cubicBezTo>
                    <a:pt x="66" y="52"/>
                    <a:pt x="52" y="67"/>
                    <a:pt x="34" y="67"/>
                  </a:cubicBezTo>
                  <a:close/>
                </a:path>
              </a:pathLst>
            </a:custGeom>
            <a:solidFill>
              <a:srgbClr val="58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82" name="Freeform 5055"/>
            <p:cNvSpPr>
              <a:spLocks/>
            </p:cNvSpPr>
            <p:nvPr/>
          </p:nvSpPr>
          <p:spPr bwMode="auto">
            <a:xfrm>
              <a:off x="2352433" y="1289932"/>
              <a:ext cx="68339" cy="190876"/>
            </a:xfrm>
            <a:custGeom>
              <a:avLst/>
              <a:gdLst>
                <a:gd name="T0" fmla="*/ 12 w 12"/>
                <a:gd name="T1" fmla="*/ 1 h 34"/>
                <a:gd name="T2" fmla="*/ 11 w 12"/>
                <a:gd name="T3" fmla="*/ 0 h 34"/>
                <a:gd name="T4" fmla="*/ 10 w 12"/>
                <a:gd name="T5" fmla="*/ 1 h 34"/>
                <a:gd name="T6" fmla="*/ 10 w 12"/>
                <a:gd name="T7" fmla="*/ 23 h 34"/>
                <a:gd name="T8" fmla="*/ 0 w 12"/>
                <a:gd name="T9" fmla="*/ 33 h 34"/>
                <a:gd name="T10" fmla="*/ 0 w 12"/>
                <a:gd name="T11" fmla="*/ 34 h 34"/>
                <a:gd name="T12" fmla="*/ 1 w 12"/>
                <a:gd name="T13" fmla="*/ 34 h 34"/>
                <a:gd name="T14" fmla="*/ 1 w 12"/>
                <a:gd name="T15" fmla="*/ 34 h 34"/>
                <a:gd name="T16" fmla="*/ 12 w 12"/>
                <a:gd name="T17" fmla="*/ 24 h 34"/>
                <a:gd name="T18" fmla="*/ 12 w 12"/>
                <a:gd name="T19" fmla="*/ 24 h 34"/>
                <a:gd name="T20" fmla="*/ 12 w 12"/>
                <a:gd name="T21" fmla="*/ 23 h 34"/>
                <a:gd name="T22" fmla="*/ 12 w 12"/>
                <a:gd name="T2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4">
                  <a:moveTo>
                    <a:pt x="12" y="1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58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83" name="Freeform 5062"/>
          <p:cNvSpPr>
            <a:spLocks noEditPoints="1"/>
          </p:cNvSpPr>
          <p:nvPr/>
        </p:nvSpPr>
        <p:spPr bwMode="auto">
          <a:xfrm>
            <a:off x="991510" y="1264604"/>
            <a:ext cx="453358" cy="370242"/>
          </a:xfrm>
          <a:custGeom>
            <a:avLst/>
            <a:gdLst>
              <a:gd name="T0" fmla="*/ 152 w 180"/>
              <a:gd name="T1" fmla="*/ 147 h 147"/>
              <a:gd name="T2" fmla="*/ 102 w 180"/>
              <a:gd name="T3" fmla="*/ 147 h 147"/>
              <a:gd name="T4" fmla="*/ 102 w 180"/>
              <a:gd name="T5" fmla="*/ 95 h 147"/>
              <a:gd name="T6" fmla="*/ 78 w 180"/>
              <a:gd name="T7" fmla="*/ 95 h 147"/>
              <a:gd name="T8" fmla="*/ 78 w 180"/>
              <a:gd name="T9" fmla="*/ 147 h 147"/>
              <a:gd name="T10" fmla="*/ 28 w 180"/>
              <a:gd name="T11" fmla="*/ 147 h 147"/>
              <a:gd name="T12" fmla="*/ 28 w 180"/>
              <a:gd name="T13" fmla="*/ 71 h 147"/>
              <a:gd name="T14" fmla="*/ 0 w 180"/>
              <a:gd name="T15" fmla="*/ 71 h 147"/>
              <a:gd name="T16" fmla="*/ 90 w 180"/>
              <a:gd name="T17" fmla="*/ 0 h 147"/>
              <a:gd name="T18" fmla="*/ 116 w 180"/>
              <a:gd name="T19" fmla="*/ 21 h 147"/>
              <a:gd name="T20" fmla="*/ 116 w 180"/>
              <a:gd name="T21" fmla="*/ 3 h 147"/>
              <a:gd name="T22" fmla="*/ 137 w 180"/>
              <a:gd name="T23" fmla="*/ 3 h 147"/>
              <a:gd name="T24" fmla="*/ 137 w 180"/>
              <a:gd name="T25" fmla="*/ 38 h 147"/>
              <a:gd name="T26" fmla="*/ 180 w 180"/>
              <a:gd name="T27" fmla="*/ 71 h 147"/>
              <a:gd name="T28" fmla="*/ 152 w 180"/>
              <a:gd name="T29" fmla="*/ 71 h 147"/>
              <a:gd name="T30" fmla="*/ 152 w 180"/>
              <a:gd name="T31" fmla="*/ 147 h 147"/>
              <a:gd name="T32" fmla="*/ 107 w 180"/>
              <a:gd name="T33" fmla="*/ 145 h 147"/>
              <a:gd name="T34" fmla="*/ 147 w 180"/>
              <a:gd name="T35" fmla="*/ 145 h 147"/>
              <a:gd name="T36" fmla="*/ 147 w 180"/>
              <a:gd name="T37" fmla="*/ 69 h 147"/>
              <a:gd name="T38" fmla="*/ 168 w 180"/>
              <a:gd name="T39" fmla="*/ 69 h 147"/>
              <a:gd name="T40" fmla="*/ 133 w 180"/>
              <a:gd name="T41" fmla="*/ 40 h 147"/>
              <a:gd name="T42" fmla="*/ 133 w 180"/>
              <a:gd name="T43" fmla="*/ 5 h 147"/>
              <a:gd name="T44" fmla="*/ 118 w 180"/>
              <a:gd name="T45" fmla="*/ 5 h 147"/>
              <a:gd name="T46" fmla="*/ 118 w 180"/>
              <a:gd name="T47" fmla="*/ 29 h 147"/>
              <a:gd name="T48" fmla="*/ 90 w 180"/>
              <a:gd name="T49" fmla="*/ 5 h 147"/>
              <a:gd name="T50" fmla="*/ 12 w 180"/>
              <a:gd name="T51" fmla="*/ 69 h 147"/>
              <a:gd name="T52" fmla="*/ 33 w 180"/>
              <a:gd name="T53" fmla="*/ 69 h 147"/>
              <a:gd name="T54" fmla="*/ 33 w 180"/>
              <a:gd name="T55" fmla="*/ 145 h 147"/>
              <a:gd name="T56" fmla="*/ 73 w 180"/>
              <a:gd name="T57" fmla="*/ 145 h 147"/>
              <a:gd name="T58" fmla="*/ 73 w 180"/>
              <a:gd name="T59" fmla="*/ 90 h 147"/>
              <a:gd name="T60" fmla="*/ 107 w 180"/>
              <a:gd name="T61" fmla="*/ 90 h 147"/>
              <a:gd name="T62" fmla="*/ 107 w 180"/>
              <a:gd name="T63" fmla="*/ 14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0" h="147">
                <a:moveTo>
                  <a:pt x="152" y="147"/>
                </a:moveTo>
                <a:lnTo>
                  <a:pt x="102" y="147"/>
                </a:lnTo>
                <a:lnTo>
                  <a:pt x="102" y="95"/>
                </a:lnTo>
                <a:lnTo>
                  <a:pt x="78" y="95"/>
                </a:lnTo>
                <a:lnTo>
                  <a:pt x="78" y="147"/>
                </a:lnTo>
                <a:lnTo>
                  <a:pt x="28" y="147"/>
                </a:lnTo>
                <a:lnTo>
                  <a:pt x="28" y="71"/>
                </a:lnTo>
                <a:lnTo>
                  <a:pt x="0" y="71"/>
                </a:lnTo>
                <a:lnTo>
                  <a:pt x="90" y="0"/>
                </a:lnTo>
                <a:lnTo>
                  <a:pt x="116" y="21"/>
                </a:lnTo>
                <a:lnTo>
                  <a:pt x="116" y="3"/>
                </a:lnTo>
                <a:lnTo>
                  <a:pt x="137" y="3"/>
                </a:lnTo>
                <a:lnTo>
                  <a:pt x="137" y="38"/>
                </a:lnTo>
                <a:lnTo>
                  <a:pt x="180" y="71"/>
                </a:lnTo>
                <a:lnTo>
                  <a:pt x="152" y="71"/>
                </a:lnTo>
                <a:lnTo>
                  <a:pt x="152" y="147"/>
                </a:lnTo>
                <a:close/>
                <a:moveTo>
                  <a:pt x="107" y="145"/>
                </a:moveTo>
                <a:lnTo>
                  <a:pt x="147" y="145"/>
                </a:lnTo>
                <a:lnTo>
                  <a:pt x="147" y="69"/>
                </a:lnTo>
                <a:lnTo>
                  <a:pt x="168" y="69"/>
                </a:lnTo>
                <a:lnTo>
                  <a:pt x="133" y="40"/>
                </a:lnTo>
                <a:lnTo>
                  <a:pt x="133" y="5"/>
                </a:lnTo>
                <a:lnTo>
                  <a:pt x="118" y="5"/>
                </a:lnTo>
                <a:lnTo>
                  <a:pt x="118" y="29"/>
                </a:lnTo>
                <a:lnTo>
                  <a:pt x="90" y="5"/>
                </a:lnTo>
                <a:lnTo>
                  <a:pt x="12" y="69"/>
                </a:lnTo>
                <a:lnTo>
                  <a:pt x="33" y="69"/>
                </a:lnTo>
                <a:lnTo>
                  <a:pt x="33" y="145"/>
                </a:lnTo>
                <a:lnTo>
                  <a:pt x="73" y="145"/>
                </a:lnTo>
                <a:lnTo>
                  <a:pt x="73" y="90"/>
                </a:lnTo>
                <a:lnTo>
                  <a:pt x="107" y="90"/>
                </a:lnTo>
                <a:lnTo>
                  <a:pt x="107" y="145"/>
                </a:lnTo>
                <a:close/>
              </a:path>
            </a:pathLst>
          </a:custGeom>
          <a:solidFill>
            <a:srgbClr val="F794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92" name="组合 9591"/>
          <p:cNvGrpSpPr/>
          <p:nvPr/>
        </p:nvGrpSpPr>
        <p:grpSpPr>
          <a:xfrm>
            <a:off x="3895986" y="1267550"/>
            <a:ext cx="249347" cy="400466"/>
            <a:chOff x="3391643" y="1233376"/>
            <a:chExt cx="233293" cy="374682"/>
          </a:xfrm>
        </p:grpSpPr>
        <p:sp>
          <p:nvSpPr>
            <p:cNvPr id="9584" name="Freeform 5058"/>
            <p:cNvSpPr>
              <a:spLocks noEditPoints="1"/>
            </p:cNvSpPr>
            <p:nvPr/>
          </p:nvSpPr>
          <p:spPr bwMode="auto">
            <a:xfrm>
              <a:off x="3485902" y="1579780"/>
              <a:ext cx="44774" cy="28278"/>
            </a:xfrm>
            <a:custGeom>
              <a:avLst/>
              <a:gdLst>
                <a:gd name="T0" fmla="*/ 6 w 8"/>
                <a:gd name="T1" fmla="*/ 0 h 5"/>
                <a:gd name="T2" fmla="*/ 2 w 8"/>
                <a:gd name="T3" fmla="*/ 0 h 5"/>
                <a:gd name="T4" fmla="*/ 0 w 8"/>
                <a:gd name="T5" fmla="*/ 2 h 5"/>
                <a:gd name="T6" fmla="*/ 2 w 8"/>
                <a:gd name="T7" fmla="*/ 5 h 5"/>
                <a:gd name="T8" fmla="*/ 6 w 8"/>
                <a:gd name="T9" fmla="*/ 5 h 5"/>
                <a:gd name="T10" fmla="*/ 8 w 8"/>
                <a:gd name="T11" fmla="*/ 2 h 5"/>
                <a:gd name="T12" fmla="*/ 6 w 8"/>
                <a:gd name="T13" fmla="*/ 0 h 5"/>
                <a:gd name="T14" fmla="*/ 6 w 8"/>
                <a:gd name="T15" fmla="*/ 3 h 5"/>
                <a:gd name="T16" fmla="*/ 2 w 8"/>
                <a:gd name="T17" fmla="*/ 3 h 5"/>
                <a:gd name="T18" fmla="*/ 1 w 8"/>
                <a:gd name="T19" fmla="*/ 2 h 5"/>
                <a:gd name="T20" fmla="*/ 2 w 8"/>
                <a:gd name="T21" fmla="*/ 2 h 5"/>
                <a:gd name="T22" fmla="*/ 6 w 8"/>
                <a:gd name="T23" fmla="*/ 2 h 5"/>
                <a:gd name="T24" fmla="*/ 7 w 8"/>
                <a:gd name="T25" fmla="*/ 2 h 5"/>
                <a:gd name="T26" fmla="*/ 6 w 8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4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  <a:moveTo>
                    <a:pt x="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85" name="Freeform 5059"/>
            <p:cNvSpPr>
              <a:spLocks noEditPoints="1"/>
            </p:cNvSpPr>
            <p:nvPr/>
          </p:nvSpPr>
          <p:spPr bwMode="auto">
            <a:xfrm>
              <a:off x="3469407" y="1551502"/>
              <a:ext cx="77765" cy="28278"/>
            </a:xfrm>
            <a:custGeom>
              <a:avLst/>
              <a:gdLst>
                <a:gd name="T0" fmla="*/ 12 w 14"/>
                <a:gd name="T1" fmla="*/ 0 h 5"/>
                <a:gd name="T2" fmla="*/ 2 w 14"/>
                <a:gd name="T3" fmla="*/ 0 h 5"/>
                <a:gd name="T4" fmla="*/ 0 w 14"/>
                <a:gd name="T5" fmla="*/ 3 h 5"/>
                <a:gd name="T6" fmla="*/ 2 w 14"/>
                <a:gd name="T7" fmla="*/ 5 h 5"/>
                <a:gd name="T8" fmla="*/ 12 w 14"/>
                <a:gd name="T9" fmla="*/ 5 h 5"/>
                <a:gd name="T10" fmla="*/ 14 w 14"/>
                <a:gd name="T11" fmla="*/ 3 h 5"/>
                <a:gd name="T12" fmla="*/ 12 w 14"/>
                <a:gd name="T13" fmla="*/ 0 h 5"/>
                <a:gd name="T14" fmla="*/ 12 w 14"/>
                <a:gd name="T15" fmla="*/ 3 h 5"/>
                <a:gd name="T16" fmla="*/ 2 w 14"/>
                <a:gd name="T17" fmla="*/ 3 h 5"/>
                <a:gd name="T18" fmla="*/ 1 w 14"/>
                <a:gd name="T19" fmla="*/ 3 h 5"/>
                <a:gd name="T20" fmla="*/ 2 w 14"/>
                <a:gd name="T21" fmla="*/ 2 h 5"/>
                <a:gd name="T22" fmla="*/ 12 w 14"/>
                <a:gd name="T23" fmla="*/ 2 h 5"/>
                <a:gd name="T24" fmla="*/ 13 w 14"/>
                <a:gd name="T25" fmla="*/ 3 h 5"/>
                <a:gd name="T26" fmla="*/ 12 w 14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5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2" y="0"/>
                  </a:cubicBezTo>
                  <a:close/>
                  <a:moveTo>
                    <a:pt x="1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3" y="2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86" name="Freeform 5060"/>
            <p:cNvSpPr>
              <a:spLocks noEditPoints="1"/>
            </p:cNvSpPr>
            <p:nvPr/>
          </p:nvSpPr>
          <p:spPr bwMode="auto">
            <a:xfrm>
              <a:off x="3457624" y="1518512"/>
              <a:ext cx="101330" cy="32991"/>
            </a:xfrm>
            <a:custGeom>
              <a:avLst/>
              <a:gdLst>
                <a:gd name="T0" fmla="*/ 15 w 18"/>
                <a:gd name="T1" fmla="*/ 0 h 6"/>
                <a:gd name="T2" fmla="*/ 3 w 18"/>
                <a:gd name="T3" fmla="*/ 0 h 6"/>
                <a:gd name="T4" fmla="*/ 0 w 18"/>
                <a:gd name="T5" fmla="*/ 3 h 6"/>
                <a:gd name="T6" fmla="*/ 3 w 18"/>
                <a:gd name="T7" fmla="*/ 6 h 6"/>
                <a:gd name="T8" fmla="*/ 15 w 18"/>
                <a:gd name="T9" fmla="*/ 6 h 6"/>
                <a:gd name="T10" fmla="*/ 18 w 18"/>
                <a:gd name="T11" fmla="*/ 3 h 6"/>
                <a:gd name="T12" fmla="*/ 15 w 18"/>
                <a:gd name="T13" fmla="*/ 0 h 6"/>
                <a:gd name="T14" fmla="*/ 15 w 18"/>
                <a:gd name="T15" fmla="*/ 5 h 6"/>
                <a:gd name="T16" fmla="*/ 3 w 18"/>
                <a:gd name="T17" fmla="*/ 5 h 6"/>
                <a:gd name="T18" fmla="*/ 2 w 18"/>
                <a:gd name="T19" fmla="*/ 3 h 6"/>
                <a:gd name="T20" fmla="*/ 3 w 18"/>
                <a:gd name="T21" fmla="*/ 2 h 6"/>
                <a:gd name="T22" fmla="*/ 15 w 18"/>
                <a:gd name="T23" fmla="*/ 2 h 6"/>
                <a:gd name="T24" fmla="*/ 16 w 18"/>
                <a:gd name="T25" fmla="*/ 3 h 6"/>
                <a:gd name="T26" fmla="*/ 15 w 18"/>
                <a:gd name="T2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6">
                  <a:moveTo>
                    <a:pt x="1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6"/>
                    <a:pt x="18" y="5"/>
                    <a:pt x="18" y="3"/>
                  </a:cubicBezTo>
                  <a:cubicBezTo>
                    <a:pt x="18" y="1"/>
                    <a:pt x="17" y="0"/>
                    <a:pt x="15" y="0"/>
                  </a:cubicBezTo>
                  <a:close/>
                  <a:moveTo>
                    <a:pt x="15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2"/>
                    <a:pt x="16" y="2"/>
                    <a:pt x="16" y="3"/>
                  </a:cubicBezTo>
                  <a:cubicBezTo>
                    <a:pt x="16" y="4"/>
                    <a:pt x="16" y="5"/>
                    <a:pt x="15" y="5"/>
                  </a:cubicBez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87" name="Freeform 5061"/>
            <p:cNvSpPr>
              <a:spLocks noEditPoints="1"/>
            </p:cNvSpPr>
            <p:nvPr/>
          </p:nvSpPr>
          <p:spPr bwMode="auto">
            <a:xfrm>
              <a:off x="3391643" y="1233376"/>
              <a:ext cx="233293" cy="280423"/>
            </a:xfrm>
            <a:custGeom>
              <a:avLst/>
              <a:gdLst>
                <a:gd name="T0" fmla="*/ 21 w 42"/>
                <a:gd name="T1" fmla="*/ 0 h 50"/>
                <a:gd name="T2" fmla="*/ 0 w 42"/>
                <a:gd name="T3" fmla="*/ 21 h 50"/>
                <a:gd name="T4" fmla="*/ 4 w 42"/>
                <a:gd name="T5" fmla="*/ 34 h 50"/>
                <a:gd name="T6" fmla="*/ 12 w 42"/>
                <a:gd name="T7" fmla="*/ 49 h 50"/>
                <a:gd name="T8" fmla="*/ 12 w 42"/>
                <a:gd name="T9" fmla="*/ 50 h 50"/>
                <a:gd name="T10" fmla="*/ 30 w 42"/>
                <a:gd name="T11" fmla="*/ 50 h 50"/>
                <a:gd name="T12" fmla="*/ 30 w 42"/>
                <a:gd name="T13" fmla="*/ 49 h 50"/>
                <a:gd name="T14" fmla="*/ 38 w 42"/>
                <a:gd name="T15" fmla="*/ 34 h 50"/>
                <a:gd name="T16" fmla="*/ 42 w 42"/>
                <a:gd name="T17" fmla="*/ 21 h 50"/>
                <a:gd name="T18" fmla="*/ 21 w 42"/>
                <a:gd name="T19" fmla="*/ 0 h 50"/>
                <a:gd name="T20" fmla="*/ 36 w 42"/>
                <a:gd name="T21" fmla="*/ 33 h 50"/>
                <a:gd name="T22" fmla="*/ 29 w 42"/>
                <a:gd name="T23" fmla="*/ 48 h 50"/>
                <a:gd name="T24" fmla="*/ 13 w 42"/>
                <a:gd name="T25" fmla="*/ 48 h 50"/>
                <a:gd name="T26" fmla="*/ 6 w 42"/>
                <a:gd name="T27" fmla="*/ 33 h 50"/>
                <a:gd name="T28" fmla="*/ 1 w 42"/>
                <a:gd name="T29" fmla="*/ 21 h 50"/>
                <a:gd name="T30" fmla="*/ 21 w 42"/>
                <a:gd name="T31" fmla="*/ 1 h 50"/>
                <a:gd name="T32" fmla="*/ 41 w 42"/>
                <a:gd name="T33" fmla="*/ 21 h 50"/>
                <a:gd name="T34" fmla="*/ 36 w 42"/>
                <a:gd name="T35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50">
                  <a:moveTo>
                    <a:pt x="21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26"/>
                    <a:pt x="1" y="30"/>
                    <a:pt x="4" y="34"/>
                  </a:cubicBezTo>
                  <a:cubicBezTo>
                    <a:pt x="6" y="36"/>
                    <a:pt x="11" y="44"/>
                    <a:pt x="12" y="49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4"/>
                    <a:pt x="36" y="36"/>
                    <a:pt x="38" y="34"/>
                  </a:cubicBezTo>
                  <a:cubicBezTo>
                    <a:pt x="41" y="30"/>
                    <a:pt x="42" y="26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lose/>
                  <a:moveTo>
                    <a:pt x="36" y="33"/>
                  </a:moveTo>
                  <a:cubicBezTo>
                    <a:pt x="35" y="35"/>
                    <a:pt x="30" y="43"/>
                    <a:pt x="29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3"/>
                    <a:pt x="7" y="35"/>
                    <a:pt x="6" y="33"/>
                  </a:cubicBezTo>
                  <a:cubicBezTo>
                    <a:pt x="3" y="29"/>
                    <a:pt x="1" y="25"/>
                    <a:pt x="1" y="21"/>
                  </a:cubicBezTo>
                  <a:cubicBezTo>
                    <a:pt x="1" y="10"/>
                    <a:pt x="10" y="1"/>
                    <a:pt x="21" y="1"/>
                  </a:cubicBezTo>
                  <a:cubicBezTo>
                    <a:pt x="32" y="1"/>
                    <a:pt x="41" y="10"/>
                    <a:pt x="41" y="21"/>
                  </a:cubicBezTo>
                  <a:cubicBezTo>
                    <a:pt x="41" y="25"/>
                    <a:pt x="39" y="29"/>
                    <a:pt x="36" y="33"/>
                  </a:cubicBez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93" name="组合 9592"/>
          <p:cNvGrpSpPr/>
          <p:nvPr/>
        </p:nvGrpSpPr>
        <p:grpSpPr>
          <a:xfrm>
            <a:off x="5274439" y="1270919"/>
            <a:ext cx="299721" cy="375280"/>
            <a:chOff x="4461487" y="1245159"/>
            <a:chExt cx="280423" cy="351117"/>
          </a:xfrm>
        </p:grpSpPr>
        <p:sp>
          <p:nvSpPr>
            <p:cNvPr id="9588" name="Freeform 5056"/>
            <p:cNvSpPr>
              <a:spLocks noEditPoints="1"/>
            </p:cNvSpPr>
            <p:nvPr/>
          </p:nvSpPr>
          <p:spPr bwMode="auto">
            <a:xfrm>
              <a:off x="4529826" y="1245159"/>
              <a:ext cx="143746" cy="150815"/>
            </a:xfrm>
            <a:custGeom>
              <a:avLst/>
              <a:gdLst>
                <a:gd name="T0" fmla="*/ 13 w 26"/>
                <a:gd name="T1" fmla="*/ 27 h 27"/>
                <a:gd name="T2" fmla="*/ 26 w 26"/>
                <a:gd name="T3" fmla="*/ 13 h 27"/>
                <a:gd name="T4" fmla="*/ 13 w 26"/>
                <a:gd name="T5" fmla="*/ 0 h 27"/>
                <a:gd name="T6" fmla="*/ 0 w 26"/>
                <a:gd name="T7" fmla="*/ 13 h 27"/>
                <a:gd name="T8" fmla="*/ 13 w 26"/>
                <a:gd name="T9" fmla="*/ 27 h 27"/>
                <a:gd name="T10" fmla="*/ 13 w 26"/>
                <a:gd name="T11" fmla="*/ 1 h 27"/>
                <a:gd name="T12" fmla="*/ 25 w 26"/>
                <a:gd name="T13" fmla="*/ 13 h 27"/>
                <a:gd name="T14" fmla="*/ 13 w 26"/>
                <a:gd name="T15" fmla="*/ 26 h 27"/>
                <a:gd name="T16" fmla="*/ 1 w 26"/>
                <a:gd name="T17" fmla="*/ 13 h 27"/>
                <a:gd name="T18" fmla="*/ 13 w 26"/>
                <a:gd name="T1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20" y="27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  <a:moveTo>
                    <a:pt x="13" y="1"/>
                  </a:moveTo>
                  <a:cubicBezTo>
                    <a:pt x="20" y="1"/>
                    <a:pt x="25" y="7"/>
                    <a:pt x="25" y="13"/>
                  </a:cubicBezTo>
                  <a:cubicBezTo>
                    <a:pt x="25" y="20"/>
                    <a:pt x="20" y="26"/>
                    <a:pt x="13" y="26"/>
                  </a:cubicBezTo>
                  <a:cubicBezTo>
                    <a:pt x="6" y="26"/>
                    <a:pt x="1" y="20"/>
                    <a:pt x="1" y="13"/>
                  </a:cubicBezTo>
                  <a:cubicBezTo>
                    <a:pt x="1" y="7"/>
                    <a:pt x="6" y="1"/>
                    <a:pt x="13" y="1"/>
                  </a:cubicBez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89" name="Freeform 5057"/>
            <p:cNvSpPr>
              <a:spLocks noEditPoints="1"/>
            </p:cNvSpPr>
            <p:nvPr/>
          </p:nvSpPr>
          <p:spPr bwMode="auto">
            <a:xfrm>
              <a:off x="4461487" y="1400687"/>
              <a:ext cx="280423" cy="195589"/>
            </a:xfrm>
            <a:custGeom>
              <a:avLst/>
              <a:gdLst>
                <a:gd name="T0" fmla="*/ 41 w 50"/>
                <a:gd name="T1" fmla="*/ 0 h 35"/>
                <a:gd name="T2" fmla="*/ 34 w 50"/>
                <a:gd name="T3" fmla="*/ 0 h 35"/>
                <a:gd name="T4" fmla="*/ 29 w 50"/>
                <a:gd name="T5" fmla="*/ 22 h 35"/>
                <a:gd name="T6" fmla="*/ 25 w 50"/>
                <a:gd name="T7" fmla="*/ 5 h 35"/>
                <a:gd name="T8" fmla="*/ 28 w 50"/>
                <a:gd name="T9" fmla="*/ 2 h 35"/>
                <a:gd name="T10" fmla="*/ 27 w 50"/>
                <a:gd name="T11" fmla="*/ 0 h 35"/>
                <a:gd name="T12" fmla="*/ 25 w 50"/>
                <a:gd name="T13" fmla="*/ 0 h 35"/>
                <a:gd name="T14" fmla="*/ 23 w 50"/>
                <a:gd name="T15" fmla="*/ 0 h 35"/>
                <a:gd name="T16" fmla="*/ 22 w 50"/>
                <a:gd name="T17" fmla="*/ 2 h 35"/>
                <a:gd name="T18" fmla="*/ 25 w 50"/>
                <a:gd name="T19" fmla="*/ 5 h 35"/>
                <a:gd name="T20" fmla="*/ 21 w 50"/>
                <a:gd name="T21" fmla="*/ 22 h 35"/>
                <a:gd name="T22" fmla="*/ 16 w 50"/>
                <a:gd name="T23" fmla="*/ 0 h 35"/>
                <a:gd name="T24" fmla="*/ 9 w 50"/>
                <a:gd name="T25" fmla="*/ 0 h 35"/>
                <a:gd name="T26" fmla="*/ 0 w 50"/>
                <a:gd name="T27" fmla="*/ 12 h 35"/>
                <a:gd name="T28" fmla="*/ 0 w 50"/>
                <a:gd name="T29" fmla="*/ 35 h 35"/>
                <a:gd name="T30" fmla="*/ 50 w 50"/>
                <a:gd name="T31" fmla="*/ 35 h 35"/>
                <a:gd name="T32" fmla="*/ 50 w 50"/>
                <a:gd name="T33" fmla="*/ 12 h 35"/>
                <a:gd name="T34" fmla="*/ 41 w 50"/>
                <a:gd name="T35" fmla="*/ 0 h 35"/>
                <a:gd name="T36" fmla="*/ 49 w 50"/>
                <a:gd name="T37" fmla="*/ 33 h 35"/>
                <a:gd name="T38" fmla="*/ 1 w 50"/>
                <a:gd name="T39" fmla="*/ 33 h 35"/>
                <a:gd name="T40" fmla="*/ 1 w 50"/>
                <a:gd name="T41" fmla="*/ 12 h 35"/>
                <a:gd name="T42" fmla="*/ 9 w 50"/>
                <a:gd name="T43" fmla="*/ 1 h 35"/>
                <a:gd name="T44" fmla="*/ 15 w 50"/>
                <a:gd name="T45" fmla="*/ 1 h 35"/>
                <a:gd name="T46" fmla="*/ 21 w 50"/>
                <a:gd name="T47" fmla="*/ 29 h 35"/>
                <a:gd name="T48" fmla="*/ 25 w 50"/>
                <a:gd name="T49" fmla="*/ 10 h 35"/>
                <a:gd name="T50" fmla="*/ 29 w 50"/>
                <a:gd name="T51" fmla="*/ 29 h 35"/>
                <a:gd name="T52" fmla="*/ 35 w 50"/>
                <a:gd name="T53" fmla="*/ 1 h 35"/>
                <a:gd name="T54" fmla="*/ 41 w 50"/>
                <a:gd name="T55" fmla="*/ 1 h 35"/>
                <a:gd name="T56" fmla="*/ 49 w 50"/>
                <a:gd name="T57" fmla="*/ 12 h 35"/>
                <a:gd name="T58" fmla="*/ 49 w 50"/>
                <a:gd name="T5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35">
                  <a:moveTo>
                    <a:pt x="41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5"/>
                    <a:pt x="46" y="0"/>
                    <a:pt x="41" y="0"/>
                  </a:cubicBezTo>
                  <a:close/>
                  <a:moveTo>
                    <a:pt x="49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6"/>
                    <a:pt x="5" y="1"/>
                    <a:pt x="9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1"/>
                    <a:pt x="49" y="6"/>
                    <a:pt x="49" y="12"/>
                  </a:cubicBezTo>
                  <a:lnTo>
                    <a:pt x="49" y="33"/>
                  </a:lnTo>
                  <a:close/>
                </a:path>
              </a:pathLst>
            </a:custGeom>
            <a:solidFill>
              <a:srgbClr val="BE1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597" name="组合 9596"/>
          <p:cNvGrpSpPr/>
          <p:nvPr/>
        </p:nvGrpSpPr>
        <p:grpSpPr>
          <a:xfrm>
            <a:off x="6796824" y="1069603"/>
            <a:ext cx="4981121" cy="1208972"/>
            <a:chOff x="6634964" y="1133899"/>
            <a:chExt cx="4981121" cy="1208972"/>
          </a:xfrm>
        </p:grpSpPr>
        <p:sp>
          <p:nvSpPr>
            <p:cNvPr id="9594" name="文本框 9593"/>
            <p:cNvSpPr txBox="1"/>
            <p:nvPr/>
          </p:nvSpPr>
          <p:spPr>
            <a:xfrm>
              <a:off x="6634964" y="1133899"/>
              <a:ext cx="248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</a:t>
              </a:r>
              <a:r>
                <a:rPr lang="en-US" altLang="zh-CN" sz="3600" b="1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96" name="文本框 9595"/>
            <p:cNvSpPr txBox="1"/>
            <p:nvPr/>
          </p:nvSpPr>
          <p:spPr>
            <a:xfrm>
              <a:off x="6677165" y="1696540"/>
              <a:ext cx="4938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write down your personal ideas thank you very much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98" name="组合 9597"/>
          <p:cNvGrpSpPr/>
          <p:nvPr/>
        </p:nvGrpSpPr>
        <p:grpSpPr>
          <a:xfrm>
            <a:off x="6807378" y="2399538"/>
            <a:ext cx="4981121" cy="1208972"/>
            <a:chOff x="6634964" y="1133899"/>
            <a:chExt cx="4981121" cy="1208972"/>
          </a:xfrm>
        </p:grpSpPr>
        <p:sp>
          <p:nvSpPr>
            <p:cNvPr id="9599" name="文本框 9598"/>
            <p:cNvSpPr txBox="1"/>
            <p:nvPr/>
          </p:nvSpPr>
          <p:spPr>
            <a:xfrm>
              <a:off x="6634964" y="1133899"/>
              <a:ext cx="248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</a:t>
              </a:r>
              <a:r>
                <a:rPr lang="en-US" altLang="zh-CN" sz="3600" b="1">
                  <a:solidFill>
                    <a:srgbClr val="4E425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>
                <a:solidFill>
                  <a:srgbClr val="4E425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00" name="文本框 9599"/>
            <p:cNvSpPr txBox="1"/>
            <p:nvPr/>
          </p:nvSpPr>
          <p:spPr>
            <a:xfrm>
              <a:off x="6677165" y="1696540"/>
              <a:ext cx="4938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write down your personal ideas thank you very much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01" name="组合 9600"/>
          <p:cNvGrpSpPr/>
          <p:nvPr/>
        </p:nvGrpSpPr>
        <p:grpSpPr>
          <a:xfrm>
            <a:off x="6796824" y="3756738"/>
            <a:ext cx="4981121" cy="1208972"/>
            <a:chOff x="6634964" y="1133899"/>
            <a:chExt cx="4981121" cy="1208972"/>
          </a:xfrm>
        </p:grpSpPr>
        <p:sp>
          <p:nvSpPr>
            <p:cNvPr id="9602" name="文本框 9601"/>
            <p:cNvSpPr txBox="1"/>
            <p:nvPr/>
          </p:nvSpPr>
          <p:spPr>
            <a:xfrm>
              <a:off x="6634964" y="1133899"/>
              <a:ext cx="248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</a:t>
              </a:r>
              <a:r>
                <a:rPr lang="en-US" altLang="zh-CN" sz="3600" b="1">
                  <a:solidFill>
                    <a:srgbClr val="008E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>
                <a:solidFill>
                  <a:srgbClr val="008E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03" name="文本框 9602"/>
            <p:cNvSpPr txBox="1"/>
            <p:nvPr/>
          </p:nvSpPr>
          <p:spPr>
            <a:xfrm>
              <a:off x="6677165" y="1696540"/>
              <a:ext cx="4938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write down your personal ideas thank you very much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04" name="组合 9603"/>
          <p:cNvGrpSpPr/>
          <p:nvPr/>
        </p:nvGrpSpPr>
        <p:grpSpPr>
          <a:xfrm>
            <a:off x="6796824" y="5052868"/>
            <a:ext cx="4981121" cy="1208972"/>
            <a:chOff x="6634964" y="1133899"/>
            <a:chExt cx="4981121" cy="1208972"/>
          </a:xfrm>
        </p:grpSpPr>
        <p:sp>
          <p:nvSpPr>
            <p:cNvPr id="9605" name="文本框 9604"/>
            <p:cNvSpPr txBox="1"/>
            <p:nvPr/>
          </p:nvSpPr>
          <p:spPr>
            <a:xfrm>
              <a:off x="6634964" y="1133899"/>
              <a:ext cx="248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OPTION </a:t>
              </a:r>
              <a:r>
                <a:rPr lang="en-US" altLang="zh-CN" sz="3600" b="1">
                  <a:solidFill>
                    <a:srgbClr val="B81C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b="1">
                <a:solidFill>
                  <a:srgbClr val="B81C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06" name="文本框 9605"/>
            <p:cNvSpPr txBox="1"/>
            <p:nvPr/>
          </p:nvSpPr>
          <p:spPr>
            <a:xfrm>
              <a:off x="6677165" y="1696540"/>
              <a:ext cx="4938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your text here and write down your personal ideas thank you very much</a:t>
              </a: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07" name="矩形 9606"/>
          <p:cNvSpPr/>
          <p:nvPr/>
        </p:nvSpPr>
        <p:spPr>
          <a:xfrm>
            <a:off x="1" y="537028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08" name="文本框 9607"/>
          <p:cNvSpPr txBox="1"/>
          <p:nvPr/>
        </p:nvSpPr>
        <p:spPr>
          <a:xfrm>
            <a:off x="565667" y="494945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1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4000" y="537028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14108" y="494945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82" name="Group 1010"/>
          <p:cNvGrpSpPr>
            <a:grpSpLocks/>
          </p:cNvGrpSpPr>
          <p:nvPr/>
        </p:nvGrpSpPr>
        <p:grpSpPr bwMode="auto">
          <a:xfrm>
            <a:off x="228492" y="13493"/>
            <a:ext cx="6907213" cy="6907213"/>
            <a:chOff x="142" y="0"/>
            <a:chExt cx="4351" cy="4351"/>
          </a:xfrm>
        </p:grpSpPr>
        <p:sp>
          <p:nvSpPr>
            <p:cNvPr id="11620" name="Rectangle 811"/>
            <p:cNvSpPr>
              <a:spLocks noChangeArrowheads="1"/>
            </p:cNvSpPr>
            <p:nvPr/>
          </p:nvSpPr>
          <p:spPr bwMode="auto">
            <a:xfrm>
              <a:off x="142" y="0"/>
              <a:ext cx="4351" cy="4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1" name="Freeform 812"/>
            <p:cNvSpPr>
              <a:spLocks/>
            </p:cNvSpPr>
            <p:nvPr/>
          </p:nvSpPr>
          <p:spPr bwMode="auto">
            <a:xfrm>
              <a:off x="1539" y="879"/>
              <a:ext cx="161" cy="161"/>
            </a:xfrm>
            <a:custGeom>
              <a:avLst/>
              <a:gdLst>
                <a:gd name="T0" fmla="*/ 157 w 161"/>
                <a:gd name="T1" fmla="*/ 161 h 161"/>
                <a:gd name="T2" fmla="*/ 0 w 161"/>
                <a:gd name="T3" fmla="*/ 9 h 161"/>
                <a:gd name="T4" fmla="*/ 9 w 161"/>
                <a:gd name="T5" fmla="*/ 0 h 161"/>
                <a:gd name="T6" fmla="*/ 161 w 161"/>
                <a:gd name="T7" fmla="*/ 157 h 161"/>
                <a:gd name="T8" fmla="*/ 157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2" name="Freeform 813"/>
            <p:cNvSpPr>
              <a:spLocks/>
            </p:cNvSpPr>
            <p:nvPr/>
          </p:nvSpPr>
          <p:spPr bwMode="auto">
            <a:xfrm>
              <a:off x="1539" y="879"/>
              <a:ext cx="161" cy="161"/>
            </a:xfrm>
            <a:custGeom>
              <a:avLst/>
              <a:gdLst>
                <a:gd name="T0" fmla="*/ 9 w 161"/>
                <a:gd name="T1" fmla="*/ 161 h 161"/>
                <a:gd name="T2" fmla="*/ 0 w 161"/>
                <a:gd name="T3" fmla="*/ 157 h 161"/>
                <a:gd name="T4" fmla="*/ 157 w 161"/>
                <a:gd name="T5" fmla="*/ 0 h 161"/>
                <a:gd name="T6" fmla="*/ 161 w 161"/>
                <a:gd name="T7" fmla="*/ 9 h 161"/>
                <a:gd name="T8" fmla="*/ 9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3" name="Freeform 814"/>
            <p:cNvSpPr>
              <a:spLocks/>
            </p:cNvSpPr>
            <p:nvPr/>
          </p:nvSpPr>
          <p:spPr bwMode="auto">
            <a:xfrm>
              <a:off x="1696" y="879"/>
              <a:ext cx="161" cy="161"/>
            </a:xfrm>
            <a:custGeom>
              <a:avLst/>
              <a:gdLst>
                <a:gd name="T0" fmla="*/ 156 w 161"/>
                <a:gd name="T1" fmla="*/ 161 h 161"/>
                <a:gd name="T2" fmla="*/ 0 w 161"/>
                <a:gd name="T3" fmla="*/ 9 h 161"/>
                <a:gd name="T4" fmla="*/ 4 w 161"/>
                <a:gd name="T5" fmla="*/ 0 h 161"/>
                <a:gd name="T6" fmla="*/ 161 w 161"/>
                <a:gd name="T7" fmla="*/ 157 h 161"/>
                <a:gd name="T8" fmla="*/ 156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6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4" name="Freeform 815"/>
            <p:cNvSpPr>
              <a:spLocks/>
            </p:cNvSpPr>
            <p:nvPr/>
          </p:nvSpPr>
          <p:spPr bwMode="auto">
            <a:xfrm>
              <a:off x="1696" y="879"/>
              <a:ext cx="161" cy="161"/>
            </a:xfrm>
            <a:custGeom>
              <a:avLst/>
              <a:gdLst>
                <a:gd name="T0" fmla="*/ 4 w 161"/>
                <a:gd name="T1" fmla="*/ 161 h 161"/>
                <a:gd name="T2" fmla="*/ 0 w 161"/>
                <a:gd name="T3" fmla="*/ 157 h 161"/>
                <a:gd name="T4" fmla="*/ 156 w 161"/>
                <a:gd name="T5" fmla="*/ 0 h 161"/>
                <a:gd name="T6" fmla="*/ 161 w 161"/>
                <a:gd name="T7" fmla="*/ 9 h 161"/>
                <a:gd name="T8" fmla="*/ 4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5" name="Freeform 816"/>
            <p:cNvSpPr>
              <a:spLocks/>
            </p:cNvSpPr>
            <p:nvPr/>
          </p:nvSpPr>
          <p:spPr bwMode="auto">
            <a:xfrm>
              <a:off x="1852" y="879"/>
              <a:ext cx="161" cy="161"/>
            </a:xfrm>
            <a:custGeom>
              <a:avLst/>
              <a:gdLst>
                <a:gd name="T0" fmla="*/ 152 w 161"/>
                <a:gd name="T1" fmla="*/ 161 h 161"/>
                <a:gd name="T2" fmla="*/ 0 w 161"/>
                <a:gd name="T3" fmla="*/ 9 h 161"/>
                <a:gd name="T4" fmla="*/ 5 w 161"/>
                <a:gd name="T5" fmla="*/ 0 h 161"/>
                <a:gd name="T6" fmla="*/ 161 w 161"/>
                <a:gd name="T7" fmla="*/ 157 h 161"/>
                <a:gd name="T8" fmla="*/ 152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2" y="161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161" y="157"/>
                  </a:lnTo>
                  <a:lnTo>
                    <a:pt x="152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6" name="Freeform 817"/>
            <p:cNvSpPr>
              <a:spLocks/>
            </p:cNvSpPr>
            <p:nvPr/>
          </p:nvSpPr>
          <p:spPr bwMode="auto">
            <a:xfrm>
              <a:off x="1852" y="879"/>
              <a:ext cx="161" cy="161"/>
            </a:xfrm>
            <a:custGeom>
              <a:avLst/>
              <a:gdLst>
                <a:gd name="T0" fmla="*/ 5 w 161"/>
                <a:gd name="T1" fmla="*/ 161 h 161"/>
                <a:gd name="T2" fmla="*/ 0 w 161"/>
                <a:gd name="T3" fmla="*/ 157 h 161"/>
                <a:gd name="T4" fmla="*/ 152 w 161"/>
                <a:gd name="T5" fmla="*/ 0 h 161"/>
                <a:gd name="T6" fmla="*/ 161 w 161"/>
                <a:gd name="T7" fmla="*/ 9 h 161"/>
                <a:gd name="T8" fmla="*/ 5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5" y="161"/>
                  </a:moveTo>
                  <a:lnTo>
                    <a:pt x="0" y="157"/>
                  </a:lnTo>
                  <a:lnTo>
                    <a:pt x="152" y="0"/>
                  </a:lnTo>
                  <a:lnTo>
                    <a:pt x="161" y="9"/>
                  </a:lnTo>
                  <a:lnTo>
                    <a:pt x="5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7" name="Freeform 818"/>
            <p:cNvSpPr>
              <a:spLocks/>
            </p:cNvSpPr>
            <p:nvPr/>
          </p:nvSpPr>
          <p:spPr bwMode="auto">
            <a:xfrm>
              <a:off x="2004" y="879"/>
              <a:ext cx="161" cy="161"/>
            </a:xfrm>
            <a:custGeom>
              <a:avLst/>
              <a:gdLst>
                <a:gd name="T0" fmla="*/ 157 w 161"/>
                <a:gd name="T1" fmla="*/ 161 h 161"/>
                <a:gd name="T2" fmla="*/ 0 w 161"/>
                <a:gd name="T3" fmla="*/ 9 h 161"/>
                <a:gd name="T4" fmla="*/ 9 w 161"/>
                <a:gd name="T5" fmla="*/ 0 h 161"/>
                <a:gd name="T6" fmla="*/ 161 w 161"/>
                <a:gd name="T7" fmla="*/ 157 h 161"/>
                <a:gd name="T8" fmla="*/ 157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8" name="Freeform 819"/>
            <p:cNvSpPr>
              <a:spLocks/>
            </p:cNvSpPr>
            <p:nvPr/>
          </p:nvSpPr>
          <p:spPr bwMode="auto">
            <a:xfrm>
              <a:off x="2004" y="879"/>
              <a:ext cx="161" cy="161"/>
            </a:xfrm>
            <a:custGeom>
              <a:avLst/>
              <a:gdLst>
                <a:gd name="T0" fmla="*/ 9 w 161"/>
                <a:gd name="T1" fmla="*/ 161 h 161"/>
                <a:gd name="T2" fmla="*/ 0 w 161"/>
                <a:gd name="T3" fmla="*/ 157 h 161"/>
                <a:gd name="T4" fmla="*/ 157 w 161"/>
                <a:gd name="T5" fmla="*/ 0 h 161"/>
                <a:gd name="T6" fmla="*/ 161 w 161"/>
                <a:gd name="T7" fmla="*/ 9 h 161"/>
                <a:gd name="T8" fmla="*/ 9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9" name="Freeform 820"/>
            <p:cNvSpPr>
              <a:spLocks/>
            </p:cNvSpPr>
            <p:nvPr/>
          </p:nvSpPr>
          <p:spPr bwMode="auto">
            <a:xfrm>
              <a:off x="2161" y="879"/>
              <a:ext cx="161" cy="161"/>
            </a:xfrm>
            <a:custGeom>
              <a:avLst/>
              <a:gdLst>
                <a:gd name="T0" fmla="*/ 157 w 161"/>
                <a:gd name="T1" fmla="*/ 161 h 161"/>
                <a:gd name="T2" fmla="*/ 0 w 161"/>
                <a:gd name="T3" fmla="*/ 9 h 161"/>
                <a:gd name="T4" fmla="*/ 4 w 161"/>
                <a:gd name="T5" fmla="*/ 0 h 161"/>
                <a:gd name="T6" fmla="*/ 161 w 161"/>
                <a:gd name="T7" fmla="*/ 157 h 161"/>
                <a:gd name="T8" fmla="*/ 157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0" name="Freeform 821"/>
            <p:cNvSpPr>
              <a:spLocks/>
            </p:cNvSpPr>
            <p:nvPr/>
          </p:nvSpPr>
          <p:spPr bwMode="auto">
            <a:xfrm>
              <a:off x="2161" y="879"/>
              <a:ext cx="161" cy="161"/>
            </a:xfrm>
            <a:custGeom>
              <a:avLst/>
              <a:gdLst>
                <a:gd name="T0" fmla="*/ 4 w 161"/>
                <a:gd name="T1" fmla="*/ 161 h 161"/>
                <a:gd name="T2" fmla="*/ 0 w 161"/>
                <a:gd name="T3" fmla="*/ 157 h 161"/>
                <a:gd name="T4" fmla="*/ 157 w 161"/>
                <a:gd name="T5" fmla="*/ 0 h 161"/>
                <a:gd name="T6" fmla="*/ 161 w 161"/>
                <a:gd name="T7" fmla="*/ 9 h 161"/>
                <a:gd name="T8" fmla="*/ 4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1" name="Freeform 822"/>
            <p:cNvSpPr>
              <a:spLocks/>
            </p:cNvSpPr>
            <p:nvPr/>
          </p:nvSpPr>
          <p:spPr bwMode="auto">
            <a:xfrm>
              <a:off x="2318" y="879"/>
              <a:ext cx="161" cy="161"/>
            </a:xfrm>
            <a:custGeom>
              <a:avLst/>
              <a:gdLst>
                <a:gd name="T0" fmla="*/ 152 w 161"/>
                <a:gd name="T1" fmla="*/ 161 h 161"/>
                <a:gd name="T2" fmla="*/ 0 w 161"/>
                <a:gd name="T3" fmla="*/ 9 h 161"/>
                <a:gd name="T4" fmla="*/ 4 w 161"/>
                <a:gd name="T5" fmla="*/ 0 h 161"/>
                <a:gd name="T6" fmla="*/ 161 w 161"/>
                <a:gd name="T7" fmla="*/ 157 h 161"/>
                <a:gd name="T8" fmla="*/ 152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2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2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2" name="Freeform 823"/>
            <p:cNvSpPr>
              <a:spLocks/>
            </p:cNvSpPr>
            <p:nvPr/>
          </p:nvSpPr>
          <p:spPr bwMode="auto">
            <a:xfrm>
              <a:off x="2318" y="879"/>
              <a:ext cx="161" cy="161"/>
            </a:xfrm>
            <a:custGeom>
              <a:avLst/>
              <a:gdLst>
                <a:gd name="T0" fmla="*/ 4 w 161"/>
                <a:gd name="T1" fmla="*/ 161 h 161"/>
                <a:gd name="T2" fmla="*/ 0 w 161"/>
                <a:gd name="T3" fmla="*/ 157 h 161"/>
                <a:gd name="T4" fmla="*/ 152 w 161"/>
                <a:gd name="T5" fmla="*/ 0 h 161"/>
                <a:gd name="T6" fmla="*/ 161 w 161"/>
                <a:gd name="T7" fmla="*/ 9 h 161"/>
                <a:gd name="T8" fmla="*/ 4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2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3" name="Freeform 824"/>
            <p:cNvSpPr>
              <a:spLocks/>
            </p:cNvSpPr>
            <p:nvPr/>
          </p:nvSpPr>
          <p:spPr bwMode="auto">
            <a:xfrm>
              <a:off x="2470" y="879"/>
              <a:ext cx="161" cy="161"/>
            </a:xfrm>
            <a:custGeom>
              <a:avLst/>
              <a:gdLst>
                <a:gd name="T0" fmla="*/ 157 w 161"/>
                <a:gd name="T1" fmla="*/ 161 h 161"/>
                <a:gd name="T2" fmla="*/ 0 w 161"/>
                <a:gd name="T3" fmla="*/ 9 h 161"/>
                <a:gd name="T4" fmla="*/ 9 w 161"/>
                <a:gd name="T5" fmla="*/ 0 h 161"/>
                <a:gd name="T6" fmla="*/ 161 w 161"/>
                <a:gd name="T7" fmla="*/ 157 h 161"/>
                <a:gd name="T8" fmla="*/ 157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4" name="Freeform 825"/>
            <p:cNvSpPr>
              <a:spLocks/>
            </p:cNvSpPr>
            <p:nvPr/>
          </p:nvSpPr>
          <p:spPr bwMode="auto">
            <a:xfrm>
              <a:off x="2470" y="879"/>
              <a:ext cx="161" cy="161"/>
            </a:xfrm>
            <a:custGeom>
              <a:avLst/>
              <a:gdLst>
                <a:gd name="T0" fmla="*/ 9 w 161"/>
                <a:gd name="T1" fmla="*/ 161 h 161"/>
                <a:gd name="T2" fmla="*/ 0 w 161"/>
                <a:gd name="T3" fmla="*/ 157 h 161"/>
                <a:gd name="T4" fmla="*/ 157 w 161"/>
                <a:gd name="T5" fmla="*/ 0 h 161"/>
                <a:gd name="T6" fmla="*/ 161 w 161"/>
                <a:gd name="T7" fmla="*/ 9 h 161"/>
                <a:gd name="T8" fmla="*/ 9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5" name="Freeform 826"/>
            <p:cNvSpPr>
              <a:spLocks/>
            </p:cNvSpPr>
            <p:nvPr/>
          </p:nvSpPr>
          <p:spPr bwMode="auto">
            <a:xfrm>
              <a:off x="2627" y="879"/>
              <a:ext cx="161" cy="161"/>
            </a:xfrm>
            <a:custGeom>
              <a:avLst/>
              <a:gdLst>
                <a:gd name="T0" fmla="*/ 156 w 161"/>
                <a:gd name="T1" fmla="*/ 161 h 161"/>
                <a:gd name="T2" fmla="*/ 0 w 161"/>
                <a:gd name="T3" fmla="*/ 9 h 161"/>
                <a:gd name="T4" fmla="*/ 4 w 161"/>
                <a:gd name="T5" fmla="*/ 0 h 161"/>
                <a:gd name="T6" fmla="*/ 161 w 161"/>
                <a:gd name="T7" fmla="*/ 157 h 161"/>
                <a:gd name="T8" fmla="*/ 156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6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6" name="Freeform 827"/>
            <p:cNvSpPr>
              <a:spLocks/>
            </p:cNvSpPr>
            <p:nvPr/>
          </p:nvSpPr>
          <p:spPr bwMode="auto">
            <a:xfrm>
              <a:off x="2627" y="879"/>
              <a:ext cx="161" cy="161"/>
            </a:xfrm>
            <a:custGeom>
              <a:avLst/>
              <a:gdLst>
                <a:gd name="T0" fmla="*/ 4 w 161"/>
                <a:gd name="T1" fmla="*/ 161 h 161"/>
                <a:gd name="T2" fmla="*/ 0 w 161"/>
                <a:gd name="T3" fmla="*/ 157 h 161"/>
                <a:gd name="T4" fmla="*/ 156 w 161"/>
                <a:gd name="T5" fmla="*/ 0 h 161"/>
                <a:gd name="T6" fmla="*/ 161 w 161"/>
                <a:gd name="T7" fmla="*/ 9 h 161"/>
                <a:gd name="T8" fmla="*/ 4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7" name="Freeform 828"/>
            <p:cNvSpPr>
              <a:spLocks/>
            </p:cNvSpPr>
            <p:nvPr/>
          </p:nvSpPr>
          <p:spPr bwMode="auto">
            <a:xfrm>
              <a:off x="2783" y="879"/>
              <a:ext cx="161" cy="161"/>
            </a:xfrm>
            <a:custGeom>
              <a:avLst/>
              <a:gdLst>
                <a:gd name="T0" fmla="*/ 153 w 161"/>
                <a:gd name="T1" fmla="*/ 161 h 161"/>
                <a:gd name="T2" fmla="*/ 0 w 161"/>
                <a:gd name="T3" fmla="*/ 9 h 161"/>
                <a:gd name="T4" fmla="*/ 5 w 161"/>
                <a:gd name="T5" fmla="*/ 0 h 161"/>
                <a:gd name="T6" fmla="*/ 161 w 161"/>
                <a:gd name="T7" fmla="*/ 157 h 161"/>
                <a:gd name="T8" fmla="*/ 153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3" y="161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161" y="157"/>
                  </a:lnTo>
                  <a:lnTo>
                    <a:pt x="153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8" name="Freeform 829"/>
            <p:cNvSpPr>
              <a:spLocks/>
            </p:cNvSpPr>
            <p:nvPr/>
          </p:nvSpPr>
          <p:spPr bwMode="auto">
            <a:xfrm>
              <a:off x="2783" y="879"/>
              <a:ext cx="161" cy="161"/>
            </a:xfrm>
            <a:custGeom>
              <a:avLst/>
              <a:gdLst>
                <a:gd name="T0" fmla="*/ 5 w 161"/>
                <a:gd name="T1" fmla="*/ 161 h 161"/>
                <a:gd name="T2" fmla="*/ 0 w 161"/>
                <a:gd name="T3" fmla="*/ 157 h 161"/>
                <a:gd name="T4" fmla="*/ 153 w 161"/>
                <a:gd name="T5" fmla="*/ 0 h 161"/>
                <a:gd name="T6" fmla="*/ 161 w 161"/>
                <a:gd name="T7" fmla="*/ 9 h 161"/>
                <a:gd name="T8" fmla="*/ 5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5" y="161"/>
                  </a:moveTo>
                  <a:lnTo>
                    <a:pt x="0" y="157"/>
                  </a:lnTo>
                  <a:lnTo>
                    <a:pt x="153" y="0"/>
                  </a:lnTo>
                  <a:lnTo>
                    <a:pt x="161" y="9"/>
                  </a:lnTo>
                  <a:lnTo>
                    <a:pt x="5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9" name="Freeform 830"/>
            <p:cNvSpPr>
              <a:spLocks/>
            </p:cNvSpPr>
            <p:nvPr/>
          </p:nvSpPr>
          <p:spPr bwMode="auto">
            <a:xfrm>
              <a:off x="2936" y="879"/>
              <a:ext cx="165" cy="161"/>
            </a:xfrm>
            <a:custGeom>
              <a:avLst/>
              <a:gdLst>
                <a:gd name="T0" fmla="*/ 156 w 165"/>
                <a:gd name="T1" fmla="*/ 161 h 161"/>
                <a:gd name="T2" fmla="*/ 0 w 165"/>
                <a:gd name="T3" fmla="*/ 9 h 161"/>
                <a:gd name="T4" fmla="*/ 8 w 165"/>
                <a:gd name="T5" fmla="*/ 0 h 161"/>
                <a:gd name="T6" fmla="*/ 165 w 165"/>
                <a:gd name="T7" fmla="*/ 157 h 161"/>
                <a:gd name="T8" fmla="*/ 156 w 165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1">
                  <a:moveTo>
                    <a:pt x="156" y="161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65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0" name="Freeform 831"/>
            <p:cNvSpPr>
              <a:spLocks/>
            </p:cNvSpPr>
            <p:nvPr/>
          </p:nvSpPr>
          <p:spPr bwMode="auto">
            <a:xfrm>
              <a:off x="2936" y="879"/>
              <a:ext cx="165" cy="161"/>
            </a:xfrm>
            <a:custGeom>
              <a:avLst/>
              <a:gdLst>
                <a:gd name="T0" fmla="*/ 8 w 165"/>
                <a:gd name="T1" fmla="*/ 161 h 161"/>
                <a:gd name="T2" fmla="*/ 0 w 165"/>
                <a:gd name="T3" fmla="*/ 157 h 161"/>
                <a:gd name="T4" fmla="*/ 156 w 165"/>
                <a:gd name="T5" fmla="*/ 0 h 161"/>
                <a:gd name="T6" fmla="*/ 165 w 165"/>
                <a:gd name="T7" fmla="*/ 9 h 161"/>
                <a:gd name="T8" fmla="*/ 8 w 165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1">
                  <a:moveTo>
                    <a:pt x="8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5" y="9"/>
                  </a:lnTo>
                  <a:lnTo>
                    <a:pt x="8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1" name="Freeform 832"/>
            <p:cNvSpPr>
              <a:spLocks/>
            </p:cNvSpPr>
            <p:nvPr/>
          </p:nvSpPr>
          <p:spPr bwMode="auto">
            <a:xfrm>
              <a:off x="3092" y="879"/>
              <a:ext cx="161" cy="161"/>
            </a:xfrm>
            <a:custGeom>
              <a:avLst/>
              <a:gdLst>
                <a:gd name="T0" fmla="*/ 157 w 161"/>
                <a:gd name="T1" fmla="*/ 161 h 161"/>
                <a:gd name="T2" fmla="*/ 0 w 161"/>
                <a:gd name="T3" fmla="*/ 9 h 161"/>
                <a:gd name="T4" fmla="*/ 9 w 161"/>
                <a:gd name="T5" fmla="*/ 0 h 161"/>
                <a:gd name="T6" fmla="*/ 161 w 161"/>
                <a:gd name="T7" fmla="*/ 157 h 161"/>
                <a:gd name="T8" fmla="*/ 157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2" name="Freeform 833"/>
            <p:cNvSpPr>
              <a:spLocks/>
            </p:cNvSpPr>
            <p:nvPr/>
          </p:nvSpPr>
          <p:spPr bwMode="auto">
            <a:xfrm>
              <a:off x="3092" y="879"/>
              <a:ext cx="161" cy="161"/>
            </a:xfrm>
            <a:custGeom>
              <a:avLst/>
              <a:gdLst>
                <a:gd name="T0" fmla="*/ 9 w 161"/>
                <a:gd name="T1" fmla="*/ 161 h 161"/>
                <a:gd name="T2" fmla="*/ 0 w 161"/>
                <a:gd name="T3" fmla="*/ 157 h 161"/>
                <a:gd name="T4" fmla="*/ 157 w 161"/>
                <a:gd name="T5" fmla="*/ 0 h 161"/>
                <a:gd name="T6" fmla="*/ 161 w 161"/>
                <a:gd name="T7" fmla="*/ 9 h 161"/>
                <a:gd name="T8" fmla="*/ 9 w 161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3" name="Freeform 834"/>
            <p:cNvSpPr>
              <a:spLocks noEditPoints="1"/>
            </p:cNvSpPr>
            <p:nvPr/>
          </p:nvSpPr>
          <p:spPr bwMode="auto">
            <a:xfrm>
              <a:off x="1365" y="875"/>
              <a:ext cx="2062" cy="174"/>
            </a:xfrm>
            <a:custGeom>
              <a:avLst/>
              <a:gdLst>
                <a:gd name="T0" fmla="*/ 2062 w 2062"/>
                <a:gd name="T1" fmla="*/ 174 h 174"/>
                <a:gd name="T2" fmla="*/ 0 w 2062"/>
                <a:gd name="T3" fmla="*/ 174 h 174"/>
                <a:gd name="T4" fmla="*/ 174 w 2062"/>
                <a:gd name="T5" fmla="*/ 0 h 174"/>
                <a:gd name="T6" fmla="*/ 1888 w 2062"/>
                <a:gd name="T7" fmla="*/ 0 h 174"/>
                <a:gd name="T8" fmla="*/ 2062 w 2062"/>
                <a:gd name="T9" fmla="*/ 174 h 174"/>
                <a:gd name="T10" fmla="*/ 43 w 2062"/>
                <a:gd name="T11" fmla="*/ 156 h 174"/>
                <a:gd name="T12" fmla="*/ 2019 w 2062"/>
                <a:gd name="T13" fmla="*/ 156 h 174"/>
                <a:gd name="T14" fmla="*/ 1884 w 2062"/>
                <a:gd name="T15" fmla="*/ 17 h 174"/>
                <a:gd name="T16" fmla="*/ 183 w 2062"/>
                <a:gd name="T17" fmla="*/ 17 h 174"/>
                <a:gd name="T18" fmla="*/ 43 w 2062"/>
                <a:gd name="T19" fmla="*/ 1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2" h="174">
                  <a:moveTo>
                    <a:pt x="2062" y="174"/>
                  </a:moveTo>
                  <a:lnTo>
                    <a:pt x="0" y="174"/>
                  </a:lnTo>
                  <a:lnTo>
                    <a:pt x="174" y="0"/>
                  </a:lnTo>
                  <a:lnTo>
                    <a:pt x="1888" y="0"/>
                  </a:lnTo>
                  <a:lnTo>
                    <a:pt x="2062" y="174"/>
                  </a:lnTo>
                  <a:close/>
                  <a:moveTo>
                    <a:pt x="43" y="156"/>
                  </a:moveTo>
                  <a:lnTo>
                    <a:pt x="2019" y="156"/>
                  </a:lnTo>
                  <a:lnTo>
                    <a:pt x="1884" y="17"/>
                  </a:lnTo>
                  <a:lnTo>
                    <a:pt x="183" y="17"/>
                  </a:lnTo>
                  <a:lnTo>
                    <a:pt x="43" y="156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4" name="Rectangle 835"/>
            <p:cNvSpPr>
              <a:spLocks noChangeArrowheads="1"/>
            </p:cNvSpPr>
            <p:nvPr/>
          </p:nvSpPr>
          <p:spPr bwMode="auto">
            <a:xfrm>
              <a:off x="1691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5" name="Rectangle 836"/>
            <p:cNvSpPr>
              <a:spLocks noChangeArrowheads="1"/>
            </p:cNvSpPr>
            <p:nvPr/>
          </p:nvSpPr>
          <p:spPr bwMode="auto">
            <a:xfrm>
              <a:off x="1534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6" name="Rectangle 837"/>
            <p:cNvSpPr>
              <a:spLocks noChangeArrowheads="1"/>
            </p:cNvSpPr>
            <p:nvPr/>
          </p:nvSpPr>
          <p:spPr bwMode="auto">
            <a:xfrm>
              <a:off x="1843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7" name="Rectangle 838"/>
            <p:cNvSpPr>
              <a:spLocks noChangeArrowheads="1"/>
            </p:cNvSpPr>
            <p:nvPr/>
          </p:nvSpPr>
          <p:spPr bwMode="auto">
            <a:xfrm>
              <a:off x="2000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8" name="Rectangle 839"/>
            <p:cNvSpPr>
              <a:spLocks noChangeArrowheads="1"/>
            </p:cNvSpPr>
            <p:nvPr/>
          </p:nvSpPr>
          <p:spPr bwMode="auto">
            <a:xfrm>
              <a:off x="2157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9" name="Rectangle 840"/>
            <p:cNvSpPr>
              <a:spLocks noChangeArrowheads="1"/>
            </p:cNvSpPr>
            <p:nvPr/>
          </p:nvSpPr>
          <p:spPr bwMode="auto">
            <a:xfrm>
              <a:off x="2309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0" name="Rectangle 841"/>
            <p:cNvSpPr>
              <a:spLocks noChangeArrowheads="1"/>
            </p:cNvSpPr>
            <p:nvPr/>
          </p:nvSpPr>
          <p:spPr bwMode="auto">
            <a:xfrm>
              <a:off x="2466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1" name="Rectangle 842"/>
            <p:cNvSpPr>
              <a:spLocks noChangeArrowheads="1"/>
            </p:cNvSpPr>
            <p:nvPr/>
          </p:nvSpPr>
          <p:spPr bwMode="auto">
            <a:xfrm>
              <a:off x="2622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2" name="Rectangle 843"/>
            <p:cNvSpPr>
              <a:spLocks noChangeArrowheads="1"/>
            </p:cNvSpPr>
            <p:nvPr/>
          </p:nvSpPr>
          <p:spPr bwMode="auto">
            <a:xfrm>
              <a:off x="2775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3" name="Rectangle 844"/>
            <p:cNvSpPr>
              <a:spLocks noChangeArrowheads="1"/>
            </p:cNvSpPr>
            <p:nvPr/>
          </p:nvSpPr>
          <p:spPr bwMode="auto">
            <a:xfrm>
              <a:off x="2931" y="883"/>
              <a:ext cx="18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4" name="Rectangle 845"/>
            <p:cNvSpPr>
              <a:spLocks noChangeArrowheads="1"/>
            </p:cNvSpPr>
            <p:nvPr/>
          </p:nvSpPr>
          <p:spPr bwMode="auto">
            <a:xfrm>
              <a:off x="3088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5" name="Rectangle 846"/>
            <p:cNvSpPr>
              <a:spLocks noChangeArrowheads="1"/>
            </p:cNvSpPr>
            <p:nvPr/>
          </p:nvSpPr>
          <p:spPr bwMode="auto">
            <a:xfrm>
              <a:off x="3245" y="883"/>
              <a:ext cx="17" cy="1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6" name="Freeform 847"/>
            <p:cNvSpPr>
              <a:spLocks/>
            </p:cNvSpPr>
            <p:nvPr/>
          </p:nvSpPr>
          <p:spPr bwMode="auto">
            <a:xfrm>
              <a:off x="3249" y="883"/>
              <a:ext cx="78" cy="157"/>
            </a:xfrm>
            <a:custGeom>
              <a:avLst/>
              <a:gdLst>
                <a:gd name="T0" fmla="*/ 70 w 78"/>
                <a:gd name="T1" fmla="*/ 157 h 157"/>
                <a:gd name="T2" fmla="*/ 0 w 78"/>
                <a:gd name="T3" fmla="*/ 0 h 157"/>
                <a:gd name="T4" fmla="*/ 4 w 78"/>
                <a:gd name="T5" fmla="*/ 0 h 157"/>
                <a:gd name="T6" fmla="*/ 78 w 78"/>
                <a:gd name="T7" fmla="*/ 153 h 157"/>
                <a:gd name="T8" fmla="*/ 70 w 7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7">
                  <a:moveTo>
                    <a:pt x="70" y="157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8" y="153"/>
                  </a:lnTo>
                  <a:lnTo>
                    <a:pt x="70" y="15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7" name="Freeform 848"/>
            <p:cNvSpPr>
              <a:spLocks/>
            </p:cNvSpPr>
            <p:nvPr/>
          </p:nvSpPr>
          <p:spPr bwMode="auto">
            <a:xfrm>
              <a:off x="1465" y="883"/>
              <a:ext cx="83" cy="157"/>
            </a:xfrm>
            <a:custGeom>
              <a:avLst/>
              <a:gdLst>
                <a:gd name="T0" fmla="*/ 9 w 83"/>
                <a:gd name="T1" fmla="*/ 157 h 157"/>
                <a:gd name="T2" fmla="*/ 0 w 83"/>
                <a:gd name="T3" fmla="*/ 153 h 157"/>
                <a:gd name="T4" fmla="*/ 74 w 83"/>
                <a:gd name="T5" fmla="*/ 0 h 157"/>
                <a:gd name="T6" fmla="*/ 83 w 83"/>
                <a:gd name="T7" fmla="*/ 0 h 157"/>
                <a:gd name="T8" fmla="*/ 9 w 83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57">
                  <a:moveTo>
                    <a:pt x="9" y="157"/>
                  </a:moveTo>
                  <a:lnTo>
                    <a:pt x="0" y="153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" y="15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8" name="Rectangle 849"/>
            <p:cNvSpPr>
              <a:spLocks noChangeArrowheads="1"/>
            </p:cNvSpPr>
            <p:nvPr/>
          </p:nvSpPr>
          <p:spPr bwMode="auto">
            <a:xfrm>
              <a:off x="1365" y="1053"/>
              <a:ext cx="2062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9" name="Oval 850"/>
            <p:cNvSpPr>
              <a:spLocks noChangeArrowheads="1"/>
            </p:cNvSpPr>
            <p:nvPr/>
          </p:nvSpPr>
          <p:spPr bwMode="auto">
            <a:xfrm>
              <a:off x="2931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0" name="Rectangle 851"/>
            <p:cNvSpPr>
              <a:spLocks noChangeArrowheads="1"/>
            </p:cNvSpPr>
            <p:nvPr/>
          </p:nvSpPr>
          <p:spPr bwMode="auto">
            <a:xfrm>
              <a:off x="2931" y="862"/>
              <a:ext cx="22" cy="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1" name="Oval 852"/>
            <p:cNvSpPr>
              <a:spLocks noChangeArrowheads="1"/>
            </p:cNvSpPr>
            <p:nvPr/>
          </p:nvSpPr>
          <p:spPr bwMode="auto">
            <a:xfrm>
              <a:off x="2618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2" name="Rectangle 853"/>
            <p:cNvSpPr>
              <a:spLocks noChangeArrowheads="1"/>
            </p:cNvSpPr>
            <p:nvPr/>
          </p:nvSpPr>
          <p:spPr bwMode="auto">
            <a:xfrm>
              <a:off x="2618" y="862"/>
              <a:ext cx="22" cy="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3" name="Oval 854"/>
            <p:cNvSpPr>
              <a:spLocks noChangeArrowheads="1"/>
            </p:cNvSpPr>
            <p:nvPr/>
          </p:nvSpPr>
          <p:spPr bwMode="auto">
            <a:xfrm>
              <a:off x="2309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4" name="Rectangle 855"/>
            <p:cNvSpPr>
              <a:spLocks noChangeArrowheads="1"/>
            </p:cNvSpPr>
            <p:nvPr/>
          </p:nvSpPr>
          <p:spPr bwMode="auto">
            <a:xfrm>
              <a:off x="2309" y="862"/>
              <a:ext cx="22" cy="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5" name="Oval 856"/>
            <p:cNvSpPr>
              <a:spLocks noChangeArrowheads="1"/>
            </p:cNvSpPr>
            <p:nvPr/>
          </p:nvSpPr>
          <p:spPr bwMode="auto">
            <a:xfrm>
              <a:off x="2000" y="853"/>
              <a:ext cx="18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6" name="Rectangle 857"/>
            <p:cNvSpPr>
              <a:spLocks noChangeArrowheads="1"/>
            </p:cNvSpPr>
            <p:nvPr/>
          </p:nvSpPr>
          <p:spPr bwMode="auto">
            <a:xfrm>
              <a:off x="2000" y="862"/>
              <a:ext cx="18" cy="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7" name="Oval 858"/>
            <p:cNvSpPr>
              <a:spLocks noChangeArrowheads="1"/>
            </p:cNvSpPr>
            <p:nvPr/>
          </p:nvSpPr>
          <p:spPr bwMode="auto">
            <a:xfrm>
              <a:off x="1687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8" name="Rectangle 859"/>
            <p:cNvSpPr>
              <a:spLocks noChangeArrowheads="1"/>
            </p:cNvSpPr>
            <p:nvPr/>
          </p:nvSpPr>
          <p:spPr bwMode="auto">
            <a:xfrm>
              <a:off x="1687" y="862"/>
              <a:ext cx="22" cy="2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9" name="Oval 860"/>
            <p:cNvSpPr>
              <a:spLocks noChangeArrowheads="1"/>
            </p:cNvSpPr>
            <p:nvPr/>
          </p:nvSpPr>
          <p:spPr bwMode="auto">
            <a:xfrm>
              <a:off x="1530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0" name="Rectangle 861"/>
            <p:cNvSpPr>
              <a:spLocks noChangeArrowheads="1"/>
            </p:cNvSpPr>
            <p:nvPr/>
          </p:nvSpPr>
          <p:spPr bwMode="auto">
            <a:xfrm>
              <a:off x="1530" y="862"/>
              <a:ext cx="22" cy="3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1" name="Oval 862"/>
            <p:cNvSpPr>
              <a:spLocks noChangeArrowheads="1"/>
            </p:cNvSpPr>
            <p:nvPr/>
          </p:nvSpPr>
          <p:spPr bwMode="auto">
            <a:xfrm>
              <a:off x="3240" y="853"/>
              <a:ext cx="22" cy="2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2" name="Rectangle 863"/>
            <p:cNvSpPr>
              <a:spLocks noChangeArrowheads="1"/>
            </p:cNvSpPr>
            <p:nvPr/>
          </p:nvSpPr>
          <p:spPr bwMode="auto">
            <a:xfrm>
              <a:off x="3240" y="862"/>
              <a:ext cx="22" cy="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3" name="Rectangle 864"/>
            <p:cNvSpPr>
              <a:spLocks noChangeArrowheads="1"/>
            </p:cNvSpPr>
            <p:nvPr/>
          </p:nvSpPr>
          <p:spPr bwMode="auto">
            <a:xfrm>
              <a:off x="3397" y="1031"/>
              <a:ext cx="52" cy="3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4" name="Oval 865"/>
            <p:cNvSpPr>
              <a:spLocks noChangeArrowheads="1"/>
            </p:cNvSpPr>
            <p:nvPr/>
          </p:nvSpPr>
          <p:spPr bwMode="auto">
            <a:xfrm>
              <a:off x="3432" y="1031"/>
              <a:ext cx="35" cy="31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5" name="Rectangle 866"/>
            <p:cNvSpPr>
              <a:spLocks noChangeArrowheads="1"/>
            </p:cNvSpPr>
            <p:nvPr/>
          </p:nvSpPr>
          <p:spPr bwMode="auto">
            <a:xfrm>
              <a:off x="1343" y="1031"/>
              <a:ext cx="57" cy="31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6" name="Oval 867"/>
            <p:cNvSpPr>
              <a:spLocks noChangeArrowheads="1"/>
            </p:cNvSpPr>
            <p:nvPr/>
          </p:nvSpPr>
          <p:spPr bwMode="auto">
            <a:xfrm>
              <a:off x="1326" y="1031"/>
              <a:ext cx="34" cy="31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7" name="Rectangle 868"/>
            <p:cNvSpPr>
              <a:spLocks noChangeArrowheads="1"/>
            </p:cNvSpPr>
            <p:nvPr/>
          </p:nvSpPr>
          <p:spPr bwMode="auto">
            <a:xfrm>
              <a:off x="3236" y="1040"/>
              <a:ext cx="104" cy="3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8" name="Oval 869"/>
            <p:cNvSpPr>
              <a:spLocks noChangeArrowheads="1"/>
            </p:cNvSpPr>
            <p:nvPr/>
          </p:nvSpPr>
          <p:spPr bwMode="auto">
            <a:xfrm>
              <a:off x="3258" y="1345"/>
              <a:ext cx="56" cy="5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9" name="Rectangle 870"/>
            <p:cNvSpPr>
              <a:spLocks noChangeArrowheads="1"/>
            </p:cNvSpPr>
            <p:nvPr/>
          </p:nvSpPr>
          <p:spPr bwMode="auto">
            <a:xfrm>
              <a:off x="3258" y="1075"/>
              <a:ext cx="8" cy="3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0" name="Rectangle 871"/>
            <p:cNvSpPr>
              <a:spLocks noChangeArrowheads="1"/>
            </p:cNvSpPr>
            <p:nvPr/>
          </p:nvSpPr>
          <p:spPr bwMode="auto">
            <a:xfrm>
              <a:off x="3306" y="1075"/>
              <a:ext cx="8" cy="30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1" name="Rectangle 872"/>
            <p:cNvSpPr>
              <a:spLocks noChangeArrowheads="1"/>
            </p:cNvSpPr>
            <p:nvPr/>
          </p:nvSpPr>
          <p:spPr bwMode="auto">
            <a:xfrm>
              <a:off x="3284" y="1388"/>
              <a:ext cx="8" cy="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2" name="Freeform 873"/>
            <p:cNvSpPr>
              <a:spLocks/>
            </p:cNvSpPr>
            <p:nvPr/>
          </p:nvSpPr>
          <p:spPr bwMode="auto">
            <a:xfrm>
              <a:off x="3266" y="1462"/>
              <a:ext cx="44" cy="70"/>
            </a:xfrm>
            <a:custGeom>
              <a:avLst/>
              <a:gdLst>
                <a:gd name="T0" fmla="*/ 5 w 10"/>
                <a:gd name="T1" fmla="*/ 16 h 16"/>
                <a:gd name="T2" fmla="*/ 4 w 10"/>
                <a:gd name="T3" fmla="*/ 16 h 16"/>
                <a:gd name="T4" fmla="*/ 0 w 10"/>
                <a:gd name="T5" fmla="*/ 12 h 16"/>
                <a:gd name="T6" fmla="*/ 1 w 10"/>
                <a:gd name="T7" fmla="*/ 11 h 16"/>
                <a:gd name="T8" fmla="*/ 2 w 10"/>
                <a:gd name="T9" fmla="*/ 11 h 16"/>
                <a:gd name="T10" fmla="*/ 4 w 10"/>
                <a:gd name="T11" fmla="*/ 14 h 16"/>
                <a:gd name="T12" fmla="*/ 7 w 10"/>
                <a:gd name="T13" fmla="*/ 12 h 16"/>
                <a:gd name="T14" fmla="*/ 6 w 10"/>
                <a:gd name="T15" fmla="*/ 8 h 16"/>
                <a:gd name="T16" fmla="*/ 4 w 10"/>
                <a:gd name="T17" fmla="*/ 4 h 16"/>
                <a:gd name="T18" fmla="*/ 4 w 10"/>
                <a:gd name="T19" fmla="*/ 1 h 16"/>
                <a:gd name="T20" fmla="*/ 5 w 10"/>
                <a:gd name="T21" fmla="*/ 0 h 16"/>
                <a:gd name="T22" fmla="*/ 6 w 10"/>
                <a:gd name="T23" fmla="*/ 1 h 16"/>
                <a:gd name="T24" fmla="*/ 6 w 10"/>
                <a:gd name="T25" fmla="*/ 4 h 16"/>
                <a:gd name="T26" fmla="*/ 7 w 10"/>
                <a:gd name="T27" fmla="*/ 6 h 16"/>
                <a:gd name="T28" fmla="*/ 9 w 10"/>
                <a:gd name="T29" fmla="*/ 13 h 16"/>
                <a:gd name="T30" fmla="*/ 5 w 10"/>
                <a:gd name="T3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6">
                  <a:moveTo>
                    <a:pt x="5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6" y="14"/>
                    <a:pt x="7" y="13"/>
                    <a:pt x="7" y="12"/>
                  </a:cubicBezTo>
                  <a:cubicBezTo>
                    <a:pt x="8" y="10"/>
                    <a:pt x="7" y="9"/>
                    <a:pt x="6" y="8"/>
                  </a:cubicBezTo>
                  <a:cubicBezTo>
                    <a:pt x="5" y="7"/>
                    <a:pt x="4" y="6"/>
                    <a:pt x="4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6"/>
                  </a:cubicBezTo>
                  <a:cubicBezTo>
                    <a:pt x="9" y="8"/>
                    <a:pt x="10" y="10"/>
                    <a:pt x="9" y="13"/>
                  </a:cubicBezTo>
                  <a:cubicBezTo>
                    <a:pt x="9" y="15"/>
                    <a:pt x="7" y="16"/>
                    <a:pt x="5" y="16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3" name="Oval 874"/>
            <p:cNvSpPr>
              <a:spLocks noChangeArrowheads="1"/>
            </p:cNvSpPr>
            <p:nvPr/>
          </p:nvSpPr>
          <p:spPr bwMode="auto">
            <a:xfrm>
              <a:off x="3266" y="1427"/>
              <a:ext cx="40" cy="39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4" name="Freeform 875"/>
            <p:cNvSpPr>
              <a:spLocks/>
            </p:cNvSpPr>
            <p:nvPr/>
          </p:nvSpPr>
          <p:spPr bwMode="auto">
            <a:xfrm>
              <a:off x="1004" y="1044"/>
              <a:ext cx="313" cy="44"/>
            </a:xfrm>
            <a:custGeom>
              <a:avLst/>
              <a:gdLst>
                <a:gd name="T0" fmla="*/ 0 w 313"/>
                <a:gd name="T1" fmla="*/ 0 h 44"/>
                <a:gd name="T2" fmla="*/ 296 w 313"/>
                <a:gd name="T3" fmla="*/ 0 h 44"/>
                <a:gd name="T4" fmla="*/ 313 w 313"/>
                <a:gd name="T5" fmla="*/ 44 h 44"/>
                <a:gd name="T6" fmla="*/ 0 w 313"/>
                <a:gd name="T7" fmla="*/ 44 h 44"/>
                <a:gd name="T8" fmla="*/ 0 w 31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44">
                  <a:moveTo>
                    <a:pt x="0" y="0"/>
                  </a:moveTo>
                  <a:lnTo>
                    <a:pt x="296" y="0"/>
                  </a:lnTo>
                  <a:lnTo>
                    <a:pt x="31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5" name="Rectangle 876"/>
            <p:cNvSpPr>
              <a:spLocks noChangeArrowheads="1"/>
            </p:cNvSpPr>
            <p:nvPr/>
          </p:nvSpPr>
          <p:spPr bwMode="auto">
            <a:xfrm>
              <a:off x="890" y="1336"/>
              <a:ext cx="457" cy="3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6" name="Freeform 877"/>
            <p:cNvSpPr>
              <a:spLocks/>
            </p:cNvSpPr>
            <p:nvPr/>
          </p:nvSpPr>
          <p:spPr bwMode="auto">
            <a:xfrm>
              <a:off x="921" y="1088"/>
              <a:ext cx="96" cy="257"/>
            </a:xfrm>
            <a:custGeom>
              <a:avLst/>
              <a:gdLst>
                <a:gd name="T0" fmla="*/ 83 w 96"/>
                <a:gd name="T1" fmla="*/ 0 h 257"/>
                <a:gd name="T2" fmla="*/ 0 w 96"/>
                <a:gd name="T3" fmla="*/ 74 h 257"/>
                <a:gd name="T4" fmla="*/ 0 w 96"/>
                <a:gd name="T5" fmla="*/ 257 h 257"/>
                <a:gd name="T6" fmla="*/ 96 w 96"/>
                <a:gd name="T7" fmla="*/ 257 h 257"/>
                <a:gd name="T8" fmla="*/ 83 w 96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57">
                  <a:moveTo>
                    <a:pt x="83" y="0"/>
                  </a:moveTo>
                  <a:lnTo>
                    <a:pt x="0" y="74"/>
                  </a:lnTo>
                  <a:lnTo>
                    <a:pt x="0" y="257"/>
                  </a:lnTo>
                  <a:lnTo>
                    <a:pt x="96" y="25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7" name="Freeform 878"/>
            <p:cNvSpPr>
              <a:spLocks noEditPoints="1"/>
            </p:cNvSpPr>
            <p:nvPr/>
          </p:nvSpPr>
          <p:spPr bwMode="auto">
            <a:xfrm>
              <a:off x="1004" y="1088"/>
              <a:ext cx="417" cy="283"/>
            </a:xfrm>
            <a:custGeom>
              <a:avLst/>
              <a:gdLst>
                <a:gd name="T0" fmla="*/ 369 w 417"/>
                <a:gd name="T1" fmla="*/ 0 h 283"/>
                <a:gd name="T2" fmla="*/ 0 w 417"/>
                <a:gd name="T3" fmla="*/ 0 h 283"/>
                <a:gd name="T4" fmla="*/ 0 w 417"/>
                <a:gd name="T5" fmla="*/ 283 h 283"/>
                <a:gd name="T6" fmla="*/ 369 w 417"/>
                <a:gd name="T7" fmla="*/ 283 h 283"/>
                <a:gd name="T8" fmla="*/ 417 w 417"/>
                <a:gd name="T9" fmla="*/ 161 h 283"/>
                <a:gd name="T10" fmla="*/ 369 w 417"/>
                <a:gd name="T11" fmla="*/ 0 h 283"/>
                <a:gd name="T12" fmla="*/ 261 w 417"/>
                <a:gd name="T13" fmla="*/ 157 h 283"/>
                <a:gd name="T14" fmla="*/ 200 w 417"/>
                <a:gd name="T15" fmla="*/ 157 h 283"/>
                <a:gd name="T16" fmla="*/ 200 w 417"/>
                <a:gd name="T17" fmla="*/ 22 h 283"/>
                <a:gd name="T18" fmla="*/ 261 w 417"/>
                <a:gd name="T19" fmla="*/ 22 h 283"/>
                <a:gd name="T20" fmla="*/ 261 w 417"/>
                <a:gd name="T21" fmla="*/ 157 h 283"/>
                <a:gd name="T22" fmla="*/ 356 w 417"/>
                <a:gd name="T23" fmla="*/ 235 h 283"/>
                <a:gd name="T24" fmla="*/ 291 w 417"/>
                <a:gd name="T25" fmla="*/ 157 h 283"/>
                <a:gd name="T26" fmla="*/ 291 w 417"/>
                <a:gd name="T27" fmla="*/ 22 h 283"/>
                <a:gd name="T28" fmla="*/ 343 w 417"/>
                <a:gd name="T29" fmla="*/ 22 h 283"/>
                <a:gd name="T30" fmla="*/ 383 w 417"/>
                <a:gd name="T31" fmla="*/ 161 h 283"/>
                <a:gd name="T32" fmla="*/ 356 w 417"/>
                <a:gd name="T33" fmla="*/ 23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7" h="283">
                  <a:moveTo>
                    <a:pt x="369" y="0"/>
                  </a:moveTo>
                  <a:lnTo>
                    <a:pt x="0" y="0"/>
                  </a:lnTo>
                  <a:lnTo>
                    <a:pt x="0" y="283"/>
                  </a:lnTo>
                  <a:lnTo>
                    <a:pt x="369" y="283"/>
                  </a:lnTo>
                  <a:lnTo>
                    <a:pt x="417" y="161"/>
                  </a:lnTo>
                  <a:lnTo>
                    <a:pt x="369" y="0"/>
                  </a:lnTo>
                  <a:close/>
                  <a:moveTo>
                    <a:pt x="261" y="157"/>
                  </a:moveTo>
                  <a:lnTo>
                    <a:pt x="200" y="157"/>
                  </a:lnTo>
                  <a:lnTo>
                    <a:pt x="200" y="22"/>
                  </a:lnTo>
                  <a:lnTo>
                    <a:pt x="261" y="22"/>
                  </a:lnTo>
                  <a:lnTo>
                    <a:pt x="261" y="157"/>
                  </a:lnTo>
                  <a:close/>
                  <a:moveTo>
                    <a:pt x="356" y="235"/>
                  </a:moveTo>
                  <a:lnTo>
                    <a:pt x="291" y="157"/>
                  </a:lnTo>
                  <a:lnTo>
                    <a:pt x="291" y="22"/>
                  </a:lnTo>
                  <a:lnTo>
                    <a:pt x="343" y="22"/>
                  </a:lnTo>
                  <a:lnTo>
                    <a:pt x="383" y="161"/>
                  </a:lnTo>
                  <a:lnTo>
                    <a:pt x="356" y="235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8" name="Freeform 879"/>
            <p:cNvSpPr>
              <a:spLocks/>
            </p:cNvSpPr>
            <p:nvPr/>
          </p:nvSpPr>
          <p:spPr bwMode="auto">
            <a:xfrm>
              <a:off x="1021" y="244"/>
              <a:ext cx="83" cy="809"/>
            </a:xfrm>
            <a:custGeom>
              <a:avLst/>
              <a:gdLst>
                <a:gd name="T0" fmla="*/ 17 w 83"/>
                <a:gd name="T1" fmla="*/ 809 h 809"/>
                <a:gd name="T2" fmla="*/ 0 w 83"/>
                <a:gd name="T3" fmla="*/ 805 h 809"/>
                <a:gd name="T4" fmla="*/ 65 w 83"/>
                <a:gd name="T5" fmla="*/ 0 h 809"/>
                <a:gd name="T6" fmla="*/ 83 w 83"/>
                <a:gd name="T7" fmla="*/ 0 h 809"/>
                <a:gd name="T8" fmla="*/ 17 w 83"/>
                <a:gd name="T9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09">
                  <a:moveTo>
                    <a:pt x="17" y="809"/>
                  </a:moveTo>
                  <a:lnTo>
                    <a:pt x="0" y="805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17" y="80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9" name="Freeform 880"/>
            <p:cNvSpPr>
              <a:spLocks/>
            </p:cNvSpPr>
            <p:nvPr/>
          </p:nvSpPr>
          <p:spPr bwMode="auto">
            <a:xfrm>
              <a:off x="1051" y="244"/>
              <a:ext cx="83" cy="809"/>
            </a:xfrm>
            <a:custGeom>
              <a:avLst/>
              <a:gdLst>
                <a:gd name="T0" fmla="*/ 18 w 83"/>
                <a:gd name="T1" fmla="*/ 809 h 809"/>
                <a:gd name="T2" fmla="*/ 0 w 83"/>
                <a:gd name="T3" fmla="*/ 805 h 809"/>
                <a:gd name="T4" fmla="*/ 66 w 83"/>
                <a:gd name="T5" fmla="*/ 0 h 809"/>
                <a:gd name="T6" fmla="*/ 83 w 83"/>
                <a:gd name="T7" fmla="*/ 0 h 809"/>
                <a:gd name="T8" fmla="*/ 18 w 83"/>
                <a:gd name="T9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09">
                  <a:moveTo>
                    <a:pt x="18" y="809"/>
                  </a:moveTo>
                  <a:lnTo>
                    <a:pt x="0" y="805"/>
                  </a:lnTo>
                  <a:lnTo>
                    <a:pt x="66" y="0"/>
                  </a:lnTo>
                  <a:lnTo>
                    <a:pt x="83" y="0"/>
                  </a:lnTo>
                  <a:lnTo>
                    <a:pt x="18" y="80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0" name="Freeform 881"/>
            <p:cNvSpPr>
              <a:spLocks/>
            </p:cNvSpPr>
            <p:nvPr/>
          </p:nvSpPr>
          <p:spPr bwMode="auto">
            <a:xfrm>
              <a:off x="1204" y="244"/>
              <a:ext cx="82" cy="809"/>
            </a:xfrm>
            <a:custGeom>
              <a:avLst/>
              <a:gdLst>
                <a:gd name="T0" fmla="*/ 65 w 82"/>
                <a:gd name="T1" fmla="*/ 809 h 809"/>
                <a:gd name="T2" fmla="*/ 0 w 82"/>
                <a:gd name="T3" fmla="*/ 0 h 809"/>
                <a:gd name="T4" fmla="*/ 17 w 82"/>
                <a:gd name="T5" fmla="*/ 0 h 809"/>
                <a:gd name="T6" fmla="*/ 82 w 82"/>
                <a:gd name="T7" fmla="*/ 805 h 809"/>
                <a:gd name="T8" fmla="*/ 65 w 82"/>
                <a:gd name="T9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09">
                  <a:moveTo>
                    <a:pt x="65" y="809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82" y="805"/>
                  </a:lnTo>
                  <a:lnTo>
                    <a:pt x="65" y="80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1" name="Freeform 882"/>
            <p:cNvSpPr>
              <a:spLocks/>
            </p:cNvSpPr>
            <p:nvPr/>
          </p:nvSpPr>
          <p:spPr bwMode="auto">
            <a:xfrm>
              <a:off x="1173" y="244"/>
              <a:ext cx="83" cy="809"/>
            </a:xfrm>
            <a:custGeom>
              <a:avLst/>
              <a:gdLst>
                <a:gd name="T0" fmla="*/ 66 w 83"/>
                <a:gd name="T1" fmla="*/ 809 h 809"/>
                <a:gd name="T2" fmla="*/ 0 w 83"/>
                <a:gd name="T3" fmla="*/ 0 h 809"/>
                <a:gd name="T4" fmla="*/ 18 w 83"/>
                <a:gd name="T5" fmla="*/ 0 h 809"/>
                <a:gd name="T6" fmla="*/ 83 w 83"/>
                <a:gd name="T7" fmla="*/ 805 h 809"/>
                <a:gd name="T8" fmla="*/ 66 w 83"/>
                <a:gd name="T9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09">
                  <a:moveTo>
                    <a:pt x="66" y="809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83" y="805"/>
                  </a:lnTo>
                  <a:lnTo>
                    <a:pt x="66" y="80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2" name="Rectangle 883"/>
            <p:cNvSpPr>
              <a:spLocks noChangeArrowheads="1"/>
            </p:cNvSpPr>
            <p:nvPr/>
          </p:nvSpPr>
          <p:spPr bwMode="auto">
            <a:xfrm>
              <a:off x="1091" y="244"/>
              <a:ext cx="126" cy="8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3" name="Rectangle 884"/>
            <p:cNvSpPr>
              <a:spLocks noChangeArrowheads="1"/>
            </p:cNvSpPr>
            <p:nvPr/>
          </p:nvSpPr>
          <p:spPr bwMode="auto">
            <a:xfrm>
              <a:off x="1108" y="200"/>
              <a:ext cx="96" cy="4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4" name="Rectangle 885"/>
            <p:cNvSpPr>
              <a:spLocks noChangeArrowheads="1"/>
            </p:cNvSpPr>
            <p:nvPr/>
          </p:nvSpPr>
          <p:spPr bwMode="auto">
            <a:xfrm>
              <a:off x="1073" y="561"/>
              <a:ext cx="161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5" name="Rectangle 886"/>
            <p:cNvSpPr>
              <a:spLocks noChangeArrowheads="1"/>
            </p:cNvSpPr>
            <p:nvPr/>
          </p:nvSpPr>
          <p:spPr bwMode="auto">
            <a:xfrm>
              <a:off x="1047" y="805"/>
              <a:ext cx="209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6" name="Freeform 887"/>
            <p:cNvSpPr>
              <a:spLocks/>
            </p:cNvSpPr>
            <p:nvPr/>
          </p:nvSpPr>
          <p:spPr bwMode="auto">
            <a:xfrm>
              <a:off x="1091" y="331"/>
              <a:ext cx="148" cy="243"/>
            </a:xfrm>
            <a:custGeom>
              <a:avLst/>
              <a:gdLst>
                <a:gd name="T0" fmla="*/ 139 w 148"/>
                <a:gd name="T1" fmla="*/ 243 h 243"/>
                <a:gd name="T2" fmla="*/ 0 w 148"/>
                <a:gd name="T3" fmla="*/ 4 h 243"/>
                <a:gd name="T4" fmla="*/ 4 w 148"/>
                <a:gd name="T5" fmla="*/ 0 h 243"/>
                <a:gd name="T6" fmla="*/ 148 w 148"/>
                <a:gd name="T7" fmla="*/ 239 h 243"/>
                <a:gd name="T8" fmla="*/ 139 w 148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3">
                  <a:moveTo>
                    <a:pt x="139" y="243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148" y="239"/>
                  </a:lnTo>
                  <a:lnTo>
                    <a:pt x="139" y="243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7" name="Freeform 888"/>
            <p:cNvSpPr>
              <a:spLocks/>
            </p:cNvSpPr>
            <p:nvPr/>
          </p:nvSpPr>
          <p:spPr bwMode="auto">
            <a:xfrm>
              <a:off x="1069" y="331"/>
              <a:ext cx="148" cy="243"/>
            </a:xfrm>
            <a:custGeom>
              <a:avLst/>
              <a:gdLst>
                <a:gd name="T0" fmla="*/ 9 w 148"/>
                <a:gd name="T1" fmla="*/ 243 h 243"/>
                <a:gd name="T2" fmla="*/ 0 w 148"/>
                <a:gd name="T3" fmla="*/ 239 h 243"/>
                <a:gd name="T4" fmla="*/ 143 w 148"/>
                <a:gd name="T5" fmla="*/ 0 h 243"/>
                <a:gd name="T6" fmla="*/ 148 w 148"/>
                <a:gd name="T7" fmla="*/ 4 h 243"/>
                <a:gd name="T8" fmla="*/ 9 w 148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3">
                  <a:moveTo>
                    <a:pt x="9" y="243"/>
                  </a:moveTo>
                  <a:lnTo>
                    <a:pt x="0" y="239"/>
                  </a:lnTo>
                  <a:lnTo>
                    <a:pt x="143" y="0"/>
                  </a:lnTo>
                  <a:lnTo>
                    <a:pt x="148" y="4"/>
                  </a:lnTo>
                  <a:lnTo>
                    <a:pt x="9" y="243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8" name="Freeform 889"/>
            <p:cNvSpPr>
              <a:spLocks/>
            </p:cNvSpPr>
            <p:nvPr/>
          </p:nvSpPr>
          <p:spPr bwMode="auto">
            <a:xfrm>
              <a:off x="1069" y="570"/>
              <a:ext cx="191" cy="244"/>
            </a:xfrm>
            <a:custGeom>
              <a:avLst/>
              <a:gdLst>
                <a:gd name="T0" fmla="*/ 183 w 191"/>
                <a:gd name="T1" fmla="*/ 244 h 244"/>
                <a:gd name="T2" fmla="*/ 0 w 191"/>
                <a:gd name="T3" fmla="*/ 4 h 244"/>
                <a:gd name="T4" fmla="*/ 9 w 191"/>
                <a:gd name="T5" fmla="*/ 0 h 244"/>
                <a:gd name="T6" fmla="*/ 191 w 191"/>
                <a:gd name="T7" fmla="*/ 239 h 244"/>
                <a:gd name="T8" fmla="*/ 183 w 191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44">
                  <a:moveTo>
                    <a:pt x="183" y="244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191" y="239"/>
                  </a:lnTo>
                  <a:lnTo>
                    <a:pt x="183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9" name="Freeform 890"/>
            <p:cNvSpPr>
              <a:spLocks/>
            </p:cNvSpPr>
            <p:nvPr/>
          </p:nvSpPr>
          <p:spPr bwMode="auto">
            <a:xfrm>
              <a:off x="1047" y="809"/>
              <a:ext cx="235" cy="244"/>
            </a:xfrm>
            <a:custGeom>
              <a:avLst/>
              <a:gdLst>
                <a:gd name="T0" fmla="*/ 226 w 235"/>
                <a:gd name="T1" fmla="*/ 244 h 244"/>
                <a:gd name="T2" fmla="*/ 0 w 235"/>
                <a:gd name="T3" fmla="*/ 9 h 244"/>
                <a:gd name="T4" fmla="*/ 4 w 235"/>
                <a:gd name="T5" fmla="*/ 0 h 244"/>
                <a:gd name="T6" fmla="*/ 235 w 235"/>
                <a:gd name="T7" fmla="*/ 240 h 244"/>
                <a:gd name="T8" fmla="*/ 226 w 23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226" y="24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5" y="240"/>
                  </a:lnTo>
                  <a:lnTo>
                    <a:pt x="226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0" name="Freeform 891"/>
            <p:cNvSpPr>
              <a:spLocks/>
            </p:cNvSpPr>
            <p:nvPr/>
          </p:nvSpPr>
          <p:spPr bwMode="auto">
            <a:xfrm>
              <a:off x="1025" y="809"/>
              <a:ext cx="235" cy="244"/>
            </a:xfrm>
            <a:custGeom>
              <a:avLst/>
              <a:gdLst>
                <a:gd name="T0" fmla="*/ 9 w 235"/>
                <a:gd name="T1" fmla="*/ 244 h 244"/>
                <a:gd name="T2" fmla="*/ 0 w 235"/>
                <a:gd name="T3" fmla="*/ 240 h 244"/>
                <a:gd name="T4" fmla="*/ 227 w 235"/>
                <a:gd name="T5" fmla="*/ 0 h 244"/>
                <a:gd name="T6" fmla="*/ 235 w 235"/>
                <a:gd name="T7" fmla="*/ 5 h 244"/>
                <a:gd name="T8" fmla="*/ 9 w 23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44">
                  <a:moveTo>
                    <a:pt x="9" y="244"/>
                  </a:moveTo>
                  <a:lnTo>
                    <a:pt x="0" y="240"/>
                  </a:lnTo>
                  <a:lnTo>
                    <a:pt x="227" y="0"/>
                  </a:lnTo>
                  <a:lnTo>
                    <a:pt x="235" y="5"/>
                  </a:lnTo>
                  <a:lnTo>
                    <a:pt x="9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1" name="Freeform 892"/>
            <p:cNvSpPr>
              <a:spLocks/>
            </p:cNvSpPr>
            <p:nvPr/>
          </p:nvSpPr>
          <p:spPr bwMode="auto">
            <a:xfrm>
              <a:off x="1047" y="570"/>
              <a:ext cx="192" cy="244"/>
            </a:xfrm>
            <a:custGeom>
              <a:avLst/>
              <a:gdLst>
                <a:gd name="T0" fmla="*/ 4 w 192"/>
                <a:gd name="T1" fmla="*/ 244 h 244"/>
                <a:gd name="T2" fmla="*/ 0 w 192"/>
                <a:gd name="T3" fmla="*/ 239 h 244"/>
                <a:gd name="T4" fmla="*/ 183 w 192"/>
                <a:gd name="T5" fmla="*/ 0 h 244"/>
                <a:gd name="T6" fmla="*/ 192 w 192"/>
                <a:gd name="T7" fmla="*/ 4 h 244"/>
                <a:gd name="T8" fmla="*/ 4 w 192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4">
                  <a:moveTo>
                    <a:pt x="4" y="244"/>
                  </a:moveTo>
                  <a:lnTo>
                    <a:pt x="0" y="239"/>
                  </a:lnTo>
                  <a:lnTo>
                    <a:pt x="183" y="0"/>
                  </a:lnTo>
                  <a:lnTo>
                    <a:pt x="192" y="4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2" name="Rectangle 893"/>
            <p:cNvSpPr>
              <a:spLocks noChangeArrowheads="1"/>
            </p:cNvSpPr>
            <p:nvPr/>
          </p:nvSpPr>
          <p:spPr bwMode="auto">
            <a:xfrm>
              <a:off x="1121" y="313"/>
              <a:ext cx="9" cy="74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3" name="Rectangle 894"/>
            <p:cNvSpPr>
              <a:spLocks noChangeArrowheads="1"/>
            </p:cNvSpPr>
            <p:nvPr/>
          </p:nvSpPr>
          <p:spPr bwMode="auto">
            <a:xfrm>
              <a:off x="1178" y="313"/>
              <a:ext cx="8" cy="74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4" name="Oval 895"/>
            <p:cNvSpPr>
              <a:spLocks noChangeArrowheads="1"/>
            </p:cNvSpPr>
            <p:nvPr/>
          </p:nvSpPr>
          <p:spPr bwMode="auto">
            <a:xfrm>
              <a:off x="1117" y="148"/>
              <a:ext cx="74" cy="74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5" name="Freeform 896"/>
            <p:cNvSpPr>
              <a:spLocks noEditPoints="1"/>
            </p:cNvSpPr>
            <p:nvPr/>
          </p:nvSpPr>
          <p:spPr bwMode="auto">
            <a:xfrm>
              <a:off x="1291" y="997"/>
              <a:ext cx="104" cy="100"/>
            </a:xfrm>
            <a:custGeom>
              <a:avLst/>
              <a:gdLst>
                <a:gd name="T0" fmla="*/ 12 w 24"/>
                <a:gd name="T1" fmla="*/ 23 h 23"/>
                <a:gd name="T2" fmla="*/ 0 w 24"/>
                <a:gd name="T3" fmla="*/ 12 h 23"/>
                <a:gd name="T4" fmla="*/ 12 w 24"/>
                <a:gd name="T5" fmla="*/ 0 h 23"/>
                <a:gd name="T6" fmla="*/ 24 w 24"/>
                <a:gd name="T7" fmla="*/ 12 h 23"/>
                <a:gd name="T8" fmla="*/ 12 w 24"/>
                <a:gd name="T9" fmla="*/ 23 h 23"/>
                <a:gd name="T10" fmla="*/ 12 w 24"/>
                <a:gd name="T11" fmla="*/ 4 h 23"/>
                <a:gd name="T12" fmla="*/ 4 w 24"/>
                <a:gd name="T13" fmla="*/ 12 h 23"/>
                <a:gd name="T14" fmla="*/ 12 w 24"/>
                <a:gd name="T15" fmla="*/ 19 h 23"/>
                <a:gd name="T16" fmla="*/ 20 w 24"/>
                <a:gd name="T17" fmla="*/ 12 h 23"/>
                <a:gd name="T18" fmla="*/ 12 w 24"/>
                <a:gd name="T19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7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7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6" name="Freeform 897"/>
            <p:cNvSpPr>
              <a:spLocks/>
            </p:cNvSpPr>
            <p:nvPr/>
          </p:nvSpPr>
          <p:spPr bwMode="auto">
            <a:xfrm>
              <a:off x="1186" y="287"/>
              <a:ext cx="362" cy="579"/>
            </a:xfrm>
            <a:custGeom>
              <a:avLst/>
              <a:gdLst>
                <a:gd name="T0" fmla="*/ 353 w 362"/>
                <a:gd name="T1" fmla="*/ 579 h 579"/>
                <a:gd name="T2" fmla="*/ 0 w 362"/>
                <a:gd name="T3" fmla="*/ 5 h 579"/>
                <a:gd name="T4" fmla="*/ 9 w 362"/>
                <a:gd name="T5" fmla="*/ 0 h 579"/>
                <a:gd name="T6" fmla="*/ 362 w 362"/>
                <a:gd name="T7" fmla="*/ 575 h 579"/>
                <a:gd name="T8" fmla="*/ 353 w 362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579">
                  <a:moveTo>
                    <a:pt x="353" y="579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362" y="575"/>
                  </a:lnTo>
                  <a:lnTo>
                    <a:pt x="353" y="57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7" name="Freeform 898"/>
            <p:cNvSpPr>
              <a:spLocks/>
            </p:cNvSpPr>
            <p:nvPr/>
          </p:nvSpPr>
          <p:spPr bwMode="auto">
            <a:xfrm>
              <a:off x="1165" y="144"/>
              <a:ext cx="2088" cy="722"/>
            </a:xfrm>
            <a:custGeom>
              <a:avLst/>
              <a:gdLst>
                <a:gd name="T0" fmla="*/ 2084 w 2088"/>
                <a:gd name="T1" fmla="*/ 722 h 722"/>
                <a:gd name="T2" fmla="*/ 0 w 2088"/>
                <a:gd name="T3" fmla="*/ 8 h 722"/>
                <a:gd name="T4" fmla="*/ 0 w 2088"/>
                <a:gd name="T5" fmla="*/ 0 h 722"/>
                <a:gd name="T6" fmla="*/ 2088 w 2088"/>
                <a:gd name="T7" fmla="*/ 713 h 722"/>
                <a:gd name="T8" fmla="*/ 2084 w 2088"/>
                <a:gd name="T9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722">
                  <a:moveTo>
                    <a:pt x="2084" y="72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088" y="713"/>
                  </a:lnTo>
                  <a:lnTo>
                    <a:pt x="2084" y="72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8" name="Freeform 899"/>
            <p:cNvSpPr>
              <a:spLocks/>
            </p:cNvSpPr>
            <p:nvPr/>
          </p:nvSpPr>
          <p:spPr bwMode="auto">
            <a:xfrm>
              <a:off x="1160" y="148"/>
              <a:ext cx="853" cy="718"/>
            </a:xfrm>
            <a:custGeom>
              <a:avLst/>
              <a:gdLst>
                <a:gd name="T0" fmla="*/ 844 w 853"/>
                <a:gd name="T1" fmla="*/ 718 h 718"/>
                <a:gd name="T2" fmla="*/ 0 w 853"/>
                <a:gd name="T3" fmla="*/ 4 h 718"/>
                <a:gd name="T4" fmla="*/ 9 w 853"/>
                <a:gd name="T5" fmla="*/ 0 h 718"/>
                <a:gd name="T6" fmla="*/ 853 w 853"/>
                <a:gd name="T7" fmla="*/ 714 h 718"/>
                <a:gd name="T8" fmla="*/ 844 w 853"/>
                <a:gd name="T9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718">
                  <a:moveTo>
                    <a:pt x="844" y="718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853" y="714"/>
                  </a:lnTo>
                  <a:lnTo>
                    <a:pt x="844" y="71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9" name="Rectangle 900"/>
            <p:cNvSpPr>
              <a:spLocks noChangeArrowheads="1"/>
            </p:cNvSpPr>
            <p:nvPr/>
          </p:nvSpPr>
          <p:spPr bwMode="auto">
            <a:xfrm>
              <a:off x="351" y="1044"/>
              <a:ext cx="661" cy="44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0" name="Rectangle 901"/>
            <p:cNvSpPr>
              <a:spLocks noChangeArrowheads="1"/>
            </p:cNvSpPr>
            <p:nvPr/>
          </p:nvSpPr>
          <p:spPr bwMode="auto">
            <a:xfrm>
              <a:off x="421" y="953"/>
              <a:ext cx="56" cy="2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1" name="Rectangle 902"/>
            <p:cNvSpPr>
              <a:spLocks noChangeArrowheads="1"/>
            </p:cNvSpPr>
            <p:nvPr/>
          </p:nvSpPr>
          <p:spPr bwMode="auto">
            <a:xfrm>
              <a:off x="486" y="953"/>
              <a:ext cx="56" cy="2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2" name="Rectangle 903"/>
            <p:cNvSpPr>
              <a:spLocks noChangeArrowheads="1"/>
            </p:cNvSpPr>
            <p:nvPr/>
          </p:nvSpPr>
          <p:spPr bwMode="auto">
            <a:xfrm>
              <a:off x="551" y="953"/>
              <a:ext cx="57" cy="2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3" name="Rectangle 904"/>
            <p:cNvSpPr>
              <a:spLocks noChangeArrowheads="1"/>
            </p:cNvSpPr>
            <p:nvPr/>
          </p:nvSpPr>
          <p:spPr bwMode="auto">
            <a:xfrm>
              <a:off x="616" y="953"/>
              <a:ext cx="57" cy="2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4" name="Rectangle 905"/>
            <p:cNvSpPr>
              <a:spLocks noChangeArrowheads="1"/>
            </p:cNvSpPr>
            <p:nvPr/>
          </p:nvSpPr>
          <p:spPr bwMode="auto">
            <a:xfrm>
              <a:off x="682" y="953"/>
              <a:ext cx="56" cy="25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5" name="Freeform 906"/>
            <p:cNvSpPr>
              <a:spLocks/>
            </p:cNvSpPr>
            <p:nvPr/>
          </p:nvSpPr>
          <p:spPr bwMode="auto">
            <a:xfrm>
              <a:off x="320" y="940"/>
              <a:ext cx="723" cy="70"/>
            </a:xfrm>
            <a:custGeom>
              <a:avLst/>
              <a:gdLst>
                <a:gd name="T0" fmla="*/ 164 w 166"/>
                <a:gd name="T1" fmla="*/ 16 h 16"/>
                <a:gd name="T2" fmla="*/ 9 w 166"/>
                <a:gd name="T3" fmla="*/ 16 h 16"/>
                <a:gd name="T4" fmla="*/ 0 w 166"/>
                <a:gd name="T5" fmla="*/ 8 h 16"/>
                <a:gd name="T6" fmla="*/ 9 w 166"/>
                <a:gd name="T7" fmla="*/ 0 h 16"/>
                <a:gd name="T8" fmla="*/ 166 w 166"/>
                <a:gd name="T9" fmla="*/ 0 h 16"/>
                <a:gd name="T10" fmla="*/ 166 w 166"/>
                <a:gd name="T11" fmla="*/ 2 h 16"/>
                <a:gd name="T12" fmla="*/ 9 w 166"/>
                <a:gd name="T13" fmla="*/ 2 h 16"/>
                <a:gd name="T14" fmla="*/ 2 w 166"/>
                <a:gd name="T15" fmla="*/ 8 h 16"/>
                <a:gd name="T16" fmla="*/ 9 w 166"/>
                <a:gd name="T17" fmla="*/ 14 h 16"/>
                <a:gd name="T18" fmla="*/ 164 w 166"/>
                <a:gd name="T19" fmla="*/ 14 h 16"/>
                <a:gd name="T20" fmla="*/ 164 w 166"/>
                <a:gd name="T2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6">
                  <a:moveTo>
                    <a:pt x="164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2"/>
                    <a:pt x="2" y="5"/>
                    <a:pt x="2" y="8"/>
                  </a:cubicBezTo>
                  <a:cubicBezTo>
                    <a:pt x="2" y="11"/>
                    <a:pt x="4" y="14"/>
                    <a:pt x="9" y="14"/>
                  </a:cubicBezTo>
                  <a:cubicBezTo>
                    <a:pt x="164" y="14"/>
                    <a:pt x="164" y="14"/>
                    <a:pt x="164" y="14"/>
                  </a:cubicBezTo>
                  <a:lnTo>
                    <a:pt x="164" y="16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6" name="Rectangle 907"/>
            <p:cNvSpPr>
              <a:spLocks noChangeArrowheads="1"/>
            </p:cNvSpPr>
            <p:nvPr/>
          </p:nvSpPr>
          <p:spPr bwMode="auto">
            <a:xfrm>
              <a:off x="351" y="944"/>
              <a:ext cx="17" cy="10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7" name="Rectangle 908"/>
            <p:cNvSpPr>
              <a:spLocks noChangeArrowheads="1"/>
            </p:cNvSpPr>
            <p:nvPr/>
          </p:nvSpPr>
          <p:spPr bwMode="auto">
            <a:xfrm>
              <a:off x="760" y="944"/>
              <a:ext cx="9" cy="10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8" name="Rectangle 909"/>
            <p:cNvSpPr>
              <a:spLocks noChangeArrowheads="1"/>
            </p:cNvSpPr>
            <p:nvPr/>
          </p:nvSpPr>
          <p:spPr bwMode="auto">
            <a:xfrm>
              <a:off x="799" y="944"/>
              <a:ext cx="9" cy="10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9" name="Rectangle 910"/>
            <p:cNvSpPr>
              <a:spLocks noChangeArrowheads="1"/>
            </p:cNvSpPr>
            <p:nvPr/>
          </p:nvSpPr>
          <p:spPr bwMode="auto">
            <a:xfrm>
              <a:off x="908" y="944"/>
              <a:ext cx="9" cy="10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0" name="Rectangle 911"/>
            <p:cNvSpPr>
              <a:spLocks noChangeArrowheads="1"/>
            </p:cNvSpPr>
            <p:nvPr/>
          </p:nvSpPr>
          <p:spPr bwMode="auto">
            <a:xfrm>
              <a:off x="943" y="944"/>
              <a:ext cx="8" cy="10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1" name="Oval 912"/>
            <p:cNvSpPr>
              <a:spLocks noChangeArrowheads="1"/>
            </p:cNvSpPr>
            <p:nvPr/>
          </p:nvSpPr>
          <p:spPr bwMode="auto">
            <a:xfrm>
              <a:off x="360" y="1014"/>
              <a:ext cx="52" cy="52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2" name="Rectangle 913"/>
            <p:cNvSpPr>
              <a:spLocks noChangeArrowheads="1"/>
            </p:cNvSpPr>
            <p:nvPr/>
          </p:nvSpPr>
          <p:spPr bwMode="auto">
            <a:xfrm>
              <a:off x="1021" y="1371"/>
              <a:ext cx="17" cy="269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3" name="Rectangle 914"/>
            <p:cNvSpPr>
              <a:spLocks noChangeArrowheads="1"/>
            </p:cNvSpPr>
            <p:nvPr/>
          </p:nvSpPr>
          <p:spPr bwMode="auto">
            <a:xfrm>
              <a:off x="1269" y="1371"/>
              <a:ext cx="17" cy="269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4" name="Rectangle 915"/>
            <p:cNvSpPr>
              <a:spLocks noChangeArrowheads="1"/>
            </p:cNvSpPr>
            <p:nvPr/>
          </p:nvSpPr>
          <p:spPr bwMode="auto">
            <a:xfrm>
              <a:off x="1030" y="1371"/>
              <a:ext cx="248" cy="5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5" name="Freeform 916"/>
            <p:cNvSpPr>
              <a:spLocks/>
            </p:cNvSpPr>
            <p:nvPr/>
          </p:nvSpPr>
          <p:spPr bwMode="auto">
            <a:xfrm>
              <a:off x="1030" y="1414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9 h 248"/>
                <a:gd name="T4" fmla="*/ 8 w 248"/>
                <a:gd name="T5" fmla="*/ 0 h 248"/>
                <a:gd name="T6" fmla="*/ 248 w 248"/>
                <a:gd name="T7" fmla="*/ 244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6" name="Freeform 917"/>
            <p:cNvSpPr>
              <a:spLocks/>
            </p:cNvSpPr>
            <p:nvPr/>
          </p:nvSpPr>
          <p:spPr bwMode="auto">
            <a:xfrm>
              <a:off x="1030" y="1414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44 h 248"/>
                <a:gd name="T4" fmla="*/ 239 w 248"/>
                <a:gd name="T5" fmla="*/ 0 h 248"/>
                <a:gd name="T6" fmla="*/ 248 w 248"/>
                <a:gd name="T7" fmla="*/ 9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7" name="Rectangle 918"/>
            <p:cNvSpPr>
              <a:spLocks noChangeArrowheads="1"/>
            </p:cNvSpPr>
            <p:nvPr/>
          </p:nvSpPr>
          <p:spPr bwMode="auto">
            <a:xfrm>
              <a:off x="1030" y="1649"/>
              <a:ext cx="248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8" name="Freeform 919"/>
            <p:cNvSpPr>
              <a:spLocks/>
            </p:cNvSpPr>
            <p:nvPr/>
          </p:nvSpPr>
          <p:spPr bwMode="auto">
            <a:xfrm>
              <a:off x="1030" y="1658"/>
              <a:ext cx="248" cy="244"/>
            </a:xfrm>
            <a:custGeom>
              <a:avLst/>
              <a:gdLst>
                <a:gd name="T0" fmla="*/ 239 w 248"/>
                <a:gd name="T1" fmla="*/ 244 h 244"/>
                <a:gd name="T2" fmla="*/ 0 w 248"/>
                <a:gd name="T3" fmla="*/ 4 h 244"/>
                <a:gd name="T4" fmla="*/ 8 w 248"/>
                <a:gd name="T5" fmla="*/ 0 h 244"/>
                <a:gd name="T6" fmla="*/ 248 w 248"/>
                <a:gd name="T7" fmla="*/ 239 h 244"/>
                <a:gd name="T8" fmla="*/ 239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239" y="244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9" name="Freeform 920"/>
            <p:cNvSpPr>
              <a:spLocks/>
            </p:cNvSpPr>
            <p:nvPr/>
          </p:nvSpPr>
          <p:spPr bwMode="auto">
            <a:xfrm>
              <a:off x="1030" y="1658"/>
              <a:ext cx="248" cy="244"/>
            </a:xfrm>
            <a:custGeom>
              <a:avLst/>
              <a:gdLst>
                <a:gd name="T0" fmla="*/ 8 w 248"/>
                <a:gd name="T1" fmla="*/ 244 h 244"/>
                <a:gd name="T2" fmla="*/ 0 w 248"/>
                <a:gd name="T3" fmla="*/ 239 h 244"/>
                <a:gd name="T4" fmla="*/ 239 w 248"/>
                <a:gd name="T5" fmla="*/ 0 h 244"/>
                <a:gd name="T6" fmla="*/ 248 w 248"/>
                <a:gd name="T7" fmla="*/ 4 h 244"/>
                <a:gd name="T8" fmla="*/ 8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8" y="244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0" name="Rectangle 921"/>
            <p:cNvSpPr>
              <a:spLocks noChangeArrowheads="1"/>
            </p:cNvSpPr>
            <p:nvPr/>
          </p:nvSpPr>
          <p:spPr bwMode="auto">
            <a:xfrm>
              <a:off x="1030" y="1893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1" name="Freeform 922"/>
            <p:cNvSpPr>
              <a:spLocks/>
            </p:cNvSpPr>
            <p:nvPr/>
          </p:nvSpPr>
          <p:spPr bwMode="auto">
            <a:xfrm>
              <a:off x="1030" y="1897"/>
              <a:ext cx="248" cy="244"/>
            </a:xfrm>
            <a:custGeom>
              <a:avLst/>
              <a:gdLst>
                <a:gd name="T0" fmla="*/ 239 w 248"/>
                <a:gd name="T1" fmla="*/ 244 h 244"/>
                <a:gd name="T2" fmla="*/ 0 w 248"/>
                <a:gd name="T3" fmla="*/ 5 h 244"/>
                <a:gd name="T4" fmla="*/ 8 w 248"/>
                <a:gd name="T5" fmla="*/ 0 h 244"/>
                <a:gd name="T6" fmla="*/ 248 w 248"/>
                <a:gd name="T7" fmla="*/ 240 h 244"/>
                <a:gd name="T8" fmla="*/ 239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239" y="244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48" y="240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2" name="Freeform 923"/>
            <p:cNvSpPr>
              <a:spLocks/>
            </p:cNvSpPr>
            <p:nvPr/>
          </p:nvSpPr>
          <p:spPr bwMode="auto">
            <a:xfrm>
              <a:off x="1030" y="1897"/>
              <a:ext cx="248" cy="244"/>
            </a:xfrm>
            <a:custGeom>
              <a:avLst/>
              <a:gdLst>
                <a:gd name="T0" fmla="*/ 8 w 248"/>
                <a:gd name="T1" fmla="*/ 244 h 244"/>
                <a:gd name="T2" fmla="*/ 0 w 248"/>
                <a:gd name="T3" fmla="*/ 240 h 244"/>
                <a:gd name="T4" fmla="*/ 239 w 248"/>
                <a:gd name="T5" fmla="*/ 0 h 244"/>
                <a:gd name="T6" fmla="*/ 248 w 248"/>
                <a:gd name="T7" fmla="*/ 5 h 244"/>
                <a:gd name="T8" fmla="*/ 8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8" y="244"/>
                  </a:moveTo>
                  <a:lnTo>
                    <a:pt x="0" y="240"/>
                  </a:lnTo>
                  <a:lnTo>
                    <a:pt x="239" y="0"/>
                  </a:lnTo>
                  <a:lnTo>
                    <a:pt x="248" y="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3" name="Rectangle 924"/>
            <p:cNvSpPr>
              <a:spLocks noChangeArrowheads="1"/>
            </p:cNvSpPr>
            <p:nvPr/>
          </p:nvSpPr>
          <p:spPr bwMode="auto">
            <a:xfrm>
              <a:off x="1030" y="2132"/>
              <a:ext cx="248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4" name="Freeform 925"/>
            <p:cNvSpPr>
              <a:spLocks/>
            </p:cNvSpPr>
            <p:nvPr/>
          </p:nvSpPr>
          <p:spPr bwMode="auto">
            <a:xfrm>
              <a:off x="1030" y="2137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4 h 248"/>
                <a:gd name="T4" fmla="*/ 8 w 248"/>
                <a:gd name="T5" fmla="*/ 0 h 248"/>
                <a:gd name="T6" fmla="*/ 248 w 248"/>
                <a:gd name="T7" fmla="*/ 239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5" name="Freeform 926"/>
            <p:cNvSpPr>
              <a:spLocks/>
            </p:cNvSpPr>
            <p:nvPr/>
          </p:nvSpPr>
          <p:spPr bwMode="auto">
            <a:xfrm>
              <a:off x="1030" y="2137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39 h 248"/>
                <a:gd name="T4" fmla="*/ 239 w 248"/>
                <a:gd name="T5" fmla="*/ 0 h 248"/>
                <a:gd name="T6" fmla="*/ 248 w 248"/>
                <a:gd name="T7" fmla="*/ 4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6" name="Rectangle 927"/>
            <p:cNvSpPr>
              <a:spLocks noChangeArrowheads="1"/>
            </p:cNvSpPr>
            <p:nvPr/>
          </p:nvSpPr>
          <p:spPr bwMode="auto">
            <a:xfrm>
              <a:off x="1030" y="2372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7" name="Freeform 928"/>
            <p:cNvSpPr>
              <a:spLocks/>
            </p:cNvSpPr>
            <p:nvPr/>
          </p:nvSpPr>
          <p:spPr bwMode="auto">
            <a:xfrm>
              <a:off x="1030" y="2376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9 h 248"/>
                <a:gd name="T4" fmla="*/ 8 w 248"/>
                <a:gd name="T5" fmla="*/ 0 h 248"/>
                <a:gd name="T6" fmla="*/ 248 w 248"/>
                <a:gd name="T7" fmla="*/ 239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8" name="Freeform 929"/>
            <p:cNvSpPr>
              <a:spLocks/>
            </p:cNvSpPr>
            <p:nvPr/>
          </p:nvSpPr>
          <p:spPr bwMode="auto">
            <a:xfrm>
              <a:off x="1030" y="2376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39 h 248"/>
                <a:gd name="T4" fmla="*/ 239 w 248"/>
                <a:gd name="T5" fmla="*/ 0 h 248"/>
                <a:gd name="T6" fmla="*/ 248 w 248"/>
                <a:gd name="T7" fmla="*/ 9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9" name="Rectangle 930"/>
            <p:cNvSpPr>
              <a:spLocks noChangeArrowheads="1"/>
            </p:cNvSpPr>
            <p:nvPr/>
          </p:nvSpPr>
          <p:spPr bwMode="auto">
            <a:xfrm>
              <a:off x="1030" y="2611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0" name="Freeform 931"/>
            <p:cNvSpPr>
              <a:spLocks/>
            </p:cNvSpPr>
            <p:nvPr/>
          </p:nvSpPr>
          <p:spPr bwMode="auto">
            <a:xfrm>
              <a:off x="1030" y="2615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9 h 248"/>
                <a:gd name="T4" fmla="*/ 8 w 248"/>
                <a:gd name="T5" fmla="*/ 0 h 248"/>
                <a:gd name="T6" fmla="*/ 248 w 248"/>
                <a:gd name="T7" fmla="*/ 244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1" name="Freeform 932"/>
            <p:cNvSpPr>
              <a:spLocks/>
            </p:cNvSpPr>
            <p:nvPr/>
          </p:nvSpPr>
          <p:spPr bwMode="auto">
            <a:xfrm>
              <a:off x="1030" y="2615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44 h 248"/>
                <a:gd name="T4" fmla="*/ 239 w 248"/>
                <a:gd name="T5" fmla="*/ 0 h 248"/>
                <a:gd name="T6" fmla="*/ 248 w 248"/>
                <a:gd name="T7" fmla="*/ 9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2" name="Rectangle 933"/>
            <p:cNvSpPr>
              <a:spLocks noChangeArrowheads="1"/>
            </p:cNvSpPr>
            <p:nvPr/>
          </p:nvSpPr>
          <p:spPr bwMode="auto">
            <a:xfrm>
              <a:off x="1030" y="2850"/>
              <a:ext cx="248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3" name="Freeform 934"/>
            <p:cNvSpPr>
              <a:spLocks/>
            </p:cNvSpPr>
            <p:nvPr/>
          </p:nvSpPr>
          <p:spPr bwMode="auto">
            <a:xfrm>
              <a:off x="1030" y="2859"/>
              <a:ext cx="248" cy="244"/>
            </a:xfrm>
            <a:custGeom>
              <a:avLst/>
              <a:gdLst>
                <a:gd name="T0" fmla="*/ 239 w 248"/>
                <a:gd name="T1" fmla="*/ 244 h 244"/>
                <a:gd name="T2" fmla="*/ 0 w 248"/>
                <a:gd name="T3" fmla="*/ 4 h 244"/>
                <a:gd name="T4" fmla="*/ 8 w 248"/>
                <a:gd name="T5" fmla="*/ 0 h 244"/>
                <a:gd name="T6" fmla="*/ 248 w 248"/>
                <a:gd name="T7" fmla="*/ 239 h 244"/>
                <a:gd name="T8" fmla="*/ 239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239" y="244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4" name="Freeform 935"/>
            <p:cNvSpPr>
              <a:spLocks/>
            </p:cNvSpPr>
            <p:nvPr/>
          </p:nvSpPr>
          <p:spPr bwMode="auto">
            <a:xfrm>
              <a:off x="1030" y="2859"/>
              <a:ext cx="248" cy="244"/>
            </a:xfrm>
            <a:custGeom>
              <a:avLst/>
              <a:gdLst>
                <a:gd name="T0" fmla="*/ 8 w 248"/>
                <a:gd name="T1" fmla="*/ 244 h 244"/>
                <a:gd name="T2" fmla="*/ 0 w 248"/>
                <a:gd name="T3" fmla="*/ 239 h 244"/>
                <a:gd name="T4" fmla="*/ 239 w 248"/>
                <a:gd name="T5" fmla="*/ 0 h 244"/>
                <a:gd name="T6" fmla="*/ 248 w 248"/>
                <a:gd name="T7" fmla="*/ 4 h 244"/>
                <a:gd name="T8" fmla="*/ 8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8" y="244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5" name="Rectangle 936"/>
            <p:cNvSpPr>
              <a:spLocks noChangeArrowheads="1"/>
            </p:cNvSpPr>
            <p:nvPr/>
          </p:nvSpPr>
          <p:spPr bwMode="auto">
            <a:xfrm>
              <a:off x="1030" y="3090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6" name="Freeform 937"/>
            <p:cNvSpPr>
              <a:spLocks/>
            </p:cNvSpPr>
            <p:nvPr/>
          </p:nvSpPr>
          <p:spPr bwMode="auto">
            <a:xfrm>
              <a:off x="1030" y="3098"/>
              <a:ext cx="248" cy="244"/>
            </a:xfrm>
            <a:custGeom>
              <a:avLst/>
              <a:gdLst>
                <a:gd name="T0" fmla="*/ 239 w 248"/>
                <a:gd name="T1" fmla="*/ 244 h 244"/>
                <a:gd name="T2" fmla="*/ 0 w 248"/>
                <a:gd name="T3" fmla="*/ 5 h 244"/>
                <a:gd name="T4" fmla="*/ 8 w 248"/>
                <a:gd name="T5" fmla="*/ 0 h 244"/>
                <a:gd name="T6" fmla="*/ 248 w 248"/>
                <a:gd name="T7" fmla="*/ 240 h 244"/>
                <a:gd name="T8" fmla="*/ 239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239" y="244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48" y="240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7" name="Freeform 938"/>
            <p:cNvSpPr>
              <a:spLocks/>
            </p:cNvSpPr>
            <p:nvPr/>
          </p:nvSpPr>
          <p:spPr bwMode="auto">
            <a:xfrm>
              <a:off x="1030" y="3098"/>
              <a:ext cx="248" cy="244"/>
            </a:xfrm>
            <a:custGeom>
              <a:avLst/>
              <a:gdLst>
                <a:gd name="T0" fmla="*/ 8 w 248"/>
                <a:gd name="T1" fmla="*/ 244 h 244"/>
                <a:gd name="T2" fmla="*/ 0 w 248"/>
                <a:gd name="T3" fmla="*/ 240 h 244"/>
                <a:gd name="T4" fmla="*/ 239 w 248"/>
                <a:gd name="T5" fmla="*/ 0 h 244"/>
                <a:gd name="T6" fmla="*/ 248 w 248"/>
                <a:gd name="T7" fmla="*/ 5 h 244"/>
                <a:gd name="T8" fmla="*/ 8 w 24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4">
                  <a:moveTo>
                    <a:pt x="8" y="244"/>
                  </a:moveTo>
                  <a:lnTo>
                    <a:pt x="0" y="240"/>
                  </a:lnTo>
                  <a:lnTo>
                    <a:pt x="239" y="0"/>
                  </a:lnTo>
                  <a:lnTo>
                    <a:pt x="248" y="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8" name="Rectangle 939"/>
            <p:cNvSpPr>
              <a:spLocks noChangeArrowheads="1"/>
            </p:cNvSpPr>
            <p:nvPr/>
          </p:nvSpPr>
          <p:spPr bwMode="auto">
            <a:xfrm>
              <a:off x="1030" y="3333"/>
              <a:ext cx="248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9" name="Freeform 940"/>
            <p:cNvSpPr>
              <a:spLocks/>
            </p:cNvSpPr>
            <p:nvPr/>
          </p:nvSpPr>
          <p:spPr bwMode="auto">
            <a:xfrm>
              <a:off x="1030" y="3338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4 h 248"/>
                <a:gd name="T4" fmla="*/ 8 w 248"/>
                <a:gd name="T5" fmla="*/ 0 h 248"/>
                <a:gd name="T6" fmla="*/ 248 w 248"/>
                <a:gd name="T7" fmla="*/ 239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0" name="Freeform 941"/>
            <p:cNvSpPr>
              <a:spLocks/>
            </p:cNvSpPr>
            <p:nvPr/>
          </p:nvSpPr>
          <p:spPr bwMode="auto">
            <a:xfrm>
              <a:off x="1030" y="3338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39 h 248"/>
                <a:gd name="T4" fmla="*/ 239 w 248"/>
                <a:gd name="T5" fmla="*/ 0 h 248"/>
                <a:gd name="T6" fmla="*/ 248 w 248"/>
                <a:gd name="T7" fmla="*/ 4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1" name="Rectangle 942"/>
            <p:cNvSpPr>
              <a:spLocks noChangeArrowheads="1"/>
            </p:cNvSpPr>
            <p:nvPr/>
          </p:nvSpPr>
          <p:spPr bwMode="auto">
            <a:xfrm>
              <a:off x="1030" y="3573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2" name="Freeform 943"/>
            <p:cNvSpPr>
              <a:spLocks/>
            </p:cNvSpPr>
            <p:nvPr/>
          </p:nvSpPr>
          <p:spPr bwMode="auto">
            <a:xfrm>
              <a:off x="1030" y="3577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9 h 248"/>
                <a:gd name="T4" fmla="*/ 8 w 248"/>
                <a:gd name="T5" fmla="*/ 0 h 248"/>
                <a:gd name="T6" fmla="*/ 248 w 248"/>
                <a:gd name="T7" fmla="*/ 239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3" name="Freeform 944"/>
            <p:cNvSpPr>
              <a:spLocks/>
            </p:cNvSpPr>
            <p:nvPr/>
          </p:nvSpPr>
          <p:spPr bwMode="auto">
            <a:xfrm>
              <a:off x="1030" y="3577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39 h 248"/>
                <a:gd name="T4" fmla="*/ 239 w 248"/>
                <a:gd name="T5" fmla="*/ 0 h 248"/>
                <a:gd name="T6" fmla="*/ 248 w 248"/>
                <a:gd name="T7" fmla="*/ 9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4" name="Rectangle 945"/>
            <p:cNvSpPr>
              <a:spLocks noChangeArrowheads="1"/>
            </p:cNvSpPr>
            <p:nvPr/>
          </p:nvSpPr>
          <p:spPr bwMode="auto">
            <a:xfrm>
              <a:off x="1030" y="3812"/>
              <a:ext cx="248" cy="1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5" name="Freeform 946"/>
            <p:cNvSpPr>
              <a:spLocks/>
            </p:cNvSpPr>
            <p:nvPr/>
          </p:nvSpPr>
          <p:spPr bwMode="auto">
            <a:xfrm>
              <a:off x="1030" y="3816"/>
              <a:ext cx="248" cy="248"/>
            </a:xfrm>
            <a:custGeom>
              <a:avLst/>
              <a:gdLst>
                <a:gd name="T0" fmla="*/ 239 w 248"/>
                <a:gd name="T1" fmla="*/ 248 h 248"/>
                <a:gd name="T2" fmla="*/ 0 w 248"/>
                <a:gd name="T3" fmla="*/ 9 h 248"/>
                <a:gd name="T4" fmla="*/ 8 w 248"/>
                <a:gd name="T5" fmla="*/ 0 h 248"/>
                <a:gd name="T6" fmla="*/ 248 w 248"/>
                <a:gd name="T7" fmla="*/ 244 h 248"/>
                <a:gd name="T8" fmla="*/ 239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6" name="Freeform 947"/>
            <p:cNvSpPr>
              <a:spLocks/>
            </p:cNvSpPr>
            <p:nvPr/>
          </p:nvSpPr>
          <p:spPr bwMode="auto">
            <a:xfrm>
              <a:off x="1030" y="3816"/>
              <a:ext cx="248" cy="248"/>
            </a:xfrm>
            <a:custGeom>
              <a:avLst/>
              <a:gdLst>
                <a:gd name="T0" fmla="*/ 8 w 248"/>
                <a:gd name="T1" fmla="*/ 248 h 248"/>
                <a:gd name="T2" fmla="*/ 0 w 248"/>
                <a:gd name="T3" fmla="*/ 244 h 248"/>
                <a:gd name="T4" fmla="*/ 239 w 248"/>
                <a:gd name="T5" fmla="*/ 0 h 248"/>
                <a:gd name="T6" fmla="*/ 248 w 248"/>
                <a:gd name="T7" fmla="*/ 9 h 248"/>
                <a:gd name="T8" fmla="*/ 8 w 2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7" name="Rectangle 948"/>
            <p:cNvSpPr>
              <a:spLocks noChangeArrowheads="1"/>
            </p:cNvSpPr>
            <p:nvPr/>
          </p:nvSpPr>
          <p:spPr bwMode="auto">
            <a:xfrm>
              <a:off x="1030" y="4051"/>
              <a:ext cx="248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8" name="Freeform 949"/>
            <p:cNvSpPr>
              <a:spLocks noEditPoints="1"/>
            </p:cNvSpPr>
            <p:nvPr/>
          </p:nvSpPr>
          <p:spPr bwMode="auto">
            <a:xfrm>
              <a:off x="934" y="4060"/>
              <a:ext cx="444" cy="100"/>
            </a:xfrm>
            <a:custGeom>
              <a:avLst/>
              <a:gdLst>
                <a:gd name="T0" fmla="*/ 444 w 444"/>
                <a:gd name="T1" fmla="*/ 100 h 100"/>
                <a:gd name="T2" fmla="*/ 0 w 444"/>
                <a:gd name="T3" fmla="*/ 100 h 100"/>
                <a:gd name="T4" fmla="*/ 39 w 444"/>
                <a:gd name="T5" fmla="*/ 0 h 100"/>
                <a:gd name="T6" fmla="*/ 400 w 444"/>
                <a:gd name="T7" fmla="*/ 0 h 100"/>
                <a:gd name="T8" fmla="*/ 444 w 444"/>
                <a:gd name="T9" fmla="*/ 100 h 100"/>
                <a:gd name="T10" fmla="*/ 22 w 444"/>
                <a:gd name="T11" fmla="*/ 83 h 100"/>
                <a:gd name="T12" fmla="*/ 418 w 444"/>
                <a:gd name="T13" fmla="*/ 83 h 100"/>
                <a:gd name="T14" fmla="*/ 387 w 444"/>
                <a:gd name="T15" fmla="*/ 17 h 100"/>
                <a:gd name="T16" fmla="*/ 52 w 444"/>
                <a:gd name="T17" fmla="*/ 17 h 100"/>
                <a:gd name="T18" fmla="*/ 22 w 444"/>
                <a:gd name="T19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100">
                  <a:moveTo>
                    <a:pt x="444" y="100"/>
                  </a:moveTo>
                  <a:lnTo>
                    <a:pt x="0" y="100"/>
                  </a:lnTo>
                  <a:lnTo>
                    <a:pt x="39" y="0"/>
                  </a:lnTo>
                  <a:lnTo>
                    <a:pt x="400" y="0"/>
                  </a:lnTo>
                  <a:lnTo>
                    <a:pt x="444" y="100"/>
                  </a:lnTo>
                  <a:close/>
                  <a:moveTo>
                    <a:pt x="22" y="83"/>
                  </a:moveTo>
                  <a:lnTo>
                    <a:pt x="418" y="83"/>
                  </a:lnTo>
                  <a:lnTo>
                    <a:pt x="387" y="17"/>
                  </a:lnTo>
                  <a:lnTo>
                    <a:pt x="52" y="17"/>
                  </a:lnTo>
                  <a:lnTo>
                    <a:pt x="22" y="83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9" name="Rectangle 950"/>
            <p:cNvSpPr>
              <a:spLocks noChangeArrowheads="1"/>
            </p:cNvSpPr>
            <p:nvPr/>
          </p:nvSpPr>
          <p:spPr bwMode="auto">
            <a:xfrm>
              <a:off x="795" y="4147"/>
              <a:ext cx="718" cy="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0" name="Rectangle 951"/>
            <p:cNvSpPr>
              <a:spLocks noChangeArrowheads="1"/>
            </p:cNvSpPr>
            <p:nvPr/>
          </p:nvSpPr>
          <p:spPr bwMode="auto">
            <a:xfrm>
              <a:off x="1004" y="4069"/>
              <a:ext cx="52" cy="8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1" name="Rectangle 952"/>
            <p:cNvSpPr>
              <a:spLocks noChangeArrowheads="1"/>
            </p:cNvSpPr>
            <p:nvPr/>
          </p:nvSpPr>
          <p:spPr bwMode="auto">
            <a:xfrm>
              <a:off x="795" y="4151"/>
              <a:ext cx="52" cy="5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2" name="Rectangle 953"/>
            <p:cNvSpPr>
              <a:spLocks noChangeArrowheads="1"/>
            </p:cNvSpPr>
            <p:nvPr/>
          </p:nvSpPr>
          <p:spPr bwMode="auto">
            <a:xfrm>
              <a:off x="1461" y="4151"/>
              <a:ext cx="52" cy="5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3" name="Rectangle 954"/>
            <p:cNvSpPr>
              <a:spLocks noChangeArrowheads="1"/>
            </p:cNvSpPr>
            <p:nvPr/>
          </p:nvSpPr>
          <p:spPr bwMode="auto">
            <a:xfrm>
              <a:off x="1247" y="4069"/>
              <a:ext cx="53" cy="87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4" name="Rectangle 955"/>
            <p:cNvSpPr>
              <a:spLocks noChangeArrowheads="1"/>
            </p:cNvSpPr>
            <p:nvPr/>
          </p:nvSpPr>
          <p:spPr bwMode="auto">
            <a:xfrm>
              <a:off x="1030" y="4099"/>
              <a:ext cx="243" cy="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5" name="Rectangle 956"/>
            <p:cNvSpPr>
              <a:spLocks noChangeArrowheads="1"/>
            </p:cNvSpPr>
            <p:nvPr/>
          </p:nvSpPr>
          <p:spPr bwMode="auto">
            <a:xfrm>
              <a:off x="795" y="4199"/>
              <a:ext cx="718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6" name="Rectangle 957"/>
            <p:cNvSpPr>
              <a:spLocks noChangeArrowheads="1"/>
            </p:cNvSpPr>
            <p:nvPr/>
          </p:nvSpPr>
          <p:spPr bwMode="auto">
            <a:xfrm>
              <a:off x="1112" y="1397"/>
              <a:ext cx="9" cy="275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7" name="Rectangle 958"/>
            <p:cNvSpPr>
              <a:spLocks noChangeArrowheads="1"/>
            </p:cNvSpPr>
            <p:nvPr/>
          </p:nvSpPr>
          <p:spPr bwMode="auto">
            <a:xfrm>
              <a:off x="1191" y="1397"/>
              <a:ext cx="8" cy="275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8" name="Rectangle 959"/>
            <p:cNvSpPr>
              <a:spLocks noChangeArrowheads="1"/>
            </p:cNvSpPr>
            <p:nvPr/>
          </p:nvSpPr>
          <p:spPr bwMode="auto">
            <a:xfrm>
              <a:off x="1051" y="1419"/>
              <a:ext cx="9" cy="7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9" name="Rectangle 960"/>
            <p:cNvSpPr>
              <a:spLocks noChangeArrowheads="1"/>
            </p:cNvSpPr>
            <p:nvPr/>
          </p:nvSpPr>
          <p:spPr bwMode="auto">
            <a:xfrm>
              <a:off x="1147" y="1419"/>
              <a:ext cx="9" cy="7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0" name="Rectangle 961"/>
            <p:cNvSpPr>
              <a:spLocks noChangeArrowheads="1"/>
            </p:cNvSpPr>
            <p:nvPr/>
          </p:nvSpPr>
          <p:spPr bwMode="auto">
            <a:xfrm>
              <a:off x="1056" y="1449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1" name="Rectangle 962"/>
            <p:cNvSpPr>
              <a:spLocks noChangeArrowheads="1"/>
            </p:cNvSpPr>
            <p:nvPr/>
          </p:nvSpPr>
          <p:spPr bwMode="auto">
            <a:xfrm>
              <a:off x="1056" y="2102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2" name="Rectangle 963"/>
            <p:cNvSpPr>
              <a:spLocks noChangeArrowheads="1"/>
            </p:cNvSpPr>
            <p:nvPr/>
          </p:nvSpPr>
          <p:spPr bwMode="auto">
            <a:xfrm>
              <a:off x="1056" y="2028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3" name="Rectangle 964"/>
            <p:cNvSpPr>
              <a:spLocks noChangeArrowheads="1"/>
            </p:cNvSpPr>
            <p:nvPr/>
          </p:nvSpPr>
          <p:spPr bwMode="auto">
            <a:xfrm>
              <a:off x="1056" y="1958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4" name="Rectangle 965"/>
            <p:cNvSpPr>
              <a:spLocks noChangeArrowheads="1"/>
            </p:cNvSpPr>
            <p:nvPr/>
          </p:nvSpPr>
          <p:spPr bwMode="auto">
            <a:xfrm>
              <a:off x="1056" y="1884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5" name="Rectangle 966"/>
            <p:cNvSpPr>
              <a:spLocks noChangeArrowheads="1"/>
            </p:cNvSpPr>
            <p:nvPr/>
          </p:nvSpPr>
          <p:spPr bwMode="auto">
            <a:xfrm>
              <a:off x="1056" y="1810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6" name="Rectangle 967"/>
            <p:cNvSpPr>
              <a:spLocks noChangeArrowheads="1"/>
            </p:cNvSpPr>
            <p:nvPr/>
          </p:nvSpPr>
          <p:spPr bwMode="auto">
            <a:xfrm>
              <a:off x="1056" y="1741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7" name="Rectangle 968"/>
            <p:cNvSpPr>
              <a:spLocks noChangeArrowheads="1"/>
            </p:cNvSpPr>
            <p:nvPr/>
          </p:nvSpPr>
          <p:spPr bwMode="auto">
            <a:xfrm>
              <a:off x="1056" y="1667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8" name="Rectangle 969"/>
            <p:cNvSpPr>
              <a:spLocks noChangeArrowheads="1"/>
            </p:cNvSpPr>
            <p:nvPr/>
          </p:nvSpPr>
          <p:spPr bwMode="auto">
            <a:xfrm>
              <a:off x="1056" y="1593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9" name="Rectangle 970"/>
            <p:cNvSpPr>
              <a:spLocks noChangeArrowheads="1"/>
            </p:cNvSpPr>
            <p:nvPr/>
          </p:nvSpPr>
          <p:spPr bwMode="auto">
            <a:xfrm>
              <a:off x="1056" y="1523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0" name="Rectangle 971"/>
            <p:cNvSpPr>
              <a:spLocks noChangeArrowheads="1"/>
            </p:cNvSpPr>
            <p:nvPr/>
          </p:nvSpPr>
          <p:spPr bwMode="auto">
            <a:xfrm>
              <a:off x="1051" y="2859"/>
              <a:ext cx="9" cy="7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1" name="Rectangle 972"/>
            <p:cNvSpPr>
              <a:spLocks noChangeArrowheads="1"/>
            </p:cNvSpPr>
            <p:nvPr/>
          </p:nvSpPr>
          <p:spPr bwMode="auto">
            <a:xfrm>
              <a:off x="1147" y="2859"/>
              <a:ext cx="9" cy="72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2" name="Rectangle 973"/>
            <p:cNvSpPr>
              <a:spLocks noChangeArrowheads="1"/>
            </p:cNvSpPr>
            <p:nvPr/>
          </p:nvSpPr>
          <p:spPr bwMode="auto">
            <a:xfrm>
              <a:off x="1056" y="2889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3" name="Rectangle 974"/>
            <p:cNvSpPr>
              <a:spLocks noChangeArrowheads="1"/>
            </p:cNvSpPr>
            <p:nvPr/>
          </p:nvSpPr>
          <p:spPr bwMode="auto">
            <a:xfrm>
              <a:off x="1056" y="3542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4" name="Rectangle 975"/>
            <p:cNvSpPr>
              <a:spLocks noChangeArrowheads="1"/>
            </p:cNvSpPr>
            <p:nvPr/>
          </p:nvSpPr>
          <p:spPr bwMode="auto">
            <a:xfrm>
              <a:off x="1056" y="3468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5" name="Rectangle 976"/>
            <p:cNvSpPr>
              <a:spLocks noChangeArrowheads="1"/>
            </p:cNvSpPr>
            <p:nvPr/>
          </p:nvSpPr>
          <p:spPr bwMode="auto">
            <a:xfrm>
              <a:off x="1056" y="3399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6" name="Rectangle 977"/>
            <p:cNvSpPr>
              <a:spLocks noChangeArrowheads="1"/>
            </p:cNvSpPr>
            <p:nvPr/>
          </p:nvSpPr>
          <p:spPr bwMode="auto">
            <a:xfrm>
              <a:off x="1056" y="3325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7" name="Rectangle 978"/>
            <p:cNvSpPr>
              <a:spLocks noChangeArrowheads="1"/>
            </p:cNvSpPr>
            <p:nvPr/>
          </p:nvSpPr>
          <p:spPr bwMode="auto">
            <a:xfrm>
              <a:off x="1056" y="3251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8" name="Rectangle 979"/>
            <p:cNvSpPr>
              <a:spLocks noChangeArrowheads="1"/>
            </p:cNvSpPr>
            <p:nvPr/>
          </p:nvSpPr>
          <p:spPr bwMode="auto">
            <a:xfrm>
              <a:off x="1056" y="3181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9" name="Rectangle 980"/>
            <p:cNvSpPr>
              <a:spLocks noChangeArrowheads="1"/>
            </p:cNvSpPr>
            <p:nvPr/>
          </p:nvSpPr>
          <p:spPr bwMode="auto">
            <a:xfrm>
              <a:off x="1056" y="3107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0" name="Rectangle 981"/>
            <p:cNvSpPr>
              <a:spLocks noChangeArrowheads="1"/>
            </p:cNvSpPr>
            <p:nvPr/>
          </p:nvSpPr>
          <p:spPr bwMode="auto">
            <a:xfrm>
              <a:off x="1056" y="3037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1" name="Rectangle 982"/>
            <p:cNvSpPr>
              <a:spLocks noChangeArrowheads="1"/>
            </p:cNvSpPr>
            <p:nvPr/>
          </p:nvSpPr>
          <p:spPr bwMode="auto">
            <a:xfrm>
              <a:off x="1056" y="2963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2" name="Rectangle 983"/>
            <p:cNvSpPr>
              <a:spLocks noChangeArrowheads="1"/>
            </p:cNvSpPr>
            <p:nvPr/>
          </p:nvSpPr>
          <p:spPr bwMode="auto">
            <a:xfrm>
              <a:off x="1152" y="2141"/>
              <a:ext cx="8" cy="7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3" name="Rectangle 984"/>
            <p:cNvSpPr>
              <a:spLocks noChangeArrowheads="1"/>
            </p:cNvSpPr>
            <p:nvPr/>
          </p:nvSpPr>
          <p:spPr bwMode="auto">
            <a:xfrm>
              <a:off x="1247" y="2141"/>
              <a:ext cx="9" cy="71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4" name="Rectangle 985"/>
            <p:cNvSpPr>
              <a:spLocks noChangeArrowheads="1"/>
            </p:cNvSpPr>
            <p:nvPr/>
          </p:nvSpPr>
          <p:spPr bwMode="auto">
            <a:xfrm>
              <a:off x="1156" y="2171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5" name="Rectangle 986"/>
            <p:cNvSpPr>
              <a:spLocks noChangeArrowheads="1"/>
            </p:cNvSpPr>
            <p:nvPr/>
          </p:nvSpPr>
          <p:spPr bwMode="auto">
            <a:xfrm>
              <a:off x="1156" y="2820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6" name="Rectangle 987"/>
            <p:cNvSpPr>
              <a:spLocks noChangeArrowheads="1"/>
            </p:cNvSpPr>
            <p:nvPr/>
          </p:nvSpPr>
          <p:spPr bwMode="auto">
            <a:xfrm>
              <a:off x="1156" y="2750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7" name="Rectangle 988"/>
            <p:cNvSpPr>
              <a:spLocks noChangeArrowheads="1"/>
            </p:cNvSpPr>
            <p:nvPr/>
          </p:nvSpPr>
          <p:spPr bwMode="auto">
            <a:xfrm>
              <a:off x="1156" y="2676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8" name="Rectangle 989"/>
            <p:cNvSpPr>
              <a:spLocks noChangeArrowheads="1"/>
            </p:cNvSpPr>
            <p:nvPr/>
          </p:nvSpPr>
          <p:spPr bwMode="auto">
            <a:xfrm>
              <a:off x="1156" y="2602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9" name="Rectangle 990"/>
            <p:cNvSpPr>
              <a:spLocks noChangeArrowheads="1"/>
            </p:cNvSpPr>
            <p:nvPr/>
          </p:nvSpPr>
          <p:spPr bwMode="auto">
            <a:xfrm>
              <a:off x="1156" y="2533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0" name="Rectangle 991"/>
            <p:cNvSpPr>
              <a:spLocks noChangeArrowheads="1"/>
            </p:cNvSpPr>
            <p:nvPr/>
          </p:nvSpPr>
          <p:spPr bwMode="auto">
            <a:xfrm>
              <a:off x="1156" y="2459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1" name="Rectangle 992"/>
            <p:cNvSpPr>
              <a:spLocks noChangeArrowheads="1"/>
            </p:cNvSpPr>
            <p:nvPr/>
          </p:nvSpPr>
          <p:spPr bwMode="auto">
            <a:xfrm>
              <a:off x="1156" y="2389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2" name="Rectangle 993"/>
            <p:cNvSpPr>
              <a:spLocks noChangeArrowheads="1"/>
            </p:cNvSpPr>
            <p:nvPr/>
          </p:nvSpPr>
          <p:spPr bwMode="auto">
            <a:xfrm>
              <a:off x="1156" y="2315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3" name="Rectangle 994"/>
            <p:cNvSpPr>
              <a:spLocks noChangeArrowheads="1"/>
            </p:cNvSpPr>
            <p:nvPr/>
          </p:nvSpPr>
          <p:spPr bwMode="auto">
            <a:xfrm>
              <a:off x="1156" y="2241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4" name="Rectangle 995"/>
            <p:cNvSpPr>
              <a:spLocks noChangeArrowheads="1"/>
            </p:cNvSpPr>
            <p:nvPr/>
          </p:nvSpPr>
          <p:spPr bwMode="auto">
            <a:xfrm>
              <a:off x="1152" y="3581"/>
              <a:ext cx="8" cy="56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5" name="Rectangle 996"/>
            <p:cNvSpPr>
              <a:spLocks noChangeArrowheads="1"/>
            </p:cNvSpPr>
            <p:nvPr/>
          </p:nvSpPr>
          <p:spPr bwMode="auto">
            <a:xfrm>
              <a:off x="1247" y="3581"/>
              <a:ext cx="9" cy="56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6" name="Rectangle 997"/>
            <p:cNvSpPr>
              <a:spLocks noChangeArrowheads="1"/>
            </p:cNvSpPr>
            <p:nvPr/>
          </p:nvSpPr>
          <p:spPr bwMode="auto">
            <a:xfrm>
              <a:off x="1156" y="4108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7" name="Rectangle 998"/>
            <p:cNvSpPr>
              <a:spLocks noChangeArrowheads="1"/>
            </p:cNvSpPr>
            <p:nvPr/>
          </p:nvSpPr>
          <p:spPr bwMode="auto">
            <a:xfrm>
              <a:off x="1156" y="4038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8" name="Rectangle 999"/>
            <p:cNvSpPr>
              <a:spLocks noChangeArrowheads="1"/>
            </p:cNvSpPr>
            <p:nvPr/>
          </p:nvSpPr>
          <p:spPr bwMode="auto">
            <a:xfrm>
              <a:off x="1156" y="3964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9" name="Rectangle 1000"/>
            <p:cNvSpPr>
              <a:spLocks noChangeArrowheads="1"/>
            </p:cNvSpPr>
            <p:nvPr/>
          </p:nvSpPr>
          <p:spPr bwMode="auto">
            <a:xfrm>
              <a:off x="1156" y="3890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0" name="Rectangle 1001"/>
            <p:cNvSpPr>
              <a:spLocks noChangeArrowheads="1"/>
            </p:cNvSpPr>
            <p:nvPr/>
          </p:nvSpPr>
          <p:spPr bwMode="auto">
            <a:xfrm>
              <a:off x="1156" y="3821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1" name="Rectangle 1002"/>
            <p:cNvSpPr>
              <a:spLocks noChangeArrowheads="1"/>
            </p:cNvSpPr>
            <p:nvPr/>
          </p:nvSpPr>
          <p:spPr bwMode="auto">
            <a:xfrm>
              <a:off x="1156" y="3747"/>
              <a:ext cx="96" cy="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2" name="Rectangle 1003"/>
            <p:cNvSpPr>
              <a:spLocks noChangeArrowheads="1"/>
            </p:cNvSpPr>
            <p:nvPr/>
          </p:nvSpPr>
          <p:spPr bwMode="auto">
            <a:xfrm>
              <a:off x="1156" y="3677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3" name="Rectangle 1004"/>
            <p:cNvSpPr>
              <a:spLocks noChangeArrowheads="1"/>
            </p:cNvSpPr>
            <p:nvPr/>
          </p:nvSpPr>
          <p:spPr bwMode="auto">
            <a:xfrm>
              <a:off x="1156" y="3603"/>
              <a:ext cx="96" cy="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4" name="Freeform 1005"/>
            <p:cNvSpPr>
              <a:spLocks/>
            </p:cNvSpPr>
            <p:nvPr/>
          </p:nvSpPr>
          <p:spPr bwMode="auto">
            <a:xfrm>
              <a:off x="969" y="2023"/>
              <a:ext cx="378" cy="31"/>
            </a:xfrm>
            <a:custGeom>
              <a:avLst/>
              <a:gdLst>
                <a:gd name="T0" fmla="*/ 374 w 378"/>
                <a:gd name="T1" fmla="*/ 31 h 31"/>
                <a:gd name="T2" fmla="*/ 4 w 378"/>
                <a:gd name="T3" fmla="*/ 31 h 31"/>
                <a:gd name="T4" fmla="*/ 0 w 378"/>
                <a:gd name="T5" fmla="*/ 0 h 31"/>
                <a:gd name="T6" fmla="*/ 378 w 378"/>
                <a:gd name="T7" fmla="*/ 0 h 31"/>
                <a:gd name="T8" fmla="*/ 374 w 378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1">
                  <a:moveTo>
                    <a:pt x="374" y="31"/>
                  </a:moveTo>
                  <a:lnTo>
                    <a:pt x="4" y="3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4" y="3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5" name="Freeform 1006"/>
            <p:cNvSpPr>
              <a:spLocks noEditPoints="1"/>
            </p:cNvSpPr>
            <p:nvPr/>
          </p:nvSpPr>
          <p:spPr bwMode="auto">
            <a:xfrm>
              <a:off x="917" y="1949"/>
              <a:ext cx="474" cy="109"/>
            </a:xfrm>
            <a:custGeom>
              <a:avLst/>
              <a:gdLst>
                <a:gd name="T0" fmla="*/ 430 w 474"/>
                <a:gd name="T1" fmla="*/ 109 h 109"/>
                <a:gd name="T2" fmla="*/ 52 w 474"/>
                <a:gd name="T3" fmla="*/ 109 h 109"/>
                <a:gd name="T4" fmla="*/ 0 w 474"/>
                <a:gd name="T5" fmla="*/ 0 h 109"/>
                <a:gd name="T6" fmla="*/ 474 w 474"/>
                <a:gd name="T7" fmla="*/ 0 h 109"/>
                <a:gd name="T8" fmla="*/ 430 w 474"/>
                <a:gd name="T9" fmla="*/ 109 h 109"/>
                <a:gd name="T10" fmla="*/ 61 w 474"/>
                <a:gd name="T11" fmla="*/ 92 h 109"/>
                <a:gd name="T12" fmla="*/ 417 w 474"/>
                <a:gd name="T13" fmla="*/ 92 h 109"/>
                <a:gd name="T14" fmla="*/ 448 w 474"/>
                <a:gd name="T15" fmla="*/ 18 h 109"/>
                <a:gd name="T16" fmla="*/ 26 w 474"/>
                <a:gd name="T17" fmla="*/ 18 h 109"/>
                <a:gd name="T18" fmla="*/ 61 w 474"/>
                <a:gd name="T19" fmla="*/ 9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109">
                  <a:moveTo>
                    <a:pt x="430" y="109"/>
                  </a:moveTo>
                  <a:lnTo>
                    <a:pt x="52" y="109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30" y="109"/>
                  </a:lnTo>
                  <a:close/>
                  <a:moveTo>
                    <a:pt x="61" y="92"/>
                  </a:moveTo>
                  <a:lnTo>
                    <a:pt x="417" y="92"/>
                  </a:lnTo>
                  <a:lnTo>
                    <a:pt x="448" y="18"/>
                  </a:lnTo>
                  <a:lnTo>
                    <a:pt x="26" y="18"/>
                  </a:lnTo>
                  <a:lnTo>
                    <a:pt x="61" y="9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6" name="Freeform 1007"/>
            <p:cNvSpPr>
              <a:spLocks/>
            </p:cNvSpPr>
            <p:nvPr/>
          </p:nvSpPr>
          <p:spPr bwMode="auto">
            <a:xfrm>
              <a:off x="1004" y="1954"/>
              <a:ext cx="39" cy="91"/>
            </a:xfrm>
            <a:custGeom>
              <a:avLst/>
              <a:gdLst>
                <a:gd name="T0" fmla="*/ 30 w 39"/>
                <a:gd name="T1" fmla="*/ 91 h 91"/>
                <a:gd name="T2" fmla="*/ 0 w 39"/>
                <a:gd name="T3" fmla="*/ 4 h 91"/>
                <a:gd name="T4" fmla="*/ 8 w 39"/>
                <a:gd name="T5" fmla="*/ 0 h 91"/>
                <a:gd name="T6" fmla="*/ 39 w 39"/>
                <a:gd name="T7" fmla="*/ 87 h 91"/>
                <a:gd name="T8" fmla="*/ 30 w 39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1">
                  <a:moveTo>
                    <a:pt x="30" y="91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39" y="87"/>
                  </a:lnTo>
                  <a:lnTo>
                    <a:pt x="30" y="9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7" name="Freeform 1008"/>
            <p:cNvSpPr>
              <a:spLocks/>
            </p:cNvSpPr>
            <p:nvPr/>
          </p:nvSpPr>
          <p:spPr bwMode="auto">
            <a:xfrm>
              <a:off x="1278" y="1958"/>
              <a:ext cx="26" cy="83"/>
            </a:xfrm>
            <a:custGeom>
              <a:avLst/>
              <a:gdLst>
                <a:gd name="T0" fmla="*/ 8 w 26"/>
                <a:gd name="T1" fmla="*/ 83 h 83"/>
                <a:gd name="T2" fmla="*/ 0 w 26"/>
                <a:gd name="T3" fmla="*/ 79 h 83"/>
                <a:gd name="T4" fmla="*/ 17 w 26"/>
                <a:gd name="T5" fmla="*/ 0 h 83"/>
                <a:gd name="T6" fmla="*/ 26 w 26"/>
                <a:gd name="T7" fmla="*/ 5 h 83"/>
                <a:gd name="T8" fmla="*/ 8 w 2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83">
                  <a:moveTo>
                    <a:pt x="8" y="83"/>
                  </a:moveTo>
                  <a:lnTo>
                    <a:pt x="0" y="79"/>
                  </a:lnTo>
                  <a:lnTo>
                    <a:pt x="17" y="0"/>
                  </a:lnTo>
                  <a:lnTo>
                    <a:pt x="26" y="5"/>
                  </a:lnTo>
                  <a:lnTo>
                    <a:pt x="8" y="83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8" name="Freeform 1009"/>
            <p:cNvSpPr>
              <a:spLocks/>
            </p:cNvSpPr>
            <p:nvPr/>
          </p:nvSpPr>
          <p:spPr bwMode="auto">
            <a:xfrm>
              <a:off x="1191" y="1958"/>
              <a:ext cx="26" cy="79"/>
            </a:xfrm>
            <a:custGeom>
              <a:avLst/>
              <a:gdLst>
                <a:gd name="T0" fmla="*/ 8 w 26"/>
                <a:gd name="T1" fmla="*/ 79 h 79"/>
                <a:gd name="T2" fmla="*/ 0 w 26"/>
                <a:gd name="T3" fmla="*/ 74 h 79"/>
                <a:gd name="T4" fmla="*/ 17 w 26"/>
                <a:gd name="T5" fmla="*/ 0 h 79"/>
                <a:gd name="T6" fmla="*/ 26 w 26"/>
                <a:gd name="T7" fmla="*/ 0 h 79"/>
                <a:gd name="T8" fmla="*/ 8 w 26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8" y="79"/>
                  </a:moveTo>
                  <a:lnTo>
                    <a:pt x="0" y="7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8" y="7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4" name="Freeform 1011"/>
          <p:cNvSpPr>
            <a:spLocks/>
          </p:cNvSpPr>
          <p:nvPr/>
        </p:nvSpPr>
        <p:spPr bwMode="auto">
          <a:xfrm>
            <a:off x="1724026" y="3101976"/>
            <a:ext cx="55563" cy="123825"/>
          </a:xfrm>
          <a:custGeom>
            <a:avLst/>
            <a:gdLst>
              <a:gd name="T0" fmla="*/ 26 w 35"/>
              <a:gd name="T1" fmla="*/ 78 h 78"/>
              <a:gd name="T2" fmla="*/ 0 w 35"/>
              <a:gd name="T3" fmla="*/ 4 h 78"/>
              <a:gd name="T4" fmla="*/ 9 w 35"/>
              <a:gd name="T5" fmla="*/ 0 h 78"/>
              <a:gd name="T6" fmla="*/ 35 w 35"/>
              <a:gd name="T7" fmla="*/ 74 h 78"/>
              <a:gd name="T8" fmla="*/ 26 w 35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78">
                <a:moveTo>
                  <a:pt x="26" y="78"/>
                </a:moveTo>
                <a:lnTo>
                  <a:pt x="0" y="4"/>
                </a:lnTo>
                <a:lnTo>
                  <a:pt x="9" y="0"/>
                </a:lnTo>
                <a:lnTo>
                  <a:pt x="35" y="74"/>
                </a:lnTo>
                <a:lnTo>
                  <a:pt x="26" y="78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5" name="Rectangle 1012"/>
          <p:cNvSpPr>
            <a:spLocks noChangeArrowheads="1"/>
          </p:cNvSpPr>
          <p:nvPr/>
        </p:nvSpPr>
        <p:spPr bwMode="auto">
          <a:xfrm>
            <a:off x="1455738" y="3060701"/>
            <a:ext cx="752475" cy="127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6" name="Freeform 1013"/>
          <p:cNvSpPr>
            <a:spLocks noEditPoints="1"/>
          </p:cNvSpPr>
          <p:nvPr/>
        </p:nvSpPr>
        <p:spPr bwMode="auto">
          <a:xfrm>
            <a:off x="1565276" y="3246438"/>
            <a:ext cx="531813" cy="111125"/>
          </a:xfrm>
          <a:custGeom>
            <a:avLst/>
            <a:gdLst>
              <a:gd name="T0" fmla="*/ 335 w 335"/>
              <a:gd name="T1" fmla="*/ 70 h 70"/>
              <a:gd name="T2" fmla="*/ 0 w 335"/>
              <a:gd name="T3" fmla="*/ 70 h 70"/>
              <a:gd name="T4" fmla="*/ 0 w 335"/>
              <a:gd name="T5" fmla="*/ 0 h 70"/>
              <a:gd name="T6" fmla="*/ 335 w 335"/>
              <a:gd name="T7" fmla="*/ 0 h 70"/>
              <a:gd name="T8" fmla="*/ 335 w 335"/>
              <a:gd name="T9" fmla="*/ 70 h 70"/>
              <a:gd name="T10" fmla="*/ 9 w 335"/>
              <a:gd name="T11" fmla="*/ 61 h 70"/>
              <a:gd name="T12" fmla="*/ 327 w 335"/>
              <a:gd name="T13" fmla="*/ 61 h 70"/>
              <a:gd name="T14" fmla="*/ 327 w 335"/>
              <a:gd name="T15" fmla="*/ 9 h 70"/>
              <a:gd name="T16" fmla="*/ 9 w 335"/>
              <a:gd name="T17" fmla="*/ 9 h 70"/>
              <a:gd name="T18" fmla="*/ 9 w 335"/>
              <a:gd name="T19" fmla="*/ 6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" h="70">
                <a:moveTo>
                  <a:pt x="335" y="70"/>
                </a:moveTo>
                <a:lnTo>
                  <a:pt x="0" y="70"/>
                </a:lnTo>
                <a:lnTo>
                  <a:pt x="0" y="0"/>
                </a:lnTo>
                <a:lnTo>
                  <a:pt x="335" y="0"/>
                </a:lnTo>
                <a:lnTo>
                  <a:pt x="335" y="70"/>
                </a:lnTo>
                <a:close/>
                <a:moveTo>
                  <a:pt x="9" y="61"/>
                </a:moveTo>
                <a:lnTo>
                  <a:pt x="327" y="61"/>
                </a:lnTo>
                <a:lnTo>
                  <a:pt x="327" y="9"/>
                </a:lnTo>
                <a:lnTo>
                  <a:pt x="9" y="9"/>
                </a:lnTo>
                <a:lnTo>
                  <a:pt x="9" y="6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7" name="Freeform 1014"/>
          <p:cNvSpPr>
            <a:spLocks/>
          </p:cNvSpPr>
          <p:nvPr/>
        </p:nvSpPr>
        <p:spPr bwMode="auto">
          <a:xfrm>
            <a:off x="604838" y="249238"/>
            <a:ext cx="1189038" cy="1408113"/>
          </a:xfrm>
          <a:custGeom>
            <a:avLst/>
            <a:gdLst>
              <a:gd name="T0" fmla="*/ 9 w 749"/>
              <a:gd name="T1" fmla="*/ 887 h 887"/>
              <a:gd name="T2" fmla="*/ 0 w 749"/>
              <a:gd name="T3" fmla="*/ 879 h 887"/>
              <a:gd name="T4" fmla="*/ 744 w 749"/>
              <a:gd name="T5" fmla="*/ 0 h 887"/>
              <a:gd name="T6" fmla="*/ 749 w 749"/>
              <a:gd name="T7" fmla="*/ 8 h 887"/>
              <a:gd name="T8" fmla="*/ 9 w 749"/>
              <a:gd name="T9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887">
                <a:moveTo>
                  <a:pt x="9" y="887"/>
                </a:moveTo>
                <a:lnTo>
                  <a:pt x="0" y="879"/>
                </a:lnTo>
                <a:lnTo>
                  <a:pt x="744" y="0"/>
                </a:lnTo>
                <a:lnTo>
                  <a:pt x="749" y="8"/>
                </a:lnTo>
                <a:lnTo>
                  <a:pt x="9" y="887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8" name="Freeform 1015"/>
          <p:cNvSpPr>
            <a:spLocks/>
          </p:cNvSpPr>
          <p:nvPr/>
        </p:nvSpPr>
        <p:spPr bwMode="auto">
          <a:xfrm>
            <a:off x="915988" y="249238"/>
            <a:ext cx="877888" cy="1339850"/>
          </a:xfrm>
          <a:custGeom>
            <a:avLst/>
            <a:gdLst>
              <a:gd name="T0" fmla="*/ 5 w 553"/>
              <a:gd name="T1" fmla="*/ 844 h 844"/>
              <a:gd name="T2" fmla="*/ 0 w 553"/>
              <a:gd name="T3" fmla="*/ 840 h 844"/>
              <a:gd name="T4" fmla="*/ 548 w 553"/>
              <a:gd name="T5" fmla="*/ 0 h 844"/>
              <a:gd name="T6" fmla="*/ 553 w 553"/>
              <a:gd name="T7" fmla="*/ 8 h 844"/>
              <a:gd name="T8" fmla="*/ 5 w 553"/>
              <a:gd name="T9" fmla="*/ 844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844">
                <a:moveTo>
                  <a:pt x="5" y="844"/>
                </a:moveTo>
                <a:lnTo>
                  <a:pt x="0" y="840"/>
                </a:lnTo>
                <a:lnTo>
                  <a:pt x="548" y="0"/>
                </a:lnTo>
                <a:lnTo>
                  <a:pt x="553" y="8"/>
                </a:lnTo>
                <a:lnTo>
                  <a:pt x="5" y="844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" name="Freeform 1016"/>
          <p:cNvSpPr>
            <a:spLocks/>
          </p:cNvSpPr>
          <p:nvPr/>
        </p:nvSpPr>
        <p:spPr bwMode="auto">
          <a:xfrm>
            <a:off x="915988" y="490538"/>
            <a:ext cx="877888" cy="1098550"/>
          </a:xfrm>
          <a:custGeom>
            <a:avLst/>
            <a:gdLst>
              <a:gd name="T0" fmla="*/ 5 w 553"/>
              <a:gd name="T1" fmla="*/ 692 h 692"/>
              <a:gd name="T2" fmla="*/ 0 w 553"/>
              <a:gd name="T3" fmla="*/ 688 h 692"/>
              <a:gd name="T4" fmla="*/ 544 w 553"/>
              <a:gd name="T5" fmla="*/ 0 h 692"/>
              <a:gd name="T6" fmla="*/ 553 w 553"/>
              <a:gd name="T7" fmla="*/ 4 h 692"/>
              <a:gd name="T8" fmla="*/ 5 w 553"/>
              <a:gd name="T9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692">
                <a:moveTo>
                  <a:pt x="5" y="692"/>
                </a:moveTo>
                <a:lnTo>
                  <a:pt x="0" y="688"/>
                </a:lnTo>
                <a:lnTo>
                  <a:pt x="544" y="0"/>
                </a:lnTo>
                <a:lnTo>
                  <a:pt x="553" y="4"/>
                </a:lnTo>
                <a:lnTo>
                  <a:pt x="5" y="69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768369" y="2197251"/>
            <a:ext cx="2984499" cy="3992564"/>
            <a:chOff x="2768369" y="2197251"/>
            <a:chExt cx="2984499" cy="3992564"/>
          </a:xfrm>
          <a:effectLst>
            <a:outerShdw blurRad="762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812" name="Freeform 1019"/>
            <p:cNvSpPr>
              <a:spLocks/>
            </p:cNvSpPr>
            <p:nvPr/>
          </p:nvSpPr>
          <p:spPr bwMode="auto">
            <a:xfrm>
              <a:off x="4351106" y="5837389"/>
              <a:ext cx="82550" cy="117475"/>
            </a:xfrm>
            <a:custGeom>
              <a:avLst/>
              <a:gdLst>
                <a:gd name="T0" fmla="*/ 0 w 12"/>
                <a:gd name="T1" fmla="*/ 10 h 17"/>
                <a:gd name="T2" fmla="*/ 6 w 12"/>
                <a:gd name="T3" fmla="*/ 17 h 17"/>
                <a:gd name="T4" fmla="*/ 12 w 12"/>
                <a:gd name="T5" fmla="*/ 10 h 17"/>
                <a:gd name="T6" fmla="*/ 10 w 12"/>
                <a:gd name="T7" fmla="*/ 5 h 17"/>
                <a:gd name="T8" fmla="*/ 10 w 12"/>
                <a:gd name="T9" fmla="*/ 5 h 17"/>
                <a:gd name="T10" fmla="*/ 8 w 12"/>
                <a:gd name="T11" fmla="*/ 2 h 17"/>
                <a:gd name="T12" fmla="*/ 9 w 12"/>
                <a:gd name="T13" fmla="*/ 0 h 17"/>
                <a:gd name="T14" fmla="*/ 3 w 12"/>
                <a:gd name="T15" fmla="*/ 0 h 17"/>
                <a:gd name="T16" fmla="*/ 4 w 12"/>
                <a:gd name="T17" fmla="*/ 2 h 17"/>
                <a:gd name="T18" fmla="*/ 2 w 12"/>
                <a:gd name="T19" fmla="*/ 5 h 17"/>
                <a:gd name="T20" fmla="*/ 2 w 12"/>
                <a:gd name="T21" fmla="*/ 5 h 17"/>
                <a:gd name="T22" fmla="*/ 0 w 12"/>
                <a:gd name="T23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0" y="10"/>
                  </a:move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2" y="14"/>
                    <a:pt x="12" y="10"/>
                  </a:cubicBezTo>
                  <a:cubicBezTo>
                    <a:pt x="12" y="8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4"/>
                    <a:pt x="8" y="2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57" name="Freeform 1021"/>
            <p:cNvSpPr>
              <a:spLocks/>
            </p:cNvSpPr>
            <p:nvPr/>
          </p:nvSpPr>
          <p:spPr bwMode="auto">
            <a:xfrm>
              <a:off x="4122506" y="5658002"/>
              <a:ext cx="90488" cy="117475"/>
            </a:xfrm>
            <a:custGeom>
              <a:avLst/>
              <a:gdLst>
                <a:gd name="T0" fmla="*/ 0 w 13"/>
                <a:gd name="T1" fmla="*/ 11 h 17"/>
                <a:gd name="T2" fmla="*/ 7 w 13"/>
                <a:gd name="T3" fmla="*/ 17 h 17"/>
                <a:gd name="T4" fmla="*/ 13 w 13"/>
                <a:gd name="T5" fmla="*/ 11 h 17"/>
                <a:gd name="T6" fmla="*/ 10 w 13"/>
                <a:gd name="T7" fmla="*/ 6 h 17"/>
                <a:gd name="T8" fmla="*/ 10 w 13"/>
                <a:gd name="T9" fmla="*/ 6 h 17"/>
                <a:gd name="T10" fmla="*/ 9 w 13"/>
                <a:gd name="T11" fmla="*/ 3 h 17"/>
                <a:gd name="T12" fmla="*/ 10 w 13"/>
                <a:gd name="T13" fmla="*/ 0 h 17"/>
                <a:gd name="T14" fmla="*/ 3 w 13"/>
                <a:gd name="T15" fmla="*/ 0 h 17"/>
                <a:gd name="T16" fmla="*/ 4 w 13"/>
                <a:gd name="T17" fmla="*/ 3 h 17"/>
                <a:gd name="T18" fmla="*/ 3 w 13"/>
                <a:gd name="T19" fmla="*/ 6 h 17"/>
                <a:gd name="T20" fmla="*/ 3 w 13"/>
                <a:gd name="T21" fmla="*/ 6 h 17"/>
                <a:gd name="T22" fmla="*/ 0 w 13"/>
                <a:gd name="T2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0" y="11"/>
                  </a:moveTo>
                  <a:cubicBezTo>
                    <a:pt x="0" y="14"/>
                    <a:pt x="3" y="17"/>
                    <a:pt x="7" y="17"/>
                  </a:cubicBezTo>
                  <a:cubicBezTo>
                    <a:pt x="10" y="17"/>
                    <a:pt x="13" y="14"/>
                    <a:pt x="13" y="11"/>
                  </a:cubicBezTo>
                  <a:cubicBezTo>
                    <a:pt x="13" y="9"/>
                    <a:pt x="12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7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59" name="Freeform 1023"/>
            <p:cNvSpPr>
              <a:spLocks/>
            </p:cNvSpPr>
            <p:nvPr/>
          </p:nvSpPr>
          <p:spPr bwMode="auto">
            <a:xfrm>
              <a:off x="4351106" y="5484964"/>
              <a:ext cx="82550" cy="117475"/>
            </a:xfrm>
            <a:custGeom>
              <a:avLst/>
              <a:gdLst>
                <a:gd name="T0" fmla="*/ 0 w 12"/>
                <a:gd name="T1" fmla="*/ 11 h 17"/>
                <a:gd name="T2" fmla="*/ 6 w 12"/>
                <a:gd name="T3" fmla="*/ 17 h 17"/>
                <a:gd name="T4" fmla="*/ 12 w 12"/>
                <a:gd name="T5" fmla="*/ 11 h 17"/>
                <a:gd name="T6" fmla="*/ 10 w 12"/>
                <a:gd name="T7" fmla="*/ 6 h 17"/>
                <a:gd name="T8" fmla="*/ 10 w 12"/>
                <a:gd name="T9" fmla="*/ 6 h 17"/>
                <a:gd name="T10" fmla="*/ 8 w 12"/>
                <a:gd name="T11" fmla="*/ 3 h 17"/>
                <a:gd name="T12" fmla="*/ 9 w 12"/>
                <a:gd name="T13" fmla="*/ 0 h 17"/>
                <a:gd name="T14" fmla="*/ 3 w 12"/>
                <a:gd name="T15" fmla="*/ 0 h 17"/>
                <a:gd name="T16" fmla="*/ 4 w 12"/>
                <a:gd name="T17" fmla="*/ 3 h 17"/>
                <a:gd name="T18" fmla="*/ 2 w 12"/>
                <a:gd name="T19" fmla="*/ 6 h 17"/>
                <a:gd name="T20" fmla="*/ 2 w 12"/>
                <a:gd name="T21" fmla="*/ 6 h 17"/>
                <a:gd name="T22" fmla="*/ 0 w 12"/>
                <a:gd name="T2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0" y="11"/>
                  </a:move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2" y="14"/>
                    <a:pt x="12" y="11"/>
                  </a:cubicBezTo>
                  <a:cubicBezTo>
                    <a:pt x="12" y="9"/>
                    <a:pt x="11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3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821" name="组合 11820"/>
            <p:cNvGrpSpPr/>
            <p:nvPr/>
          </p:nvGrpSpPr>
          <p:grpSpPr>
            <a:xfrm>
              <a:off x="3819294" y="5340502"/>
              <a:ext cx="919163" cy="849313"/>
              <a:chOff x="4232276" y="5534026"/>
              <a:chExt cx="919163" cy="849313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810" name="Freeform 1017"/>
              <p:cNvSpPr>
                <a:spLocks/>
              </p:cNvSpPr>
              <p:nvPr/>
            </p:nvSpPr>
            <p:spPr bwMode="auto">
              <a:xfrm>
                <a:off x="4446588" y="6251576"/>
                <a:ext cx="496888" cy="131763"/>
              </a:xfrm>
              <a:custGeom>
                <a:avLst/>
                <a:gdLst>
                  <a:gd name="T0" fmla="*/ 209 w 313"/>
                  <a:gd name="T1" fmla="*/ 83 h 83"/>
                  <a:gd name="T2" fmla="*/ 100 w 313"/>
                  <a:gd name="T3" fmla="*/ 83 h 83"/>
                  <a:gd name="T4" fmla="*/ 0 w 313"/>
                  <a:gd name="T5" fmla="*/ 0 h 83"/>
                  <a:gd name="T6" fmla="*/ 313 w 313"/>
                  <a:gd name="T7" fmla="*/ 0 h 83"/>
                  <a:gd name="T8" fmla="*/ 209 w 31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3" h="83">
                    <a:moveTo>
                      <a:pt x="209" y="83"/>
                    </a:moveTo>
                    <a:lnTo>
                      <a:pt x="100" y="83"/>
                    </a:lnTo>
                    <a:lnTo>
                      <a:pt x="0" y="0"/>
                    </a:lnTo>
                    <a:lnTo>
                      <a:pt x="313" y="0"/>
                    </a:lnTo>
                    <a:lnTo>
                      <a:pt x="209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1018"/>
              <p:cNvSpPr>
                <a:spLocks/>
              </p:cNvSpPr>
              <p:nvPr/>
            </p:nvSpPr>
            <p:spPr bwMode="auto">
              <a:xfrm>
                <a:off x="4287838" y="6065838"/>
                <a:ext cx="814388" cy="150813"/>
              </a:xfrm>
              <a:custGeom>
                <a:avLst/>
                <a:gdLst>
                  <a:gd name="T0" fmla="*/ 107 w 118"/>
                  <a:gd name="T1" fmla="*/ 0 h 22"/>
                  <a:gd name="T2" fmla="*/ 83 w 118"/>
                  <a:gd name="T3" fmla="*/ 0 h 22"/>
                  <a:gd name="T4" fmla="*/ 84 w 118"/>
                  <a:gd name="T5" fmla="*/ 5 h 22"/>
                  <a:gd name="T6" fmla="*/ 75 w 118"/>
                  <a:gd name="T7" fmla="*/ 15 h 22"/>
                  <a:gd name="T8" fmla="*/ 66 w 118"/>
                  <a:gd name="T9" fmla="*/ 5 h 22"/>
                  <a:gd name="T10" fmla="*/ 67 w 118"/>
                  <a:gd name="T11" fmla="*/ 0 h 22"/>
                  <a:gd name="T12" fmla="*/ 10 w 118"/>
                  <a:gd name="T13" fmla="*/ 0 h 22"/>
                  <a:gd name="T14" fmla="*/ 0 w 118"/>
                  <a:gd name="T15" fmla="*/ 11 h 22"/>
                  <a:gd name="T16" fmla="*/ 10 w 118"/>
                  <a:gd name="T17" fmla="*/ 22 h 22"/>
                  <a:gd name="T18" fmla="*/ 107 w 118"/>
                  <a:gd name="T19" fmla="*/ 22 h 22"/>
                  <a:gd name="T20" fmla="*/ 118 w 118"/>
                  <a:gd name="T21" fmla="*/ 11 h 22"/>
                  <a:gd name="T22" fmla="*/ 107 w 118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22">
                    <a:moveTo>
                      <a:pt x="107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2"/>
                      <a:pt x="84" y="3"/>
                      <a:pt x="84" y="5"/>
                    </a:cubicBezTo>
                    <a:cubicBezTo>
                      <a:pt x="84" y="10"/>
                      <a:pt x="80" y="15"/>
                      <a:pt x="75" y="15"/>
                    </a:cubicBezTo>
                    <a:cubicBezTo>
                      <a:pt x="70" y="15"/>
                      <a:pt x="66" y="10"/>
                      <a:pt x="66" y="5"/>
                    </a:cubicBezTo>
                    <a:cubicBezTo>
                      <a:pt x="66" y="3"/>
                      <a:pt x="66" y="2"/>
                      <a:pt x="6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13" y="22"/>
                      <a:pt x="118" y="17"/>
                      <a:pt x="118" y="11"/>
                    </a:cubicBezTo>
                    <a:cubicBezTo>
                      <a:pt x="118" y="5"/>
                      <a:pt x="113" y="0"/>
                      <a:pt x="1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6" name="Freeform 1020"/>
              <p:cNvSpPr>
                <a:spLocks/>
              </p:cNvSpPr>
              <p:nvPr/>
            </p:nvSpPr>
            <p:spPr bwMode="auto">
              <a:xfrm>
                <a:off x="4232276" y="5884863"/>
                <a:ext cx="919163" cy="146050"/>
              </a:xfrm>
              <a:custGeom>
                <a:avLst/>
                <a:gdLst>
                  <a:gd name="T0" fmla="*/ 122 w 133"/>
                  <a:gd name="T1" fmla="*/ 0 h 21"/>
                  <a:gd name="T2" fmla="*/ 58 w 133"/>
                  <a:gd name="T3" fmla="*/ 0 h 21"/>
                  <a:gd name="T4" fmla="*/ 60 w 133"/>
                  <a:gd name="T5" fmla="*/ 6 h 21"/>
                  <a:gd name="T6" fmla="*/ 51 w 133"/>
                  <a:gd name="T7" fmla="*/ 15 h 21"/>
                  <a:gd name="T8" fmla="*/ 41 w 133"/>
                  <a:gd name="T9" fmla="*/ 6 h 21"/>
                  <a:gd name="T10" fmla="*/ 44 w 133"/>
                  <a:gd name="T11" fmla="*/ 0 h 21"/>
                  <a:gd name="T12" fmla="*/ 11 w 133"/>
                  <a:gd name="T13" fmla="*/ 0 h 21"/>
                  <a:gd name="T14" fmla="*/ 0 w 133"/>
                  <a:gd name="T15" fmla="*/ 11 h 21"/>
                  <a:gd name="T16" fmla="*/ 11 w 133"/>
                  <a:gd name="T17" fmla="*/ 21 h 21"/>
                  <a:gd name="T18" fmla="*/ 122 w 133"/>
                  <a:gd name="T19" fmla="*/ 21 h 21"/>
                  <a:gd name="T20" fmla="*/ 133 w 133"/>
                  <a:gd name="T21" fmla="*/ 11 h 21"/>
                  <a:gd name="T22" fmla="*/ 122 w 133"/>
                  <a:gd name="T2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21">
                    <a:moveTo>
                      <a:pt x="122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9" y="2"/>
                      <a:pt x="60" y="4"/>
                      <a:pt x="60" y="6"/>
                    </a:cubicBezTo>
                    <a:cubicBezTo>
                      <a:pt x="60" y="11"/>
                      <a:pt x="56" y="15"/>
                      <a:pt x="51" y="15"/>
                    </a:cubicBezTo>
                    <a:cubicBezTo>
                      <a:pt x="45" y="15"/>
                      <a:pt x="41" y="11"/>
                      <a:pt x="41" y="6"/>
                    </a:cubicBezTo>
                    <a:cubicBezTo>
                      <a:pt x="41" y="4"/>
                      <a:pt x="42" y="2"/>
                      <a:pt x="4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28" y="21"/>
                      <a:pt x="133" y="17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8" name="Freeform 1022"/>
              <p:cNvSpPr>
                <a:spLocks/>
              </p:cNvSpPr>
              <p:nvPr/>
            </p:nvSpPr>
            <p:spPr bwMode="auto">
              <a:xfrm>
                <a:off x="4232276" y="5705476"/>
                <a:ext cx="919163" cy="152400"/>
              </a:xfrm>
              <a:custGeom>
                <a:avLst/>
                <a:gdLst>
                  <a:gd name="T0" fmla="*/ 122 w 133"/>
                  <a:gd name="T1" fmla="*/ 0 h 22"/>
                  <a:gd name="T2" fmla="*/ 89 w 133"/>
                  <a:gd name="T3" fmla="*/ 0 h 22"/>
                  <a:gd name="T4" fmla="*/ 92 w 133"/>
                  <a:gd name="T5" fmla="*/ 7 h 22"/>
                  <a:gd name="T6" fmla="*/ 83 w 133"/>
                  <a:gd name="T7" fmla="*/ 16 h 22"/>
                  <a:gd name="T8" fmla="*/ 74 w 133"/>
                  <a:gd name="T9" fmla="*/ 7 h 22"/>
                  <a:gd name="T10" fmla="*/ 77 w 133"/>
                  <a:gd name="T11" fmla="*/ 0 h 22"/>
                  <a:gd name="T12" fmla="*/ 11 w 133"/>
                  <a:gd name="T13" fmla="*/ 0 h 22"/>
                  <a:gd name="T14" fmla="*/ 0 w 133"/>
                  <a:gd name="T15" fmla="*/ 11 h 22"/>
                  <a:gd name="T16" fmla="*/ 11 w 133"/>
                  <a:gd name="T17" fmla="*/ 22 h 22"/>
                  <a:gd name="T18" fmla="*/ 122 w 133"/>
                  <a:gd name="T19" fmla="*/ 22 h 22"/>
                  <a:gd name="T20" fmla="*/ 133 w 133"/>
                  <a:gd name="T21" fmla="*/ 11 h 22"/>
                  <a:gd name="T22" fmla="*/ 122 w 133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22">
                    <a:moveTo>
                      <a:pt x="122" y="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1" y="2"/>
                      <a:pt x="92" y="4"/>
                      <a:pt x="92" y="7"/>
                    </a:cubicBezTo>
                    <a:cubicBezTo>
                      <a:pt x="92" y="12"/>
                      <a:pt x="88" y="16"/>
                      <a:pt x="83" y="16"/>
                    </a:cubicBezTo>
                    <a:cubicBezTo>
                      <a:pt x="78" y="16"/>
                      <a:pt x="74" y="12"/>
                      <a:pt x="74" y="7"/>
                    </a:cubicBezTo>
                    <a:cubicBezTo>
                      <a:pt x="74" y="4"/>
                      <a:pt x="75" y="2"/>
                      <a:pt x="7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8" y="22"/>
                      <a:pt x="133" y="17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0" name="Freeform 1024"/>
              <p:cNvSpPr>
                <a:spLocks/>
              </p:cNvSpPr>
              <p:nvPr/>
            </p:nvSpPr>
            <p:spPr bwMode="auto">
              <a:xfrm>
                <a:off x="4232276" y="5534026"/>
                <a:ext cx="919163" cy="144463"/>
              </a:xfrm>
              <a:custGeom>
                <a:avLst/>
                <a:gdLst>
                  <a:gd name="T0" fmla="*/ 122 w 133"/>
                  <a:gd name="T1" fmla="*/ 0 h 21"/>
                  <a:gd name="T2" fmla="*/ 57 w 133"/>
                  <a:gd name="T3" fmla="*/ 0 h 21"/>
                  <a:gd name="T4" fmla="*/ 60 w 133"/>
                  <a:gd name="T5" fmla="*/ 7 h 21"/>
                  <a:gd name="T6" fmla="*/ 51 w 133"/>
                  <a:gd name="T7" fmla="*/ 16 h 21"/>
                  <a:gd name="T8" fmla="*/ 41 w 133"/>
                  <a:gd name="T9" fmla="*/ 7 h 21"/>
                  <a:gd name="T10" fmla="*/ 44 w 133"/>
                  <a:gd name="T11" fmla="*/ 0 h 21"/>
                  <a:gd name="T12" fmla="*/ 11 w 133"/>
                  <a:gd name="T13" fmla="*/ 0 h 21"/>
                  <a:gd name="T14" fmla="*/ 0 w 133"/>
                  <a:gd name="T15" fmla="*/ 11 h 21"/>
                  <a:gd name="T16" fmla="*/ 11 w 133"/>
                  <a:gd name="T17" fmla="*/ 21 h 21"/>
                  <a:gd name="T18" fmla="*/ 122 w 133"/>
                  <a:gd name="T19" fmla="*/ 21 h 21"/>
                  <a:gd name="T20" fmla="*/ 133 w 133"/>
                  <a:gd name="T21" fmla="*/ 11 h 21"/>
                  <a:gd name="T22" fmla="*/ 122 w 133"/>
                  <a:gd name="T2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3" h="21">
                    <a:moveTo>
                      <a:pt x="122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9" y="1"/>
                      <a:pt x="60" y="4"/>
                      <a:pt x="60" y="7"/>
                    </a:cubicBezTo>
                    <a:cubicBezTo>
                      <a:pt x="60" y="12"/>
                      <a:pt x="56" y="16"/>
                      <a:pt x="51" y="16"/>
                    </a:cubicBezTo>
                    <a:cubicBezTo>
                      <a:pt x="45" y="16"/>
                      <a:pt x="41" y="12"/>
                      <a:pt x="41" y="7"/>
                    </a:cubicBezTo>
                    <a:cubicBezTo>
                      <a:pt x="41" y="4"/>
                      <a:pt x="42" y="1"/>
                      <a:pt x="4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28" y="21"/>
                      <a:pt x="133" y="16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461" name="Freeform 1025"/>
            <p:cNvSpPr>
              <a:spLocks/>
            </p:cNvSpPr>
            <p:nvPr/>
          </p:nvSpPr>
          <p:spPr bwMode="auto">
            <a:xfrm>
              <a:off x="4301894" y="3737127"/>
              <a:ext cx="1147763" cy="1008063"/>
            </a:xfrm>
            <a:custGeom>
              <a:avLst/>
              <a:gdLst>
                <a:gd name="T0" fmla="*/ 165 w 166"/>
                <a:gd name="T1" fmla="*/ 0 h 146"/>
                <a:gd name="T2" fmla="*/ 91 w 166"/>
                <a:gd name="T3" fmla="*/ 0 h 146"/>
                <a:gd name="T4" fmla="*/ 96 w 166"/>
                <a:gd name="T5" fmla="*/ 11 h 146"/>
                <a:gd name="T6" fmla="*/ 82 w 166"/>
                <a:gd name="T7" fmla="*/ 25 h 146"/>
                <a:gd name="T8" fmla="*/ 68 w 166"/>
                <a:gd name="T9" fmla="*/ 11 h 146"/>
                <a:gd name="T10" fmla="*/ 73 w 166"/>
                <a:gd name="T11" fmla="*/ 0 h 146"/>
                <a:gd name="T12" fmla="*/ 0 w 166"/>
                <a:gd name="T13" fmla="*/ 0 h 146"/>
                <a:gd name="T14" fmla="*/ 0 w 166"/>
                <a:gd name="T15" fmla="*/ 78 h 146"/>
                <a:gd name="T16" fmla="*/ 11 w 166"/>
                <a:gd name="T17" fmla="*/ 73 h 146"/>
                <a:gd name="T18" fmla="*/ 25 w 166"/>
                <a:gd name="T19" fmla="*/ 87 h 146"/>
                <a:gd name="T20" fmla="*/ 11 w 166"/>
                <a:gd name="T21" fmla="*/ 101 h 146"/>
                <a:gd name="T22" fmla="*/ 0 w 166"/>
                <a:gd name="T23" fmla="*/ 96 h 146"/>
                <a:gd name="T24" fmla="*/ 0 w 166"/>
                <a:gd name="T25" fmla="*/ 95 h 146"/>
                <a:gd name="T26" fmla="*/ 0 w 166"/>
                <a:gd name="T27" fmla="*/ 146 h 146"/>
                <a:gd name="T28" fmla="*/ 44 w 166"/>
                <a:gd name="T29" fmla="*/ 146 h 146"/>
                <a:gd name="T30" fmla="*/ 38 w 166"/>
                <a:gd name="T31" fmla="*/ 135 h 146"/>
                <a:gd name="T32" fmla="*/ 53 w 166"/>
                <a:gd name="T33" fmla="*/ 121 h 146"/>
                <a:gd name="T34" fmla="*/ 67 w 166"/>
                <a:gd name="T35" fmla="*/ 135 h 146"/>
                <a:gd name="T36" fmla="*/ 61 w 166"/>
                <a:gd name="T37" fmla="*/ 146 h 146"/>
                <a:gd name="T38" fmla="*/ 102 w 166"/>
                <a:gd name="T39" fmla="*/ 146 h 146"/>
                <a:gd name="T40" fmla="*/ 117 w 166"/>
                <a:gd name="T41" fmla="*/ 128 h 146"/>
                <a:gd name="T42" fmla="*/ 166 w 166"/>
                <a:gd name="T43" fmla="*/ 10 h 146"/>
                <a:gd name="T44" fmla="*/ 165 w 166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146">
                  <a:moveTo>
                    <a:pt x="165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4" y="2"/>
                    <a:pt x="96" y="6"/>
                    <a:pt x="96" y="11"/>
                  </a:cubicBezTo>
                  <a:cubicBezTo>
                    <a:pt x="96" y="18"/>
                    <a:pt x="90" y="25"/>
                    <a:pt x="82" y="25"/>
                  </a:cubicBezTo>
                  <a:cubicBezTo>
                    <a:pt x="74" y="25"/>
                    <a:pt x="68" y="18"/>
                    <a:pt x="68" y="11"/>
                  </a:cubicBezTo>
                  <a:cubicBezTo>
                    <a:pt x="68" y="6"/>
                    <a:pt x="70" y="2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5"/>
                    <a:pt x="7" y="73"/>
                    <a:pt x="11" y="73"/>
                  </a:cubicBezTo>
                  <a:cubicBezTo>
                    <a:pt x="19" y="73"/>
                    <a:pt x="25" y="79"/>
                    <a:pt x="25" y="87"/>
                  </a:cubicBezTo>
                  <a:cubicBezTo>
                    <a:pt x="25" y="95"/>
                    <a:pt x="19" y="101"/>
                    <a:pt x="11" y="101"/>
                  </a:cubicBezTo>
                  <a:cubicBezTo>
                    <a:pt x="7" y="101"/>
                    <a:pt x="3" y="99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0" y="144"/>
                    <a:pt x="38" y="140"/>
                    <a:pt x="38" y="135"/>
                  </a:cubicBezTo>
                  <a:cubicBezTo>
                    <a:pt x="38" y="127"/>
                    <a:pt x="45" y="121"/>
                    <a:pt x="53" y="121"/>
                  </a:cubicBezTo>
                  <a:cubicBezTo>
                    <a:pt x="60" y="121"/>
                    <a:pt x="67" y="127"/>
                    <a:pt x="67" y="135"/>
                  </a:cubicBezTo>
                  <a:cubicBezTo>
                    <a:pt x="67" y="140"/>
                    <a:pt x="65" y="144"/>
                    <a:pt x="61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9" y="138"/>
                    <a:pt x="114" y="131"/>
                    <a:pt x="117" y="128"/>
                  </a:cubicBezTo>
                  <a:cubicBezTo>
                    <a:pt x="147" y="98"/>
                    <a:pt x="166" y="56"/>
                    <a:pt x="166" y="10"/>
                  </a:cubicBezTo>
                  <a:cubicBezTo>
                    <a:pt x="166" y="7"/>
                    <a:pt x="165" y="3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rgbClr val="E6606D"/>
                </a:gs>
                <a:gs pos="100000">
                  <a:srgbClr val="B81D2B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4" name="Freeform 1028"/>
            <p:cNvSpPr>
              <a:spLocks/>
            </p:cNvSpPr>
            <p:nvPr/>
          </p:nvSpPr>
          <p:spPr bwMode="auto">
            <a:xfrm>
              <a:off x="4122506" y="5311927"/>
              <a:ext cx="90488" cy="117475"/>
            </a:xfrm>
            <a:custGeom>
              <a:avLst/>
              <a:gdLst>
                <a:gd name="T0" fmla="*/ 0 w 13"/>
                <a:gd name="T1" fmla="*/ 11 h 17"/>
                <a:gd name="T2" fmla="*/ 7 w 13"/>
                <a:gd name="T3" fmla="*/ 17 h 17"/>
                <a:gd name="T4" fmla="*/ 13 w 13"/>
                <a:gd name="T5" fmla="*/ 11 h 17"/>
                <a:gd name="T6" fmla="*/ 10 w 13"/>
                <a:gd name="T7" fmla="*/ 5 h 17"/>
                <a:gd name="T8" fmla="*/ 10 w 13"/>
                <a:gd name="T9" fmla="*/ 5 h 17"/>
                <a:gd name="T10" fmla="*/ 9 w 13"/>
                <a:gd name="T11" fmla="*/ 3 h 17"/>
                <a:gd name="T12" fmla="*/ 10 w 13"/>
                <a:gd name="T13" fmla="*/ 0 h 17"/>
                <a:gd name="T14" fmla="*/ 3 w 13"/>
                <a:gd name="T15" fmla="*/ 0 h 17"/>
                <a:gd name="T16" fmla="*/ 4 w 13"/>
                <a:gd name="T17" fmla="*/ 3 h 17"/>
                <a:gd name="T18" fmla="*/ 3 w 13"/>
                <a:gd name="T19" fmla="*/ 5 h 17"/>
                <a:gd name="T20" fmla="*/ 3 w 13"/>
                <a:gd name="T21" fmla="*/ 5 h 17"/>
                <a:gd name="T22" fmla="*/ 0 w 13"/>
                <a:gd name="T2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7">
                  <a:moveTo>
                    <a:pt x="0" y="11"/>
                  </a:moveTo>
                  <a:cubicBezTo>
                    <a:pt x="0" y="14"/>
                    <a:pt x="3" y="17"/>
                    <a:pt x="7" y="17"/>
                  </a:cubicBezTo>
                  <a:cubicBezTo>
                    <a:pt x="10" y="17"/>
                    <a:pt x="13" y="14"/>
                    <a:pt x="13" y="11"/>
                  </a:cubicBezTo>
                  <a:cubicBezTo>
                    <a:pt x="13" y="8"/>
                    <a:pt x="12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7"/>
                    <a:pt x="0" y="8"/>
                    <a:pt x="0" y="1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5" name="Freeform 1029"/>
            <p:cNvSpPr>
              <a:spLocks/>
            </p:cNvSpPr>
            <p:nvPr/>
          </p:nvSpPr>
          <p:spPr bwMode="auto">
            <a:xfrm>
              <a:off x="4592406" y="4600727"/>
              <a:ext cx="146050" cy="193675"/>
            </a:xfrm>
            <a:custGeom>
              <a:avLst/>
              <a:gdLst>
                <a:gd name="T0" fmla="*/ 21 w 21"/>
                <a:gd name="T1" fmla="*/ 10 h 28"/>
                <a:gd name="T2" fmla="*/ 11 w 21"/>
                <a:gd name="T3" fmla="*/ 0 h 28"/>
                <a:gd name="T4" fmla="*/ 0 w 21"/>
                <a:gd name="T5" fmla="*/ 10 h 28"/>
                <a:gd name="T6" fmla="*/ 5 w 21"/>
                <a:gd name="T7" fmla="*/ 19 h 28"/>
                <a:gd name="T8" fmla="*/ 5 w 21"/>
                <a:gd name="T9" fmla="*/ 19 h 28"/>
                <a:gd name="T10" fmla="*/ 7 w 21"/>
                <a:gd name="T11" fmla="*/ 23 h 28"/>
                <a:gd name="T12" fmla="*/ 5 w 21"/>
                <a:gd name="T13" fmla="*/ 28 h 28"/>
                <a:gd name="T14" fmla="*/ 16 w 21"/>
                <a:gd name="T15" fmla="*/ 28 h 28"/>
                <a:gd name="T16" fmla="*/ 14 w 21"/>
                <a:gd name="T17" fmla="*/ 23 h 28"/>
                <a:gd name="T18" fmla="*/ 17 w 21"/>
                <a:gd name="T19" fmla="*/ 19 h 28"/>
                <a:gd name="T20" fmla="*/ 17 w 21"/>
                <a:gd name="T21" fmla="*/ 19 h 28"/>
                <a:gd name="T22" fmla="*/ 21 w 21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8">
                  <a:moveTo>
                    <a:pt x="21" y="10"/>
                  </a:moveTo>
                  <a:cubicBezTo>
                    <a:pt x="21" y="4"/>
                    <a:pt x="16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7" y="21"/>
                    <a:pt x="7" y="23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4" y="26"/>
                    <a:pt x="14" y="23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6" name="Freeform 1030"/>
            <p:cNvSpPr>
              <a:spLocks/>
            </p:cNvSpPr>
            <p:nvPr/>
          </p:nvSpPr>
          <p:spPr bwMode="auto">
            <a:xfrm>
              <a:off x="3584344" y="4786464"/>
              <a:ext cx="1395413" cy="525463"/>
            </a:xfrm>
            <a:custGeom>
              <a:avLst/>
              <a:gdLst>
                <a:gd name="T0" fmla="*/ 61 w 202"/>
                <a:gd name="T1" fmla="*/ 0 h 76"/>
                <a:gd name="T2" fmla="*/ 61 w 202"/>
                <a:gd name="T3" fmla="*/ 0 h 76"/>
                <a:gd name="T4" fmla="*/ 66 w 202"/>
                <a:gd name="T5" fmla="*/ 12 h 76"/>
                <a:gd name="T6" fmla="*/ 52 w 202"/>
                <a:gd name="T7" fmla="*/ 26 h 76"/>
                <a:gd name="T8" fmla="*/ 38 w 202"/>
                <a:gd name="T9" fmla="*/ 12 h 76"/>
                <a:gd name="T10" fmla="*/ 43 w 202"/>
                <a:gd name="T11" fmla="*/ 1 h 76"/>
                <a:gd name="T12" fmla="*/ 44 w 202"/>
                <a:gd name="T13" fmla="*/ 0 h 76"/>
                <a:gd name="T14" fmla="*/ 0 w 202"/>
                <a:gd name="T15" fmla="*/ 0 h 76"/>
                <a:gd name="T16" fmla="*/ 14 w 202"/>
                <a:gd name="T17" fmla="*/ 25 h 76"/>
                <a:gd name="T18" fmla="*/ 32 w 202"/>
                <a:gd name="T19" fmla="*/ 65 h 76"/>
                <a:gd name="T20" fmla="*/ 45 w 202"/>
                <a:gd name="T21" fmla="*/ 76 h 76"/>
                <a:gd name="T22" fmla="*/ 156 w 202"/>
                <a:gd name="T23" fmla="*/ 76 h 76"/>
                <a:gd name="T24" fmla="*/ 171 w 202"/>
                <a:gd name="T25" fmla="*/ 65 h 76"/>
                <a:gd name="T26" fmla="*/ 187 w 202"/>
                <a:gd name="T27" fmla="*/ 27 h 76"/>
                <a:gd name="T28" fmla="*/ 202 w 202"/>
                <a:gd name="T29" fmla="*/ 0 h 76"/>
                <a:gd name="T30" fmla="*/ 61 w 202"/>
                <a:gd name="T3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76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4" y="3"/>
                    <a:pt x="66" y="7"/>
                    <a:pt x="66" y="12"/>
                  </a:cubicBezTo>
                  <a:cubicBezTo>
                    <a:pt x="66" y="20"/>
                    <a:pt x="60" y="26"/>
                    <a:pt x="52" y="26"/>
                  </a:cubicBezTo>
                  <a:cubicBezTo>
                    <a:pt x="44" y="26"/>
                    <a:pt x="38" y="20"/>
                    <a:pt x="38" y="12"/>
                  </a:cubicBezTo>
                  <a:cubicBezTo>
                    <a:pt x="38" y="7"/>
                    <a:pt x="40" y="3"/>
                    <a:pt x="43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9" y="15"/>
                    <a:pt x="14" y="25"/>
                  </a:cubicBezTo>
                  <a:cubicBezTo>
                    <a:pt x="19" y="36"/>
                    <a:pt x="32" y="65"/>
                    <a:pt x="32" y="65"/>
                  </a:cubicBezTo>
                  <a:cubicBezTo>
                    <a:pt x="34" y="71"/>
                    <a:pt x="39" y="76"/>
                    <a:pt x="45" y="76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62" y="76"/>
                    <a:pt x="168" y="72"/>
                    <a:pt x="171" y="65"/>
                  </a:cubicBezTo>
                  <a:cubicBezTo>
                    <a:pt x="171" y="65"/>
                    <a:pt x="181" y="41"/>
                    <a:pt x="187" y="27"/>
                  </a:cubicBezTo>
                  <a:cubicBezTo>
                    <a:pt x="192" y="17"/>
                    <a:pt x="197" y="8"/>
                    <a:pt x="202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9" name="Freeform 1033"/>
            <p:cNvSpPr>
              <a:spLocks/>
            </p:cNvSpPr>
            <p:nvPr/>
          </p:nvSpPr>
          <p:spPr bwMode="auto">
            <a:xfrm>
              <a:off x="3149369" y="4095902"/>
              <a:ext cx="1111250" cy="649288"/>
            </a:xfrm>
            <a:custGeom>
              <a:avLst/>
              <a:gdLst>
                <a:gd name="T0" fmla="*/ 0 w 161"/>
                <a:gd name="T1" fmla="*/ 0 h 94"/>
                <a:gd name="T2" fmla="*/ 41 w 161"/>
                <a:gd name="T3" fmla="*/ 74 h 94"/>
                <a:gd name="T4" fmla="*/ 58 w 161"/>
                <a:gd name="T5" fmla="*/ 94 h 94"/>
                <a:gd name="T6" fmla="*/ 161 w 161"/>
                <a:gd name="T7" fmla="*/ 94 h 94"/>
                <a:gd name="T8" fmla="*/ 161 w 161"/>
                <a:gd name="T9" fmla="*/ 0 h 94"/>
                <a:gd name="T10" fmla="*/ 0 w 161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94">
                  <a:moveTo>
                    <a:pt x="0" y="0"/>
                  </a:moveTo>
                  <a:cubicBezTo>
                    <a:pt x="7" y="28"/>
                    <a:pt x="22" y="53"/>
                    <a:pt x="41" y="74"/>
                  </a:cubicBezTo>
                  <a:cubicBezTo>
                    <a:pt x="44" y="78"/>
                    <a:pt x="51" y="85"/>
                    <a:pt x="58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EC066E"/>
                </a:gs>
                <a:gs pos="100000">
                  <a:srgbClr val="A4044C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2" name="Freeform 1036"/>
            <p:cNvSpPr>
              <a:spLocks/>
            </p:cNvSpPr>
            <p:nvPr/>
          </p:nvSpPr>
          <p:spPr bwMode="auto">
            <a:xfrm>
              <a:off x="4260619" y="4262589"/>
              <a:ext cx="193675" cy="144463"/>
            </a:xfrm>
            <a:custGeom>
              <a:avLst/>
              <a:gdLst>
                <a:gd name="T0" fmla="*/ 17 w 28"/>
                <a:gd name="T1" fmla="*/ 21 h 21"/>
                <a:gd name="T2" fmla="*/ 28 w 28"/>
                <a:gd name="T3" fmla="*/ 11 h 21"/>
                <a:gd name="T4" fmla="*/ 17 w 28"/>
                <a:gd name="T5" fmla="*/ 0 h 21"/>
                <a:gd name="T6" fmla="*/ 8 w 28"/>
                <a:gd name="T7" fmla="*/ 5 h 21"/>
                <a:gd name="T8" fmla="*/ 8 w 28"/>
                <a:gd name="T9" fmla="*/ 5 h 21"/>
                <a:gd name="T10" fmla="*/ 4 w 28"/>
                <a:gd name="T11" fmla="*/ 7 h 21"/>
                <a:gd name="T12" fmla="*/ 0 w 28"/>
                <a:gd name="T13" fmla="*/ 5 h 21"/>
                <a:gd name="T14" fmla="*/ 0 w 28"/>
                <a:gd name="T15" fmla="*/ 16 h 21"/>
                <a:gd name="T16" fmla="*/ 4 w 28"/>
                <a:gd name="T17" fmla="*/ 15 h 21"/>
                <a:gd name="T18" fmla="*/ 9 w 28"/>
                <a:gd name="T19" fmla="*/ 17 h 21"/>
                <a:gd name="T20" fmla="*/ 9 w 28"/>
                <a:gd name="T21" fmla="*/ 17 h 21"/>
                <a:gd name="T22" fmla="*/ 17 w 28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1">
                  <a:moveTo>
                    <a:pt x="17" y="21"/>
                  </a:moveTo>
                  <a:cubicBezTo>
                    <a:pt x="23" y="21"/>
                    <a:pt x="28" y="17"/>
                    <a:pt x="28" y="11"/>
                  </a:cubicBezTo>
                  <a:cubicBezTo>
                    <a:pt x="28" y="5"/>
                    <a:pt x="23" y="0"/>
                    <a:pt x="17" y="0"/>
                  </a:cubicBezTo>
                  <a:cubicBezTo>
                    <a:pt x="13" y="0"/>
                    <a:pt x="10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5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5"/>
                    <a:pt x="4" y="15"/>
                  </a:cubicBezTo>
                  <a:cubicBezTo>
                    <a:pt x="7" y="15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20"/>
                    <a:pt x="14" y="21"/>
                    <a:pt x="17" y="21"/>
                  </a:cubicBez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3" name="Freeform 1037"/>
            <p:cNvSpPr>
              <a:spLocks/>
            </p:cNvSpPr>
            <p:nvPr/>
          </p:nvSpPr>
          <p:spPr bwMode="auto">
            <a:xfrm>
              <a:off x="3874856" y="4745189"/>
              <a:ext cx="144463" cy="193675"/>
            </a:xfrm>
            <a:custGeom>
              <a:avLst/>
              <a:gdLst>
                <a:gd name="T0" fmla="*/ 0 w 21"/>
                <a:gd name="T1" fmla="*/ 18 h 28"/>
                <a:gd name="T2" fmla="*/ 10 w 21"/>
                <a:gd name="T3" fmla="*/ 28 h 28"/>
                <a:gd name="T4" fmla="*/ 21 w 21"/>
                <a:gd name="T5" fmla="*/ 18 h 28"/>
                <a:gd name="T6" fmla="*/ 16 w 21"/>
                <a:gd name="T7" fmla="*/ 9 h 28"/>
                <a:gd name="T8" fmla="*/ 16 w 21"/>
                <a:gd name="T9" fmla="*/ 9 h 28"/>
                <a:gd name="T10" fmla="*/ 14 w 21"/>
                <a:gd name="T11" fmla="*/ 5 h 28"/>
                <a:gd name="T12" fmla="*/ 16 w 21"/>
                <a:gd name="T13" fmla="*/ 0 h 28"/>
                <a:gd name="T14" fmla="*/ 5 w 21"/>
                <a:gd name="T15" fmla="*/ 0 h 28"/>
                <a:gd name="T16" fmla="*/ 6 w 21"/>
                <a:gd name="T17" fmla="*/ 5 h 28"/>
                <a:gd name="T18" fmla="*/ 4 w 21"/>
                <a:gd name="T19" fmla="*/ 9 h 28"/>
                <a:gd name="T20" fmla="*/ 4 w 21"/>
                <a:gd name="T21" fmla="*/ 9 h 28"/>
                <a:gd name="T22" fmla="*/ 0 w 21"/>
                <a:gd name="T23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8">
                  <a:moveTo>
                    <a:pt x="0" y="18"/>
                  </a:moveTo>
                  <a:cubicBezTo>
                    <a:pt x="0" y="24"/>
                    <a:pt x="4" y="28"/>
                    <a:pt x="10" y="28"/>
                  </a:cubicBezTo>
                  <a:cubicBezTo>
                    <a:pt x="16" y="28"/>
                    <a:pt x="21" y="24"/>
                    <a:pt x="21" y="18"/>
                  </a:cubicBezTo>
                  <a:cubicBezTo>
                    <a:pt x="21" y="14"/>
                    <a:pt x="19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8"/>
                    <a:pt x="14" y="7"/>
                    <a:pt x="14" y="5"/>
                  </a:cubicBezTo>
                  <a:cubicBezTo>
                    <a:pt x="14" y="2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2"/>
                    <a:pt x="6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11"/>
                    <a:pt x="0" y="14"/>
                    <a:pt x="0" y="18"/>
                  </a:cubicBez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4" name="Freeform 1038"/>
            <p:cNvSpPr>
              <a:spLocks/>
            </p:cNvSpPr>
            <p:nvPr/>
          </p:nvSpPr>
          <p:spPr bwMode="auto">
            <a:xfrm>
              <a:off x="3646256" y="3910164"/>
              <a:ext cx="144463" cy="193675"/>
            </a:xfrm>
            <a:custGeom>
              <a:avLst/>
              <a:gdLst>
                <a:gd name="T0" fmla="*/ 21 w 21"/>
                <a:gd name="T1" fmla="*/ 10 h 28"/>
                <a:gd name="T2" fmla="*/ 11 w 21"/>
                <a:gd name="T3" fmla="*/ 0 h 28"/>
                <a:gd name="T4" fmla="*/ 0 w 21"/>
                <a:gd name="T5" fmla="*/ 10 h 28"/>
                <a:gd name="T6" fmla="*/ 5 w 21"/>
                <a:gd name="T7" fmla="*/ 19 h 28"/>
                <a:gd name="T8" fmla="*/ 5 w 21"/>
                <a:gd name="T9" fmla="*/ 19 h 28"/>
                <a:gd name="T10" fmla="*/ 7 w 21"/>
                <a:gd name="T11" fmla="*/ 23 h 28"/>
                <a:gd name="T12" fmla="*/ 5 w 21"/>
                <a:gd name="T13" fmla="*/ 28 h 28"/>
                <a:gd name="T14" fmla="*/ 16 w 21"/>
                <a:gd name="T15" fmla="*/ 28 h 28"/>
                <a:gd name="T16" fmla="*/ 14 w 21"/>
                <a:gd name="T17" fmla="*/ 23 h 28"/>
                <a:gd name="T18" fmla="*/ 17 w 21"/>
                <a:gd name="T19" fmla="*/ 19 h 28"/>
                <a:gd name="T20" fmla="*/ 17 w 21"/>
                <a:gd name="T21" fmla="*/ 19 h 28"/>
                <a:gd name="T22" fmla="*/ 21 w 21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8">
                  <a:moveTo>
                    <a:pt x="21" y="10"/>
                  </a:moveTo>
                  <a:cubicBezTo>
                    <a:pt x="21" y="4"/>
                    <a:pt x="16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7" y="21"/>
                    <a:pt x="7" y="23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4" y="26"/>
                    <a:pt x="14" y="23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5" name="Freeform 1039"/>
            <p:cNvSpPr>
              <a:spLocks/>
            </p:cNvSpPr>
            <p:nvPr/>
          </p:nvSpPr>
          <p:spPr bwMode="auto">
            <a:xfrm>
              <a:off x="3114444" y="3370414"/>
              <a:ext cx="1146175" cy="684213"/>
            </a:xfrm>
            <a:custGeom>
              <a:avLst/>
              <a:gdLst>
                <a:gd name="T0" fmla="*/ 97 w 166"/>
                <a:gd name="T1" fmla="*/ 0 h 99"/>
                <a:gd name="T2" fmla="*/ 97 w 166"/>
                <a:gd name="T3" fmla="*/ 0 h 99"/>
                <a:gd name="T4" fmla="*/ 102 w 166"/>
                <a:gd name="T5" fmla="*/ 11 h 99"/>
                <a:gd name="T6" fmla="*/ 88 w 166"/>
                <a:gd name="T7" fmla="*/ 25 h 99"/>
                <a:gd name="T8" fmla="*/ 74 w 166"/>
                <a:gd name="T9" fmla="*/ 11 h 99"/>
                <a:gd name="T10" fmla="*/ 79 w 166"/>
                <a:gd name="T11" fmla="*/ 0 h 99"/>
                <a:gd name="T12" fmla="*/ 80 w 166"/>
                <a:gd name="T13" fmla="*/ 0 h 99"/>
                <a:gd name="T14" fmla="*/ 13 w 166"/>
                <a:gd name="T15" fmla="*/ 0 h 99"/>
                <a:gd name="T16" fmla="*/ 0 w 166"/>
                <a:gd name="T17" fmla="*/ 63 h 99"/>
                <a:gd name="T18" fmla="*/ 4 w 166"/>
                <a:gd name="T19" fmla="*/ 99 h 99"/>
                <a:gd name="T20" fmla="*/ 79 w 166"/>
                <a:gd name="T21" fmla="*/ 99 h 99"/>
                <a:gd name="T22" fmla="*/ 73 w 166"/>
                <a:gd name="T23" fmla="*/ 88 h 99"/>
                <a:gd name="T24" fmla="*/ 88 w 166"/>
                <a:gd name="T25" fmla="*/ 74 h 99"/>
                <a:gd name="T26" fmla="*/ 102 w 166"/>
                <a:gd name="T27" fmla="*/ 88 h 99"/>
                <a:gd name="T28" fmla="*/ 97 w 166"/>
                <a:gd name="T29" fmla="*/ 99 h 99"/>
                <a:gd name="T30" fmla="*/ 96 w 166"/>
                <a:gd name="T31" fmla="*/ 99 h 99"/>
                <a:gd name="T32" fmla="*/ 166 w 166"/>
                <a:gd name="T33" fmla="*/ 99 h 99"/>
                <a:gd name="T34" fmla="*/ 166 w 166"/>
                <a:gd name="T35" fmla="*/ 0 h 99"/>
                <a:gd name="T36" fmla="*/ 97 w 166"/>
                <a:gd name="T3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99"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00" y="2"/>
                    <a:pt x="102" y="7"/>
                    <a:pt x="102" y="11"/>
                  </a:cubicBezTo>
                  <a:cubicBezTo>
                    <a:pt x="102" y="19"/>
                    <a:pt x="96" y="25"/>
                    <a:pt x="88" y="25"/>
                  </a:cubicBezTo>
                  <a:cubicBezTo>
                    <a:pt x="80" y="25"/>
                    <a:pt x="74" y="19"/>
                    <a:pt x="74" y="11"/>
                  </a:cubicBezTo>
                  <a:cubicBezTo>
                    <a:pt x="74" y="7"/>
                    <a:pt x="76" y="3"/>
                    <a:pt x="7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19"/>
                    <a:pt x="0" y="41"/>
                    <a:pt x="0" y="63"/>
                  </a:cubicBezTo>
                  <a:cubicBezTo>
                    <a:pt x="0" y="76"/>
                    <a:pt x="1" y="88"/>
                    <a:pt x="4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6" y="97"/>
                    <a:pt x="73" y="93"/>
                    <a:pt x="73" y="88"/>
                  </a:cubicBezTo>
                  <a:cubicBezTo>
                    <a:pt x="73" y="80"/>
                    <a:pt x="80" y="74"/>
                    <a:pt x="88" y="74"/>
                  </a:cubicBezTo>
                  <a:cubicBezTo>
                    <a:pt x="96" y="74"/>
                    <a:pt x="102" y="80"/>
                    <a:pt x="102" y="88"/>
                  </a:cubicBezTo>
                  <a:cubicBezTo>
                    <a:pt x="102" y="93"/>
                    <a:pt x="100" y="97"/>
                    <a:pt x="97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gradFill>
              <a:gsLst>
                <a:gs pos="0">
                  <a:srgbClr val="00E2DD"/>
                </a:gs>
                <a:gs pos="100000">
                  <a:srgbClr val="008E8C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8" name="Freeform 1042"/>
            <p:cNvSpPr>
              <a:spLocks/>
            </p:cNvSpPr>
            <p:nvPr/>
          </p:nvSpPr>
          <p:spPr bwMode="auto">
            <a:xfrm>
              <a:off x="3217631" y="2644927"/>
              <a:ext cx="1042988" cy="684213"/>
            </a:xfrm>
            <a:custGeom>
              <a:avLst/>
              <a:gdLst>
                <a:gd name="T0" fmla="*/ 0 w 151"/>
                <a:gd name="T1" fmla="*/ 99 h 99"/>
                <a:gd name="T2" fmla="*/ 151 w 151"/>
                <a:gd name="T3" fmla="*/ 99 h 99"/>
                <a:gd name="T4" fmla="*/ 151 w 151"/>
                <a:gd name="T5" fmla="*/ 0 h 99"/>
                <a:gd name="T6" fmla="*/ 0 w 151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99">
                  <a:moveTo>
                    <a:pt x="0" y="99"/>
                  </a:moveTo>
                  <a:cubicBezTo>
                    <a:pt x="151" y="99"/>
                    <a:pt x="151" y="99"/>
                    <a:pt x="151" y="9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84" y="1"/>
                    <a:pt x="26" y="41"/>
                    <a:pt x="0" y="99"/>
                  </a:cubicBezTo>
                </a:path>
              </a:pathLst>
            </a:custGeom>
            <a:gradFill>
              <a:gsLst>
                <a:gs pos="0">
                  <a:srgbClr val="A89BB7"/>
                </a:gs>
                <a:gs pos="100000">
                  <a:srgbClr val="4E425D"/>
                </a:gs>
              </a:gsLst>
              <a:lin ang="27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1" name="Freeform 1045"/>
            <p:cNvSpPr>
              <a:spLocks/>
            </p:cNvSpPr>
            <p:nvPr/>
          </p:nvSpPr>
          <p:spPr bwMode="auto">
            <a:xfrm>
              <a:off x="4254269" y="2970364"/>
              <a:ext cx="193675" cy="144463"/>
            </a:xfrm>
            <a:custGeom>
              <a:avLst/>
              <a:gdLst>
                <a:gd name="T0" fmla="*/ 18 w 28"/>
                <a:gd name="T1" fmla="*/ 21 h 21"/>
                <a:gd name="T2" fmla="*/ 28 w 28"/>
                <a:gd name="T3" fmla="*/ 11 h 21"/>
                <a:gd name="T4" fmla="*/ 18 w 28"/>
                <a:gd name="T5" fmla="*/ 0 h 21"/>
                <a:gd name="T6" fmla="*/ 9 w 28"/>
                <a:gd name="T7" fmla="*/ 5 h 21"/>
                <a:gd name="T8" fmla="*/ 9 w 28"/>
                <a:gd name="T9" fmla="*/ 5 h 21"/>
                <a:gd name="T10" fmla="*/ 5 w 28"/>
                <a:gd name="T11" fmla="*/ 7 h 21"/>
                <a:gd name="T12" fmla="*/ 0 w 28"/>
                <a:gd name="T13" fmla="*/ 5 h 21"/>
                <a:gd name="T14" fmla="*/ 0 w 28"/>
                <a:gd name="T15" fmla="*/ 16 h 21"/>
                <a:gd name="T16" fmla="*/ 5 w 28"/>
                <a:gd name="T17" fmla="*/ 14 h 21"/>
                <a:gd name="T18" fmla="*/ 9 w 28"/>
                <a:gd name="T19" fmla="*/ 17 h 21"/>
                <a:gd name="T20" fmla="*/ 9 w 28"/>
                <a:gd name="T21" fmla="*/ 17 h 21"/>
                <a:gd name="T22" fmla="*/ 18 w 28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1">
                  <a:moveTo>
                    <a:pt x="18" y="21"/>
                  </a:moveTo>
                  <a:cubicBezTo>
                    <a:pt x="23" y="21"/>
                    <a:pt x="28" y="16"/>
                    <a:pt x="28" y="11"/>
                  </a:cubicBezTo>
                  <a:cubicBezTo>
                    <a:pt x="28" y="5"/>
                    <a:pt x="23" y="0"/>
                    <a:pt x="18" y="0"/>
                  </a:cubicBezTo>
                  <a:cubicBezTo>
                    <a:pt x="14" y="0"/>
                    <a:pt x="11" y="2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7" y="7"/>
                    <a:pt x="5" y="7"/>
                  </a:cubicBezTo>
                  <a:cubicBezTo>
                    <a:pt x="2" y="7"/>
                    <a:pt x="0" y="5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" y="14"/>
                    <a:pt x="5" y="14"/>
                  </a:cubicBezTo>
                  <a:cubicBezTo>
                    <a:pt x="7" y="14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9"/>
                    <a:pt x="14" y="21"/>
                    <a:pt x="18" y="21"/>
                  </a:cubicBezTo>
                  <a:close/>
                </a:path>
              </a:pathLst>
            </a:custGeom>
            <a:solidFill>
              <a:srgbClr val="5145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2" name="Freeform 1046"/>
            <p:cNvSpPr>
              <a:spLocks/>
            </p:cNvSpPr>
            <p:nvPr/>
          </p:nvSpPr>
          <p:spPr bwMode="auto">
            <a:xfrm>
              <a:off x="3652606" y="3329139"/>
              <a:ext cx="146050" cy="193675"/>
            </a:xfrm>
            <a:custGeom>
              <a:avLst/>
              <a:gdLst>
                <a:gd name="T0" fmla="*/ 0 w 21"/>
                <a:gd name="T1" fmla="*/ 17 h 28"/>
                <a:gd name="T2" fmla="*/ 10 w 21"/>
                <a:gd name="T3" fmla="*/ 28 h 28"/>
                <a:gd name="T4" fmla="*/ 21 w 21"/>
                <a:gd name="T5" fmla="*/ 17 h 28"/>
                <a:gd name="T6" fmla="*/ 16 w 21"/>
                <a:gd name="T7" fmla="*/ 8 h 28"/>
                <a:gd name="T8" fmla="*/ 16 w 21"/>
                <a:gd name="T9" fmla="*/ 8 h 28"/>
                <a:gd name="T10" fmla="*/ 14 w 21"/>
                <a:gd name="T11" fmla="*/ 4 h 28"/>
                <a:gd name="T12" fmla="*/ 15 w 21"/>
                <a:gd name="T13" fmla="*/ 0 h 28"/>
                <a:gd name="T14" fmla="*/ 5 w 21"/>
                <a:gd name="T15" fmla="*/ 0 h 28"/>
                <a:gd name="T16" fmla="*/ 6 w 21"/>
                <a:gd name="T17" fmla="*/ 4 h 28"/>
                <a:gd name="T18" fmla="*/ 4 w 21"/>
                <a:gd name="T19" fmla="*/ 9 h 28"/>
                <a:gd name="T20" fmla="*/ 4 w 21"/>
                <a:gd name="T21" fmla="*/ 9 h 28"/>
                <a:gd name="T22" fmla="*/ 0 w 21"/>
                <a:gd name="T23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8">
                  <a:moveTo>
                    <a:pt x="0" y="17"/>
                  </a:moveTo>
                  <a:cubicBezTo>
                    <a:pt x="0" y="23"/>
                    <a:pt x="4" y="28"/>
                    <a:pt x="10" y="28"/>
                  </a:cubicBezTo>
                  <a:cubicBezTo>
                    <a:pt x="16" y="28"/>
                    <a:pt x="21" y="23"/>
                    <a:pt x="21" y="17"/>
                  </a:cubicBezTo>
                  <a:cubicBezTo>
                    <a:pt x="21" y="14"/>
                    <a:pt x="19" y="10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7"/>
                    <a:pt x="14" y="6"/>
                    <a:pt x="14" y="4"/>
                  </a:cubicBezTo>
                  <a:cubicBezTo>
                    <a:pt x="14" y="2"/>
                    <a:pt x="15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4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11"/>
                    <a:pt x="0" y="14"/>
                    <a:pt x="0" y="17"/>
                  </a:cubicBezTo>
                  <a:close/>
                </a:path>
              </a:pathLst>
            </a:custGeom>
            <a:solidFill>
              <a:srgbClr val="5145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3" name="Freeform 1047"/>
            <p:cNvSpPr>
              <a:spLocks/>
            </p:cNvSpPr>
            <p:nvPr/>
          </p:nvSpPr>
          <p:spPr bwMode="auto">
            <a:xfrm>
              <a:off x="3328756" y="2597302"/>
              <a:ext cx="214313" cy="214313"/>
            </a:xfrm>
            <a:custGeom>
              <a:avLst/>
              <a:gdLst>
                <a:gd name="T0" fmla="*/ 29 w 31"/>
                <a:gd name="T1" fmla="*/ 24 h 31"/>
                <a:gd name="T2" fmla="*/ 29 w 31"/>
                <a:gd name="T3" fmla="*/ 29 h 31"/>
                <a:gd name="T4" fmla="*/ 24 w 31"/>
                <a:gd name="T5" fmla="*/ 29 h 31"/>
                <a:gd name="T6" fmla="*/ 1 w 31"/>
                <a:gd name="T7" fmla="*/ 6 h 31"/>
                <a:gd name="T8" fmla="*/ 1 w 31"/>
                <a:gd name="T9" fmla="*/ 1 h 31"/>
                <a:gd name="T10" fmla="*/ 6 w 31"/>
                <a:gd name="T11" fmla="*/ 1 h 31"/>
                <a:gd name="T12" fmla="*/ 29 w 31"/>
                <a:gd name="T13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9" y="24"/>
                  </a:moveTo>
                  <a:cubicBezTo>
                    <a:pt x="31" y="26"/>
                    <a:pt x="31" y="28"/>
                    <a:pt x="29" y="29"/>
                  </a:cubicBezTo>
                  <a:cubicBezTo>
                    <a:pt x="28" y="31"/>
                    <a:pt x="26" y="31"/>
                    <a:pt x="24" y="2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29" y="24"/>
                  </a:lnTo>
                  <a:close/>
                </a:path>
              </a:pathLst>
            </a:custGeom>
            <a:solidFill>
              <a:srgbClr val="5145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4" name="Freeform 1048"/>
            <p:cNvSpPr>
              <a:spLocks/>
            </p:cNvSpPr>
            <p:nvPr/>
          </p:nvSpPr>
          <p:spPr bwMode="auto">
            <a:xfrm>
              <a:off x="3487506" y="2644927"/>
              <a:ext cx="47625" cy="160338"/>
            </a:xfrm>
            <a:custGeom>
              <a:avLst/>
              <a:gdLst>
                <a:gd name="T0" fmla="*/ 7 w 7"/>
                <a:gd name="T1" fmla="*/ 20 h 23"/>
                <a:gd name="T2" fmla="*/ 4 w 7"/>
                <a:gd name="T3" fmla="*/ 23 h 23"/>
                <a:gd name="T4" fmla="*/ 0 w 7"/>
                <a:gd name="T5" fmla="*/ 20 h 23"/>
                <a:gd name="T6" fmla="*/ 0 w 7"/>
                <a:gd name="T7" fmla="*/ 4 h 23"/>
                <a:gd name="T8" fmla="*/ 4 w 7"/>
                <a:gd name="T9" fmla="*/ 0 h 23"/>
                <a:gd name="T10" fmla="*/ 7 w 7"/>
                <a:gd name="T11" fmla="*/ 4 h 23"/>
                <a:gd name="T12" fmla="*/ 7 w 7"/>
                <a:gd name="T13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3">
                  <a:moveTo>
                    <a:pt x="7" y="20"/>
                  </a:moveTo>
                  <a:cubicBezTo>
                    <a:pt x="7" y="22"/>
                    <a:pt x="6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5145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5" name="Freeform 1049"/>
            <p:cNvSpPr>
              <a:spLocks/>
            </p:cNvSpPr>
            <p:nvPr/>
          </p:nvSpPr>
          <p:spPr bwMode="auto">
            <a:xfrm>
              <a:off x="3376381" y="2756052"/>
              <a:ext cx="158750" cy="49213"/>
            </a:xfrm>
            <a:custGeom>
              <a:avLst/>
              <a:gdLst>
                <a:gd name="T0" fmla="*/ 20 w 23"/>
                <a:gd name="T1" fmla="*/ 7 h 7"/>
                <a:gd name="T2" fmla="*/ 23 w 23"/>
                <a:gd name="T3" fmla="*/ 4 h 7"/>
                <a:gd name="T4" fmla="*/ 20 w 23"/>
                <a:gd name="T5" fmla="*/ 0 h 7"/>
                <a:gd name="T6" fmla="*/ 4 w 23"/>
                <a:gd name="T7" fmla="*/ 0 h 7"/>
                <a:gd name="T8" fmla="*/ 0 w 23"/>
                <a:gd name="T9" fmla="*/ 4 h 7"/>
                <a:gd name="T10" fmla="*/ 4 w 23"/>
                <a:gd name="T11" fmla="*/ 7 h 7"/>
                <a:gd name="T12" fmla="*/ 20 w 2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">
                  <a:moveTo>
                    <a:pt x="20" y="7"/>
                  </a:moveTo>
                  <a:cubicBezTo>
                    <a:pt x="22" y="7"/>
                    <a:pt x="23" y="6"/>
                    <a:pt x="23" y="4"/>
                  </a:cubicBezTo>
                  <a:cubicBezTo>
                    <a:pt x="23" y="2"/>
                    <a:pt x="22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lnTo>
                    <a:pt x="20" y="7"/>
                  </a:lnTo>
                  <a:close/>
                </a:path>
              </a:pathLst>
            </a:custGeom>
            <a:solidFill>
              <a:srgbClr val="5145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6" name="Freeform 1050"/>
            <p:cNvSpPr>
              <a:spLocks/>
            </p:cNvSpPr>
            <p:nvPr/>
          </p:nvSpPr>
          <p:spPr bwMode="auto">
            <a:xfrm>
              <a:off x="2768369" y="3702202"/>
              <a:ext cx="277813" cy="49213"/>
            </a:xfrm>
            <a:custGeom>
              <a:avLst/>
              <a:gdLst>
                <a:gd name="T0" fmla="*/ 37 w 40"/>
                <a:gd name="T1" fmla="*/ 0 h 7"/>
                <a:gd name="T2" fmla="*/ 40 w 40"/>
                <a:gd name="T3" fmla="*/ 4 h 7"/>
                <a:gd name="T4" fmla="*/ 37 w 40"/>
                <a:gd name="T5" fmla="*/ 7 h 7"/>
                <a:gd name="T6" fmla="*/ 4 w 40"/>
                <a:gd name="T7" fmla="*/ 7 h 7"/>
                <a:gd name="T8" fmla="*/ 0 w 40"/>
                <a:gd name="T9" fmla="*/ 4 h 7"/>
                <a:gd name="T10" fmla="*/ 4 w 40"/>
                <a:gd name="T11" fmla="*/ 0 h 7"/>
                <a:gd name="T12" fmla="*/ 37 w 4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37" y="0"/>
                  </a:moveTo>
                  <a:cubicBezTo>
                    <a:pt x="39" y="0"/>
                    <a:pt x="40" y="2"/>
                    <a:pt x="40" y="4"/>
                  </a:cubicBezTo>
                  <a:cubicBezTo>
                    <a:pt x="40" y="6"/>
                    <a:pt x="39" y="7"/>
                    <a:pt x="37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0CE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7" name="Freeform 1051"/>
            <p:cNvSpPr>
              <a:spLocks/>
            </p:cNvSpPr>
            <p:nvPr/>
          </p:nvSpPr>
          <p:spPr bwMode="auto">
            <a:xfrm>
              <a:off x="2920769" y="3626002"/>
              <a:ext cx="131763" cy="131763"/>
            </a:xfrm>
            <a:custGeom>
              <a:avLst/>
              <a:gdLst>
                <a:gd name="T0" fmla="*/ 17 w 19"/>
                <a:gd name="T1" fmla="*/ 12 h 19"/>
                <a:gd name="T2" fmla="*/ 17 w 19"/>
                <a:gd name="T3" fmla="*/ 17 h 19"/>
                <a:gd name="T4" fmla="*/ 12 w 19"/>
                <a:gd name="T5" fmla="*/ 17 h 19"/>
                <a:gd name="T6" fmla="*/ 1 w 19"/>
                <a:gd name="T7" fmla="*/ 6 h 19"/>
                <a:gd name="T8" fmla="*/ 1 w 19"/>
                <a:gd name="T9" fmla="*/ 1 h 19"/>
                <a:gd name="T10" fmla="*/ 6 w 19"/>
                <a:gd name="T11" fmla="*/ 1 h 19"/>
                <a:gd name="T12" fmla="*/ 17 w 19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7" y="12"/>
                  </a:moveTo>
                  <a:cubicBezTo>
                    <a:pt x="19" y="14"/>
                    <a:pt x="19" y="16"/>
                    <a:pt x="17" y="17"/>
                  </a:cubicBezTo>
                  <a:cubicBezTo>
                    <a:pt x="16" y="19"/>
                    <a:pt x="14" y="19"/>
                    <a:pt x="12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5" y="0"/>
                    <a:pt x="6" y="1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rgbClr val="00CE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8" name="Freeform 1052"/>
            <p:cNvSpPr>
              <a:spLocks/>
            </p:cNvSpPr>
            <p:nvPr/>
          </p:nvSpPr>
          <p:spPr bwMode="auto">
            <a:xfrm>
              <a:off x="2920769" y="3702202"/>
              <a:ext cx="131763" cy="131763"/>
            </a:xfrm>
            <a:custGeom>
              <a:avLst/>
              <a:gdLst>
                <a:gd name="T0" fmla="*/ 17 w 19"/>
                <a:gd name="T1" fmla="*/ 6 h 19"/>
                <a:gd name="T2" fmla="*/ 17 w 19"/>
                <a:gd name="T3" fmla="*/ 1 h 19"/>
                <a:gd name="T4" fmla="*/ 12 w 19"/>
                <a:gd name="T5" fmla="*/ 1 h 19"/>
                <a:gd name="T6" fmla="*/ 1 w 19"/>
                <a:gd name="T7" fmla="*/ 13 h 19"/>
                <a:gd name="T8" fmla="*/ 1 w 19"/>
                <a:gd name="T9" fmla="*/ 18 h 19"/>
                <a:gd name="T10" fmla="*/ 6 w 19"/>
                <a:gd name="T11" fmla="*/ 18 h 19"/>
                <a:gd name="T12" fmla="*/ 17 w 19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7" y="6"/>
                  </a:moveTo>
                  <a:cubicBezTo>
                    <a:pt x="19" y="5"/>
                    <a:pt x="19" y="3"/>
                    <a:pt x="17" y="1"/>
                  </a:cubicBezTo>
                  <a:cubicBezTo>
                    <a:pt x="16" y="0"/>
                    <a:pt x="14" y="0"/>
                    <a:pt x="1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6"/>
                    <a:pt x="1" y="18"/>
                  </a:cubicBezTo>
                  <a:cubicBezTo>
                    <a:pt x="2" y="19"/>
                    <a:pt x="5" y="19"/>
                    <a:pt x="6" y="18"/>
                  </a:cubicBezTo>
                  <a:lnTo>
                    <a:pt x="17" y="6"/>
                  </a:lnTo>
                  <a:close/>
                </a:path>
              </a:pathLst>
            </a:custGeom>
            <a:solidFill>
              <a:srgbClr val="00CE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9" name="Freeform 1053"/>
            <p:cNvSpPr>
              <a:spLocks/>
            </p:cNvSpPr>
            <p:nvPr/>
          </p:nvSpPr>
          <p:spPr bwMode="auto">
            <a:xfrm>
              <a:off x="3031894" y="4503889"/>
              <a:ext cx="214313" cy="214313"/>
            </a:xfrm>
            <a:custGeom>
              <a:avLst/>
              <a:gdLst>
                <a:gd name="T0" fmla="*/ 25 w 31"/>
                <a:gd name="T1" fmla="*/ 1 h 31"/>
                <a:gd name="T2" fmla="*/ 30 w 31"/>
                <a:gd name="T3" fmla="*/ 1 h 31"/>
                <a:gd name="T4" fmla="*/ 30 w 31"/>
                <a:gd name="T5" fmla="*/ 6 h 31"/>
                <a:gd name="T6" fmla="*/ 6 w 31"/>
                <a:gd name="T7" fmla="*/ 29 h 31"/>
                <a:gd name="T8" fmla="*/ 1 w 31"/>
                <a:gd name="T9" fmla="*/ 29 h 31"/>
                <a:gd name="T10" fmla="*/ 1 w 31"/>
                <a:gd name="T11" fmla="*/ 24 h 31"/>
                <a:gd name="T12" fmla="*/ 25 w 31"/>
                <a:gd name="T1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25" y="1"/>
                  </a:moveTo>
                  <a:cubicBezTo>
                    <a:pt x="26" y="0"/>
                    <a:pt x="28" y="0"/>
                    <a:pt x="30" y="1"/>
                  </a:cubicBezTo>
                  <a:cubicBezTo>
                    <a:pt x="31" y="3"/>
                    <a:pt x="31" y="5"/>
                    <a:pt x="30" y="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31"/>
                    <a:pt x="3" y="31"/>
                    <a:pt x="1" y="29"/>
                  </a:cubicBezTo>
                  <a:cubicBezTo>
                    <a:pt x="0" y="28"/>
                    <a:pt x="0" y="26"/>
                    <a:pt x="1" y="2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0" name="Freeform 1054"/>
            <p:cNvSpPr>
              <a:spLocks/>
            </p:cNvSpPr>
            <p:nvPr/>
          </p:nvSpPr>
          <p:spPr bwMode="auto">
            <a:xfrm>
              <a:off x="3079519" y="4503889"/>
              <a:ext cx="166688" cy="47625"/>
            </a:xfrm>
            <a:custGeom>
              <a:avLst/>
              <a:gdLst>
                <a:gd name="T0" fmla="*/ 20 w 24"/>
                <a:gd name="T1" fmla="*/ 0 h 7"/>
                <a:gd name="T2" fmla="*/ 24 w 24"/>
                <a:gd name="T3" fmla="*/ 4 h 7"/>
                <a:gd name="T4" fmla="*/ 20 w 24"/>
                <a:gd name="T5" fmla="*/ 7 h 7"/>
                <a:gd name="T6" fmla="*/ 4 w 24"/>
                <a:gd name="T7" fmla="*/ 7 h 7"/>
                <a:gd name="T8" fmla="*/ 0 w 24"/>
                <a:gd name="T9" fmla="*/ 4 h 7"/>
                <a:gd name="T10" fmla="*/ 4 w 24"/>
                <a:gd name="T11" fmla="*/ 0 h 7"/>
                <a:gd name="T12" fmla="*/ 20 w 2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">
                  <a:moveTo>
                    <a:pt x="20" y="0"/>
                  </a:move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7"/>
                    <a:pt x="2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1" name="Freeform 1055"/>
            <p:cNvSpPr>
              <a:spLocks/>
            </p:cNvSpPr>
            <p:nvPr/>
          </p:nvSpPr>
          <p:spPr bwMode="auto">
            <a:xfrm>
              <a:off x="3196994" y="4503889"/>
              <a:ext cx="49213" cy="158750"/>
            </a:xfrm>
            <a:custGeom>
              <a:avLst/>
              <a:gdLst>
                <a:gd name="T0" fmla="*/ 7 w 7"/>
                <a:gd name="T1" fmla="*/ 4 h 23"/>
                <a:gd name="T2" fmla="*/ 3 w 7"/>
                <a:gd name="T3" fmla="*/ 0 h 23"/>
                <a:gd name="T4" fmla="*/ 0 w 7"/>
                <a:gd name="T5" fmla="*/ 4 h 23"/>
                <a:gd name="T6" fmla="*/ 0 w 7"/>
                <a:gd name="T7" fmla="*/ 20 h 23"/>
                <a:gd name="T8" fmla="*/ 3 w 7"/>
                <a:gd name="T9" fmla="*/ 23 h 23"/>
                <a:gd name="T10" fmla="*/ 7 w 7"/>
                <a:gd name="T11" fmla="*/ 20 h 23"/>
                <a:gd name="T12" fmla="*/ 7 w 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3">
                  <a:moveTo>
                    <a:pt x="7" y="4"/>
                  </a:move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5" y="23"/>
                    <a:pt x="7" y="22"/>
                    <a:pt x="7" y="20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2" name="Freeform 1056"/>
            <p:cNvSpPr>
              <a:spLocks/>
            </p:cNvSpPr>
            <p:nvPr/>
          </p:nvSpPr>
          <p:spPr bwMode="auto">
            <a:xfrm>
              <a:off x="3481156" y="5561164"/>
              <a:ext cx="276225" cy="47625"/>
            </a:xfrm>
            <a:custGeom>
              <a:avLst/>
              <a:gdLst>
                <a:gd name="T0" fmla="*/ 37 w 40"/>
                <a:gd name="T1" fmla="*/ 0 h 7"/>
                <a:gd name="T2" fmla="*/ 40 w 40"/>
                <a:gd name="T3" fmla="*/ 4 h 7"/>
                <a:gd name="T4" fmla="*/ 37 w 40"/>
                <a:gd name="T5" fmla="*/ 7 h 7"/>
                <a:gd name="T6" fmla="*/ 4 w 40"/>
                <a:gd name="T7" fmla="*/ 7 h 7"/>
                <a:gd name="T8" fmla="*/ 0 w 40"/>
                <a:gd name="T9" fmla="*/ 4 h 7"/>
                <a:gd name="T10" fmla="*/ 4 w 40"/>
                <a:gd name="T11" fmla="*/ 0 h 7"/>
                <a:gd name="T12" fmla="*/ 37 w 40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">
                  <a:moveTo>
                    <a:pt x="37" y="0"/>
                  </a:moveTo>
                  <a:cubicBezTo>
                    <a:pt x="39" y="0"/>
                    <a:pt x="40" y="2"/>
                    <a:pt x="40" y="4"/>
                  </a:cubicBezTo>
                  <a:cubicBezTo>
                    <a:pt x="40" y="6"/>
                    <a:pt x="39" y="7"/>
                    <a:pt x="37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3" name="Freeform 1057"/>
            <p:cNvSpPr>
              <a:spLocks/>
            </p:cNvSpPr>
            <p:nvPr/>
          </p:nvSpPr>
          <p:spPr bwMode="auto">
            <a:xfrm>
              <a:off x="3625619" y="5478614"/>
              <a:ext cx="138113" cy="138113"/>
            </a:xfrm>
            <a:custGeom>
              <a:avLst/>
              <a:gdLst>
                <a:gd name="T0" fmla="*/ 18 w 20"/>
                <a:gd name="T1" fmla="*/ 13 h 20"/>
                <a:gd name="T2" fmla="*/ 18 w 20"/>
                <a:gd name="T3" fmla="*/ 18 h 20"/>
                <a:gd name="T4" fmla="*/ 13 w 20"/>
                <a:gd name="T5" fmla="*/ 18 h 20"/>
                <a:gd name="T6" fmla="*/ 2 w 20"/>
                <a:gd name="T7" fmla="*/ 7 h 20"/>
                <a:gd name="T8" fmla="*/ 2 w 20"/>
                <a:gd name="T9" fmla="*/ 2 h 20"/>
                <a:gd name="T10" fmla="*/ 7 w 20"/>
                <a:gd name="T11" fmla="*/ 2 h 20"/>
                <a:gd name="T12" fmla="*/ 18 w 20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8" y="13"/>
                  </a:moveTo>
                  <a:cubicBezTo>
                    <a:pt x="20" y="15"/>
                    <a:pt x="20" y="17"/>
                    <a:pt x="18" y="18"/>
                  </a:cubicBezTo>
                  <a:cubicBezTo>
                    <a:pt x="17" y="20"/>
                    <a:pt x="15" y="20"/>
                    <a:pt x="13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7" y="2"/>
                  </a:cubicBezTo>
                  <a:lnTo>
                    <a:pt x="18" y="13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4" name="Freeform 1058"/>
            <p:cNvSpPr>
              <a:spLocks/>
            </p:cNvSpPr>
            <p:nvPr/>
          </p:nvSpPr>
          <p:spPr bwMode="auto">
            <a:xfrm>
              <a:off x="3625619" y="5561164"/>
              <a:ext cx="138113" cy="130175"/>
            </a:xfrm>
            <a:custGeom>
              <a:avLst/>
              <a:gdLst>
                <a:gd name="T0" fmla="*/ 18 w 20"/>
                <a:gd name="T1" fmla="*/ 6 h 19"/>
                <a:gd name="T2" fmla="*/ 18 w 20"/>
                <a:gd name="T3" fmla="*/ 1 h 19"/>
                <a:gd name="T4" fmla="*/ 13 w 20"/>
                <a:gd name="T5" fmla="*/ 1 h 19"/>
                <a:gd name="T6" fmla="*/ 2 w 20"/>
                <a:gd name="T7" fmla="*/ 13 h 19"/>
                <a:gd name="T8" fmla="*/ 2 w 20"/>
                <a:gd name="T9" fmla="*/ 18 h 19"/>
                <a:gd name="T10" fmla="*/ 7 w 20"/>
                <a:gd name="T11" fmla="*/ 18 h 19"/>
                <a:gd name="T12" fmla="*/ 18 w 20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18" y="6"/>
                  </a:move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5" y="0"/>
                    <a:pt x="13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4"/>
                    <a:pt x="0" y="16"/>
                    <a:pt x="2" y="18"/>
                  </a:cubicBezTo>
                  <a:cubicBezTo>
                    <a:pt x="3" y="19"/>
                    <a:pt x="5" y="19"/>
                    <a:pt x="7" y="18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5" name="Freeform 1059"/>
            <p:cNvSpPr>
              <a:spLocks/>
            </p:cNvSpPr>
            <p:nvPr/>
          </p:nvSpPr>
          <p:spPr bwMode="auto">
            <a:xfrm>
              <a:off x="4897206" y="5049989"/>
              <a:ext cx="214313" cy="214313"/>
            </a:xfrm>
            <a:custGeom>
              <a:avLst/>
              <a:gdLst>
                <a:gd name="T0" fmla="*/ 1 w 31"/>
                <a:gd name="T1" fmla="*/ 6 h 31"/>
                <a:gd name="T2" fmla="*/ 1 w 31"/>
                <a:gd name="T3" fmla="*/ 1 h 31"/>
                <a:gd name="T4" fmla="*/ 6 w 31"/>
                <a:gd name="T5" fmla="*/ 1 h 31"/>
                <a:gd name="T6" fmla="*/ 29 w 31"/>
                <a:gd name="T7" fmla="*/ 24 h 31"/>
                <a:gd name="T8" fmla="*/ 29 w 31"/>
                <a:gd name="T9" fmla="*/ 29 h 31"/>
                <a:gd name="T10" fmla="*/ 24 w 31"/>
                <a:gd name="T11" fmla="*/ 29 h 31"/>
                <a:gd name="T12" fmla="*/ 1 w 31"/>
                <a:gd name="T13" fmla="*/ 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1">
                  <a:moveTo>
                    <a:pt x="1" y="6"/>
                  </a:move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1" y="26"/>
                    <a:pt x="31" y="28"/>
                    <a:pt x="29" y="29"/>
                  </a:cubicBezTo>
                  <a:cubicBezTo>
                    <a:pt x="28" y="31"/>
                    <a:pt x="26" y="31"/>
                    <a:pt x="24" y="29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7" name="Freeform 1060"/>
            <p:cNvSpPr>
              <a:spLocks/>
            </p:cNvSpPr>
            <p:nvPr/>
          </p:nvSpPr>
          <p:spPr bwMode="auto">
            <a:xfrm>
              <a:off x="4897206" y="5049989"/>
              <a:ext cx="47625" cy="158750"/>
            </a:xfrm>
            <a:custGeom>
              <a:avLst/>
              <a:gdLst>
                <a:gd name="T0" fmla="*/ 0 w 7"/>
                <a:gd name="T1" fmla="*/ 4 h 23"/>
                <a:gd name="T2" fmla="*/ 4 w 7"/>
                <a:gd name="T3" fmla="*/ 0 h 23"/>
                <a:gd name="T4" fmla="*/ 7 w 7"/>
                <a:gd name="T5" fmla="*/ 4 h 23"/>
                <a:gd name="T6" fmla="*/ 7 w 7"/>
                <a:gd name="T7" fmla="*/ 20 h 23"/>
                <a:gd name="T8" fmla="*/ 4 w 7"/>
                <a:gd name="T9" fmla="*/ 23 h 23"/>
                <a:gd name="T10" fmla="*/ 0 w 7"/>
                <a:gd name="T11" fmla="*/ 20 h 23"/>
                <a:gd name="T12" fmla="*/ 0 w 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3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2"/>
                    <a:pt x="6" y="23"/>
                    <a:pt x="4" y="23"/>
                  </a:cubicBezTo>
                  <a:cubicBezTo>
                    <a:pt x="2" y="23"/>
                    <a:pt x="0" y="22"/>
                    <a:pt x="0" y="2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8" name="Freeform 1061"/>
            <p:cNvSpPr>
              <a:spLocks/>
            </p:cNvSpPr>
            <p:nvPr/>
          </p:nvSpPr>
          <p:spPr bwMode="auto">
            <a:xfrm>
              <a:off x="4897206" y="5049989"/>
              <a:ext cx="158750" cy="47625"/>
            </a:xfrm>
            <a:custGeom>
              <a:avLst/>
              <a:gdLst>
                <a:gd name="T0" fmla="*/ 4 w 23"/>
                <a:gd name="T1" fmla="*/ 0 h 7"/>
                <a:gd name="T2" fmla="*/ 0 w 23"/>
                <a:gd name="T3" fmla="*/ 4 h 7"/>
                <a:gd name="T4" fmla="*/ 4 w 23"/>
                <a:gd name="T5" fmla="*/ 7 h 7"/>
                <a:gd name="T6" fmla="*/ 20 w 23"/>
                <a:gd name="T7" fmla="*/ 7 h 7"/>
                <a:gd name="T8" fmla="*/ 23 w 23"/>
                <a:gd name="T9" fmla="*/ 4 h 7"/>
                <a:gd name="T10" fmla="*/ 20 w 23"/>
                <a:gd name="T11" fmla="*/ 0 h 7"/>
                <a:gd name="T12" fmla="*/ 4 w 2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3" y="6"/>
                    <a:pt x="23" y="4"/>
                  </a:cubicBezTo>
                  <a:cubicBezTo>
                    <a:pt x="23" y="2"/>
                    <a:pt x="22" y="0"/>
                    <a:pt x="2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9" name="Freeform 1062"/>
            <p:cNvSpPr>
              <a:spLocks/>
            </p:cNvSpPr>
            <p:nvPr/>
          </p:nvSpPr>
          <p:spPr bwMode="auto">
            <a:xfrm>
              <a:off x="5408381" y="4254652"/>
              <a:ext cx="268288" cy="49213"/>
            </a:xfrm>
            <a:custGeom>
              <a:avLst/>
              <a:gdLst>
                <a:gd name="T0" fmla="*/ 3 w 39"/>
                <a:gd name="T1" fmla="*/ 7 h 7"/>
                <a:gd name="T2" fmla="*/ 0 w 39"/>
                <a:gd name="T3" fmla="*/ 4 h 7"/>
                <a:gd name="T4" fmla="*/ 3 w 39"/>
                <a:gd name="T5" fmla="*/ 0 h 7"/>
                <a:gd name="T6" fmla="*/ 36 w 39"/>
                <a:gd name="T7" fmla="*/ 0 h 7"/>
                <a:gd name="T8" fmla="*/ 39 w 39"/>
                <a:gd name="T9" fmla="*/ 4 h 7"/>
                <a:gd name="T10" fmla="*/ 36 w 39"/>
                <a:gd name="T11" fmla="*/ 7 h 7"/>
                <a:gd name="T12" fmla="*/ 3 w 39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">
                  <a:moveTo>
                    <a:pt x="3" y="7"/>
                  </a:move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2"/>
                    <a:pt x="39" y="4"/>
                  </a:cubicBezTo>
                  <a:cubicBezTo>
                    <a:pt x="39" y="6"/>
                    <a:pt x="38" y="7"/>
                    <a:pt x="36" y="7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B81D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0" name="Freeform 1063"/>
            <p:cNvSpPr>
              <a:spLocks/>
            </p:cNvSpPr>
            <p:nvPr/>
          </p:nvSpPr>
          <p:spPr bwMode="auto">
            <a:xfrm>
              <a:off x="5400444" y="4254652"/>
              <a:ext cx="131763" cy="131763"/>
            </a:xfrm>
            <a:custGeom>
              <a:avLst/>
              <a:gdLst>
                <a:gd name="T0" fmla="*/ 2 w 19"/>
                <a:gd name="T1" fmla="*/ 6 h 19"/>
                <a:gd name="T2" fmla="*/ 2 w 19"/>
                <a:gd name="T3" fmla="*/ 2 h 19"/>
                <a:gd name="T4" fmla="*/ 7 w 19"/>
                <a:gd name="T5" fmla="*/ 2 h 19"/>
                <a:gd name="T6" fmla="*/ 18 w 19"/>
                <a:gd name="T7" fmla="*/ 13 h 19"/>
                <a:gd name="T8" fmla="*/ 18 w 19"/>
                <a:gd name="T9" fmla="*/ 18 h 19"/>
                <a:gd name="T10" fmla="*/ 13 w 19"/>
                <a:gd name="T11" fmla="*/ 18 h 19"/>
                <a:gd name="T12" fmla="*/ 2 w 19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2" y="6"/>
                  </a:move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6"/>
                    <a:pt x="18" y="18"/>
                  </a:cubicBezTo>
                  <a:cubicBezTo>
                    <a:pt x="17" y="19"/>
                    <a:pt x="14" y="19"/>
                    <a:pt x="13" y="18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B81D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1" name="Freeform 1064"/>
            <p:cNvSpPr>
              <a:spLocks/>
            </p:cNvSpPr>
            <p:nvPr/>
          </p:nvSpPr>
          <p:spPr bwMode="auto">
            <a:xfrm>
              <a:off x="5400444" y="4180039"/>
              <a:ext cx="131763" cy="130175"/>
            </a:xfrm>
            <a:custGeom>
              <a:avLst/>
              <a:gdLst>
                <a:gd name="T0" fmla="*/ 2 w 19"/>
                <a:gd name="T1" fmla="*/ 12 h 19"/>
                <a:gd name="T2" fmla="*/ 2 w 19"/>
                <a:gd name="T3" fmla="*/ 17 h 19"/>
                <a:gd name="T4" fmla="*/ 7 w 19"/>
                <a:gd name="T5" fmla="*/ 17 h 19"/>
                <a:gd name="T6" fmla="*/ 18 w 19"/>
                <a:gd name="T7" fmla="*/ 6 h 19"/>
                <a:gd name="T8" fmla="*/ 18 w 19"/>
                <a:gd name="T9" fmla="*/ 1 h 19"/>
                <a:gd name="T10" fmla="*/ 13 w 19"/>
                <a:gd name="T11" fmla="*/ 1 h 19"/>
                <a:gd name="T12" fmla="*/ 2 w 19"/>
                <a:gd name="T13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2" y="12"/>
                  </a:moveTo>
                  <a:cubicBezTo>
                    <a:pt x="0" y="14"/>
                    <a:pt x="0" y="16"/>
                    <a:pt x="2" y="17"/>
                  </a:cubicBezTo>
                  <a:cubicBezTo>
                    <a:pt x="3" y="19"/>
                    <a:pt x="5" y="19"/>
                    <a:pt x="7" y="1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8" y="1"/>
                  </a:cubicBezTo>
                  <a:cubicBezTo>
                    <a:pt x="17" y="0"/>
                    <a:pt x="14" y="0"/>
                    <a:pt x="13" y="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B81D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2" name="Freeform 1065"/>
            <p:cNvSpPr>
              <a:spLocks noEditPoints="1"/>
            </p:cNvSpPr>
            <p:nvPr/>
          </p:nvSpPr>
          <p:spPr bwMode="auto">
            <a:xfrm>
              <a:off x="3165245" y="2692552"/>
              <a:ext cx="2238375" cy="2570163"/>
            </a:xfrm>
            <a:custGeom>
              <a:avLst/>
              <a:gdLst>
                <a:gd name="T0" fmla="*/ 238 w 324"/>
                <a:gd name="T1" fmla="*/ 291 h 372"/>
                <a:gd name="T2" fmla="*/ 238 w 324"/>
                <a:gd name="T3" fmla="*/ 286 h 372"/>
                <a:gd name="T4" fmla="*/ 218 w 324"/>
                <a:gd name="T5" fmla="*/ 265 h 372"/>
                <a:gd name="T6" fmla="*/ 197 w 324"/>
                <a:gd name="T7" fmla="*/ 286 h 372"/>
                <a:gd name="T8" fmla="*/ 197 w 324"/>
                <a:gd name="T9" fmla="*/ 291 h 372"/>
                <a:gd name="T10" fmla="*/ 171 w 324"/>
                <a:gd name="T11" fmla="*/ 291 h 372"/>
                <a:gd name="T12" fmla="*/ 171 w 324"/>
                <a:gd name="T13" fmla="*/ 258 h 372"/>
                <a:gd name="T14" fmla="*/ 176 w 324"/>
                <a:gd name="T15" fmla="*/ 259 h 372"/>
                <a:gd name="T16" fmla="*/ 197 w 324"/>
                <a:gd name="T17" fmla="*/ 238 h 372"/>
                <a:gd name="T18" fmla="*/ 176 w 324"/>
                <a:gd name="T19" fmla="*/ 217 h 372"/>
                <a:gd name="T20" fmla="*/ 171 w 324"/>
                <a:gd name="T21" fmla="*/ 217 h 372"/>
                <a:gd name="T22" fmla="*/ 171 w 324"/>
                <a:gd name="T23" fmla="*/ 157 h 372"/>
                <a:gd name="T24" fmla="*/ 226 w 324"/>
                <a:gd name="T25" fmla="*/ 157 h 372"/>
                <a:gd name="T26" fmla="*/ 226 w 324"/>
                <a:gd name="T27" fmla="*/ 162 h 372"/>
                <a:gd name="T28" fmla="*/ 247 w 324"/>
                <a:gd name="T29" fmla="*/ 182 h 372"/>
                <a:gd name="T30" fmla="*/ 268 w 324"/>
                <a:gd name="T31" fmla="*/ 162 h 372"/>
                <a:gd name="T32" fmla="*/ 267 w 324"/>
                <a:gd name="T33" fmla="*/ 157 h 372"/>
                <a:gd name="T34" fmla="*/ 324 w 324"/>
                <a:gd name="T35" fmla="*/ 157 h 372"/>
                <a:gd name="T36" fmla="*/ 324 w 324"/>
                <a:gd name="T37" fmla="*/ 161 h 372"/>
                <a:gd name="T38" fmla="*/ 278 w 324"/>
                <a:gd name="T39" fmla="*/ 275 h 372"/>
                <a:gd name="T40" fmla="*/ 264 w 324"/>
                <a:gd name="T41" fmla="*/ 291 h 372"/>
                <a:gd name="T42" fmla="*/ 238 w 324"/>
                <a:gd name="T43" fmla="*/ 291 h 372"/>
                <a:gd name="T44" fmla="*/ 217 w 324"/>
                <a:gd name="T45" fmla="*/ 372 h 372"/>
                <a:gd name="T46" fmla="*/ 226 w 324"/>
                <a:gd name="T47" fmla="*/ 366 h 372"/>
                <a:gd name="T48" fmla="*/ 242 w 324"/>
                <a:gd name="T49" fmla="*/ 327 h 372"/>
                <a:gd name="T50" fmla="*/ 251 w 324"/>
                <a:gd name="T51" fmla="*/ 310 h 372"/>
                <a:gd name="T52" fmla="*/ 133 w 324"/>
                <a:gd name="T53" fmla="*/ 310 h 372"/>
                <a:gd name="T54" fmla="*/ 134 w 324"/>
                <a:gd name="T55" fmla="*/ 315 h 372"/>
                <a:gd name="T56" fmla="*/ 113 w 324"/>
                <a:gd name="T57" fmla="*/ 336 h 372"/>
                <a:gd name="T58" fmla="*/ 92 w 324"/>
                <a:gd name="T59" fmla="*/ 315 h 372"/>
                <a:gd name="T60" fmla="*/ 93 w 324"/>
                <a:gd name="T61" fmla="*/ 310 h 372"/>
                <a:gd name="T62" fmla="*/ 73 w 324"/>
                <a:gd name="T63" fmla="*/ 310 h 372"/>
                <a:gd name="T64" fmla="*/ 81 w 324"/>
                <a:gd name="T65" fmla="*/ 325 h 372"/>
                <a:gd name="T66" fmla="*/ 99 w 324"/>
                <a:gd name="T67" fmla="*/ 366 h 372"/>
                <a:gd name="T68" fmla="*/ 106 w 324"/>
                <a:gd name="T69" fmla="*/ 372 h 372"/>
                <a:gd name="T70" fmla="*/ 217 w 324"/>
                <a:gd name="T71" fmla="*/ 372 h 372"/>
                <a:gd name="T72" fmla="*/ 152 w 324"/>
                <a:gd name="T73" fmla="*/ 291 h 372"/>
                <a:gd name="T74" fmla="*/ 152 w 324"/>
                <a:gd name="T75" fmla="*/ 210 h 372"/>
                <a:gd name="T76" fmla="*/ 7 w 324"/>
                <a:gd name="T77" fmla="*/ 210 h 372"/>
                <a:gd name="T78" fmla="*/ 44 w 324"/>
                <a:gd name="T79" fmla="*/ 272 h 372"/>
                <a:gd name="T80" fmla="*/ 45 w 324"/>
                <a:gd name="T81" fmla="*/ 274 h 372"/>
                <a:gd name="T82" fmla="*/ 60 w 324"/>
                <a:gd name="T83" fmla="*/ 291 h 372"/>
                <a:gd name="T84" fmla="*/ 152 w 324"/>
                <a:gd name="T85" fmla="*/ 291 h 372"/>
                <a:gd name="T86" fmla="*/ 152 w 324"/>
                <a:gd name="T87" fmla="*/ 191 h 372"/>
                <a:gd name="T88" fmla="*/ 152 w 324"/>
                <a:gd name="T89" fmla="*/ 104 h 372"/>
                <a:gd name="T90" fmla="*/ 101 w 324"/>
                <a:gd name="T91" fmla="*/ 104 h 372"/>
                <a:gd name="T92" fmla="*/ 102 w 324"/>
                <a:gd name="T93" fmla="*/ 109 h 372"/>
                <a:gd name="T94" fmla="*/ 81 w 324"/>
                <a:gd name="T95" fmla="*/ 130 h 372"/>
                <a:gd name="T96" fmla="*/ 60 w 324"/>
                <a:gd name="T97" fmla="*/ 109 h 372"/>
                <a:gd name="T98" fmla="*/ 61 w 324"/>
                <a:gd name="T99" fmla="*/ 104 h 372"/>
                <a:gd name="T100" fmla="*/ 10 w 324"/>
                <a:gd name="T101" fmla="*/ 104 h 372"/>
                <a:gd name="T102" fmla="*/ 0 w 324"/>
                <a:gd name="T103" fmla="*/ 161 h 372"/>
                <a:gd name="T104" fmla="*/ 2 w 324"/>
                <a:gd name="T105" fmla="*/ 191 h 372"/>
                <a:gd name="T106" fmla="*/ 60 w 324"/>
                <a:gd name="T107" fmla="*/ 191 h 372"/>
                <a:gd name="T108" fmla="*/ 60 w 324"/>
                <a:gd name="T109" fmla="*/ 186 h 372"/>
                <a:gd name="T110" fmla="*/ 81 w 324"/>
                <a:gd name="T111" fmla="*/ 165 h 372"/>
                <a:gd name="T112" fmla="*/ 102 w 324"/>
                <a:gd name="T113" fmla="*/ 186 h 372"/>
                <a:gd name="T114" fmla="*/ 101 w 324"/>
                <a:gd name="T115" fmla="*/ 191 h 372"/>
                <a:gd name="T116" fmla="*/ 152 w 324"/>
                <a:gd name="T117" fmla="*/ 191 h 372"/>
                <a:gd name="T118" fmla="*/ 152 w 324"/>
                <a:gd name="T119" fmla="*/ 85 h 372"/>
                <a:gd name="T120" fmla="*/ 152 w 324"/>
                <a:gd name="T121" fmla="*/ 0 h 372"/>
                <a:gd name="T122" fmla="*/ 19 w 324"/>
                <a:gd name="T123" fmla="*/ 85 h 372"/>
                <a:gd name="T124" fmla="*/ 152 w 324"/>
                <a:gd name="T125" fmla="*/ 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4" h="372">
                  <a:moveTo>
                    <a:pt x="238" y="291"/>
                  </a:moveTo>
                  <a:cubicBezTo>
                    <a:pt x="238" y="289"/>
                    <a:pt x="238" y="288"/>
                    <a:pt x="238" y="286"/>
                  </a:cubicBezTo>
                  <a:cubicBezTo>
                    <a:pt x="238" y="275"/>
                    <a:pt x="229" y="265"/>
                    <a:pt x="218" y="265"/>
                  </a:cubicBezTo>
                  <a:cubicBezTo>
                    <a:pt x="206" y="265"/>
                    <a:pt x="197" y="275"/>
                    <a:pt x="197" y="286"/>
                  </a:cubicBezTo>
                  <a:cubicBezTo>
                    <a:pt x="197" y="288"/>
                    <a:pt x="197" y="289"/>
                    <a:pt x="197" y="291"/>
                  </a:cubicBezTo>
                  <a:cubicBezTo>
                    <a:pt x="171" y="291"/>
                    <a:pt x="171" y="291"/>
                    <a:pt x="171" y="291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3" y="258"/>
                    <a:pt x="174" y="259"/>
                    <a:pt x="176" y="259"/>
                  </a:cubicBezTo>
                  <a:cubicBezTo>
                    <a:pt x="188" y="259"/>
                    <a:pt x="197" y="249"/>
                    <a:pt x="197" y="238"/>
                  </a:cubicBezTo>
                  <a:cubicBezTo>
                    <a:pt x="197" y="226"/>
                    <a:pt x="188" y="217"/>
                    <a:pt x="176" y="217"/>
                  </a:cubicBezTo>
                  <a:cubicBezTo>
                    <a:pt x="174" y="217"/>
                    <a:pt x="173" y="217"/>
                    <a:pt x="171" y="217"/>
                  </a:cubicBezTo>
                  <a:cubicBezTo>
                    <a:pt x="171" y="157"/>
                    <a:pt x="171" y="157"/>
                    <a:pt x="171" y="157"/>
                  </a:cubicBezTo>
                  <a:cubicBezTo>
                    <a:pt x="226" y="157"/>
                    <a:pt x="226" y="157"/>
                    <a:pt x="226" y="157"/>
                  </a:cubicBezTo>
                  <a:cubicBezTo>
                    <a:pt x="226" y="159"/>
                    <a:pt x="226" y="160"/>
                    <a:pt x="226" y="162"/>
                  </a:cubicBezTo>
                  <a:cubicBezTo>
                    <a:pt x="226" y="173"/>
                    <a:pt x="235" y="182"/>
                    <a:pt x="247" y="182"/>
                  </a:cubicBezTo>
                  <a:cubicBezTo>
                    <a:pt x="258" y="182"/>
                    <a:pt x="268" y="173"/>
                    <a:pt x="268" y="162"/>
                  </a:cubicBezTo>
                  <a:cubicBezTo>
                    <a:pt x="268" y="160"/>
                    <a:pt x="268" y="159"/>
                    <a:pt x="267" y="157"/>
                  </a:cubicBezTo>
                  <a:cubicBezTo>
                    <a:pt x="324" y="157"/>
                    <a:pt x="324" y="157"/>
                    <a:pt x="324" y="157"/>
                  </a:cubicBezTo>
                  <a:cubicBezTo>
                    <a:pt x="324" y="159"/>
                    <a:pt x="324" y="160"/>
                    <a:pt x="324" y="161"/>
                  </a:cubicBezTo>
                  <a:cubicBezTo>
                    <a:pt x="324" y="204"/>
                    <a:pt x="307" y="244"/>
                    <a:pt x="278" y="275"/>
                  </a:cubicBezTo>
                  <a:cubicBezTo>
                    <a:pt x="276" y="277"/>
                    <a:pt x="270" y="282"/>
                    <a:pt x="264" y="291"/>
                  </a:cubicBezTo>
                  <a:cubicBezTo>
                    <a:pt x="238" y="291"/>
                    <a:pt x="238" y="291"/>
                    <a:pt x="238" y="291"/>
                  </a:cubicBezTo>
                  <a:moveTo>
                    <a:pt x="217" y="372"/>
                  </a:moveTo>
                  <a:cubicBezTo>
                    <a:pt x="221" y="372"/>
                    <a:pt x="224" y="370"/>
                    <a:pt x="226" y="366"/>
                  </a:cubicBezTo>
                  <a:cubicBezTo>
                    <a:pt x="226" y="365"/>
                    <a:pt x="235" y="342"/>
                    <a:pt x="242" y="327"/>
                  </a:cubicBezTo>
                  <a:cubicBezTo>
                    <a:pt x="245" y="322"/>
                    <a:pt x="248" y="316"/>
                    <a:pt x="251" y="310"/>
                  </a:cubicBezTo>
                  <a:cubicBezTo>
                    <a:pt x="133" y="310"/>
                    <a:pt x="133" y="310"/>
                    <a:pt x="133" y="310"/>
                  </a:cubicBezTo>
                  <a:cubicBezTo>
                    <a:pt x="134" y="312"/>
                    <a:pt x="134" y="313"/>
                    <a:pt x="134" y="315"/>
                  </a:cubicBezTo>
                  <a:cubicBezTo>
                    <a:pt x="134" y="326"/>
                    <a:pt x="125" y="336"/>
                    <a:pt x="113" y="336"/>
                  </a:cubicBezTo>
                  <a:cubicBezTo>
                    <a:pt x="102" y="336"/>
                    <a:pt x="92" y="326"/>
                    <a:pt x="92" y="315"/>
                  </a:cubicBezTo>
                  <a:cubicBezTo>
                    <a:pt x="92" y="313"/>
                    <a:pt x="92" y="312"/>
                    <a:pt x="93" y="310"/>
                  </a:cubicBezTo>
                  <a:cubicBezTo>
                    <a:pt x="73" y="310"/>
                    <a:pt x="73" y="310"/>
                    <a:pt x="73" y="310"/>
                  </a:cubicBezTo>
                  <a:cubicBezTo>
                    <a:pt x="76" y="315"/>
                    <a:pt x="78" y="320"/>
                    <a:pt x="81" y="325"/>
                  </a:cubicBezTo>
                  <a:cubicBezTo>
                    <a:pt x="86" y="336"/>
                    <a:pt x="99" y="365"/>
                    <a:pt x="99" y="366"/>
                  </a:cubicBezTo>
                  <a:cubicBezTo>
                    <a:pt x="101" y="369"/>
                    <a:pt x="103" y="372"/>
                    <a:pt x="106" y="372"/>
                  </a:cubicBezTo>
                  <a:cubicBezTo>
                    <a:pt x="217" y="372"/>
                    <a:pt x="217" y="372"/>
                    <a:pt x="217" y="372"/>
                  </a:cubicBezTo>
                  <a:moveTo>
                    <a:pt x="152" y="291"/>
                  </a:moveTo>
                  <a:cubicBezTo>
                    <a:pt x="152" y="210"/>
                    <a:pt x="152" y="210"/>
                    <a:pt x="152" y="210"/>
                  </a:cubicBezTo>
                  <a:cubicBezTo>
                    <a:pt x="7" y="210"/>
                    <a:pt x="7" y="210"/>
                    <a:pt x="7" y="210"/>
                  </a:cubicBezTo>
                  <a:cubicBezTo>
                    <a:pt x="14" y="233"/>
                    <a:pt x="27" y="255"/>
                    <a:pt x="44" y="272"/>
                  </a:cubicBezTo>
                  <a:cubicBezTo>
                    <a:pt x="45" y="274"/>
                    <a:pt x="45" y="274"/>
                    <a:pt x="45" y="274"/>
                  </a:cubicBezTo>
                  <a:cubicBezTo>
                    <a:pt x="48" y="277"/>
                    <a:pt x="54" y="283"/>
                    <a:pt x="60" y="291"/>
                  </a:cubicBezTo>
                  <a:cubicBezTo>
                    <a:pt x="152" y="291"/>
                    <a:pt x="152" y="291"/>
                    <a:pt x="152" y="291"/>
                  </a:cubicBezTo>
                  <a:moveTo>
                    <a:pt x="152" y="191"/>
                  </a:moveTo>
                  <a:cubicBezTo>
                    <a:pt x="152" y="104"/>
                    <a:pt x="152" y="104"/>
                    <a:pt x="152" y="104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102" y="106"/>
                    <a:pt x="102" y="107"/>
                    <a:pt x="102" y="109"/>
                  </a:cubicBezTo>
                  <a:cubicBezTo>
                    <a:pt x="102" y="121"/>
                    <a:pt x="93" y="130"/>
                    <a:pt x="81" y="130"/>
                  </a:cubicBezTo>
                  <a:cubicBezTo>
                    <a:pt x="70" y="130"/>
                    <a:pt x="60" y="121"/>
                    <a:pt x="60" y="109"/>
                  </a:cubicBezTo>
                  <a:cubicBezTo>
                    <a:pt x="60" y="107"/>
                    <a:pt x="60" y="106"/>
                    <a:pt x="61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3" y="123"/>
                    <a:pt x="0" y="142"/>
                    <a:pt x="0" y="161"/>
                  </a:cubicBezTo>
                  <a:cubicBezTo>
                    <a:pt x="0" y="171"/>
                    <a:pt x="1" y="181"/>
                    <a:pt x="2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60" y="189"/>
                    <a:pt x="60" y="188"/>
                    <a:pt x="60" y="186"/>
                  </a:cubicBezTo>
                  <a:cubicBezTo>
                    <a:pt x="60" y="175"/>
                    <a:pt x="69" y="165"/>
                    <a:pt x="81" y="165"/>
                  </a:cubicBezTo>
                  <a:cubicBezTo>
                    <a:pt x="92" y="165"/>
                    <a:pt x="102" y="175"/>
                    <a:pt x="102" y="186"/>
                  </a:cubicBezTo>
                  <a:cubicBezTo>
                    <a:pt x="102" y="188"/>
                    <a:pt x="101" y="189"/>
                    <a:pt x="101" y="191"/>
                  </a:cubicBezTo>
                  <a:cubicBezTo>
                    <a:pt x="152" y="191"/>
                    <a:pt x="152" y="191"/>
                    <a:pt x="152" y="191"/>
                  </a:cubicBezTo>
                  <a:moveTo>
                    <a:pt x="152" y="85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96" y="3"/>
                    <a:pt x="45" y="36"/>
                    <a:pt x="19" y="85"/>
                  </a:cubicBezTo>
                  <a:cubicBezTo>
                    <a:pt x="152" y="85"/>
                    <a:pt x="152" y="85"/>
                    <a:pt x="152" y="85"/>
                  </a:cubicBezTo>
                </a:path>
              </a:pathLst>
            </a:custGeom>
            <a:solidFill>
              <a:srgbClr val="EEEEEE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3" name="Freeform 1066"/>
            <p:cNvSpPr>
              <a:spLocks noEditPoints="1"/>
            </p:cNvSpPr>
            <p:nvPr/>
          </p:nvSpPr>
          <p:spPr bwMode="auto">
            <a:xfrm>
              <a:off x="3162069" y="3487889"/>
              <a:ext cx="490538" cy="525463"/>
            </a:xfrm>
            <a:custGeom>
              <a:avLst/>
              <a:gdLst>
                <a:gd name="T0" fmla="*/ 23 w 71"/>
                <a:gd name="T1" fmla="*/ 61 h 76"/>
                <a:gd name="T2" fmla="*/ 18 w 71"/>
                <a:gd name="T3" fmla="*/ 60 h 76"/>
                <a:gd name="T4" fmla="*/ 10 w 71"/>
                <a:gd name="T5" fmla="*/ 41 h 76"/>
                <a:gd name="T6" fmla="*/ 23 w 71"/>
                <a:gd name="T7" fmla="*/ 32 h 76"/>
                <a:gd name="T8" fmla="*/ 29 w 71"/>
                <a:gd name="T9" fmla="*/ 33 h 76"/>
                <a:gd name="T10" fmla="*/ 37 w 71"/>
                <a:gd name="T11" fmla="*/ 52 h 76"/>
                <a:gd name="T12" fmla="*/ 23 w 71"/>
                <a:gd name="T13" fmla="*/ 61 h 76"/>
                <a:gd name="T14" fmla="*/ 36 w 71"/>
                <a:gd name="T15" fmla="*/ 0 h 76"/>
                <a:gd name="T16" fmla="*/ 32 w 71"/>
                <a:gd name="T17" fmla="*/ 2 h 76"/>
                <a:gd name="T18" fmla="*/ 29 w 71"/>
                <a:gd name="T19" fmla="*/ 9 h 76"/>
                <a:gd name="T20" fmla="*/ 23 w 71"/>
                <a:gd name="T21" fmla="*/ 8 h 76"/>
                <a:gd name="T22" fmla="*/ 18 w 71"/>
                <a:gd name="T23" fmla="*/ 9 h 76"/>
                <a:gd name="T24" fmla="*/ 15 w 71"/>
                <a:gd name="T25" fmla="*/ 3 h 76"/>
                <a:gd name="T26" fmla="*/ 11 w 71"/>
                <a:gd name="T27" fmla="*/ 0 h 76"/>
                <a:gd name="T28" fmla="*/ 9 w 71"/>
                <a:gd name="T29" fmla="*/ 0 h 76"/>
                <a:gd name="T30" fmla="*/ 6 w 71"/>
                <a:gd name="T31" fmla="*/ 2 h 76"/>
                <a:gd name="T32" fmla="*/ 0 w 71"/>
                <a:gd name="T33" fmla="*/ 46 h 76"/>
                <a:gd name="T34" fmla="*/ 2 w 71"/>
                <a:gd name="T35" fmla="*/ 76 h 76"/>
                <a:gd name="T36" fmla="*/ 48 w 71"/>
                <a:gd name="T37" fmla="*/ 76 h 76"/>
                <a:gd name="T38" fmla="*/ 55 w 71"/>
                <a:gd name="T39" fmla="*/ 69 h 76"/>
                <a:gd name="T40" fmla="*/ 60 w 71"/>
                <a:gd name="T41" fmla="*/ 71 h 76"/>
                <a:gd name="T42" fmla="*/ 68 w 71"/>
                <a:gd name="T43" fmla="*/ 55 h 76"/>
                <a:gd name="T44" fmla="*/ 67 w 71"/>
                <a:gd name="T45" fmla="*/ 55 h 76"/>
                <a:gd name="T46" fmla="*/ 61 w 71"/>
                <a:gd name="T47" fmla="*/ 52 h 76"/>
                <a:gd name="T48" fmla="*/ 61 w 71"/>
                <a:gd name="T49" fmla="*/ 40 h 76"/>
                <a:gd name="T50" fmla="*/ 67 w 71"/>
                <a:gd name="T51" fmla="*/ 38 h 76"/>
                <a:gd name="T52" fmla="*/ 70 w 71"/>
                <a:gd name="T53" fmla="*/ 32 h 76"/>
                <a:gd name="T54" fmla="*/ 66 w 71"/>
                <a:gd name="T55" fmla="*/ 24 h 76"/>
                <a:gd name="T56" fmla="*/ 62 w 71"/>
                <a:gd name="T57" fmla="*/ 21 h 76"/>
                <a:gd name="T58" fmla="*/ 60 w 71"/>
                <a:gd name="T59" fmla="*/ 21 h 76"/>
                <a:gd name="T60" fmla="*/ 54 w 71"/>
                <a:gd name="T61" fmla="*/ 24 h 76"/>
                <a:gd name="T62" fmla="*/ 46 w 71"/>
                <a:gd name="T63" fmla="*/ 16 h 76"/>
                <a:gd name="T64" fmla="*/ 49 w 71"/>
                <a:gd name="T65" fmla="*/ 9 h 76"/>
                <a:gd name="T66" fmla="*/ 46 w 71"/>
                <a:gd name="T67" fmla="*/ 4 h 76"/>
                <a:gd name="T68" fmla="*/ 38 w 71"/>
                <a:gd name="T69" fmla="*/ 0 h 76"/>
                <a:gd name="T70" fmla="*/ 36 w 71"/>
                <a:gd name="T7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6">
                  <a:moveTo>
                    <a:pt x="23" y="61"/>
                  </a:moveTo>
                  <a:cubicBezTo>
                    <a:pt x="21" y="61"/>
                    <a:pt x="20" y="61"/>
                    <a:pt x="18" y="60"/>
                  </a:cubicBezTo>
                  <a:cubicBezTo>
                    <a:pt x="10" y="57"/>
                    <a:pt x="7" y="48"/>
                    <a:pt x="10" y="41"/>
                  </a:cubicBezTo>
                  <a:cubicBezTo>
                    <a:pt x="12" y="35"/>
                    <a:pt x="18" y="32"/>
                    <a:pt x="23" y="32"/>
                  </a:cubicBezTo>
                  <a:cubicBezTo>
                    <a:pt x="25" y="32"/>
                    <a:pt x="27" y="32"/>
                    <a:pt x="29" y="33"/>
                  </a:cubicBezTo>
                  <a:cubicBezTo>
                    <a:pt x="37" y="36"/>
                    <a:pt x="40" y="44"/>
                    <a:pt x="37" y="52"/>
                  </a:cubicBezTo>
                  <a:cubicBezTo>
                    <a:pt x="35" y="58"/>
                    <a:pt x="29" y="61"/>
                    <a:pt x="23" y="61"/>
                  </a:cubicBezTo>
                  <a:moveTo>
                    <a:pt x="36" y="0"/>
                  </a:moveTo>
                  <a:cubicBezTo>
                    <a:pt x="34" y="0"/>
                    <a:pt x="33" y="1"/>
                    <a:pt x="32" y="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7" y="9"/>
                    <a:pt x="25" y="8"/>
                    <a:pt x="23" y="8"/>
                  </a:cubicBezTo>
                  <a:cubicBezTo>
                    <a:pt x="21" y="8"/>
                    <a:pt x="20" y="9"/>
                    <a:pt x="18" y="9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16"/>
                    <a:pt x="0" y="31"/>
                    <a:pt x="0" y="46"/>
                  </a:cubicBezTo>
                  <a:cubicBezTo>
                    <a:pt x="0" y="56"/>
                    <a:pt x="1" y="66"/>
                    <a:pt x="2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51" y="74"/>
                    <a:pt x="53" y="71"/>
                    <a:pt x="55" y="6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0" y="64"/>
                    <a:pt x="63" y="59"/>
                    <a:pt x="68" y="55"/>
                  </a:cubicBezTo>
                  <a:cubicBezTo>
                    <a:pt x="68" y="55"/>
                    <a:pt x="68" y="55"/>
                    <a:pt x="67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48"/>
                    <a:pt x="62" y="44"/>
                    <a:pt x="61" y="40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0" y="37"/>
                    <a:pt x="71" y="34"/>
                    <a:pt x="70" y="32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5" y="22"/>
                    <a:pt x="64" y="21"/>
                    <a:pt x="62" y="21"/>
                  </a:cubicBezTo>
                  <a:cubicBezTo>
                    <a:pt x="62" y="21"/>
                    <a:pt x="61" y="21"/>
                    <a:pt x="60" y="21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2" y="21"/>
                    <a:pt x="49" y="18"/>
                    <a:pt x="46" y="16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7"/>
                    <a:pt x="48" y="5"/>
                    <a:pt x="46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0"/>
                    <a:pt x="36" y="0"/>
                  </a:cubicBezTo>
                </a:path>
              </a:pathLst>
            </a:custGeom>
            <a:solidFill>
              <a:srgbClr val="008E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4" name="Freeform 1067"/>
            <p:cNvSpPr>
              <a:spLocks noEditPoints="1"/>
            </p:cNvSpPr>
            <p:nvPr/>
          </p:nvSpPr>
          <p:spPr bwMode="auto">
            <a:xfrm>
              <a:off x="4620981" y="4048277"/>
              <a:ext cx="544513" cy="531813"/>
            </a:xfrm>
            <a:custGeom>
              <a:avLst/>
              <a:gdLst>
                <a:gd name="T0" fmla="*/ 19 w 79"/>
                <a:gd name="T1" fmla="*/ 14 h 77"/>
                <a:gd name="T2" fmla="*/ 26 w 79"/>
                <a:gd name="T3" fmla="*/ 11 h 77"/>
                <a:gd name="T4" fmla="*/ 25 w 79"/>
                <a:gd name="T5" fmla="*/ 14 h 77"/>
                <a:gd name="T6" fmla="*/ 28 w 79"/>
                <a:gd name="T7" fmla="*/ 11 h 77"/>
                <a:gd name="T8" fmla="*/ 45 w 79"/>
                <a:gd name="T9" fmla="*/ 11 h 77"/>
                <a:gd name="T10" fmla="*/ 44 w 79"/>
                <a:gd name="T11" fmla="*/ 13 h 77"/>
                <a:gd name="T12" fmla="*/ 48 w 79"/>
                <a:gd name="T13" fmla="*/ 14 h 77"/>
                <a:gd name="T14" fmla="*/ 47 w 79"/>
                <a:gd name="T15" fmla="*/ 11 h 77"/>
                <a:gd name="T16" fmla="*/ 45 w 79"/>
                <a:gd name="T17" fmla="*/ 6 h 77"/>
                <a:gd name="T18" fmla="*/ 34 w 79"/>
                <a:gd name="T19" fmla="*/ 0 h 77"/>
                <a:gd name="T20" fmla="*/ 35 w 79"/>
                <a:gd name="T21" fmla="*/ 4 h 77"/>
                <a:gd name="T22" fmla="*/ 18 w 79"/>
                <a:gd name="T23" fmla="*/ 11 h 77"/>
                <a:gd name="T24" fmla="*/ 20 w 79"/>
                <a:gd name="T25" fmla="*/ 16 h 77"/>
                <a:gd name="T26" fmla="*/ 16 w 79"/>
                <a:gd name="T27" fmla="*/ 16 h 77"/>
                <a:gd name="T28" fmla="*/ 44 w 79"/>
                <a:gd name="T29" fmla="*/ 11 h 77"/>
                <a:gd name="T30" fmla="*/ 47 w 79"/>
                <a:gd name="T31" fmla="*/ 11 h 77"/>
                <a:gd name="T32" fmla="*/ 49 w 79"/>
                <a:gd name="T33" fmla="*/ 14 h 77"/>
                <a:gd name="T34" fmla="*/ 50 w 79"/>
                <a:gd name="T35" fmla="*/ 16 h 77"/>
                <a:gd name="T36" fmla="*/ 54 w 79"/>
                <a:gd name="T37" fmla="*/ 15 h 77"/>
                <a:gd name="T38" fmla="*/ 54 w 79"/>
                <a:gd name="T39" fmla="*/ 16 h 77"/>
                <a:gd name="T40" fmla="*/ 50 w 79"/>
                <a:gd name="T41" fmla="*/ 16 h 77"/>
                <a:gd name="T42" fmla="*/ 51 w 79"/>
                <a:gd name="T43" fmla="*/ 49 h 77"/>
                <a:gd name="T44" fmla="*/ 20 w 79"/>
                <a:gd name="T45" fmla="*/ 17 h 77"/>
                <a:gd name="T46" fmla="*/ 25 w 79"/>
                <a:gd name="T47" fmla="*/ 12 h 77"/>
                <a:gd name="T48" fmla="*/ 27 w 79"/>
                <a:gd name="T49" fmla="*/ 11 h 77"/>
                <a:gd name="T50" fmla="*/ 29 w 79"/>
                <a:gd name="T51" fmla="*/ 12 h 77"/>
                <a:gd name="T52" fmla="*/ 33 w 79"/>
                <a:gd name="T53" fmla="*/ 11 h 77"/>
                <a:gd name="T54" fmla="*/ 34 w 79"/>
                <a:gd name="T55" fmla="*/ 11 h 77"/>
                <a:gd name="T56" fmla="*/ 36 w 79"/>
                <a:gd name="T57" fmla="*/ 11 h 77"/>
                <a:gd name="T58" fmla="*/ 40 w 79"/>
                <a:gd name="T59" fmla="*/ 11 h 77"/>
                <a:gd name="T60" fmla="*/ 42 w 79"/>
                <a:gd name="T61" fmla="*/ 11 h 77"/>
                <a:gd name="T62" fmla="*/ 36 w 79"/>
                <a:gd name="T63" fmla="*/ 0 h 77"/>
                <a:gd name="T64" fmla="*/ 36 w 79"/>
                <a:gd name="T65" fmla="*/ 7 h 77"/>
                <a:gd name="T66" fmla="*/ 31 w 79"/>
                <a:gd name="T67" fmla="*/ 7 h 77"/>
                <a:gd name="T68" fmla="*/ 28 w 79"/>
                <a:gd name="T69" fmla="*/ 1 h 77"/>
                <a:gd name="T70" fmla="*/ 27 w 79"/>
                <a:gd name="T71" fmla="*/ 2 h 77"/>
                <a:gd name="T72" fmla="*/ 24 w 79"/>
                <a:gd name="T73" fmla="*/ 3 h 77"/>
                <a:gd name="T74" fmla="*/ 25 w 79"/>
                <a:gd name="T75" fmla="*/ 7 h 77"/>
                <a:gd name="T76" fmla="*/ 23 w 79"/>
                <a:gd name="T77" fmla="*/ 4 h 77"/>
                <a:gd name="T78" fmla="*/ 21 w 79"/>
                <a:gd name="T79" fmla="*/ 4 h 77"/>
                <a:gd name="T80" fmla="*/ 18 w 79"/>
                <a:gd name="T81" fmla="*/ 7 h 77"/>
                <a:gd name="T82" fmla="*/ 17 w 79"/>
                <a:gd name="T83" fmla="*/ 7 h 77"/>
                <a:gd name="T84" fmla="*/ 12 w 79"/>
                <a:gd name="T85" fmla="*/ 10 h 77"/>
                <a:gd name="T86" fmla="*/ 15 w 79"/>
                <a:gd name="T87" fmla="*/ 11 h 77"/>
                <a:gd name="T88" fmla="*/ 12 w 79"/>
                <a:gd name="T89" fmla="*/ 16 h 77"/>
                <a:gd name="T90" fmla="*/ 9 w 79"/>
                <a:gd name="T91" fmla="*/ 14 h 77"/>
                <a:gd name="T92" fmla="*/ 9 w 79"/>
                <a:gd name="T93" fmla="*/ 15 h 77"/>
                <a:gd name="T94" fmla="*/ 36 w 79"/>
                <a:gd name="T95" fmla="*/ 66 h 77"/>
                <a:gd name="T96" fmla="*/ 57 w 79"/>
                <a:gd name="T97" fmla="*/ 66 h 77"/>
                <a:gd name="T98" fmla="*/ 69 w 79"/>
                <a:gd name="T99" fmla="*/ 54 h 77"/>
                <a:gd name="T100" fmla="*/ 59 w 79"/>
                <a:gd name="T101" fmla="*/ 10 h 77"/>
                <a:gd name="T102" fmla="*/ 50 w 79"/>
                <a:gd name="T103" fmla="*/ 7 h 77"/>
                <a:gd name="T104" fmla="*/ 46 w 79"/>
                <a:gd name="T105" fmla="*/ 7 h 77"/>
                <a:gd name="T106" fmla="*/ 40 w 79"/>
                <a:gd name="T107" fmla="*/ 1 h 77"/>
                <a:gd name="T108" fmla="*/ 39 w 79"/>
                <a:gd name="T109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77">
                  <a:moveTo>
                    <a:pt x="18" y="11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1"/>
                    <a:pt x="18" y="11"/>
                    <a:pt x="18" y="11"/>
                  </a:cubicBezTo>
                  <a:moveTo>
                    <a:pt x="27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4"/>
                  </a:cubicBezTo>
                  <a:cubicBezTo>
                    <a:pt x="26" y="13"/>
                    <a:pt x="27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moveTo>
                    <a:pt x="46" y="11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3"/>
                    <a:pt x="47" y="14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1"/>
                    <a:pt x="46" y="11"/>
                    <a:pt x="46" y="11"/>
                  </a:cubicBezTo>
                  <a:moveTo>
                    <a:pt x="42" y="1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1"/>
                    <a:pt x="43" y="1"/>
                    <a:pt x="42" y="1"/>
                  </a:cubicBezTo>
                  <a:moveTo>
                    <a:pt x="34" y="0"/>
                  </a:moveTo>
                  <a:cubicBezTo>
                    <a:pt x="34" y="0"/>
                    <a:pt x="33" y="0"/>
                    <a:pt x="33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0"/>
                    <a:pt x="34" y="0"/>
                    <a:pt x="34" y="0"/>
                  </a:cubicBezTo>
                  <a:moveTo>
                    <a:pt x="15" y="16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moveTo>
                    <a:pt x="43" y="12"/>
                  </a:moveTo>
                  <a:cubicBezTo>
                    <a:pt x="44" y="12"/>
                    <a:pt x="44" y="12"/>
                    <a:pt x="44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1"/>
                    <a:pt x="46" y="11"/>
                  </a:cubicBezTo>
                  <a:cubicBezTo>
                    <a:pt x="46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2"/>
                    <a:pt x="48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9" y="15"/>
                    <a:pt x="49" y="16"/>
                    <a:pt x="50" y="16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0" y="26"/>
                    <a:pt x="60" y="40"/>
                    <a:pt x="51" y="49"/>
                  </a:cubicBezTo>
                  <a:cubicBezTo>
                    <a:pt x="47" y="53"/>
                    <a:pt x="41" y="55"/>
                    <a:pt x="36" y="55"/>
                  </a:cubicBezTo>
                  <a:cubicBezTo>
                    <a:pt x="30" y="55"/>
                    <a:pt x="24" y="53"/>
                    <a:pt x="20" y="49"/>
                  </a:cubicBezTo>
                  <a:cubicBezTo>
                    <a:pt x="11" y="40"/>
                    <a:pt x="11" y="26"/>
                    <a:pt x="20" y="17"/>
                  </a:cubicBezTo>
                  <a:cubicBezTo>
                    <a:pt x="21" y="16"/>
                    <a:pt x="23" y="15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2"/>
                    <a:pt x="25" y="12"/>
                    <a:pt x="25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7" y="11"/>
                    <a:pt x="27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2"/>
                    <a:pt x="30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1" y="11"/>
                    <a:pt x="41" y="12"/>
                    <a:pt x="41" y="12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3" y="12"/>
                    <a:pt x="43" y="12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29" y="1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5" y="2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4" y="4"/>
                    <a:pt x="24" y="5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5"/>
                    <a:pt x="19" y="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17" y="6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8"/>
                    <a:pt x="13" y="9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3"/>
                    <a:pt x="9" y="1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0" y="27"/>
                    <a:pt x="1" y="45"/>
                    <a:pt x="12" y="56"/>
                  </a:cubicBezTo>
                  <a:cubicBezTo>
                    <a:pt x="19" y="62"/>
                    <a:pt x="27" y="66"/>
                    <a:pt x="36" y="66"/>
                  </a:cubicBezTo>
                  <a:cubicBezTo>
                    <a:pt x="42" y="66"/>
                    <a:pt x="48" y="64"/>
                    <a:pt x="54" y="6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6"/>
                    <a:pt x="63" y="72"/>
                    <a:pt x="68" y="77"/>
                  </a:cubicBezTo>
                  <a:cubicBezTo>
                    <a:pt x="72" y="73"/>
                    <a:pt x="76" y="69"/>
                    <a:pt x="79" y="64"/>
                  </a:cubicBezTo>
                  <a:cubicBezTo>
                    <a:pt x="74" y="59"/>
                    <a:pt x="69" y="54"/>
                    <a:pt x="69" y="5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71" y="38"/>
                    <a:pt x="70" y="21"/>
                    <a:pt x="59" y="10"/>
                  </a:cubicBezTo>
                  <a:cubicBezTo>
                    <a:pt x="56" y="8"/>
                    <a:pt x="54" y="6"/>
                    <a:pt x="51" y="4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7" y="3"/>
                    <a:pt x="46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rgbClr val="B81D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5" name="Freeform 1068"/>
            <p:cNvSpPr>
              <a:spLocks/>
            </p:cNvSpPr>
            <p:nvPr/>
          </p:nvSpPr>
          <p:spPr bwMode="auto">
            <a:xfrm>
              <a:off x="3763731" y="2832252"/>
              <a:ext cx="434975" cy="276225"/>
            </a:xfrm>
            <a:custGeom>
              <a:avLst/>
              <a:gdLst>
                <a:gd name="T0" fmla="*/ 58 w 63"/>
                <a:gd name="T1" fmla="*/ 0 h 40"/>
                <a:gd name="T2" fmla="*/ 57 w 63"/>
                <a:gd name="T3" fmla="*/ 0 h 40"/>
                <a:gd name="T4" fmla="*/ 2 w 63"/>
                <a:gd name="T5" fmla="*/ 31 h 40"/>
                <a:gd name="T6" fmla="*/ 1 w 63"/>
                <a:gd name="T7" fmla="*/ 35 h 40"/>
                <a:gd name="T8" fmla="*/ 4 w 63"/>
                <a:gd name="T9" fmla="*/ 40 h 40"/>
                <a:gd name="T10" fmla="*/ 63 w 63"/>
                <a:gd name="T11" fmla="*/ 5 h 40"/>
                <a:gd name="T12" fmla="*/ 61 w 63"/>
                <a:gd name="T13" fmla="*/ 1 h 40"/>
                <a:gd name="T14" fmla="*/ 58 w 6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0">
                  <a:moveTo>
                    <a:pt x="58" y="0"/>
                  </a:moveTo>
                  <a:cubicBezTo>
                    <a:pt x="58" y="0"/>
                    <a:pt x="57" y="0"/>
                    <a:pt x="57" y="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2"/>
                    <a:pt x="0" y="34"/>
                    <a:pt x="1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4E425D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6" name="Freeform 1069"/>
            <p:cNvSpPr>
              <a:spLocks noEditPoints="1"/>
            </p:cNvSpPr>
            <p:nvPr/>
          </p:nvSpPr>
          <p:spPr bwMode="auto">
            <a:xfrm>
              <a:off x="3854219" y="3129114"/>
              <a:ext cx="192088" cy="96838"/>
            </a:xfrm>
            <a:custGeom>
              <a:avLst/>
              <a:gdLst>
                <a:gd name="T0" fmla="*/ 1 w 28"/>
                <a:gd name="T1" fmla="*/ 12 h 14"/>
                <a:gd name="T2" fmla="*/ 0 w 28"/>
                <a:gd name="T3" fmla="*/ 14 h 14"/>
                <a:gd name="T4" fmla="*/ 1 w 28"/>
                <a:gd name="T5" fmla="*/ 14 h 14"/>
                <a:gd name="T6" fmla="*/ 2 w 28"/>
                <a:gd name="T7" fmla="*/ 14 h 14"/>
                <a:gd name="T8" fmla="*/ 1 w 28"/>
                <a:gd name="T9" fmla="*/ 12 h 14"/>
                <a:gd name="T10" fmla="*/ 6 w 28"/>
                <a:gd name="T11" fmla="*/ 0 h 14"/>
                <a:gd name="T12" fmla="*/ 4 w 28"/>
                <a:gd name="T13" fmla="*/ 4 h 14"/>
                <a:gd name="T14" fmla="*/ 7 w 28"/>
                <a:gd name="T15" fmla="*/ 4 h 14"/>
                <a:gd name="T16" fmla="*/ 6 w 28"/>
                <a:gd name="T17" fmla="*/ 0 h 14"/>
                <a:gd name="T18" fmla="*/ 27 w 28"/>
                <a:gd name="T19" fmla="*/ 0 h 14"/>
                <a:gd name="T20" fmla="*/ 25 w 28"/>
                <a:gd name="T21" fmla="*/ 4 h 14"/>
                <a:gd name="T22" fmla="*/ 28 w 28"/>
                <a:gd name="T23" fmla="*/ 4 h 14"/>
                <a:gd name="T24" fmla="*/ 27 w 28"/>
                <a:gd name="T25" fmla="*/ 0 h 14"/>
                <a:gd name="T26" fmla="*/ 15 w 28"/>
                <a:gd name="T27" fmla="*/ 0 h 14"/>
                <a:gd name="T28" fmla="*/ 12 w 28"/>
                <a:gd name="T29" fmla="*/ 0 h 14"/>
                <a:gd name="T30" fmla="*/ 12 w 28"/>
                <a:gd name="T31" fmla="*/ 3 h 14"/>
                <a:gd name="T32" fmla="*/ 13 w 28"/>
                <a:gd name="T33" fmla="*/ 3 h 14"/>
                <a:gd name="T34" fmla="*/ 14 w 28"/>
                <a:gd name="T35" fmla="*/ 3 h 14"/>
                <a:gd name="T36" fmla="*/ 15 w 28"/>
                <a:gd name="T37" fmla="*/ 3 h 14"/>
                <a:gd name="T38" fmla="*/ 16 w 28"/>
                <a:gd name="T39" fmla="*/ 3 h 14"/>
                <a:gd name="T40" fmla="*/ 17 w 28"/>
                <a:gd name="T41" fmla="*/ 2 h 14"/>
                <a:gd name="T42" fmla="*/ 17 w 28"/>
                <a:gd name="T43" fmla="*/ 2 h 14"/>
                <a:gd name="T44" fmla="*/ 17 w 28"/>
                <a:gd name="T45" fmla="*/ 1 h 14"/>
                <a:gd name="T46" fmla="*/ 15 w 28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14">
                  <a:moveTo>
                    <a:pt x="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6" y="0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7" y="0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1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7B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7" name="Freeform 1070"/>
            <p:cNvSpPr>
              <a:spLocks noEditPoints="1"/>
            </p:cNvSpPr>
            <p:nvPr/>
          </p:nvSpPr>
          <p:spPr bwMode="auto">
            <a:xfrm>
              <a:off x="3819294" y="2935439"/>
              <a:ext cx="393700" cy="346075"/>
            </a:xfrm>
            <a:custGeom>
              <a:avLst/>
              <a:gdLst>
                <a:gd name="T0" fmla="*/ 25 w 57"/>
                <a:gd name="T1" fmla="*/ 44 h 50"/>
                <a:gd name="T2" fmla="*/ 27 w 57"/>
                <a:gd name="T3" fmla="*/ 44 h 50"/>
                <a:gd name="T4" fmla="*/ 27 w 57"/>
                <a:gd name="T5" fmla="*/ 41 h 50"/>
                <a:gd name="T6" fmla="*/ 31 w 57"/>
                <a:gd name="T7" fmla="*/ 40 h 50"/>
                <a:gd name="T8" fmla="*/ 32 w 57"/>
                <a:gd name="T9" fmla="*/ 42 h 50"/>
                <a:gd name="T10" fmla="*/ 33 w 57"/>
                <a:gd name="T11" fmla="*/ 41 h 50"/>
                <a:gd name="T12" fmla="*/ 33 w 57"/>
                <a:gd name="T13" fmla="*/ 40 h 50"/>
                <a:gd name="T14" fmla="*/ 31 w 57"/>
                <a:gd name="T15" fmla="*/ 40 h 50"/>
                <a:gd name="T16" fmla="*/ 43 w 57"/>
                <a:gd name="T17" fmla="*/ 40 h 50"/>
                <a:gd name="T18" fmla="*/ 46 w 57"/>
                <a:gd name="T19" fmla="*/ 40 h 50"/>
                <a:gd name="T20" fmla="*/ 1 w 57"/>
                <a:gd name="T21" fmla="*/ 33 h 50"/>
                <a:gd name="T22" fmla="*/ 1 w 57"/>
                <a:gd name="T23" fmla="*/ 33 h 50"/>
                <a:gd name="T24" fmla="*/ 2 w 57"/>
                <a:gd name="T25" fmla="*/ 35 h 50"/>
                <a:gd name="T26" fmla="*/ 29 w 57"/>
                <a:gd name="T27" fmla="*/ 39 h 50"/>
                <a:gd name="T28" fmla="*/ 33 w 57"/>
                <a:gd name="T29" fmla="*/ 39 h 50"/>
                <a:gd name="T30" fmla="*/ 34 w 57"/>
                <a:gd name="T31" fmla="*/ 40 h 50"/>
                <a:gd name="T32" fmla="*/ 31 w 57"/>
                <a:gd name="T33" fmla="*/ 42 h 50"/>
                <a:gd name="T34" fmla="*/ 29 w 57"/>
                <a:gd name="T35" fmla="*/ 45 h 50"/>
                <a:gd name="T36" fmla="*/ 39 w 57"/>
                <a:gd name="T37" fmla="*/ 39 h 50"/>
                <a:gd name="T38" fmla="*/ 37 w 57"/>
                <a:gd name="T39" fmla="*/ 45 h 50"/>
                <a:gd name="T40" fmla="*/ 34 w 57"/>
                <a:gd name="T41" fmla="*/ 40 h 50"/>
                <a:gd name="T42" fmla="*/ 32 w 57"/>
                <a:gd name="T43" fmla="*/ 27 h 50"/>
                <a:gd name="T44" fmla="*/ 34 w 57"/>
                <a:gd name="T45" fmla="*/ 33 h 50"/>
                <a:gd name="T46" fmla="*/ 28 w 57"/>
                <a:gd name="T47" fmla="*/ 36 h 50"/>
                <a:gd name="T48" fmla="*/ 44 w 57"/>
                <a:gd name="T49" fmla="*/ 27 h 50"/>
                <a:gd name="T50" fmla="*/ 38 w 57"/>
                <a:gd name="T51" fmla="*/ 29 h 50"/>
                <a:gd name="T52" fmla="*/ 37 w 57"/>
                <a:gd name="T53" fmla="*/ 27 h 50"/>
                <a:gd name="T54" fmla="*/ 46 w 57"/>
                <a:gd name="T55" fmla="*/ 28 h 50"/>
                <a:gd name="T56" fmla="*/ 53 w 57"/>
                <a:gd name="T57" fmla="*/ 28 h 50"/>
                <a:gd name="T58" fmla="*/ 49 w 57"/>
                <a:gd name="T59" fmla="*/ 36 h 50"/>
                <a:gd name="T60" fmla="*/ 57 w 57"/>
                <a:gd name="T61" fmla="*/ 0 h 50"/>
                <a:gd name="T62" fmla="*/ 14 w 57"/>
                <a:gd name="T63" fmla="*/ 33 h 50"/>
                <a:gd name="T64" fmla="*/ 16 w 57"/>
                <a:gd name="T65" fmla="*/ 27 h 50"/>
                <a:gd name="T66" fmla="*/ 22 w 57"/>
                <a:gd name="T67" fmla="*/ 27 h 50"/>
                <a:gd name="T68" fmla="*/ 23 w 57"/>
                <a:gd name="T69" fmla="*/ 28 h 50"/>
                <a:gd name="T70" fmla="*/ 23 w 57"/>
                <a:gd name="T71" fmla="*/ 31 h 50"/>
                <a:gd name="T72" fmla="*/ 25 w 57"/>
                <a:gd name="T73" fmla="*/ 27 h 50"/>
                <a:gd name="T74" fmla="*/ 26 w 57"/>
                <a:gd name="T75" fmla="*/ 36 h 50"/>
                <a:gd name="T76" fmla="*/ 28 w 57"/>
                <a:gd name="T77" fmla="*/ 41 h 50"/>
                <a:gd name="T78" fmla="*/ 27 w 57"/>
                <a:gd name="T79" fmla="*/ 44 h 50"/>
                <a:gd name="T80" fmla="*/ 24 w 57"/>
                <a:gd name="T81" fmla="*/ 45 h 50"/>
                <a:gd name="T82" fmla="*/ 19 w 57"/>
                <a:gd name="T83" fmla="*/ 46 h 50"/>
                <a:gd name="T84" fmla="*/ 14 w 57"/>
                <a:gd name="T85" fmla="*/ 45 h 50"/>
                <a:gd name="T86" fmla="*/ 12 w 57"/>
                <a:gd name="T87" fmla="*/ 40 h 50"/>
                <a:gd name="T88" fmla="*/ 11 w 57"/>
                <a:gd name="T89" fmla="*/ 45 h 50"/>
                <a:gd name="T90" fmla="*/ 9 w 57"/>
                <a:gd name="T91" fmla="*/ 39 h 50"/>
                <a:gd name="T92" fmla="*/ 13 w 57"/>
                <a:gd name="T93" fmla="*/ 33 h 50"/>
                <a:gd name="T94" fmla="*/ 7 w 57"/>
                <a:gd name="T95" fmla="*/ 36 h 50"/>
                <a:gd name="T96" fmla="*/ 3 w 57"/>
                <a:gd name="T97" fmla="*/ 36 h 50"/>
                <a:gd name="T98" fmla="*/ 6 w 57"/>
                <a:gd name="T99" fmla="*/ 39 h 50"/>
                <a:gd name="T100" fmla="*/ 8 w 57"/>
                <a:gd name="T101" fmla="*/ 45 h 50"/>
                <a:gd name="T102" fmla="*/ 10 w 57"/>
                <a:gd name="T103" fmla="*/ 50 h 50"/>
                <a:gd name="T104" fmla="*/ 40 w 57"/>
                <a:gd name="T105" fmla="*/ 39 h 50"/>
                <a:gd name="T106" fmla="*/ 42 w 57"/>
                <a:gd name="T107" fmla="*/ 42 h 50"/>
                <a:gd name="T108" fmla="*/ 42 w 57"/>
                <a:gd name="T109" fmla="*/ 40 h 50"/>
                <a:gd name="T110" fmla="*/ 45 w 57"/>
                <a:gd name="T111" fmla="*/ 39 h 50"/>
                <a:gd name="T112" fmla="*/ 57 w 57"/>
                <a:gd name="T1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50">
                  <a:moveTo>
                    <a:pt x="27" y="40"/>
                  </a:moveTo>
                  <a:cubicBezTo>
                    <a:pt x="26" y="41"/>
                    <a:pt x="26" y="43"/>
                    <a:pt x="24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7" y="42"/>
                    <a:pt x="27" y="41"/>
                    <a:pt x="27" y="41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moveTo>
                    <a:pt x="31" y="40"/>
                  </a:moveTo>
                  <a:cubicBezTo>
                    <a:pt x="30" y="40"/>
                    <a:pt x="30" y="40"/>
                    <a:pt x="30" y="40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0"/>
                    <a:pt x="31" y="40"/>
                    <a:pt x="31" y="40"/>
                  </a:cubicBezTo>
                  <a:moveTo>
                    <a:pt x="44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4" y="40"/>
                    <a:pt x="44" y="40"/>
                    <a:pt x="44" y="40"/>
                  </a:cubicBezTo>
                  <a:moveTo>
                    <a:pt x="1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moveTo>
                    <a:pt x="4" y="31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moveTo>
                    <a:pt x="29" y="45"/>
                  </a:move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3" y="42"/>
                    <a:pt x="33" y="42"/>
                  </a:cubicBezTo>
                  <a:cubicBezTo>
                    <a:pt x="33" y="42"/>
                    <a:pt x="32" y="42"/>
                    <a:pt x="31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moveTo>
                    <a:pt x="34" y="40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40"/>
                    <a:pt x="34" y="40"/>
                    <a:pt x="34" y="40"/>
                  </a:cubicBezTo>
                  <a:moveTo>
                    <a:pt x="28" y="36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moveTo>
                    <a:pt x="43" y="34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43" y="34"/>
                    <a:pt x="43" y="34"/>
                    <a:pt x="43" y="34"/>
                  </a:cubicBezTo>
                  <a:moveTo>
                    <a:pt x="46" y="28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6" y="28"/>
                    <a:pt x="46" y="28"/>
                    <a:pt x="46" y="28"/>
                  </a:cubicBezTo>
                  <a:moveTo>
                    <a:pt x="57" y="0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2"/>
                    <a:pt x="24" y="33"/>
                    <a:pt x="25" y="3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40"/>
                    <a:pt x="28" y="40"/>
                    <a:pt x="28" y="41"/>
                  </a:cubicBezTo>
                  <a:cubicBezTo>
                    <a:pt x="28" y="41"/>
                    <a:pt x="28" y="41"/>
                    <a:pt x="28" y="42"/>
                  </a:cubicBezTo>
                  <a:cubicBezTo>
                    <a:pt x="28" y="42"/>
                    <a:pt x="28" y="43"/>
                    <a:pt x="28" y="43"/>
                  </a:cubicBezTo>
                  <a:cubicBezTo>
                    <a:pt x="28" y="43"/>
                    <a:pt x="28" y="44"/>
                    <a:pt x="27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5"/>
                    <a:pt x="26" y="45"/>
                    <a:pt x="25" y="45"/>
                  </a:cubicBezTo>
                  <a:cubicBezTo>
                    <a:pt x="25" y="45"/>
                    <a:pt x="25" y="45"/>
                    <a:pt x="24" y="45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5"/>
                    <a:pt x="23" y="45"/>
                    <a:pt x="23" y="45"/>
                  </a:cubicBezTo>
                  <a:cubicBezTo>
                    <a:pt x="22" y="46"/>
                    <a:pt x="20" y="46"/>
                    <a:pt x="19" y="46"/>
                  </a:cubicBezTo>
                  <a:cubicBezTo>
                    <a:pt x="18" y="46"/>
                    <a:pt x="16" y="46"/>
                    <a:pt x="15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3" y="43"/>
                    <a:pt x="13" y="42"/>
                  </a:cubicBezTo>
                  <a:cubicBezTo>
                    <a:pt x="12" y="41"/>
                    <a:pt x="12" y="41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7"/>
                    <a:pt x="12" y="35"/>
                    <a:pt x="13" y="34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4E425D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8" name="Freeform 1071"/>
            <p:cNvSpPr>
              <a:spLocks noEditPoints="1"/>
            </p:cNvSpPr>
            <p:nvPr/>
          </p:nvSpPr>
          <p:spPr bwMode="auto">
            <a:xfrm>
              <a:off x="4468581" y="4994427"/>
              <a:ext cx="303213" cy="269875"/>
            </a:xfrm>
            <a:custGeom>
              <a:avLst/>
              <a:gdLst>
                <a:gd name="T0" fmla="*/ 11 w 44"/>
                <a:gd name="T1" fmla="*/ 31 h 39"/>
                <a:gd name="T2" fmla="*/ 10 w 44"/>
                <a:gd name="T3" fmla="*/ 32 h 39"/>
                <a:gd name="T4" fmla="*/ 10 w 44"/>
                <a:gd name="T5" fmla="*/ 34 h 39"/>
                <a:gd name="T6" fmla="*/ 11 w 44"/>
                <a:gd name="T7" fmla="*/ 36 h 39"/>
                <a:gd name="T8" fmla="*/ 13 w 44"/>
                <a:gd name="T9" fmla="*/ 36 h 39"/>
                <a:gd name="T10" fmla="*/ 14 w 44"/>
                <a:gd name="T11" fmla="*/ 34 h 39"/>
                <a:gd name="T12" fmla="*/ 14 w 44"/>
                <a:gd name="T13" fmla="*/ 32 h 39"/>
                <a:gd name="T14" fmla="*/ 13 w 44"/>
                <a:gd name="T15" fmla="*/ 31 h 39"/>
                <a:gd name="T16" fmla="*/ 20 w 44"/>
                <a:gd name="T17" fmla="*/ 35 h 39"/>
                <a:gd name="T18" fmla="*/ 20 w 44"/>
                <a:gd name="T19" fmla="*/ 30 h 39"/>
                <a:gd name="T20" fmla="*/ 19 w 44"/>
                <a:gd name="T21" fmla="*/ 36 h 39"/>
                <a:gd name="T22" fmla="*/ 16 w 44"/>
                <a:gd name="T23" fmla="*/ 36 h 39"/>
                <a:gd name="T24" fmla="*/ 16 w 44"/>
                <a:gd name="T25" fmla="*/ 30 h 39"/>
                <a:gd name="T26" fmla="*/ 20 w 44"/>
                <a:gd name="T27" fmla="*/ 35 h 39"/>
                <a:gd name="T28" fmla="*/ 11 w 44"/>
                <a:gd name="T29" fmla="*/ 36 h 39"/>
                <a:gd name="T30" fmla="*/ 9 w 44"/>
                <a:gd name="T31" fmla="*/ 35 h 39"/>
                <a:gd name="T32" fmla="*/ 9 w 44"/>
                <a:gd name="T33" fmla="*/ 32 h 39"/>
                <a:gd name="T34" fmla="*/ 11 w 44"/>
                <a:gd name="T35" fmla="*/ 31 h 39"/>
                <a:gd name="T36" fmla="*/ 13 w 44"/>
                <a:gd name="T37" fmla="*/ 31 h 39"/>
                <a:gd name="T38" fmla="*/ 14 w 44"/>
                <a:gd name="T39" fmla="*/ 32 h 39"/>
                <a:gd name="T40" fmla="*/ 14 w 44"/>
                <a:gd name="T41" fmla="*/ 35 h 39"/>
                <a:gd name="T42" fmla="*/ 13 w 44"/>
                <a:gd name="T43" fmla="*/ 36 h 39"/>
                <a:gd name="T44" fmla="*/ 16 w 44"/>
                <a:gd name="T45" fmla="*/ 18 h 39"/>
                <a:gd name="T46" fmla="*/ 24 w 44"/>
                <a:gd name="T47" fmla="*/ 12 h 39"/>
                <a:gd name="T48" fmla="*/ 28 w 44"/>
                <a:gd name="T49" fmla="*/ 26 h 39"/>
                <a:gd name="T50" fmla="*/ 27 w 44"/>
                <a:gd name="T51" fmla="*/ 37 h 39"/>
                <a:gd name="T52" fmla="*/ 24 w 44"/>
                <a:gd name="T53" fmla="*/ 27 h 39"/>
                <a:gd name="T54" fmla="*/ 17 w 44"/>
                <a:gd name="T55" fmla="*/ 27 h 39"/>
                <a:gd name="T56" fmla="*/ 16 w 44"/>
                <a:gd name="T57" fmla="*/ 19 h 39"/>
                <a:gd name="T58" fmla="*/ 13 w 44"/>
                <a:gd name="T59" fmla="*/ 18 h 39"/>
                <a:gd name="T60" fmla="*/ 36 w 44"/>
                <a:gd name="T61" fmla="*/ 0 h 39"/>
                <a:gd name="T62" fmla="*/ 37 w 44"/>
                <a:gd name="T63" fmla="*/ 5 h 39"/>
                <a:gd name="T64" fmla="*/ 27 w 44"/>
                <a:gd name="T65" fmla="*/ 2 h 39"/>
                <a:gd name="T66" fmla="*/ 12 w 44"/>
                <a:gd name="T67" fmla="*/ 12 h 39"/>
                <a:gd name="T68" fmla="*/ 3 w 44"/>
                <a:gd name="T69" fmla="*/ 10 h 39"/>
                <a:gd name="T70" fmla="*/ 5 w 44"/>
                <a:gd name="T71" fmla="*/ 27 h 39"/>
                <a:gd name="T72" fmla="*/ 6 w 44"/>
                <a:gd name="T73" fmla="*/ 18 h 39"/>
                <a:gd name="T74" fmla="*/ 11 w 44"/>
                <a:gd name="T75" fmla="*/ 18 h 39"/>
                <a:gd name="T76" fmla="*/ 12 w 44"/>
                <a:gd name="T77" fmla="*/ 27 h 39"/>
                <a:gd name="T78" fmla="*/ 6 w 44"/>
                <a:gd name="T79" fmla="*/ 20 h 39"/>
                <a:gd name="T80" fmla="*/ 5 w 44"/>
                <a:gd name="T81" fmla="*/ 27 h 39"/>
                <a:gd name="T82" fmla="*/ 6 w 44"/>
                <a:gd name="T83" fmla="*/ 30 h 39"/>
                <a:gd name="T84" fmla="*/ 6 w 44"/>
                <a:gd name="T85" fmla="*/ 31 h 39"/>
                <a:gd name="T86" fmla="*/ 7 w 44"/>
                <a:gd name="T87" fmla="*/ 30 h 39"/>
                <a:gd name="T88" fmla="*/ 8 w 44"/>
                <a:gd name="T89" fmla="*/ 36 h 39"/>
                <a:gd name="T90" fmla="*/ 9 w 44"/>
                <a:gd name="T91" fmla="*/ 39 h 39"/>
                <a:gd name="T92" fmla="*/ 37 w 44"/>
                <a:gd name="T93" fmla="*/ 33 h 39"/>
                <a:gd name="T94" fmla="*/ 40 w 44"/>
                <a:gd name="T9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9">
                  <a:moveTo>
                    <a:pt x="1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3"/>
                  </a:cubicBezTo>
                  <a:cubicBezTo>
                    <a:pt x="14" y="33"/>
                    <a:pt x="14" y="33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moveTo>
                    <a:pt x="20" y="35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5"/>
                    <a:pt x="20" y="35"/>
                    <a:pt x="20" y="35"/>
                  </a:cubicBezTo>
                  <a:moveTo>
                    <a:pt x="12" y="36"/>
                  </a:moveTo>
                  <a:cubicBezTo>
                    <a:pt x="12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5"/>
                    <a:pt x="9" y="35"/>
                    <a:pt x="9" y="35"/>
                  </a:cubicBezTo>
                  <a:cubicBezTo>
                    <a:pt x="9" y="34"/>
                    <a:pt x="9" y="34"/>
                    <a:pt x="9" y="33"/>
                  </a:cubicBezTo>
                  <a:cubicBezTo>
                    <a:pt x="9" y="33"/>
                    <a:pt x="9" y="32"/>
                    <a:pt x="9" y="32"/>
                  </a:cubicBezTo>
                  <a:cubicBezTo>
                    <a:pt x="9" y="32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2" y="30"/>
                    <a:pt x="13" y="30"/>
                    <a:pt x="13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4" y="32"/>
                    <a:pt x="14" y="32"/>
                  </a:cubicBezTo>
                  <a:cubicBezTo>
                    <a:pt x="15" y="32"/>
                    <a:pt x="15" y="33"/>
                    <a:pt x="15" y="33"/>
                  </a:cubicBezTo>
                  <a:cubicBezTo>
                    <a:pt x="15" y="34"/>
                    <a:pt x="15" y="34"/>
                    <a:pt x="14" y="35"/>
                  </a:cubicBezTo>
                  <a:cubicBezTo>
                    <a:pt x="14" y="35"/>
                    <a:pt x="14" y="35"/>
                    <a:pt x="14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2" y="36"/>
                    <a:pt x="12" y="36"/>
                  </a:cubicBezTo>
                  <a:moveTo>
                    <a:pt x="16" y="18"/>
                  </a:moveTo>
                  <a:cubicBezTo>
                    <a:pt x="17" y="16"/>
                    <a:pt x="19" y="13"/>
                    <a:pt x="21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7" y="12"/>
                    <a:pt x="30" y="14"/>
                    <a:pt x="31" y="17"/>
                  </a:cubicBezTo>
                  <a:cubicBezTo>
                    <a:pt x="32" y="20"/>
                    <a:pt x="30" y="24"/>
                    <a:pt x="28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1" y="27"/>
                    <a:pt x="19" y="26"/>
                    <a:pt x="17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6" y="18"/>
                    <a:pt x="16" y="18"/>
                    <a:pt x="16" y="18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0" y="13"/>
                    <a:pt x="1" y="1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5" y="37"/>
                    <a:pt x="37" y="33"/>
                  </a:cubicBezTo>
                  <a:cubicBezTo>
                    <a:pt x="37" y="33"/>
                    <a:pt x="40" y="25"/>
                    <a:pt x="44" y="16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7" y="0"/>
                    <a:pt x="36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9" name="Freeform 1072"/>
            <p:cNvSpPr>
              <a:spLocks/>
            </p:cNvSpPr>
            <p:nvPr/>
          </p:nvSpPr>
          <p:spPr bwMode="auto">
            <a:xfrm>
              <a:off x="4447944" y="4842027"/>
              <a:ext cx="276225" cy="255588"/>
            </a:xfrm>
            <a:custGeom>
              <a:avLst/>
              <a:gdLst>
                <a:gd name="T0" fmla="*/ 19 w 40"/>
                <a:gd name="T1" fmla="*/ 0 h 37"/>
                <a:gd name="T2" fmla="*/ 14 w 40"/>
                <a:gd name="T3" fmla="*/ 1 h 37"/>
                <a:gd name="T4" fmla="*/ 3 w 40"/>
                <a:gd name="T5" fmla="*/ 22 h 37"/>
                <a:gd name="T6" fmla="*/ 6 w 40"/>
                <a:gd name="T7" fmla="*/ 32 h 37"/>
                <a:gd name="T8" fmla="*/ 8 w 40"/>
                <a:gd name="T9" fmla="*/ 37 h 37"/>
                <a:gd name="T10" fmla="*/ 15 w 40"/>
                <a:gd name="T11" fmla="*/ 34 h 37"/>
                <a:gd name="T12" fmla="*/ 14 w 40"/>
                <a:gd name="T13" fmla="*/ 29 h 37"/>
                <a:gd name="T14" fmla="*/ 11 w 40"/>
                <a:gd name="T15" fmla="*/ 20 h 37"/>
                <a:gd name="T16" fmla="*/ 16 w 40"/>
                <a:gd name="T17" fmla="*/ 9 h 37"/>
                <a:gd name="T18" fmla="*/ 19 w 40"/>
                <a:gd name="T19" fmla="*/ 8 h 37"/>
                <a:gd name="T20" fmla="*/ 27 w 40"/>
                <a:gd name="T21" fmla="*/ 14 h 37"/>
                <a:gd name="T22" fmla="*/ 30 w 40"/>
                <a:gd name="T23" fmla="*/ 24 h 37"/>
                <a:gd name="T24" fmla="*/ 32 w 40"/>
                <a:gd name="T25" fmla="*/ 29 h 37"/>
                <a:gd name="T26" fmla="*/ 40 w 40"/>
                <a:gd name="T27" fmla="*/ 27 h 37"/>
                <a:gd name="T28" fmla="*/ 38 w 40"/>
                <a:gd name="T29" fmla="*/ 22 h 37"/>
                <a:gd name="T30" fmla="*/ 35 w 40"/>
                <a:gd name="T31" fmla="*/ 12 h 37"/>
                <a:gd name="T32" fmla="*/ 19 w 40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7">
                  <a:moveTo>
                    <a:pt x="19" y="0"/>
                  </a:moveTo>
                  <a:cubicBezTo>
                    <a:pt x="17" y="0"/>
                    <a:pt x="15" y="0"/>
                    <a:pt x="14" y="1"/>
                  </a:cubicBezTo>
                  <a:cubicBezTo>
                    <a:pt x="5" y="4"/>
                    <a:pt x="0" y="13"/>
                    <a:pt x="3" y="2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9" y="15"/>
                    <a:pt x="12" y="10"/>
                    <a:pt x="16" y="9"/>
                  </a:cubicBezTo>
                  <a:cubicBezTo>
                    <a:pt x="17" y="8"/>
                    <a:pt x="18" y="8"/>
                    <a:pt x="19" y="8"/>
                  </a:cubicBezTo>
                  <a:cubicBezTo>
                    <a:pt x="22" y="8"/>
                    <a:pt x="26" y="11"/>
                    <a:pt x="27" y="1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4"/>
                    <a:pt x="26" y="0"/>
                    <a:pt x="19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0" name="Freeform 1073"/>
            <p:cNvSpPr>
              <a:spLocks/>
            </p:cNvSpPr>
            <p:nvPr/>
          </p:nvSpPr>
          <p:spPr bwMode="auto">
            <a:xfrm>
              <a:off x="3343044" y="4227664"/>
              <a:ext cx="469900" cy="290513"/>
            </a:xfrm>
            <a:custGeom>
              <a:avLst/>
              <a:gdLst>
                <a:gd name="T0" fmla="*/ 30 w 68"/>
                <a:gd name="T1" fmla="*/ 0 h 42"/>
                <a:gd name="T2" fmla="*/ 30 w 68"/>
                <a:gd name="T3" fmla="*/ 0 h 42"/>
                <a:gd name="T4" fmla="*/ 30 w 68"/>
                <a:gd name="T5" fmla="*/ 0 h 42"/>
                <a:gd name="T6" fmla="*/ 27 w 68"/>
                <a:gd name="T7" fmla="*/ 2 h 42"/>
                <a:gd name="T8" fmla="*/ 0 w 68"/>
                <a:gd name="T9" fmla="*/ 28 h 42"/>
                <a:gd name="T10" fmla="*/ 5 w 68"/>
                <a:gd name="T11" fmla="*/ 35 h 42"/>
                <a:gd name="T12" fmla="*/ 30 w 68"/>
                <a:gd name="T13" fmla="*/ 10 h 42"/>
                <a:gd name="T14" fmla="*/ 61 w 68"/>
                <a:gd name="T15" fmla="*/ 41 h 42"/>
                <a:gd name="T16" fmla="*/ 64 w 68"/>
                <a:gd name="T17" fmla="*/ 42 h 42"/>
                <a:gd name="T18" fmla="*/ 66 w 68"/>
                <a:gd name="T19" fmla="*/ 41 h 42"/>
                <a:gd name="T20" fmla="*/ 66 w 68"/>
                <a:gd name="T21" fmla="*/ 35 h 42"/>
                <a:gd name="T22" fmla="*/ 33 w 68"/>
                <a:gd name="T23" fmla="*/ 2 h 42"/>
                <a:gd name="T24" fmla="*/ 30 w 68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2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7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31"/>
                    <a:pt x="3" y="33"/>
                    <a:pt x="5" y="35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63" y="42"/>
                    <a:pt x="64" y="42"/>
                  </a:cubicBezTo>
                  <a:cubicBezTo>
                    <a:pt x="65" y="42"/>
                    <a:pt x="66" y="41"/>
                    <a:pt x="66" y="41"/>
                  </a:cubicBezTo>
                  <a:cubicBezTo>
                    <a:pt x="68" y="39"/>
                    <a:pt x="68" y="36"/>
                    <a:pt x="66" y="35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1" y="0"/>
                    <a:pt x="30" y="0"/>
                  </a:cubicBezTo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1" name="Freeform 1074"/>
            <p:cNvSpPr>
              <a:spLocks/>
            </p:cNvSpPr>
            <p:nvPr/>
          </p:nvSpPr>
          <p:spPr bwMode="auto">
            <a:xfrm>
              <a:off x="3390669" y="4324502"/>
              <a:ext cx="352425" cy="379413"/>
            </a:xfrm>
            <a:custGeom>
              <a:avLst/>
              <a:gdLst>
                <a:gd name="T0" fmla="*/ 23 w 51"/>
                <a:gd name="T1" fmla="*/ 0 h 55"/>
                <a:gd name="T2" fmla="*/ 0 w 51"/>
                <a:gd name="T3" fmla="*/ 24 h 55"/>
                <a:gd name="T4" fmla="*/ 11 w 51"/>
                <a:gd name="T5" fmla="*/ 36 h 55"/>
                <a:gd name="T6" fmla="*/ 12 w 51"/>
                <a:gd name="T7" fmla="*/ 38 h 55"/>
                <a:gd name="T8" fmla="*/ 16 w 51"/>
                <a:gd name="T9" fmla="*/ 42 h 55"/>
                <a:gd name="T10" fmla="*/ 16 w 51"/>
                <a:gd name="T11" fmla="*/ 34 h 55"/>
                <a:gd name="T12" fmla="*/ 31 w 51"/>
                <a:gd name="T13" fmla="*/ 34 h 55"/>
                <a:gd name="T14" fmla="*/ 31 w 51"/>
                <a:gd name="T15" fmla="*/ 55 h 55"/>
                <a:gd name="T16" fmla="*/ 51 w 51"/>
                <a:gd name="T17" fmla="*/ 55 h 55"/>
                <a:gd name="T18" fmla="*/ 51 w 51"/>
                <a:gd name="T19" fmla="*/ 28 h 55"/>
                <a:gd name="T20" fmla="*/ 23 w 51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55">
                  <a:moveTo>
                    <a:pt x="23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" y="28"/>
                    <a:pt x="7" y="32"/>
                    <a:pt x="11" y="36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3" y="39"/>
                    <a:pt x="14" y="40"/>
                    <a:pt x="16" y="4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404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2" name="Freeform 1075"/>
            <p:cNvSpPr>
              <a:spLocks noEditPoints="1"/>
            </p:cNvSpPr>
            <p:nvPr/>
          </p:nvSpPr>
          <p:spPr bwMode="auto">
            <a:xfrm>
              <a:off x="3570056" y="4545164"/>
              <a:ext cx="90488" cy="131763"/>
            </a:xfrm>
            <a:custGeom>
              <a:avLst/>
              <a:gdLst>
                <a:gd name="T0" fmla="*/ 6 w 13"/>
                <a:gd name="T1" fmla="*/ 0 h 19"/>
                <a:gd name="T2" fmla="*/ 11 w 13"/>
                <a:gd name="T3" fmla="*/ 3 h 19"/>
                <a:gd name="T4" fmla="*/ 13 w 13"/>
                <a:gd name="T5" fmla="*/ 10 h 19"/>
                <a:gd name="T6" fmla="*/ 11 w 13"/>
                <a:gd name="T7" fmla="*/ 16 h 19"/>
                <a:gd name="T8" fmla="*/ 6 w 13"/>
                <a:gd name="T9" fmla="*/ 19 h 19"/>
                <a:gd name="T10" fmla="*/ 1 w 13"/>
                <a:gd name="T11" fmla="*/ 16 h 19"/>
                <a:gd name="T12" fmla="*/ 0 w 13"/>
                <a:gd name="T13" fmla="*/ 10 h 19"/>
                <a:gd name="T14" fmla="*/ 1 w 13"/>
                <a:gd name="T15" fmla="*/ 3 h 19"/>
                <a:gd name="T16" fmla="*/ 6 w 13"/>
                <a:gd name="T17" fmla="*/ 0 h 19"/>
                <a:gd name="T18" fmla="*/ 6 w 13"/>
                <a:gd name="T19" fmla="*/ 16 h 19"/>
                <a:gd name="T20" fmla="*/ 7 w 13"/>
                <a:gd name="T21" fmla="*/ 15 h 19"/>
                <a:gd name="T22" fmla="*/ 8 w 13"/>
                <a:gd name="T23" fmla="*/ 14 h 19"/>
                <a:gd name="T24" fmla="*/ 9 w 13"/>
                <a:gd name="T25" fmla="*/ 12 h 19"/>
                <a:gd name="T26" fmla="*/ 9 w 13"/>
                <a:gd name="T27" fmla="*/ 10 h 19"/>
                <a:gd name="T28" fmla="*/ 9 w 13"/>
                <a:gd name="T29" fmla="*/ 7 h 19"/>
                <a:gd name="T30" fmla="*/ 8 w 13"/>
                <a:gd name="T31" fmla="*/ 5 h 19"/>
                <a:gd name="T32" fmla="*/ 7 w 13"/>
                <a:gd name="T33" fmla="*/ 4 h 19"/>
                <a:gd name="T34" fmla="*/ 6 w 13"/>
                <a:gd name="T35" fmla="*/ 3 h 19"/>
                <a:gd name="T36" fmla="*/ 5 w 13"/>
                <a:gd name="T37" fmla="*/ 4 h 19"/>
                <a:gd name="T38" fmla="*/ 4 w 13"/>
                <a:gd name="T39" fmla="*/ 5 h 19"/>
                <a:gd name="T40" fmla="*/ 4 w 13"/>
                <a:gd name="T41" fmla="*/ 7 h 19"/>
                <a:gd name="T42" fmla="*/ 3 w 13"/>
                <a:gd name="T43" fmla="*/ 10 h 19"/>
                <a:gd name="T44" fmla="*/ 4 w 13"/>
                <a:gd name="T45" fmla="*/ 12 h 19"/>
                <a:gd name="T46" fmla="*/ 4 w 13"/>
                <a:gd name="T47" fmla="*/ 14 h 19"/>
                <a:gd name="T48" fmla="*/ 5 w 13"/>
                <a:gd name="T49" fmla="*/ 15 h 19"/>
                <a:gd name="T50" fmla="*/ 6 w 13"/>
                <a:gd name="T5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9">
                  <a:moveTo>
                    <a:pt x="6" y="0"/>
                  </a:moveTo>
                  <a:cubicBezTo>
                    <a:pt x="8" y="0"/>
                    <a:pt x="10" y="1"/>
                    <a:pt x="11" y="3"/>
                  </a:cubicBezTo>
                  <a:cubicBezTo>
                    <a:pt x="12" y="4"/>
                    <a:pt x="13" y="6"/>
                    <a:pt x="13" y="10"/>
                  </a:cubicBezTo>
                  <a:cubicBezTo>
                    <a:pt x="13" y="13"/>
                    <a:pt x="12" y="15"/>
                    <a:pt x="11" y="16"/>
                  </a:cubicBezTo>
                  <a:cubicBezTo>
                    <a:pt x="10" y="18"/>
                    <a:pt x="8" y="19"/>
                    <a:pt x="6" y="19"/>
                  </a:cubicBezTo>
                  <a:cubicBezTo>
                    <a:pt x="4" y="19"/>
                    <a:pt x="2" y="18"/>
                    <a:pt x="1" y="16"/>
                  </a:cubicBezTo>
                  <a:cubicBezTo>
                    <a:pt x="0" y="15"/>
                    <a:pt x="0" y="13"/>
                    <a:pt x="0" y="10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16"/>
                  </a:moveTo>
                  <a:cubicBezTo>
                    <a:pt x="7" y="16"/>
                    <a:pt x="7" y="16"/>
                    <a:pt x="7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9" y="13"/>
                    <a:pt x="9" y="12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1"/>
                    <a:pt x="3" y="11"/>
                    <a:pt x="4" y="12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6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3" name="Freeform 1076"/>
            <p:cNvSpPr>
              <a:spLocks/>
            </p:cNvSpPr>
            <p:nvPr/>
          </p:nvSpPr>
          <p:spPr bwMode="auto">
            <a:xfrm>
              <a:off x="3666894" y="4551514"/>
              <a:ext cx="96838" cy="125413"/>
            </a:xfrm>
            <a:custGeom>
              <a:avLst/>
              <a:gdLst>
                <a:gd name="T0" fmla="*/ 5 w 14"/>
                <a:gd name="T1" fmla="*/ 6 h 18"/>
                <a:gd name="T2" fmla="*/ 8 w 14"/>
                <a:gd name="T3" fmla="*/ 5 h 18"/>
                <a:gd name="T4" fmla="*/ 10 w 14"/>
                <a:gd name="T5" fmla="*/ 6 h 18"/>
                <a:gd name="T6" fmla="*/ 12 w 14"/>
                <a:gd name="T7" fmla="*/ 7 h 18"/>
                <a:gd name="T8" fmla="*/ 13 w 14"/>
                <a:gd name="T9" fmla="*/ 9 h 18"/>
                <a:gd name="T10" fmla="*/ 14 w 14"/>
                <a:gd name="T11" fmla="*/ 11 h 18"/>
                <a:gd name="T12" fmla="*/ 13 w 14"/>
                <a:gd name="T13" fmla="*/ 14 h 18"/>
                <a:gd name="T14" fmla="*/ 12 w 14"/>
                <a:gd name="T15" fmla="*/ 16 h 18"/>
                <a:gd name="T16" fmla="*/ 10 w 14"/>
                <a:gd name="T17" fmla="*/ 17 h 18"/>
                <a:gd name="T18" fmla="*/ 7 w 14"/>
                <a:gd name="T19" fmla="*/ 18 h 18"/>
                <a:gd name="T20" fmla="*/ 5 w 14"/>
                <a:gd name="T21" fmla="*/ 17 h 18"/>
                <a:gd name="T22" fmla="*/ 3 w 14"/>
                <a:gd name="T23" fmla="*/ 16 h 18"/>
                <a:gd name="T24" fmla="*/ 1 w 14"/>
                <a:gd name="T25" fmla="*/ 15 h 18"/>
                <a:gd name="T26" fmla="*/ 0 w 14"/>
                <a:gd name="T27" fmla="*/ 12 h 18"/>
                <a:gd name="T28" fmla="*/ 4 w 14"/>
                <a:gd name="T29" fmla="*/ 12 h 18"/>
                <a:gd name="T30" fmla="*/ 4 w 14"/>
                <a:gd name="T31" fmla="*/ 13 h 18"/>
                <a:gd name="T32" fmla="*/ 5 w 14"/>
                <a:gd name="T33" fmla="*/ 14 h 18"/>
                <a:gd name="T34" fmla="*/ 6 w 14"/>
                <a:gd name="T35" fmla="*/ 15 h 18"/>
                <a:gd name="T36" fmla="*/ 7 w 14"/>
                <a:gd name="T37" fmla="*/ 15 h 18"/>
                <a:gd name="T38" fmla="*/ 8 w 14"/>
                <a:gd name="T39" fmla="*/ 15 h 18"/>
                <a:gd name="T40" fmla="*/ 9 w 14"/>
                <a:gd name="T41" fmla="*/ 14 h 18"/>
                <a:gd name="T42" fmla="*/ 10 w 14"/>
                <a:gd name="T43" fmla="*/ 13 h 18"/>
                <a:gd name="T44" fmla="*/ 10 w 14"/>
                <a:gd name="T45" fmla="*/ 11 h 18"/>
                <a:gd name="T46" fmla="*/ 10 w 14"/>
                <a:gd name="T47" fmla="*/ 10 h 18"/>
                <a:gd name="T48" fmla="*/ 9 w 14"/>
                <a:gd name="T49" fmla="*/ 9 h 18"/>
                <a:gd name="T50" fmla="*/ 8 w 14"/>
                <a:gd name="T51" fmla="*/ 9 h 18"/>
                <a:gd name="T52" fmla="*/ 7 w 14"/>
                <a:gd name="T53" fmla="*/ 8 h 18"/>
                <a:gd name="T54" fmla="*/ 4 w 14"/>
                <a:gd name="T55" fmla="*/ 9 h 18"/>
                <a:gd name="T56" fmla="*/ 1 w 14"/>
                <a:gd name="T57" fmla="*/ 9 h 18"/>
                <a:gd name="T58" fmla="*/ 2 w 14"/>
                <a:gd name="T59" fmla="*/ 0 h 18"/>
                <a:gd name="T60" fmla="*/ 13 w 14"/>
                <a:gd name="T61" fmla="*/ 0 h 18"/>
                <a:gd name="T62" fmla="*/ 13 w 14"/>
                <a:gd name="T63" fmla="*/ 3 h 18"/>
                <a:gd name="T64" fmla="*/ 5 w 14"/>
                <a:gd name="T65" fmla="*/ 3 h 18"/>
                <a:gd name="T66" fmla="*/ 5 w 14"/>
                <a:gd name="T6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" h="18">
                  <a:moveTo>
                    <a:pt x="5" y="6"/>
                  </a:moveTo>
                  <a:cubicBezTo>
                    <a:pt x="6" y="6"/>
                    <a:pt x="7" y="5"/>
                    <a:pt x="8" y="5"/>
                  </a:cubicBezTo>
                  <a:cubicBezTo>
                    <a:pt x="9" y="5"/>
                    <a:pt x="10" y="6"/>
                    <a:pt x="10" y="6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3" y="8"/>
                    <a:pt x="13" y="8"/>
                    <a:pt x="13" y="9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4" y="12"/>
                    <a:pt x="14" y="13"/>
                    <a:pt x="13" y="14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2" y="16"/>
                    <a:pt x="11" y="17"/>
                    <a:pt x="10" y="17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6" y="18"/>
                    <a:pt x="5" y="18"/>
                    <a:pt x="5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1" y="14"/>
                    <a:pt x="1" y="13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6" y="8"/>
                    <a:pt x="5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5" y="3"/>
                    <a:pt x="5" y="3"/>
                    <a:pt x="5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4" name="Freeform 1077"/>
            <p:cNvSpPr>
              <a:spLocks noEditPoints="1"/>
            </p:cNvSpPr>
            <p:nvPr/>
          </p:nvSpPr>
          <p:spPr bwMode="auto">
            <a:xfrm>
              <a:off x="3563706" y="3122764"/>
              <a:ext cx="88900" cy="123825"/>
            </a:xfrm>
            <a:custGeom>
              <a:avLst/>
              <a:gdLst>
                <a:gd name="T0" fmla="*/ 7 w 13"/>
                <a:gd name="T1" fmla="*/ 0 h 18"/>
                <a:gd name="T2" fmla="*/ 11 w 13"/>
                <a:gd name="T3" fmla="*/ 2 h 18"/>
                <a:gd name="T4" fmla="*/ 13 w 13"/>
                <a:gd name="T5" fmla="*/ 9 h 18"/>
                <a:gd name="T6" fmla="*/ 11 w 13"/>
                <a:gd name="T7" fmla="*/ 16 h 18"/>
                <a:gd name="T8" fmla="*/ 7 w 13"/>
                <a:gd name="T9" fmla="*/ 18 h 18"/>
                <a:gd name="T10" fmla="*/ 2 w 13"/>
                <a:gd name="T11" fmla="*/ 16 h 18"/>
                <a:gd name="T12" fmla="*/ 0 w 13"/>
                <a:gd name="T13" fmla="*/ 9 h 18"/>
                <a:gd name="T14" fmla="*/ 2 w 13"/>
                <a:gd name="T15" fmla="*/ 2 h 18"/>
                <a:gd name="T16" fmla="*/ 7 w 13"/>
                <a:gd name="T17" fmla="*/ 0 h 18"/>
                <a:gd name="T18" fmla="*/ 7 w 13"/>
                <a:gd name="T19" fmla="*/ 15 h 18"/>
                <a:gd name="T20" fmla="*/ 8 w 13"/>
                <a:gd name="T21" fmla="*/ 15 h 18"/>
                <a:gd name="T22" fmla="*/ 9 w 13"/>
                <a:gd name="T23" fmla="*/ 14 h 18"/>
                <a:gd name="T24" fmla="*/ 9 w 13"/>
                <a:gd name="T25" fmla="*/ 12 h 18"/>
                <a:gd name="T26" fmla="*/ 9 w 13"/>
                <a:gd name="T27" fmla="*/ 9 h 18"/>
                <a:gd name="T28" fmla="*/ 9 w 13"/>
                <a:gd name="T29" fmla="*/ 6 h 18"/>
                <a:gd name="T30" fmla="*/ 9 w 13"/>
                <a:gd name="T31" fmla="*/ 4 h 18"/>
                <a:gd name="T32" fmla="*/ 8 w 13"/>
                <a:gd name="T33" fmla="*/ 3 h 18"/>
                <a:gd name="T34" fmla="*/ 7 w 13"/>
                <a:gd name="T35" fmla="*/ 3 h 18"/>
                <a:gd name="T36" fmla="*/ 5 w 13"/>
                <a:gd name="T37" fmla="*/ 3 h 18"/>
                <a:gd name="T38" fmla="*/ 4 w 13"/>
                <a:gd name="T39" fmla="*/ 4 h 18"/>
                <a:gd name="T40" fmla="*/ 4 w 13"/>
                <a:gd name="T41" fmla="*/ 6 h 18"/>
                <a:gd name="T42" fmla="*/ 4 w 13"/>
                <a:gd name="T43" fmla="*/ 9 h 18"/>
                <a:gd name="T44" fmla="*/ 4 w 13"/>
                <a:gd name="T45" fmla="*/ 12 h 18"/>
                <a:gd name="T46" fmla="*/ 4 w 13"/>
                <a:gd name="T47" fmla="*/ 14 h 18"/>
                <a:gd name="T48" fmla="*/ 5 w 13"/>
                <a:gd name="T49" fmla="*/ 15 h 18"/>
                <a:gd name="T50" fmla="*/ 7 w 13"/>
                <a:gd name="T51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8">
                  <a:moveTo>
                    <a:pt x="7" y="0"/>
                  </a:moveTo>
                  <a:cubicBezTo>
                    <a:pt x="9" y="0"/>
                    <a:pt x="10" y="0"/>
                    <a:pt x="11" y="2"/>
                  </a:cubicBezTo>
                  <a:cubicBezTo>
                    <a:pt x="13" y="4"/>
                    <a:pt x="13" y="6"/>
                    <a:pt x="13" y="9"/>
                  </a:cubicBezTo>
                  <a:cubicBezTo>
                    <a:pt x="13" y="12"/>
                    <a:pt x="13" y="14"/>
                    <a:pt x="11" y="16"/>
                  </a:cubicBezTo>
                  <a:cubicBezTo>
                    <a:pt x="10" y="17"/>
                    <a:pt x="9" y="18"/>
                    <a:pt x="7" y="18"/>
                  </a:cubicBezTo>
                  <a:cubicBezTo>
                    <a:pt x="4" y="18"/>
                    <a:pt x="3" y="17"/>
                    <a:pt x="2" y="16"/>
                  </a:cubicBezTo>
                  <a:cubicBezTo>
                    <a:pt x="1" y="14"/>
                    <a:pt x="0" y="12"/>
                    <a:pt x="0" y="9"/>
                  </a:cubicBezTo>
                  <a:cubicBezTo>
                    <a:pt x="0" y="6"/>
                    <a:pt x="1" y="4"/>
                    <a:pt x="2" y="2"/>
                  </a:cubicBezTo>
                  <a:cubicBezTo>
                    <a:pt x="3" y="0"/>
                    <a:pt x="4" y="0"/>
                    <a:pt x="7" y="0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4"/>
                    <a:pt x="9" y="14"/>
                  </a:cubicBezTo>
                  <a:cubicBezTo>
                    <a:pt x="9" y="13"/>
                    <a:pt x="9" y="12"/>
                    <a:pt x="9" y="12"/>
                  </a:cubicBezTo>
                  <a:cubicBezTo>
                    <a:pt x="9" y="11"/>
                    <a:pt x="9" y="10"/>
                    <a:pt x="9" y="9"/>
                  </a:cubicBezTo>
                  <a:cubicBezTo>
                    <a:pt x="9" y="8"/>
                    <a:pt x="9" y="7"/>
                    <a:pt x="9" y="6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10"/>
                    <a:pt x="4" y="11"/>
                    <a:pt x="4" y="12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6" y="15"/>
                    <a:pt x="6" y="15"/>
                    <a:pt x="7" y="15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5" name="Freeform 1078"/>
            <p:cNvSpPr>
              <a:spLocks/>
            </p:cNvSpPr>
            <p:nvPr/>
          </p:nvSpPr>
          <p:spPr bwMode="auto">
            <a:xfrm>
              <a:off x="3681181" y="3122764"/>
              <a:ext cx="55563" cy="123825"/>
            </a:xfrm>
            <a:custGeom>
              <a:avLst/>
              <a:gdLst>
                <a:gd name="T0" fmla="*/ 8 w 8"/>
                <a:gd name="T1" fmla="*/ 18 h 18"/>
                <a:gd name="T2" fmla="*/ 4 w 8"/>
                <a:gd name="T3" fmla="*/ 18 h 18"/>
                <a:gd name="T4" fmla="*/ 4 w 8"/>
                <a:gd name="T5" fmla="*/ 5 h 18"/>
                <a:gd name="T6" fmla="*/ 2 w 8"/>
                <a:gd name="T7" fmla="*/ 5 h 18"/>
                <a:gd name="T8" fmla="*/ 0 w 8"/>
                <a:gd name="T9" fmla="*/ 6 h 18"/>
                <a:gd name="T10" fmla="*/ 0 w 8"/>
                <a:gd name="T11" fmla="*/ 3 h 18"/>
                <a:gd name="T12" fmla="*/ 3 w 8"/>
                <a:gd name="T13" fmla="*/ 2 h 18"/>
                <a:gd name="T14" fmla="*/ 5 w 8"/>
                <a:gd name="T15" fmla="*/ 0 h 18"/>
                <a:gd name="T16" fmla="*/ 8 w 8"/>
                <a:gd name="T17" fmla="*/ 0 h 18"/>
                <a:gd name="T18" fmla="*/ 8 w 8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8">
                  <a:moveTo>
                    <a:pt x="8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2" y="6"/>
                    <a:pt x="1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3"/>
                    <a:pt x="3" y="2"/>
                  </a:cubicBezTo>
                  <a:cubicBezTo>
                    <a:pt x="4" y="2"/>
                    <a:pt x="5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18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6" name="Freeform 1079"/>
            <p:cNvSpPr>
              <a:spLocks noEditPoints="1"/>
            </p:cNvSpPr>
            <p:nvPr/>
          </p:nvSpPr>
          <p:spPr bwMode="auto">
            <a:xfrm>
              <a:off x="3805006" y="3122764"/>
              <a:ext cx="55563" cy="61913"/>
            </a:xfrm>
            <a:custGeom>
              <a:avLst/>
              <a:gdLst>
                <a:gd name="T0" fmla="*/ 13 w 35"/>
                <a:gd name="T1" fmla="*/ 30 h 39"/>
                <a:gd name="T2" fmla="*/ 18 w 35"/>
                <a:gd name="T3" fmla="*/ 39 h 39"/>
                <a:gd name="T4" fmla="*/ 18 w 35"/>
                <a:gd name="T5" fmla="*/ 39 h 39"/>
                <a:gd name="T6" fmla="*/ 13 w 35"/>
                <a:gd name="T7" fmla="*/ 30 h 39"/>
                <a:gd name="T8" fmla="*/ 5 w 35"/>
                <a:gd name="T9" fmla="*/ 0 h 39"/>
                <a:gd name="T10" fmla="*/ 0 w 35"/>
                <a:gd name="T11" fmla="*/ 0 h 39"/>
                <a:gd name="T12" fmla="*/ 13 w 35"/>
                <a:gd name="T13" fmla="*/ 26 h 39"/>
                <a:gd name="T14" fmla="*/ 18 w 35"/>
                <a:gd name="T15" fmla="*/ 21 h 39"/>
                <a:gd name="T16" fmla="*/ 5 w 35"/>
                <a:gd name="T17" fmla="*/ 0 h 39"/>
                <a:gd name="T18" fmla="*/ 35 w 35"/>
                <a:gd name="T19" fmla="*/ 0 h 39"/>
                <a:gd name="T20" fmla="*/ 31 w 35"/>
                <a:gd name="T21" fmla="*/ 0 h 39"/>
                <a:gd name="T22" fmla="*/ 26 w 35"/>
                <a:gd name="T23" fmla="*/ 17 h 39"/>
                <a:gd name="T24" fmla="*/ 31 w 35"/>
                <a:gd name="T25" fmla="*/ 13 h 39"/>
                <a:gd name="T26" fmla="*/ 35 w 35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9">
                  <a:moveTo>
                    <a:pt x="13" y="30"/>
                  </a:moveTo>
                  <a:lnTo>
                    <a:pt x="18" y="39"/>
                  </a:lnTo>
                  <a:lnTo>
                    <a:pt x="18" y="39"/>
                  </a:lnTo>
                  <a:lnTo>
                    <a:pt x="13" y="30"/>
                  </a:lnTo>
                  <a:close/>
                  <a:moveTo>
                    <a:pt x="5" y="0"/>
                  </a:moveTo>
                  <a:lnTo>
                    <a:pt x="0" y="0"/>
                  </a:lnTo>
                  <a:lnTo>
                    <a:pt x="13" y="26"/>
                  </a:lnTo>
                  <a:lnTo>
                    <a:pt x="18" y="21"/>
                  </a:lnTo>
                  <a:lnTo>
                    <a:pt x="5" y="0"/>
                  </a:lnTo>
                  <a:close/>
                  <a:moveTo>
                    <a:pt x="35" y="0"/>
                  </a:moveTo>
                  <a:lnTo>
                    <a:pt x="31" y="0"/>
                  </a:lnTo>
                  <a:lnTo>
                    <a:pt x="26" y="17"/>
                  </a:lnTo>
                  <a:lnTo>
                    <a:pt x="31" y="1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7" name="Freeform 1080"/>
            <p:cNvSpPr>
              <a:spLocks noEditPoints="1"/>
            </p:cNvSpPr>
            <p:nvPr/>
          </p:nvSpPr>
          <p:spPr bwMode="auto">
            <a:xfrm>
              <a:off x="3805006" y="3122764"/>
              <a:ext cx="55563" cy="61913"/>
            </a:xfrm>
            <a:custGeom>
              <a:avLst/>
              <a:gdLst>
                <a:gd name="T0" fmla="*/ 13 w 35"/>
                <a:gd name="T1" fmla="*/ 30 h 39"/>
                <a:gd name="T2" fmla="*/ 18 w 35"/>
                <a:gd name="T3" fmla="*/ 39 h 39"/>
                <a:gd name="T4" fmla="*/ 18 w 35"/>
                <a:gd name="T5" fmla="*/ 39 h 39"/>
                <a:gd name="T6" fmla="*/ 13 w 35"/>
                <a:gd name="T7" fmla="*/ 30 h 39"/>
                <a:gd name="T8" fmla="*/ 5 w 35"/>
                <a:gd name="T9" fmla="*/ 0 h 39"/>
                <a:gd name="T10" fmla="*/ 0 w 35"/>
                <a:gd name="T11" fmla="*/ 0 h 39"/>
                <a:gd name="T12" fmla="*/ 13 w 35"/>
                <a:gd name="T13" fmla="*/ 26 h 39"/>
                <a:gd name="T14" fmla="*/ 18 w 35"/>
                <a:gd name="T15" fmla="*/ 21 h 39"/>
                <a:gd name="T16" fmla="*/ 5 w 35"/>
                <a:gd name="T17" fmla="*/ 0 h 39"/>
                <a:gd name="T18" fmla="*/ 35 w 35"/>
                <a:gd name="T19" fmla="*/ 0 h 39"/>
                <a:gd name="T20" fmla="*/ 31 w 35"/>
                <a:gd name="T21" fmla="*/ 0 h 39"/>
                <a:gd name="T22" fmla="*/ 26 w 35"/>
                <a:gd name="T23" fmla="*/ 17 h 39"/>
                <a:gd name="T24" fmla="*/ 31 w 35"/>
                <a:gd name="T25" fmla="*/ 13 h 39"/>
                <a:gd name="T26" fmla="*/ 35 w 35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9">
                  <a:moveTo>
                    <a:pt x="13" y="30"/>
                  </a:moveTo>
                  <a:lnTo>
                    <a:pt x="18" y="39"/>
                  </a:lnTo>
                  <a:lnTo>
                    <a:pt x="18" y="39"/>
                  </a:lnTo>
                  <a:lnTo>
                    <a:pt x="13" y="30"/>
                  </a:lnTo>
                  <a:moveTo>
                    <a:pt x="5" y="0"/>
                  </a:moveTo>
                  <a:lnTo>
                    <a:pt x="0" y="0"/>
                  </a:lnTo>
                  <a:lnTo>
                    <a:pt x="13" y="26"/>
                  </a:lnTo>
                  <a:lnTo>
                    <a:pt x="18" y="21"/>
                  </a:lnTo>
                  <a:lnTo>
                    <a:pt x="5" y="0"/>
                  </a:lnTo>
                  <a:moveTo>
                    <a:pt x="35" y="0"/>
                  </a:moveTo>
                  <a:lnTo>
                    <a:pt x="31" y="0"/>
                  </a:lnTo>
                  <a:lnTo>
                    <a:pt x="26" y="17"/>
                  </a:lnTo>
                  <a:lnTo>
                    <a:pt x="31" y="13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8" name="Freeform 1081"/>
            <p:cNvSpPr>
              <a:spLocks/>
            </p:cNvSpPr>
            <p:nvPr/>
          </p:nvSpPr>
          <p:spPr bwMode="auto">
            <a:xfrm>
              <a:off x="3825644" y="3143402"/>
              <a:ext cx="28575" cy="41275"/>
            </a:xfrm>
            <a:custGeom>
              <a:avLst/>
              <a:gdLst>
                <a:gd name="T0" fmla="*/ 18 w 18"/>
                <a:gd name="T1" fmla="*/ 0 h 26"/>
                <a:gd name="T2" fmla="*/ 13 w 18"/>
                <a:gd name="T3" fmla="*/ 4 h 26"/>
                <a:gd name="T4" fmla="*/ 5 w 18"/>
                <a:gd name="T5" fmla="*/ 22 h 26"/>
                <a:gd name="T6" fmla="*/ 5 w 18"/>
                <a:gd name="T7" fmla="*/ 8 h 26"/>
                <a:gd name="T8" fmla="*/ 0 w 18"/>
                <a:gd name="T9" fmla="*/ 13 h 26"/>
                <a:gd name="T10" fmla="*/ 0 w 18"/>
                <a:gd name="T11" fmla="*/ 17 h 26"/>
                <a:gd name="T12" fmla="*/ 5 w 18"/>
                <a:gd name="T13" fmla="*/ 26 h 26"/>
                <a:gd name="T14" fmla="*/ 9 w 18"/>
                <a:gd name="T15" fmla="*/ 26 h 26"/>
                <a:gd name="T16" fmla="*/ 18 w 18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8" y="0"/>
                  </a:moveTo>
                  <a:lnTo>
                    <a:pt x="13" y="4"/>
                  </a:lnTo>
                  <a:lnTo>
                    <a:pt x="5" y="22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9" name="Freeform 1082"/>
            <p:cNvSpPr>
              <a:spLocks/>
            </p:cNvSpPr>
            <p:nvPr/>
          </p:nvSpPr>
          <p:spPr bwMode="auto">
            <a:xfrm>
              <a:off x="3825644" y="3143402"/>
              <a:ext cx="28575" cy="41275"/>
            </a:xfrm>
            <a:custGeom>
              <a:avLst/>
              <a:gdLst>
                <a:gd name="T0" fmla="*/ 18 w 18"/>
                <a:gd name="T1" fmla="*/ 0 h 26"/>
                <a:gd name="T2" fmla="*/ 13 w 18"/>
                <a:gd name="T3" fmla="*/ 4 h 26"/>
                <a:gd name="T4" fmla="*/ 5 w 18"/>
                <a:gd name="T5" fmla="*/ 22 h 26"/>
                <a:gd name="T6" fmla="*/ 5 w 18"/>
                <a:gd name="T7" fmla="*/ 8 h 26"/>
                <a:gd name="T8" fmla="*/ 0 w 18"/>
                <a:gd name="T9" fmla="*/ 13 h 26"/>
                <a:gd name="T10" fmla="*/ 0 w 18"/>
                <a:gd name="T11" fmla="*/ 17 h 26"/>
                <a:gd name="T12" fmla="*/ 5 w 18"/>
                <a:gd name="T13" fmla="*/ 26 h 26"/>
                <a:gd name="T14" fmla="*/ 9 w 18"/>
                <a:gd name="T15" fmla="*/ 26 h 26"/>
                <a:gd name="T16" fmla="*/ 18 w 18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8" y="0"/>
                  </a:moveTo>
                  <a:lnTo>
                    <a:pt x="13" y="4"/>
                  </a:lnTo>
                  <a:lnTo>
                    <a:pt x="5" y="22"/>
                  </a:lnTo>
                  <a:lnTo>
                    <a:pt x="5" y="8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5" y="26"/>
                  </a:lnTo>
                  <a:lnTo>
                    <a:pt x="9" y="26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Freeform 1083"/>
            <p:cNvSpPr>
              <a:spLocks noEditPoints="1"/>
            </p:cNvSpPr>
            <p:nvPr/>
          </p:nvSpPr>
          <p:spPr bwMode="auto">
            <a:xfrm>
              <a:off x="3887556" y="3122764"/>
              <a:ext cx="34925" cy="61913"/>
            </a:xfrm>
            <a:custGeom>
              <a:avLst/>
              <a:gdLst>
                <a:gd name="T0" fmla="*/ 4 w 5"/>
                <a:gd name="T1" fmla="*/ 6 h 9"/>
                <a:gd name="T2" fmla="*/ 3 w 5"/>
                <a:gd name="T3" fmla="*/ 7 h 9"/>
                <a:gd name="T4" fmla="*/ 4 w 5"/>
                <a:gd name="T5" fmla="*/ 9 h 9"/>
                <a:gd name="T6" fmla="*/ 5 w 5"/>
                <a:gd name="T7" fmla="*/ 9 h 9"/>
                <a:gd name="T8" fmla="*/ 4 w 5"/>
                <a:gd name="T9" fmla="*/ 6 h 9"/>
                <a:gd name="T10" fmla="*/ 1 w 5"/>
                <a:gd name="T11" fmla="*/ 0 h 9"/>
                <a:gd name="T12" fmla="*/ 0 w 5"/>
                <a:gd name="T13" fmla="*/ 0 h 9"/>
                <a:gd name="T14" fmla="*/ 0 w 5"/>
                <a:gd name="T15" fmla="*/ 1 h 9"/>
                <a:gd name="T16" fmla="*/ 1 w 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9">
                  <a:moveTo>
                    <a:pt x="4" y="6"/>
                  </a:moveTo>
                  <a:cubicBezTo>
                    <a:pt x="4" y="6"/>
                    <a:pt x="3" y="7"/>
                    <a:pt x="3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Freeform 1084"/>
            <p:cNvSpPr>
              <a:spLocks noEditPoints="1"/>
            </p:cNvSpPr>
            <p:nvPr/>
          </p:nvSpPr>
          <p:spPr bwMode="auto">
            <a:xfrm>
              <a:off x="3866919" y="3122764"/>
              <a:ext cx="49213" cy="61913"/>
            </a:xfrm>
            <a:custGeom>
              <a:avLst/>
              <a:gdLst>
                <a:gd name="T0" fmla="*/ 2 w 7"/>
                <a:gd name="T1" fmla="*/ 5 h 9"/>
                <a:gd name="T2" fmla="*/ 4 w 7"/>
                <a:gd name="T3" fmla="*/ 1 h 9"/>
                <a:gd name="T4" fmla="*/ 5 w 7"/>
                <a:gd name="T5" fmla="*/ 5 h 9"/>
                <a:gd name="T6" fmla="*/ 2 w 7"/>
                <a:gd name="T7" fmla="*/ 5 h 9"/>
                <a:gd name="T8" fmla="*/ 4 w 7"/>
                <a:gd name="T9" fmla="*/ 0 h 9"/>
                <a:gd name="T10" fmla="*/ 4 w 7"/>
                <a:gd name="T11" fmla="*/ 0 h 9"/>
                <a:gd name="T12" fmla="*/ 3 w 7"/>
                <a:gd name="T13" fmla="*/ 1 h 9"/>
                <a:gd name="T14" fmla="*/ 0 w 7"/>
                <a:gd name="T15" fmla="*/ 9 h 9"/>
                <a:gd name="T16" fmla="*/ 1 w 7"/>
                <a:gd name="T17" fmla="*/ 9 h 9"/>
                <a:gd name="T18" fmla="*/ 2 w 7"/>
                <a:gd name="T19" fmla="*/ 6 h 9"/>
                <a:gd name="T20" fmla="*/ 6 w 7"/>
                <a:gd name="T21" fmla="*/ 6 h 9"/>
                <a:gd name="T22" fmla="*/ 6 w 7"/>
                <a:gd name="T23" fmla="*/ 7 h 9"/>
                <a:gd name="T24" fmla="*/ 7 w 7"/>
                <a:gd name="T25" fmla="*/ 6 h 9"/>
                <a:gd name="T26" fmla="*/ 4 w 7"/>
                <a:gd name="T2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2" y="5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Freeform 1085"/>
            <p:cNvSpPr>
              <a:spLocks/>
            </p:cNvSpPr>
            <p:nvPr/>
          </p:nvSpPr>
          <p:spPr bwMode="auto">
            <a:xfrm>
              <a:off x="3928831" y="3149752"/>
              <a:ext cx="55563" cy="34925"/>
            </a:xfrm>
            <a:custGeom>
              <a:avLst/>
              <a:gdLst>
                <a:gd name="T0" fmla="*/ 4 w 8"/>
                <a:gd name="T1" fmla="*/ 0 h 5"/>
                <a:gd name="T2" fmla="*/ 4 w 8"/>
                <a:gd name="T3" fmla="*/ 0 h 5"/>
                <a:gd name="T4" fmla="*/ 2 w 8"/>
                <a:gd name="T5" fmla="*/ 0 h 5"/>
                <a:gd name="T6" fmla="*/ 0 w 8"/>
                <a:gd name="T7" fmla="*/ 0 h 5"/>
                <a:gd name="T8" fmla="*/ 0 w 8"/>
                <a:gd name="T9" fmla="*/ 5 h 5"/>
                <a:gd name="T10" fmla="*/ 1 w 8"/>
                <a:gd name="T11" fmla="*/ 5 h 5"/>
                <a:gd name="T12" fmla="*/ 1 w 8"/>
                <a:gd name="T13" fmla="*/ 1 h 5"/>
                <a:gd name="T14" fmla="*/ 3 w 8"/>
                <a:gd name="T15" fmla="*/ 1 h 5"/>
                <a:gd name="T16" fmla="*/ 4 w 8"/>
                <a:gd name="T17" fmla="*/ 1 h 5"/>
                <a:gd name="T18" fmla="*/ 5 w 8"/>
                <a:gd name="T19" fmla="*/ 1 h 5"/>
                <a:gd name="T20" fmla="*/ 5 w 8"/>
                <a:gd name="T21" fmla="*/ 2 h 5"/>
                <a:gd name="T22" fmla="*/ 5 w 8"/>
                <a:gd name="T23" fmla="*/ 2 h 5"/>
                <a:gd name="T24" fmla="*/ 6 w 8"/>
                <a:gd name="T25" fmla="*/ 5 h 5"/>
                <a:gd name="T26" fmla="*/ 8 w 8"/>
                <a:gd name="T27" fmla="*/ 5 h 5"/>
                <a:gd name="T28" fmla="*/ 7 w 8"/>
                <a:gd name="T29" fmla="*/ 2 h 5"/>
                <a:gd name="T30" fmla="*/ 5 w 8"/>
                <a:gd name="T31" fmla="*/ 1 h 5"/>
                <a:gd name="T32" fmla="*/ 6 w 8"/>
                <a:gd name="T33" fmla="*/ 0 h 5"/>
                <a:gd name="T34" fmla="*/ 6 w 8"/>
                <a:gd name="T35" fmla="*/ 0 h 5"/>
                <a:gd name="T36" fmla="*/ 4 w 8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Freeform 1086"/>
            <p:cNvSpPr>
              <a:spLocks/>
            </p:cNvSpPr>
            <p:nvPr/>
          </p:nvSpPr>
          <p:spPr bwMode="auto">
            <a:xfrm>
              <a:off x="3928831" y="3122764"/>
              <a:ext cx="49213" cy="26988"/>
            </a:xfrm>
            <a:custGeom>
              <a:avLst/>
              <a:gdLst>
                <a:gd name="T0" fmla="*/ 4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2 w 7"/>
                <a:gd name="T7" fmla="*/ 4 h 4"/>
                <a:gd name="T8" fmla="*/ 1 w 7"/>
                <a:gd name="T9" fmla="*/ 4 h 4"/>
                <a:gd name="T10" fmla="*/ 1 w 7"/>
                <a:gd name="T11" fmla="*/ 1 h 4"/>
                <a:gd name="T12" fmla="*/ 4 w 7"/>
                <a:gd name="T13" fmla="*/ 1 h 4"/>
                <a:gd name="T14" fmla="*/ 6 w 7"/>
                <a:gd name="T15" fmla="*/ 2 h 4"/>
                <a:gd name="T16" fmla="*/ 6 w 7"/>
                <a:gd name="T17" fmla="*/ 3 h 4"/>
                <a:gd name="T18" fmla="*/ 6 w 7"/>
                <a:gd name="T19" fmla="*/ 3 h 4"/>
                <a:gd name="T20" fmla="*/ 5 w 7"/>
                <a:gd name="T21" fmla="*/ 4 h 4"/>
                <a:gd name="T22" fmla="*/ 4 w 7"/>
                <a:gd name="T23" fmla="*/ 4 h 4"/>
                <a:gd name="T24" fmla="*/ 6 w 7"/>
                <a:gd name="T25" fmla="*/ 4 h 4"/>
                <a:gd name="T26" fmla="*/ 7 w 7"/>
                <a:gd name="T27" fmla="*/ 4 h 4"/>
                <a:gd name="T28" fmla="*/ 7 w 7"/>
                <a:gd name="T29" fmla="*/ 3 h 4"/>
                <a:gd name="T30" fmla="*/ 7 w 7"/>
                <a:gd name="T31" fmla="*/ 2 h 4"/>
                <a:gd name="T32" fmla="*/ 7 w 7"/>
                <a:gd name="T33" fmla="*/ 1 h 4"/>
                <a:gd name="T34" fmla="*/ 7 w 7"/>
                <a:gd name="T35" fmla="*/ 1 h 4"/>
                <a:gd name="T36" fmla="*/ 6 w 7"/>
                <a:gd name="T37" fmla="*/ 0 h 4"/>
                <a:gd name="T38" fmla="*/ 6 w 7"/>
                <a:gd name="T39" fmla="*/ 0 h 4"/>
                <a:gd name="T40" fmla="*/ 5 w 7"/>
                <a:gd name="T41" fmla="*/ 0 h 4"/>
                <a:gd name="T42" fmla="*/ 4 w 7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Freeform 1087"/>
            <p:cNvSpPr>
              <a:spLocks/>
            </p:cNvSpPr>
            <p:nvPr/>
          </p:nvSpPr>
          <p:spPr bwMode="auto">
            <a:xfrm>
              <a:off x="3992331" y="3170389"/>
              <a:ext cx="6350" cy="142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Freeform 1088"/>
            <p:cNvSpPr>
              <a:spLocks/>
            </p:cNvSpPr>
            <p:nvPr/>
          </p:nvSpPr>
          <p:spPr bwMode="auto">
            <a:xfrm>
              <a:off x="3992331" y="3122764"/>
              <a:ext cx="12700" cy="61913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0 h 9"/>
                <a:gd name="T4" fmla="*/ 0 w 2"/>
                <a:gd name="T5" fmla="*/ 7 h 9"/>
                <a:gd name="T6" fmla="*/ 1 w 2"/>
                <a:gd name="T7" fmla="*/ 8 h 9"/>
                <a:gd name="T8" fmla="*/ 1 w 2"/>
                <a:gd name="T9" fmla="*/ 9 h 9"/>
                <a:gd name="T10" fmla="*/ 2 w 2"/>
                <a:gd name="T11" fmla="*/ 9 h 9"/>
                <a:gd name="T12" fmla="*/ 2 w 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Freeform 1089"/>
            <p:cNvSpPr>
              <a:spLocks noEditPoints="1"/>
            </p:cNvSpPr>
            <p:nvPr/>
          </p:nvSpPr>
          <p:spPr bwMode="auto">
            <a:xfrm>
              <a:off x="4012969" y="3122764"/>
              <a:ext cx="55563" cy="61913"/>
            </a:xfrm>
            <a:custGeom>
              <a:avLst/>
              <a:gdLst>
                <a:gd name="T0" fmla="*/ 8 w 35"/>
                <a:gd name="T1" fmla="*/ 21 h 39"/>
                <a:gd name="T2" fmla="*/ 17 w 35"/>
                <a:gd name="T3" fmla="*/ 4 h 39"/>
                <a:gd name="T4" fmla="*/ 21 w 35"/>
                <a:gd name="T5" fmla="*/ 21 h 39"/>
                <a:gd name="T6" fmla="*/ 8 w 35"/>
                <a:gd name="T7" fmla="*/ 21 h 39"/>
                <a:gd name="T8" fmla="*/ 17 w 35"/>
                <a:gd name="T9" fmla="*/ 0 h 39"/>
                <a:gd name="T10" fmla="*/ 13 w 35"/>
                <a:gd name="T11" fmla="*/ 0 h 39"/>
                <a:gd name="T12" fmla="*/ 0 w 35"/>
                <a:gd name="T13" fmla="*/ 39 h 39"/>
                <a:gd name="T14" fmla="*/ 4 w 35"/>
                <a:gd name="T15" fmla="*/ 39 h 39"/>
                <a:gd name="T16" fmla="*/ 8 w 35"/>
                <a:gd name="T17" fmla="*/ 26 h 39"/>
                <a:gd name="T18" fmla="*/ 26 w 35"/>
                <a:gd name="T19" fmla="*/ 26 h 39"/>
                <a:gd name="T20" fmla="*/ 30 w 35"/>
                <a:gd name="T21" fmla="*/ 39 h 39"/>
                <a:gd name="T22" fmla="*/ 35 w 35"/>
                <a:gd name="T23" fmla="*/ 39 h 39"/>
                <a:gd name="T24" fmla="*/ 17 w 35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9">
                  <a:moveTo>
                    <a:pt x="8" y="21"/>
                  </a:moveTo>
                  <a:lnTo>
                    <a:pt x="17" y="4"/>
                  </a:lnTo>
                  <a:lnTo>
                    <a:pt x="21" y="21"/>
                  </a:lnTo>
                  <a:lnTo>
                    <a:pt x="8" y="21"/>
                  </a:lnTo>
                  <a:close/>
                  <a:moveTo>
                    <a:pt x="17" y="0"/>
                  </a:moveTo>
                  <a:lnTo>
                    <a:pt x="13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Freeform 1090"/>
            <p:cNvSpPr>
              <a:spLocks noEditPoints="1"/>
            </p:cNvSpPr>
            <p:nvPr/>
          </p:nvSpPr>
          <p:spPr bwMode="auto">
            <a:xfrm>
              <a:off x="4012969" y="3122764"/>
              <a:ext cx="55563" cy="61913"/>
            </a:xfrm>
            <a:custGeom>
              <a:avLst/>
              <a:gdLst>
                <a:gd name="T0" fmla="*/ 8 w 35"/>
                <a:gd name="T1" fmla="*/ 21 h 39"/>
                <a:gd name="T2" fmla="*/ 17 w 35"/>
                <a:gd name="T3" fmla="*/ 4 h 39"/>
                <a:gd name="T4" fmla="*/ 21 w 35"/>
                <a:gd name="T5" fmla="*/ 21 h 39"/>
                <a:gd name="T6" fmla="*/ 8 w 35"/>
                <a:gd name="T7" fmla="*/ 21 h 39"/>
                <a:gd name="T8" fmla="*/ 17 w 35"/>
                <a:gd name="T9" fmla="*/ 0 h 39"/>
                <a:gd name="T10" fmla="*/ 13 w 35"/>
                <a:gd name="T11" fmla="*/ 0 h 39"/>
                <a:gd name="T12" fmla="*/ 0 w 35"/>
                <a:gd name="T13" fmla="*/ 39 h 39"/>
                <a:gd name="T14" fmla="*/ 4 w 35"/>
                <a:gd name="T15" fmla="*/ 39 h 39"/>
                <a:gd name="T16" fmla="*/ 8 w 35"/>
                <a:gd name="T17" fmla="*/ 26 h 39"/>
                <a:gd name="T18" fmla="*/ 26 w 35"/>
                <a:gd name="T19" fmla="*/ 26 h 39"/>
                <a:gd name="T20" fmla="*/ 30 w 35"/>
                <a:gd name="T21" fmla="*/ 39 h 39"/>
                <a:gd name="T22" fmla="*/ 35 w 35"/>
                <a:gd name="T23" fmla="*/ 39 h 39"/>
                <a:gd name="T24" fmla="*/ 17 w 35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9">
                  <a:moveTo>
                    <a:pt x="8" y="21"/>
                  </a:moveTo>
                  <a:lnTo>
                    <a:pt x="17" y="4"/>
                  </a:lnTo>
                  <a:lnTo>
                    <a:pt x="21" y="21"/>
                  </a:lnTo>
                  <a:lnTo>
                    <a:pt x="8" y="21"/>
                  </a:lnTo>
                  <a:moveTo>
                    <a:pt x="17" y="0"/>
                  </a:moveTo>
                  <a:lnTo>
                    <a:pt x="13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Freeform 1091"/>
            <p:cNvSpPr>
              <a:spLocks/>
            </p:cNvSpPr>
            <p:nvPr/>
          </p:nvSpPr>
          <p:spPr bwMode="auto">
            <a:xfrm>
              <a:off x="4074881" y="3122764"/>
              <a:ext cx="47625" cy="61913"/>
            </a:xfrm>
            <a:custGeom>
              <a:avLst/>
              <a:gdLst>
                <a:gd name="T0" fmla="*/ 30 w 30"/>
                <a:gd name="T1" fmla="*/ 0 h 39"/>
                <a:gd name="T2" fmla="*/ 26 w 30"/>
                <a:gd name="T3" fmla="*/ 0 h 39"/>
                <a:gd name="T4" fmla="*/ 26 w 30"/>
                <a:gd name="T5" fmla="*/ 30 h 39"/>
                <a:gd name="T6" fmla="*/ 4 w 30"/>
                <a:gd name="T7" fmla="*/ 0 h 39"/>
                <a:gd name="T8" fmla="*/ 0 w 30"/>
                <a:gd name="T9" fmla="*/ 0 h 39"/>
                <a:gd name="T10" fmla="*/ 0 w 30"/>
                <a:gd name="T11" fmla="*/ 39 h 39"/>
                <a:gd name="T12" fmla="*/ 4 w 30"/>
                <a:gd name="T13" fmla="*/ 39 h 39"/>
                <a:gd name="T14" fmla="*/ 4 w 30"/>
                <a:gd name="T15" fmla="*/ 8 h 39"/>
                <a:gd name="T16" fmla="*/ 26 w 30"/>
                <a:gd name="T17" fmla="*/ 39 h 39"/>
                <a:gd name="T18" fmla="*/ 30 w 30"/>
                <a:gd name="T19" fmla="*/ 39 h 39"/>
                <a:gd name="T20" fmla="*/ 30 w 3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lnTo>
                    <a:pt x="26" y="0"/>
                  </a:lnTo>
                  <a:lnTo>
                    <a:pt x="26" y="3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4" y="8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Freeform 1092"/>
            <p:cNvSpPr>
              <a:spLocks/>
            </p:cNvSpPr>
            <p:nvPr/>
          </p:nvSpPr>
          <p:spPr bwMode="auto">
            <a:xfrm>
              <a:off x="4074881" y="3122764"/>
              <a:ext cx="47625" cy="61913"/>
            </a:xfrm>
            <a:custGeom>
              <a:avLst/>
              <a:gdLst>
                <a:gd name="T0" fmla="*/ 30 w 30"/>
                <a:gd name="T1" fmla="*/ 0 h 39"/>
                <a:gd name="T2" fmla="*/ 26 w 30"/>
                <a:gd name="T3" fmla="*/ 0 h 39"/>
                <a:gd name="T4" fmla="*/ 26 w 30"/>
                <a:gd name="T5" fmla="*/ 30 h 39"/>
                <a:gd name="T6" fmla="*/ 4 w 30"/>
                <a:gd name="T7" fmla="*/ 0 h 39"/>
                <a:gd name="T8" fmla="*/ 0 w 30"/>
                <a:gd name="T9" fmla="*/ 0 h 39"/>
                <a:gd name="T10" fmla="*/ 0 w 30"/>
                <a:gd name="T11" fmla="*/ 39 h 39"/>
                <a:gd name="T12" fmla="*/ 4 w 30"/>
                <a:gd name="T13" fmla="*/ 39 h 39"/>
                <a:gd name="T14" fmla="*/ 4 w 30"/>
                <a:gd name="T15" fmla="*/ 8 h 39"/>
                <a:gd name="T16" fmla="*/ 26 w 30"/>
                <a:gd name="T17" fmla="*/ 39 h 39"/>
                <a:gd name="T18" fmla="*/ 30 w 30"/>
                <a:gd name="T19" fmla="*/ 39 h 39"/>
                <a:gd name="T20" fmla="*/ 30 w 3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lnTo>
                    <a:pt x="26" y="0"/>
                  </a:lnTo>
                  <a:lnTo>
                    <a:pt x="26" y="3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4" y="8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93"/>
            <p:cNvSpPr>
              <a:spLocks/>
            </p:cNvSpPr>
            <p:nvPr/>
          </p:nvSpPr>
          <p:spPr bwMode="auto">
            <a:xfrm>
              <a:off x="4136794" y="3122764"/>
              <a:ext cx="49213" cy="61913"/>
            </a:xfrm>
            <a:custGeom>
              <a:avLst/>
              <a:gdLst>
                <a:gd name="T0" fmla="*/ 31 w 31"/>
                <a:gd name="T1" fmla="*/ 0 h 39"/>
                <a:gd name="T2" fmla="*/ 0 w 31"/>
                <a:gd name="T3" fmla="*/ 0 h 39"/>
                <a:gd name="T4" fmla="*/ 0 w 31"/>
                <a:gd name="T5" fmla="*/ 4 h 39"/>
                <a:gd name="T6" fmla="*/ 13 w 31"/>
                <a:gd name="T7" fmla="*/ 4 h 39"/>
                <a:gd name="T8" fmla="*/ 13 w 31"/>
                <a:gd name="T9" fmla="*/ 39 h 39"/>
                <a:gd name="T10" fmla="*/ 17 w 31"/>
                <a:gd name="T11" fmla="*/ 39 h 39"/>
                <a:gd name="T12" fmla="*/ 17 w 31"/>
                <a:gd name="T13" fmla="*/ 4 h 39"/>
                <a:gd name="T14" fmla="*/ 31 w 31"/>
                <a:gd name="T15" fmla="*/ 4 h 39"/>
                <a:gd name="T16" fmla="*/ 31 w 31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9">
                  <a:moveTo>
                    <a:pt x="3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4"/>
                  </a:lnTo>
                  <a:lnTo>
                    <a:pt x="13" y="39"/>
                  </a:lnTo>
                  <a:lnTo>
                    <a:pt x="17" y="39"/>
                  </a:lnTo>
                  <a:lnTo>
                    <a:pt x="17" y="4"/>
                  </a:lnTo>
                  <a:lnTo>
                    <a:pt x="31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Freeform 1094"/>
            <p:cNvSpPr>
              <a:spLocks/>
            </p:cNvSpPr>
            <p:nvPr/>
          </p:nvSpPr>
          <p:spPr bwMode="auto">
            <a:xfrm>
              <a:off x="4136794" y="3122764"/>
              <a:ext cx="49213" cy="61913"/>
            </a:xfrm>
            <a:custGeom>
              <a:avLst/>
              <a:gdLst>
                <a:gd name="T0" fmla="*/ 31 w 31"/>
                <a:gd name="T1" fmla="*/ 0 h 39"/>
                <a:gd name="T2" fmla="*/ 0 w 31"/>
                <a:gd name="T3" fmla="*/ 0 h 39"/>
                <a:gd name="T4" fmla="*/ 0 w 31"/>
                <a:gd name="T5" fmla="*/ 4 h 39"/>
                <a:gd name="T6" fmla="*/ 13 w 31"/>
                <a:gd name="T7" fmla="*/ 4 h 39"/>
                <a:gd name="T8" fmla="*/ 13 w 31"/>
                <a:gd name="T9" fmla="*/ 39 h 39"/>
                <a:gd name="T10" fmla="*/ 17 w 31"/>
                <a:gd name="T11" fmla="*/ 39 h 39"/>
                <a:gd name="T12" fmla="*/ 17 w 31"/>
                <a:gd name="T13" fmla="*/ 4 h 39"/>
                <a:gd name="T14" fmla="*/ 31 w 31"/>
                <a:gd name="T15" fmla="*/ 4 h 39"/>
                <a:gd name="T16" fmla="*/ 31 w 31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9">
                  <a:moveTo>
                    <a:pt x="3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4"/>
                  </a:lnTo>
                  <a:lnTo>
                    <a:pt x="13" y="39"/>
                  </a:lnTo>
                  <a:lnTo>
                    <a:pt x="17" y="39"/>
                  </a:lnTo>
                  <a:lnTo>
                    <a:pt x="17" y="4"/>
                  </a:lnTo>
                  <a:lnTo>
                    <a:pt x="31" y="4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Freeform 1095"/>
            <p:cNvSpPr>
              <a:spLocks noEditPoints="1"/>
            </p:cNvSpPr>
            <p:nvPr/>
          </p:nvSpPr>
          <p:spPr bwMode="auto">
            <a:xfrm>
              <a:off x="3805006" y="3205314"/>
              <a:ext cx="34925" cy="41275"/>
            </a:xfrm>
            <a:custGeom>
              <a:avLst/>
              <a:gdLst>
                <a:gd name="T0" fmla="*/ 1 w 5"/>
                <a:gd name="T1" fmla="*/ 5 h 6"/>
                <a:gd name="T2" fmla="*/ 1 w 5"/>
                <a:gd name="T3" fmla="*/ 1 h 6"/>
                <a:gd name="T4" fmla="*/ 2 w 5"/>
                <a:gd name="T5" fmla="*/ 1 h 6"/>
                <a:gd name="T6" fmla="*/ 4 w 5"/>
                <a:gd name="T7" fmla="*/ 1 h 6"/>
                <a:gd name="T8" fmla="*/ 4 w 5"/>
                <a:gd name="T9" fmla="*/ 3 h 6"/>
                <a:gd name="T10" fmla="*/ 4 w 5"/>
                <a:gd name="T11" fmla="*/ 5 h 6"/>
                <a:gd name="T12" fmla="*/ 2 w 5"/>
                <a:gd name="T13" fmla="*/ 5 h 6"/>
                <a:gd name="T14" fmla="*/ 1 w 5"/>
                <a:gd name="T15" fmla="*/ 5 h 6"/>
                <a:gd name="T16" fmla="*/ 2 w 5"/>
                <a:gd name="T17" fmla="*/ 0 h 6"/>
                <a:gd name="T18" fmla="*/ 0 w 5"/>
                <a:gd name="T19" fmla="*/ 0 h 6"/>
                <a:gd name="T20" fmla="*/ 0 w 5"/>
                <a:gd name="T21" fmla="*/ 6 h 6"/>
                <a:gd name="T22" fmla="*/ 2 w 5"/>
                <a:gd name="T23" fmla="*/ 6 h 6"/>
                <a:gd name="T24" fmla="*/ 5 w 5"/>
                <a:gd name="T25" fmla="*/ 3 h 6"/>
                <a:gd name="T26" fmla="*/ 2 w 5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6">
                  <a:moveTo>
                    <a:pt x="1" y="5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Freeform 1096"/>
            <p:cNvSpPr>
              <a:spLocks/>
            </p:cNvSpPr>
            <p:nvPr/>
          </p:nvSpPr>
          <p:spPr bwMode="auto">
            <a:xfrm>
              <a:off x="3839931" y="3219602"/>
              <a:ext cx="20638" cy="26988"/>
            </a:xfrm>
            <a:custGeom>
              <a:avLst/>
              <a:gdLst>
                <a:gd name="T0" fmla="*/ 9 w 13"/>
                <a:gd name="T1" fmla="*/ 0 h 17"/>
                <a:gd name="T2" fmla="*/ 0 w 13"/>
                <a:gd name="T3" fmla="*/ 17 h 17"/>
                <a:gd name="T4" fmla="*/ 4 w 13"/>
                <a:gd name="T5" fmla="*/ 17 h 17"/>
                <a:gd name="T6" fmla="*/ 9 w 13"/>
                <a:gd name="T7" fmla="*/ 8 h 17"/>
                <a:gd name="T8" fmla="*/ 13 w 13"/>
                <a:gd name="T9" fmla="*/ 8 h 17"/>
                <a:gd name="T10" fmla="*/ 13 w 13"/>
                <a:gd name="T11" fmla="*/ 4 h 17"/>
                <a:gd name="T12" fmla="*/ 9 w 13"/>
                <a:gd name="T13" fmla="*/ 4 h 17"/>
                <a:gd name="T14" fmla="*/ 9 w 13"/>
                <a:gd name="T15" fmla="*/ 4 h 17"/>
                <a:gd name="T16" fmla="*/ 9 w 1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0" y="1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Freeform 1097"/>
            <p:cNvSpPr>
              <a:spLocks/>
            </p:cNvSpPr>
            <p:nvPr/>
          </p:nvSpPr>
          <p:spPr bwMode="auto">
            <a:xfrm>
              <a:off x="3839931" y="3219602"/>
              <a:ext cx="20638" cy="26988"/>
            </a:xfrm>
            <a:custGeom>
              <a:avLst/>
              <a:gdLst>
                <a:gd name="T0" fmla="*/ 9 w 13"/>
                <a:gd name="T1" fmla="*/ 0 h 17"/>
                <a:gd name="T2" fmla="*/ 0 w 13"/>
                <a:gd name="T3" fmla="*/ 17 h 17"/>
                <a:gd name="T4" fmla="*/ 4 w 13"/>
                <a:gd name="T5" fmla="*/ 17 h 17"/>
                <a:gd name="T6" fmla="*/ 9 w 13"/>
                <a:gd name="T7" fmla="*/ 8 h 17"/>
                <a:gd name="T8" fmla="*/ 13 w 13"/>
                <a:gd name="T9" fmla="*/ 8 h 17"/>
                <a:gd name="T10" fmla="*/ 13 w 13"/>
                <a:gd name="T11" fmla="*/ 4 h 17"/>
                <a:gd name="T12" fmla="*/ 9 w 13"/>
                <a:gd name="T13" fmla="*/ 4 h 17"/>
                <a:gd name="T14" fmla="*/ 9 w 13"/>
                <a:gd name="T15" fmla="*/ 4 h 17"/>
                <a:gd name="T16" fmla="*/ 9 w 13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0" y="17"/>
                  </a:lnTo>
                  <a:lnTo>
                    <a:pt x="4" y="17"/>
                  </a:lnTo>
                  <a:lnTo>
                    <a:pt x="9" y="8"/>
                  </a:lnTo>
                  <a:lnTo>
                    <a:pt x="13" y="8"/>
                  </a:lnTo>
                  <a:lnTo>
                    <a:pt x="13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Freeform 1098"/>
            <p:cNvSpPr>
              <a:spLocks/>
            </p:cNvSpPr>
            <p:nvPr/>
          </p:nvSpPr>
          <p:spPr bwMode="auto">
            <a:xfrm>
              <a:off x="3854219" y="3205314"/>
              <a:ext cx="26988" cy="41275"/>
            </a:xfrm>
            <a:custGeom>
              <a:avLst/>
              <a:gdLst>
                <a:gd name="T0" fmla="*/ 4 w 17"/>
                <a:gd name="T1" fmla="*/ 0 h 26"/>
                <a:gd name="T2" fmla="*/ 4 w 17"/>
                <a:gd name="T3" fmla="*/ 0 h 26"/>
                <a:gd name="T4" fmla="*/ 0 w 17"/>
                <a:gd name="T5" fmla="*/ 9 h 26"/>
                <a:gd name="T6" fmla="*/ 0 w 17"/>
                <a:gd name="T7" fmla="*/ 13 h 26"/>
                <a:gd name="T8" fmla="*/ 4 w 17"/>
                <a:gd name="T9" fmla="*/ 4 h 26"/>
                <a:gd name="T10" fmla="*/ 8 w 17"/>
                <a:gd name="T11" fmla="*/ 13 h 26"/>
                <a:gd name="T12" fmla="*/ 4 w 17"/>
                <a:gd name="T13" fmla="*/ 13 h 26"/>
                <a:gd name="T14" fmla="*/ 4 w 17"/>
                <a:gd name="T15" fmla="*/ 17 h 26"/>
                <a:gd name="T16" fmla="*/ 8 w 17"/>
                <a:gd name="T17" fmla="*/ 17 h 26"/>
                <a:gd name="T18" fmla="*/ 13 w 17"/>
                <a:gd name="T19" fmla="*/ 26 h 26"/>
                <a:gd name="T20" fmla="*/ 17 w 17"/>
                <a:gd name="T21" fmla="*/ 26 h 26"/>
                <a:gd name="T22" fmla="*/ 4 w 17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6">
                  <a:moveTo>
                    <a:pt x="4" y="0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0" y="13"/>
                  </a:lnTo>
                  <a:lnTo>
                    <a:pt x="4" y="4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Freeform 1099"/>
            <p:cNvSpPr>
              <a:spLocks/>
            </p:cNvSpPr>
            <p:nvPr/>
          </p:nvSpPr>
          <p:spPr bwMode="auto">
            <a:xfrm>
              <a:off x="3854219" y="3205314"/>
              <a:ext cx="26988" cy="41275"/>
            </a:xfrm>
            <a:custGeom>
              <a:avLst/>
              <a:gdLst>
                <a:gd name="T0" fmla="*/ 4 w 17"/>
                <a:gd name="T1" fmla="*/ 0 h 26"/>
                <a:gd name="T2" fmla="*/ 4 w 17"/>
                <a:gd name="T3" fmla="*/ 0 h 26"/>
                <a:gd name="T4" fmla="*/ 0 w 17"/>
                <a:gd name="T5" fmla="*/ 9 h 26"/>
                <a:gd name="T6" fmla="*/ 0 w 17"/>
                <a:gd name="T7" fmla="*/ 13 h 26"/>
                <a:gd name="T8" fmla="*/ 4 w 17"/>
                <a:gd name="T9" fmla="*/ 4 h 26"/>
                <a:gd name="T10" fmla="*/ 8 w 17"/>
                <a:gd name="T11" fmla="*/ 13 h 26"/>
                <a:gd name="T12" fmla="*/ 4 w 17"/>
                <a:gd name="T13" fmla="*/ 13 h 26"/>
                <a:gd name="T14" fmla="*/ 4 w 17"/>
                <a:gd name="T15" fmla="*/ 17 h 26"/>
                <a:gd name="T16" fmla="*/ 8 w 17"/>
                <a:gd name="T17" fmla="*/ 17 h 26"/>
                <a:gd name="T18" fmla="*/ 13 w 17"/>
                <a:gd name="T19" fmla="*/ 26 h 26"/>
                <a:gd name="T20" fmla="*/ 17 w 17"/>
                <a:gd name="T21" fmla="*/ 26 h 26"/>
                <a:gd name="T22" fmla="*/ 4 w 17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6">
                  <a:moveTo>
                    <a:pt x="4" y="0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0" y="13"/>
                  </a:lnTo>
                  <a:lnTo>
                    <a:pt x="4" y="4"/>
                  </a:lnTo>
                  <a:lnTo>
                    <a:pt x="8" y="13"/>
                  </a:lnTo>
                  <a:lnTo>
                    <a:pt x="4" y="13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Freeform 1100"/>
            <p:cNvSpPr>
              <a:spLocks/>
            </p:cNvSpPr>
            <p:nvPr/>
          </p:nvSpPr>
          <p:spPr bwMode="auto">
            <a:xfrm>
              <a:off x="3901844" y="3205314"/>
              <a:ext cx="14288" cy="635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1"/>
            <p:cNvSpPr>
              <a:spLocks/>
            </p:cNvSpPr>
            <p:nvPr/>
          </p:nvSpPr>
          <p:spPr bwMode="auto">
            <a:xfrm>
              <a:off x="3881206" y="3205314"/>
              <a:ext cx="20638" cy="41275"/>
            </a:xfrm>
            <a:custGeom>
              <a:avLst/>
              <a:gdLst>
                <a:gd name="T0" fmla="*/ 3 w 3"/>
                <a:gd name="T1" fmla="*/ 0 h 6"/>
                <a:gd name="T2" fmla="*/ 0 w 3"/>
                <a:gd name="T3" fmla="*/ 0 h 6"/>
                <a:gd name="T4" fmla="*/ 0 w 3"/>
                <a:gd name="T5" fmla="*/ 1 h 6"/>
                <a:gd name="T6" fmla="*/ 2 w 3"/>
                <a:gd name="T7" fmla="*/ 1 h 6"/>
                <a:gd name="T8" fmla="*/ 2 w 3"/>
                <a:gd name="T9" fmla="*/ 6 h 6"/>
                <a:gd name="T10" fmla="*/ 3 w 3"/>
                <a:gd name="T11" fmla="*/ 6 h 6"/>
                <a:gd name="T12" fmla="*/ 3 w 3"/>
                <a:gd name="T13" fmla="*/ 1 h 6"/>
                <a:gd name="T14" fmla="*/ 3 w 3"/>
                <a:gd name="T15" fmla="*/ 1 h 6"/>
                <a:gd name="T16" fmla="*/ 3 w 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Freeform 1102"/>
            <p:cNvSpPr>
              <a:spLocks noEditPoints="1"/>
            </p:cNvSpPr>
            <p:nvPr/>
          </p:nvSpPr>
          <p:spPr bwMode="auto">
            <a:xfrm>
              <a:off x="3916131" y="3205314"/>
              <a:ext cx="34925" cy="41275"/>
            </a:xfrm>
            <a:custGeom>
              <a:avLst/>
              <a:gdLst>
                <a:gd name="T0" fmla="*/ 1 w 5"/>
                <a:gd name="T1" fmla="*/ 3 h 6"/>
                <a:gd name="T2" fmla="*/ 2 w 5"/>
                <a:gd name="T3" fmla="*/ 1 h 6"/>
                <a:gd name="T4" fmla="*/ 3 w 5"/>
                <a:gd name="T5" fmla="*/ 3 h 6"/>
                <a:gd name="T6" fmla="*/ 1 w 5"/>
                <a:gd name="T7" fmla="*/ 3 h 6"/>
                <a:gd name="T8" fmla="*/ 3 w 5"/>
                <a:gd name="T9" fmla="*/ 0 h 6"/>
                <a:gd name="T10" fmla="*/ 2 w 5"/>
                <a:gd name="T11" fmla="*/ 0 h 6"/>
                <a:gd name="T12" fmla="*/ 0 w 5"/>
                <a:gd name="T13" fmla="*/ 5 h 6"/>
                <a:gd name="T14" fmla="*/ 1 w 5"/>
                <a:gd name="T15" fmla="*/ 6 h 6"/>
                <a:gd name="T16" fmla="*/ 1 w 5"/>
                <a:gd name="T17" fmla="*/ 4 h 6"/>
                <a:gd name="T18" fmla="*/ 4 w 5"/>
                <a:gd name="T19" fmla="*/ 4 h 6"/>
                <a:gd name="T20" fmla="*/ 4 w 5"/>
                <a:gd name="T21" fmla="*/ 6 h 6"/>
                <a:gd name="T22" fmla="*/ 5 w 5"/>
                <a:gd name="T23" fmla="*/ 6 h 6"/>
                <a:gd name="T24" fmla="*/ 3 w 5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6">
                  <a:moveTo>
                    <a:pt x="1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Freeform 1103"/>
            <p:cNvSpPr>
              <a:spLocks/>
            </p:cNvSpPr>
            <p:nvPr/>
          </p:nvSpPr>
          <p:spPr bwMode="auto">
            <a:xfrm>
              <a:off x="3916131" y="3240239"/>
              <a:ext cx="6350" cy="635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Freeform 1104"/>
            <p:cNvSpPr>
              <a:spLocks/>
            </p:cNvSpPr>
            <p:nvPr/>
          </p:nvSpPr>
          <p:spPr bwMode="auto">
            <a:xfrm>
              <a:off x="3978044" y="3205314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0 h 5"/>
                <a:gd name="T4" fmla="*/ 0 w 4"/>
                <a:gd name="T5" fmla="*/ 1 h 5"/>
                <a:gd name="T6" fmla="*/ 0 w 4"/>
                <a:gd name="T7" fmla="*/ 2 h 5"/>
                <a:gd name="T8" fmla="*/ 0 w 4"/>
                <a:gd name="T9" fmla="*/ 3 h 5"/>
                <a:gd name="T10" fmla="*/ 0 w 4"/>
                <a:gd name="T11" fmla="*/ 4 h 5"/>
                <a:gd name="T12" fmla="*/ 0 w 4"/>
                <a:gd name="T13" fmla="*/ 5 h 5"/>
                <a:gd name="T14" fmla="*/ 1 w 4"/>
                <a:gd name="T15" fmla="*/ 5 h 5"/>
                <a:gd name="T16" fmla="*/ 1 w 4"/>
                <a:gd name="T17" fmla="*/ 5 h 5"/>
                <a:gd name="T18" fmla="*/ 1 w 4"/>
                <a:gd name="T19" fmla="*/ 5 h 5"/>
                <a:gd name="T20" fmla="*/ 1 w 4"/>
                <a:gd name="T21" fmla="*/ 4 h 5"/>
                <a:gd name="T22" fmla="*/ 1 w 4"/>
                <a:gd name="T23" fmla="*/ 3 h 5"/>
                <a:gd name="T24" fmla="*/ 1 w 4"/>
                <a:gd name="T25" fmla="*/ 2 h 5"/>
                <a:gd name="T26" fmla="*/ 1 w 4"/>
                <a:gd name="T27" fmla="*/ 1 h 5"/>
                <a:gd name="T28" fmla="*/ 2 w 4"/>
                <a:gd name="T29" fmla="*/ 1 h 5"/>
                <a:gd name="T30" fmla="*/ 2 w 4"/>
                <a:gd name="T31" fmla="*/ 1 h 5"/>
                <a:gd name="T32" fmla="*/ 3 w 4"/>
                <a:gd name="T33" fmla="*/ 1 h 5"/>
                <a:gd name="T34" fmla="*/ 4 w 4"/>
                <a:gd name="T35" fmla="*/ 1 h 5"/>
                <a:gd name="T36" fmla="*/ 4 w 4"/>
                <a:gd name="T37" fmla="*/ 0 h 5"/>
                <a:gd name="T38" fmla="*/ 4 w 4"/>
                <a:gd name="T39" fmla="*/ 0 h 5"/>
                <a:gd name="T40" fmla="*/ 2 w 4"/>
                <a:gd name="T4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Freeform 1105"/>
            <p:cNvSpPr>
              <a:spLocks/>
            </p:cNvSpPr>
            <p:nvPr/>
          </p:nvSpPr>
          <p:spPr bwMode="auto">
            <a:xfrm>
              <a:off x="3984394" y="3205314"/>
              <a:ext cx="28575" cy="41275"/>
            </a:xfrm>
            <a:custGeom>
              <a:avLst/>
              <a:gdLst>
                <a:gd name="T0" fmla="*/ 3 w 4"/>
                <a:gd name="T1" fmla="*/ 0 h 6"/>
                <a:gd name="T2" fmla="*/ 3 w 4"/>
                <a:gd name="T3" fmla="*/ 1 h 6"/>
                <a:gd name="T4" fmla="*/ 3 w 4"/>
                <a:gd name="T5" fmla="*/ 1 h 6"/>
                <a:gd name="T6" fmla="*/ 3 w 4"/>
                <a:gd name="T7" fmla="*/ 2 h 6"/>
                <a:gd name="T8" fmla="*/ 3 w 4"/>
                <a:gd name="T9" fmla="*/ 3 h 6"/>
                <a:gd name="T10" fmla="*/ 3 w 4"/>
                <a:gd name="T11" fmla="*/ 4 h 6"/>
                <a:gd name="T12" fmla="*/ 3 w 4"/>
                <a:gd name="T13" fmla="*/ 5 h 6"/>
                <a:gd name="T14" fmla="*/ 2 w 4"/>
                <a:gd name="T15" fmla="*/ 5 h 6"/>
                <a:gd name="T16" fmla="*/ 1 w 4"/>
                <a:gd name="T17" fmla="*/ 5 h 6"/>
                <a:gd name="T18" fmla="*/ 1 w 4"/>
                <a:gd name="T19" fmla="*/ 5 h 6"/>
                <a:gd name="T20" fmla="*/ 0 w 4"/>
                <a:gd name="T21" fmla="*/ 5 h 6"/>
                <a:gd name="T22" fmla="*/ 0 w 4"/>
                <a:gd name="T23" fmla="*/ 5 h 6"/>
                <a:gd name="T24" fmla="*/ 0 w 4"/>
                <a:gd name="T25" fmla="*/ 6 h 6"/>
                <a:gd name="T26" fmla="*/ 1 w 4"/>
                <a:gd name="T27" fmla="*/ 6 h 6"/>
                <a:gd name="T28" fmla="*/ 3 w 4"/>
                <a:gd name="T29" fmla="*/ 6 h 6"/>
                <a:gd name="T30" fmla="*/ 3 w 4"/>
                <a:gd name="T31" fmla="*/ 5 h 6"/>
                <a:gd name="T32" fmla="*/ 4 w 4"/>
                <a:gd name="T33" fmla="*/ 4 h 6"/>
                <a:gd name="T34" fmla="*/ 4 w 4"/>
                <a:gd name="T35" fmla="*/ 3 h 6"/>
                <a:gd name="T36" fmla="*/ 4 w 4"/>
                <a:gd name="T37" fmla="*/ 2 h 6"/>
                <a:gd name="T38" fmla="*/ 3 w 4"/>
                <a:gd name="T39" fmla="*/ 1 h 6"/>
                <a:gd name="T40" fmla="*/ 3 w 4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Freeform 1106"/>
            <p:cNvSpPr>
              <a:spLocks noEditPoints="1"/>
            </p:cNvSpPr>
            <p:nvPr/>
          </p:nvSpPr>
          <p:spPr bwMode="auto">
            <a:xfrm>
              <a:off x="4019319" y="3205314"/>
              <a:ext cx="34925" cy="41275"/>
            </a:xfrm>
            <a:custGeom>
              <a:avLst/>
              <a:gdLst>
                <a:gd name="T0" fmla="*/ 1 w 5"/>
                <a:gd name="T1" fmla="*/ 3 h 6"/>
                <a:gd name="T2" fmla="*/ 1 w 5"/>
                <a:gd name="T3" fmla="*/ 1 h 6"/>
                <a:gd name="T4" fmla="*/ 2 w 5"/>
                <a:gd name="T5" fmla="*/ 1 h 6"/>
                <a:gd name="T6" fmla="*/ 3 w 5"/>
                <a:gd name="T7" fmla="*/ 1 h 6"/>
                <a:gd name="T8" fmla="*/ 4 w 5"/>
                <a:gd name="T9" fmla="*/ 1 h 6"/>
                <a:gd name="T10" fmla="*/ 4 w 5"/>
                <a:gd name="T11" fmla="*/ 1 h 6"/>
                <a:gd name="T12" fmla="*/ 4 w 5"/>
                <a:gd name="T13" fmla="*/ 1 h 6"/>
                <a:gd name="T14" fmla="*/ 4 w 5"/>
                <a:gd name="T15" fmla="*/ 2 h 6"/>
                <a:gd name="T16" fmla="*/ 4 w 5"/>
                <a:gd name="T17" fmla="*/ 2 h 6"/>
                <a:gd name="T18" fmla="*/ 4 w 5"/>
                <a:gd name="T19" fmla="*/ 3 h 6"/>
                <a:gd name="T20" fmla="*/ 3 w 5"/>
                <a:gd name="T21" fmla="*/ 3 h 6"/>
                <a:gd name="T22" fmla="*/ 3 w 5"/>
                <a:gd name="T23" fmla="*/ 3 h 6"/>
                <a:gd name="T24" fmla="*/ 1 w 5"/>
                <a:gd name="T25" fmla="*/ 3 h 6"/>
                <a:gd name="T26" fmla="*/ 2 w 5"/>
                <a:gd name="T27" fmla="*/ 0 h 6"/>
                <a:gd name="T28" fmla="*/ 0 w 5"/>
                <a:gd name="T29" fmla="*/ 0 h 6"/>
                <a:gd name="T30" fmla="*/ 0 w 5"/>
                <a:gd name="T31" fmla="*/ 6 h 6"/>
                <a:gd name="T32" fmla="*/ 1 w 5"/>
                <a:gd name="T33" fmla="*/ 6 h 6"/>
                <a:gd name="T34" fmla="*/ 1 w 5"/>
                <a:gd name="T35" fmla="*/ 3 h 6"/>
                <a:gd name="T36" fmla="*/ 2 w 5"/>
                <a:gd name="T37" fmla="*/ 3 h 6"/>
                <a:gd name="T38" fmla="*/ 4 w 5"/>
                <a:gd name="T39" fmla="*/ 3 h 6"/>
                <a:gd name="T40" fmla="*/ 5 w 5"/>
                <a:gd name="T41" fmla="*/ 2 h 6"/>
                <a:gd name="T42" fmla="*/ 5 w 5"/>
                <a:gd name="T43" fmla="*/ 1 h 6"/>
                <a:gd name="T44" fmla="*/ 4 w 5"/>
                <a:gd name="T45" fmla="*/ 1 h 6"/>
                <a:gd name="T46" fmla="*/ 4 w 5"/>
                <a:gd name="T47" fmla="*/ 0 h 6"/>
                <a:gd name="T48" fmla="*/ 4 w 5"/>
                <a:gd name="T49" fmla="*/ 0 h 6"/>
                <a:gd name="T50" fmla="*/ 3 w 5"/>
                <a:gd name="T51" fmla="*/ 0 h 6"/>
                <a:gd name="T52" fmla="*/ 2 w 5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" h="6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Freeform 1107"/>
            <p:cNvSpPr>
              <a:spLocks/>
            </p:cNvSpPr>
            <p:nvPr/>
          </p:nvSpPr>
          <p:spPr bwMode="auto">
            <a:xfrm>
              <a:off x="4054244" y="3205314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0 h 26"/>
                <a:gd name="T4" fmla="*/ 0 w 22"/>
                <a:gd name="T5" fmla="*/ 4 h 26"/>
                <a:gd name="T6" fmla="*/ 9 w 22"/>
                <a:gd name="T7" fmla="*/ 4 h 26"/>
                <a:gd name="T8" fmla="*/ 9 w 22"/>
                <a:gd name="T9" fmla="*/ 26 h 26"/>
                <a:gd name="T10" fmla="*/ 13 w 22"/>
                <a:gd name="T11" fmla="*/ 26 h 26"/>
                <a:gd name="T12" fmla="*/ 13 w 22"/>
                <a:gd name="T13" fmla="*/ 4 h 26"/>
                <a:gd name="T14" fmla="*/ 22 w 22"/>
                <a:gd name="T15" fmla="*/ 4 h 26"/>
                <a:gd name="T16" fmla="*/ 22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26"/>
                  </a:lnTo>
                  <a:lnTo>
                    <a:pt x="13" y="26"/>
                  </a:lnTo>
                  <a:lnTo>
                    <a:pt x="13" y="4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08"/>
            <p:cNvSpPr>
              <a:spLocks/>
            </p:cNvSpPr>
            <p:nvPr/>
          </p:nvSpPr>
          <p:spPr bwMode="auto">
            <a:xfrm>
              <a:off x="4054244" y="3205314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0 h 26"/>
                <a:gd name="T4" fmla="*/ 0 w 22"/>
                <a:gd name="T5" fmla="*/ 4 h 26"/>
                <a:gd name="T6" fmla="*/ 9 w 22"/>
                <a:gd name="T7" fmla="*/ 4 h 26"/>
                <a:gd name="T8" fmla="*/ 9 w 22"/>
                <a:gd name="T9" fmla="*/ 26 h 26"/>
                <a:gd name="T10" fmla="*/ 13 w 22"/>
                <a:gd name="T11" fmla="*/ 26 h 26"/>
                <a:gd name="T12" fmla="*/ 13 w 22"/>
                <a:gd name="T13" fmla="*/ 4 h 26"/>
                <a:gd name="T14" fmla="*/ 22 w 22"/>
                <a:gd name="T15" fmla="*/ 4 h 26"/>
                <a:gd name="T16" fmla="*/ 22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26"/>
                  </a:lnTo>
                  <a:lnTo>
                    <a:pt x="13" y="26"/>
                  </a:lnTo>
                  <a:lnTo>
                    <a:pt x="13" y="4"/>
                  </a:lnTo>
                  <a:lnTo>
                    <a:pt x="22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" name="Rectangle 1109"/>
            <p:cNvSpPr>
              <a:spLocks noChangeArrowheads="1"/>
            </p:cNvSpPr>
            <p:nvPr/>
          </p:nvSpPr>
          <p:spPr bwMode="auto">
            <a:xfrm>
              <a:off x="4095519" y="3232302"/>
              <a:ext cx="1588" cy="14288"/>
            </a:xfrm>
            <a:prstGeom prst="rect">
              <a:avLst/>
            </a:pr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" name="Rectangle 1110"/>
            <p:cNvSpPr>
              <a:spLocks noChangeArrowheads="1"/>
            </p:cNvSpPr>
            <p:nvPr/>
          </p:nvSpPr>
          <p:spPr bwMode="auto">
            <a:xfrm>
              <a:off x="4095519" y="3232302"/>
              <a:ext cx="1588" cy="14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" name="Rectangle 1111"/>
            <p:cNvSpPr>
              <a:spLocks noChangeArrowheads="1"/>
            </p:cNvSpPr>
            <p:nvPr/>
          </p:nvSpPr>
          <p:spPr bwMode="auto">
            <a:xfrm>
              <a:off x="4095519" y="3205314"/>
              <a:ext cx="1588" cy="26988"/>
            </a:xfrm>
            <a:prstGeom prst="rect">
              <a:avLst/>
            </a:pr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0" name="Rectangle 1112"/>
            <p:cNvSpPr>
              <a:spLocks noChangeArrowheads="1"/>
            </p:cNvSpPr>
            <p:nvPr/>
          </p:nvSpPr>
          <p:spPr bwMode="auto">
            <a:xfrm>
              <a:off x="4095519" y="3205314"/>
              <a:ext cx="1588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1" name="Freeform 1113"/>
            <p:cNvSpPr>
              <a:spLocks/>
            </p:cNvSpPr>
            <p:nvPr/>
          </p:nvSpPr>
          <p:spPr bwMode="auto">
            <a:xfrm>
              <a:off x="4109806" y="3211664"/>
              <a:ext cx="33338" cy="34925"/>
            </a:xfrm>
            <a:custGeom>
              <a:avLst/>
              <a:gdLst>
                <a:gd name="T0" fmla="*/ 4 w 5"/>
                <a:gd name="T1" fmla="*/ 0 h 5"/>
                <a:gd name="T2" fmla="*/ 4 w 5"/>
                <a:gd name="T3" fmla="*/ 0 h 5"/>
                <a:gd name="T4" fmla="*/ 4 w 5"/>
                <a:gd name="T5" fmla="*/ 0 h 5"/>
                <a:gd name="T6" fmla="*/ 4 w 5"/>
                <a:gd name="T7" fmla="*/ 1 h 5"/>
                <a:gd name="T8" fmla="*/ 4 w 5"/>
                <a:gd name="T9" fmla="*/ 2 h 5"/>
                <a:gd name="T10" fmla="*/ 4 w 5"/>
                <a:gd name="T11" fmla="*/ 3 h 5"/>
                <a:gd name="T12" fmla="*/ 4 w 5"/>
                <a:gd name="T13" fmla="*/ 4 h 5"/>
                <a:gd name="T14" fmla="*/ 3 w 5"/>
                <a:gd name="T15" fmla="*/ 4 h 5"/>
                <a:gd name="T16" fmla="*/ 2 w 5"/>
                <a:gd name="T17" fmla="*/ 4 h 5"/>
                <a:gd name="T18" fmla="*/ 2 w 5"/>
                <a:gd name="T19" fmla="*/ 4 h 5"/>
                <a:gd name="T20" fmla="*/ 1 w 5"/>
                <a:gd name="T21" fmla="*/ 4 h 5"/>
                <a:gd name="T22" fmla="*/ 1 w 5"/>
                <a:gd name="T23" fmla="*/ 3 h 5"/>
                <a:gd name="T24" fmla="*/ 0 w 5"/>
                <a:gd name="T25" fmla="*/ 2 h 5"/>
                <a:gd name="T26" fmla="*/ 0 w 5"/>
                <a:gd name="T27" fmla="*/ 2 h 5"/>
                <a:gd name="T28" fmla="*/ 0 w 5"/>
                <a:gd name="T29" fmla="*/ 2 h 5"/>
                <a:gd name="T30" fmla="*/ 0 w 5"/>
                <a:gd name="T31" fmla="*/ 3 h 5"/>
                <a:gd name="T32" fmla="*/ 0 w 5"/>
                <a:gd name="T33" fmla="*/ 4 h 5"/>
                <a:gd name="T34" fmla="*/ 1 w 5"/>
                <a:gd name="T35" fmla="*/ 5 h 5"/>
                <a:gd name="T36" fmla="*/ 2 w 5"/>
                <a:gd name="T37" fmla="*/ 5 h 5"/>
                <a:gd name="T38" fmla="*/ 3 w 5"/>
                <a:gd name="T39" fmla="*/ 5 h 5"/>
                <a:gd name="T40" fmla="*/ 4 w 5"/>
                <a:gd name="T41" fmla="*/ 4 h 5"/>
                <a:gd name="T42" fmla="*/ 5 w 5"/>
                <a:gd name="T43" fmla="*/ 3 h 5"/>
                <a:gd name="T44" fmla="*/ 5 w 5"/>
                <a:gd name="T45" fmla="*/ 2 h 5"/>
                <a:gd name="T46" fmla="*/ 5 w 5"/>
                <a:gd name="T47" fmla="*/ 1 h 5"/>
                <a:gd name="T48" fmla="*/ 4 w 5"/>
                <a:gd name="T49" fmla="*/ 0 h 5"/>
                <a:gd name="T50" fmla="*/ 4 w 5"/>
                <a:gd name="T5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2" name="Freeform 1114"/>
            <p:cNvSpPr>
              <a:spLocks/>
            </p:cNvSpPr>
            <p:nvPr/>
          </p:nvSpPr>
          <p:spPr bwMode="auto">
            <a:xfrm>
              <a:off x="4109806" y="3205314"/>
              <a:ext cx="26988" cy="20638"/>
            </a:xfrm>
            <a:custGeom>
              <a:avLst/>
              <a:gdLst>
                <a:gd name="T0" fmla="*/ 2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0 w 4"/>
                <a:gd name="T9" fmla="*/ 3 h 3"/>
                <a:gd name="T10" fmla="*/ 0 w 4"/>
                <a:gd name="T11" fmla="*/ 3 h 3"/>
                <a:gd name="T12" fmla="*/ 0 w 4"/>
                <a:gd name="T13" fmla="*/ 3 h 3"/>
                <a:gd name="T14" fmla="*/ 1 w 4"/>
                <a:gd name="T15" fmla="*/ 2 h 3"/>
                <a:gd name="T16" fmla="*/ 1 w 4"/>
                <a:gd name="T17" fmla="*/ 1 h 3"/>
                <a:gd name="T18" fmla="*/ 2 w 4"/>
                <a:gd name="T19" fmla="*/ 1 h 3"/>
                <a:gd name="T20" fmla="*/ 2 w 4"/>
                <a:gd name="T21" fmla="*/ 1 h 3"/>
                <a:gd name="T22" fmla="*/ 3 w 4"/>
                <a:gd name="T23" fmla="*/ 1 h 3"/>
                <a:gd name="T24" fmla="*/ 4 w 4"/>
                <a:gd name="T25" fmla="*/ 1 h 3"/>
                <a:gd name="T26" fmla="*/ 4 w 4"/>
                <a:gd name="T27" fmla="*/ 1 h 3"/>
                <a:gd name="T28" fmla="*/ 3 w 4"/>
                <a:gd name="T29" fmla="*/ 0 h 3"/>
                <a:gd name="T30" fmla="*/ 2 w 4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3" name="Freeform 1115"/>
            <p:cNvSpPr>
              <a:spLocks/>
            </p:cNvSpPr>
            <p:nvPr/>
          </p:nvSpPr>
          <p:spPr bwMode="auto">
            <a:xfrm>
              <a:off x="4151081" y="3205314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17 w 22"/>
                <a:gd name="T3" fmla="*/ 0 h 26"/>
                <a:gd name="T4" fmla="*/ 17 w 22"/>
                <a:gd name="T5" fmla="*/ 22 h 26"/>
                <a:gd name="T6" fmla="*/ 4 w 22"/>
                <a:gd name="T7" fmla="*/ 0 h 26"/>
                <a:gd name="T8" fmla="*/ 0 w 22"/>
                <a:gd name="T9" fmla="*/ 0 h 26"/>
                <a:gd name="T10" fmla="*/ 0 w 22"/>
                <a:gd name="T11" fmla="*/ 26 h 26"/>
                <a:gd name="T12" fmla="*/ 4 w 22"/>
                <a:gd name="T13" fmla="*/ 26 h 26"/>
                <a:gd name="T14" fmla="*/ 4 w 22"/>
                <a:gd name="T15" fmla="*/ 4 h 26"/>
                <a:gd name="T16" fmla="*/ 17 w 22"/>
                <a:gd name="T17" fmla="*/ 26 h 26"/>
                <a:gd name="T18" fmla="*/ 22 w 22"/>
                <a:gd name="T19" fmla="*/ 26 h 26"/>
                <a:gd name="T20" fmla="*/ 22 w 2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4"/>
                  </a:lnTo>
                  <a:lnTo>
                    <a:pt x="17" y="26"/>
                  </a:lnTo>
                  <a:lnTo>
                    <a:pt x="22" y="2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4" name="Freeform 1116"/>
            <p:cNvSpPr>
              <a:spLocks/>
            </p:cNvSpPr>
            <p:nvPr/>
          </p:nvSpPr>
          <p:spPr bwMode="auto">
            <a:xfrm>
              <a:off x="4151081" y="3205314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17 w 22"/>
                <a:gd name="T3" fmla="*/ 0 h 26"/>
                <a:gd name="T4" fmla="*/ 17 w 22"/>
                <a:gd name="T5" fmla="*/ 22 h 26"/>
                <a:gd name="T6" fmla="*/ 4 w 22"/>
                <a:gd name="T7" fmla="*/ 0 h 26"/>
                <a:gd name="T8" fmla="*/ 0 w 22"/>
                <a:gd name="T9" fmla="*/ 0 h 26"/>
                <a:gd name="T10" fmla="*/ 0 w 22"/>
                <a:gd name="T11" fmla="*/ 26 h 26"/>
                <a:gd name="T12" fmla="*/ 4 w 22"/>
                <a:gd name="T13" fmla="*/ 26 h 26"/>
                <a:gd name="T14" fmla="*/ 4 w 22"/>
                <a:gd name="T15" fmla="*/ 4 h 26"/>
                <a:gd name="T16" fmla="*/ 17 w 22"/>
                <a:gd name="T17" fmla="*/ 26 h 26"/>
                <a:gd name="T18" fmla="*/ 22 w 22"/>
                <a:gd name="T19" fmla="*/ 26 h 26"/>
                <a:gd name="T20" fmla="*/ 22 w 2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17" y="0"/>
                  </a:lnTo>
                  <a:lnTo>
                    <a:pt x="17" y="2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4"/>
                  </a:lnTo>
                  <a:lnTo>
                    <a:pt x="17" y="26"/>
                  </a:lnTo>
                  <a:lnTo>
                    <a:pt x="22" y="2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5" name="Freeform 1117"/>
            <p:cNvSpPr>
              <a:spLocks noEditPoints="1"/>
            </p:cNvSpPr>
            <p:nvPr/>
          </p:nvSpPr>
          <p:spPr bwMode="auto">
            <a:xfrm>
              <a:off x="3563706" y="3646639"/>
              <a:ext cx="88900" cy="131763"/>
            </a:xfrm>
            <a:custGeom>
              <a:avLst/>
              <a:gdLst>
                <a:gd name="T0" fmla="*/ 6 w 13"/>
                <a:gd name="T1" fmla="*/ 0 h 19"/>
                <a:gd name="T2" fmla="*/ 11 w 13"/>
                <a:gd name="T3" fmla="*/ 3 h 19"/>
                <a:gd name="T4" fmla="*/ 13 w 13"/>
                <a:gd name="T5" fmla="*/ 10 h 19"/>
                <a:gd name="T6" fmla="*/ 11 w 13"/>
                <a:gd name="T7" fmla="*/ 16 h 19"/>
                <a:gd name="T8" fmla="*/ 6 w 13"/>
                <a:gd name="T9" fmla="*/ 19 h 19"/>
                <a:gd name="T10" fmla="*/ 1 w 13"/>
                <a:gd name="T11" fmla="*/ 16 h 19"/>
                <a:gd name="T12" fmla="*/ 0 w 13"/>
                <a:gd name="T13" fmla="*/ 10 h 19"/>
                <a:gd name="T14" fmla="*/ 1 w 13"/>
                <a:gd name="T15" fmla="*/ 3 h 19"/>
                <a:gd name="T16" fmla="*/ 6 w 13"/>
                <a:gd name="T17" fmla="*/ 0 h 19"/>
                <a:gd name="T18" fmla="*/ 6 w 13"/>
                <a:gd name="T19" fmla="*/ 16 h 19"/>
                <a:gd name="T20" fmla="*/ 8 w 13"/>
                <a:gd name="T21" fmla="*/ 15 h 19"/>
                <a:gd name="T22" fmla="*/ 8 w 13"/>
                <a:gd name="T23" fmla="*/ 14 h 19"/>
                <a:gd name="T24" fmla="*/ 9 w 13"/>
                <a:gd name="T25" fmla="*/ 12 h 19"/>
                <a:gd name="T26" fmla="*/ 9 w 13"/>
                <a:gd name="T27" fmla="*/ 10 h 19"/>
                <a:gd name="T28" fmla="*/ 9 w 13"/>
                <a:gd name="T29" fmla="*/ 7 h 19"/>
                <a:gd name="T30" fmla="*/ 8 w 13"/>
                <a:gd name="T31" fmla="*/ 5 h 19"/>
                <a:gd name="T32" fmla="*/ 8 w 13"/>
                <a:gd name="T33" fmla="*/ 4 h 19"/>
                <a:gd name="T34" fmla="*/ 6 w 13"/>
                <a:gd name="T35" fmla="*/ 3 h 19"/>
                <a:gd name="T36" fmla="*/ 5 w 13"/>
                <a:gd name="T37" fmla="*/ 4 h 19"/>
                <a:gd name="T38" fmla="*/ 4 w 13"/>
                <a:gd name="T39" fmla="*/ 5 h 19"/>
                <a:gd name="T40" fmla="*/ 4 w 13"/>
                <a:gd name="T41" fmla="*/ 7 h 19"/>
                <a:gd name="T42" fmla="*/ 4 w 13"/>
                <a:gd name="T43" fmla="*/ 10 h 19"/>
                <a:gd name="T44" fmla="*/ 4 w 13"/>
                <a:gd name="T45" fmla="*/ 12 h 19"/>
                <a:gd name="T46" fmla="*/ 4 w 13"/>
                <a:gd name="T47" fmla="*/ 14 h 19"/>
                <a:gd name="T48" fmla="*/ 5 w 13"/>
                <a:gd name="T49" fmla="*/ 15 h 19"/>
                <a:gd name="T50" fmla="*/ 6 w 13"/>
                <a:gd name="T5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9">
                  <a:moveTo>
                    <a:pt x="6" y="0"/>
                  </a:moveTo>
                  <a:cubicBezTo>
                    <a:pt x="8" y="0"/>
                    <a:pt x="10" y="1"/>
                    <a:pt x="11" y="3"/>
                  </a:cubicBezTo>
                  <a:cubicBezTo>
                    <a:pt x="12" y="4"/>
                    <a:pt x="13" y="6"/>
                    <a:pt x="13" y="10"/>
                  </a:cubicBezTo>
                  <a:cubicBezTo>
                    <a:pt x="13" y="13"/>
                    <a:pt x="12" y="15"/>
                    <a:pt x="11" y="16"/>
                  </a:cubicBezTo>
                  <a:cubicBezTo>
                    <a:pt x="10" y="18"/>
                    <a:pt x="8" y="19"/>
                    <a:pt x="6" y="19"/>
                  </a:cubicBezTo>
                  <a:cubicBezTo>
                    <a:pt x="4" y="19"/>
                    <a:pt x="2" y="18"/>
                    <a:pt x="1" y="16"/>
                  </a:cubicBezTo>
                  <a:cubicBezTo>
                    <a:pt x="0" y="15"/>
                    <a:pt x="0" y="13"/>
                    <a:pt x="0" y="10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16"/>
                  </a:moveTo>
                  <a:cubicBezTo>
                    <a:pt x="7" y="16"/>
                    <a:pt x="7" y="16"/>
                    <a:pt x="8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9" y="14"/>
                    <a:pt x="9" y="13"/>
                    <a:pt x="9" y="12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9" y="8"/>
                    <a:pt x="9" y="7"/>
                    <a:pt x="9" y="7"/>
                  </a:cubicBezTo>
                  <a:cubicBezTo>
                    <a:pt x="9" y="6"/>
                    <a:pt x="9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4" y="7"/>
                    <a:pt x="4" y="8"/>
                    <a:pt x="4" y="10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6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6" name="Freeform 1118"/>
            <p:cNvSpPr>
              <a:spLocks/>
            </p:cNvSpPr>
            <p:nvPr/>
          </p:nvSpPr>
          <p:spPr bwMode="auto">
            <a:xfrm>
              <a:off x="3666894" y="3646639"/>
              <a:ext cx="90488" cy="131763"/>
            </a:xfrm>
            <a:custGeom>
              <a:avLst/>
              <a:gdLst>
                <a:gd name="T0" fmla="*/ 10 w 13"/>
                <a:gd name="T1" fmla="*/ 9 h 19"/>
                <a:gd name="T2" fmla="*/ 12 w 13"/>
                <a:gd name="T3" fmla="*/ 10 h 19"/>
                <a:gd name="T4" fmla="*/ 13 w 13"/>
                <a:gd name="T5" fmla="*/ 13 h 19"/>
                <a:gd name="T6" fmla="*/ 13 w 13"/>
                <a:gd name="T7" fmla="*/ 15 h 19"/>
                <a:gd name="T8" fmla="*/ 11 w 13"/>
                <a:gd name="T9" fmla="*/ 17 h 19"/>
                <a:gd name="T10" fmla="*/ 9 w 13"/>
                <a:gd name="T11" fmla="*/ 18 h 19"/>
                <a:gd name="T12" fmla="*/ 6 w 13"/>
                <a:gd name="T13" fmla="*/ 19 h 19"/>
                <a:gd name="T14" fmla="*/ 4 w 13"/>
                <a:gd name="T15" fmla="*/ 18 h 19"/>
                <a:gd name="T16" fmla="*/ 2 w 13"/>
                <a:gd name="T17" fmla="*/ 17 h 19"/>
                <a:gd name="T18" fmla="*/ 0 w 13"/>
                <a:gd name="T19" fmla="*/ 16 h 19"/>
                <a:gd name="T20" fmla="*/ 0 w 13"/>
                <a:gd name="T21" fmla="*/ 13 h 19"/>
                <a:gd name="T22" fmla="*/ 3 w 13"/>
                <a:gd name="T23" fmla="*/ 13 h 19"/>
                <a:gd name="T24" fmla="*/ 3 w 13"/>
                <a:gd name="T25" fmla="*/ 14 h 19"/>
                <a:gd name="T26" fmla="*/ 4 w 13"/>
                <a:gd name="T27" fmla="*/ 15 h 19"/>
                <a:gd name="T28" fmla="*/ 5 w 13"/>
                <a:gd name="T29" fmla="*/ 16 h 19"/>
                <a:gd name="T30" fmla="*/ 6 w 13"/>
                <a:gd name="T31" fmla="*/ 16 h 19"/>
                <a:gd name="T32" fmla="*/ 7 w 13"/>
                <a:gd name="T33" fmla="*/ 16 h 19"/>
                <a:gd name="T34" fmla="*/ 8 w 13"/>
                <a:gd name="T35" fmla="*/ 15 h 19"/>
                <a:gd name="T36" fmla="*/ 9 w 13"/>
                <a:gd name="T37" fmla="*/ 14 h 19"/>
                <a:gd name="T38" fmla="*/ 9 w 13"/>
                <a:gd name="T39" fmla="*/ 13 h 19"/>
                <a:gd name="T40" fmla="*/ 8 w 13"/>
                <a:gd name="T41" fmla="*/ 11 h 19"/>
                <a:gd name="T42" fmla="*/ 6 w 13"/>
                <a:gd name="T43" fmla="*/ 10 h 19"/>
                <a:gd name="T44" fmla="*/ 5 w 13"/>
                <a:gd name="T45" fmla="*/ 10 h 19"/>
                <a:gd name="T46" fmla="*/ 5 w 13"/>
                <a:gd name="T47" fmla="*/ 8 h 19"/>
                <a:gd name="T48" fmla="*/ 6 w 13"/>
                <a:gd name="T49" fmla="*/ 8 h 19"/>
                <a:gd name="T50" fmla="*/ 8 w 13"/>
                <a:gd name="T51" fmla="*/ 7 h 19"/>
                <a:gd name="T52" fmla="*/ 8 w 13"/>
                <a:gd name="T53" fmla="*/ 5 h 19"/>
                <a:gd name="T54" fmla="*/ 8 w 13"/>
                <a:gd name="T55" fmla="*/ 4 h 19"/>
                <a:gd name="T56" fmla="*/ 6 w 13"/>
                <a:gd name="T57" fmla="*/ 3 h 19"/>
                <a:gd name="T58" fmla="*/ 3 w 13"/>
                <a:gd name="T59" fmla="*/ 6 h 19"/>
                <a:gd name="T60" fmla="*/ 0 w 13"/>
                <a:gd name="T61" fmla="*/ 6 h 19"/>
                <a:gd name="T62" fmla="*/ 1 w 13"/>
                <a:gd name="T63" fmla="*/ 3 h 19"/>
                <a:gd name="T64" fmla="*/ 2 w 13"/>
                <a:gd name="T65" fmla="*/ 2 h 19"/>
                <a:gd name="T66" fmla="*/ 4 w 13"/>
                <a:gd name="T67" fmla="*/ 1 h 19"/>
                <a:gd name="T68" fmla="*/ 6 w 13"/>
                <a:gd name="T69" fmla="*/ 0 h 19"/>
                <a:gd name="T70" fmla="*/ 9 w 13"/>
                <a:gd name="T71" fmla="*/ 1 h 19"/>
                <a:gd name="T72" fmla="*/ 10 w 13"/>
                <a:gd name="T73" fmla="*/ 2 h 19"/>
                <a:gd name="T74" fmla="*/ 12 w 13"/>
                <a:gd name="T75" fmla="*/ 3 h 19"/>
                <a:gd name="T76" fmla="*/ 12 w 13"/>
                <a:gd name="T77" fmla="*/ 5 h 19"/>
                <a:gd name="T78" fmla="*/ 12 w 13"/>
                <a:gd name="T79" fmla="*/ 6 h 19"/>
                <a:gd name="T80" fmla="*/ 12 w 13"/>
                <a:gd name="T81" fmla="*/ 7 h 19"/>
                <a:gd name="T82" fmla="*/ 11 w 13"/>
                <a:gd name="T83" fmla="*/ 8 h 19"/>
                <a:gd name="T84" fmla="*/ 10 w 13"/>
                <a:gd name="T8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" h="19">
                  <a:moveTo>
                    <a:pt x="10" y="9"/>
                  </a:moveTo>
                  <a:cubicBezTo>
                    <a:pt x="11" y="9"/>
                    <a:pt x="12" y="10"/>
                    <a:pt x="12" y="10"/>
                  </a:cubicBezTo>
                  <a:cubicBezTo>
                    <a:pt x="13" y="11"/>
                    <a:pt x="13" y="12"/>
                    <a:pt x="13" y="13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2" y="16"/>
                    <a:pt x="12" y="17"/>
                    <a:pt x="11" y="17"/>
                  </a:cubicBezTo>
                  <a:cubicBezTo>
                    <a:pt x="11" y="18"/>
                    <a:pt x="10" y="18"/>
                    <a:pt x="9" y="18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5" y="19"/>
                    <a:pt x="4" y="19"/>
                    <a:pt x="4" y="18"/>
                  </a:cubicBezTo>
                  <a:cubicBezTo>
                    <a:pt x="3" y="18"/>
                    <a:pt x="2" y="18"/>
                    <a:pt x="2" y="17"/>
                  </a:cubicBezTo>
                  <a:cubicBezTo>
                    <a:pt x="1" y="17"/>
                    <a:pt x="1" y="16"/>
                    <a:pt x="0" y="16"/>
                  </a:cubicBezTo>
                  <a:cubicBezTo>
                    <a:pt x="0" y="15"/>
                    <a:pt x="0" y="14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3"/>
                    <a:pt x="9" y="13"/>
                  </a:cubicBezTo>
                  <a:cubicBezTo>
                    <a:pt x="9" y="12"/>
                    <a:pt x="9" y="11"/>
                    <a:pt x="8" y="11"/>
                  </a:cubicBezTo>
                  <a:cubicBezTo>
                    <a:pt x="8" y="11"/>
                    <a:pt x="7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3"/>
                    <a:pt x="4" y="4"/>
                    <a:pt x="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1" y="2"/>
                    <a:pt x="11" y="3"/>
                    <a:pt x="12" y="3"/>
                  </a:cubicBezTo>
                  <a:cubicBezTo>
                    <a:pt x="12" y="4"/>
                    <a:pt x="12" y="4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7" name="Freeform 1119"/>
            <p:cNvSpPr>
              <a:spLocks/>
            </p:cNvSpPr>
            <p:nvPr/>
          </p:nvSpPr>
          <p:spPr bwMode="auto">
            <a:xfrm>
              <a:off x="3805006" y="3646639"/>
              <a:ext cx="55563" cy="63500"/>
            </a:xfrm>
            <a:custGeom>
              <a:avLst/>
              <a:gdLst>
                <a:gd name="T0" fmla="*/ 35 w 35"/>
                <a:gd name="T1" fmla="*/ 0 h 40"/>
                <a:gd name="T2" fmla="*/ 31 w 35"/>
                <a:gd name="T3" fmla="*/ 0 h 40"/>
                <a:gd name="T4" fmla="*/ 18 w 35"/>
                <a:gd name="T5" fmla="*/ 35 h 40"/>
                <a:gd name="T6" fmla="*/ 5 w 35"/>
                <a:gd name="T7" fmla="*/ 0 h 40"/>
                <a:gd name="T8" fmla="*/ 0 w 35"/>
                <a:gd name="T9" fmla="*/ 0 h 40"/>
                <a:gd name="T10" fmla="*/ 13 w 35"/>
                <a:gd name="T11" fmla="*/ 40 h 40"/>
                <a:gd name="T12" fmla="*/ 22 w 35"/>
                <a:gd name="T13" fmla="*/ 40 h 40"/>
                <a:gd name="T14" fmla="*/ 35 w 3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35" y="0"/>
                  </a:moveTo>
                  <a:lnTo>
                    <a:pt x="31" y="0"/>
                  </a:lnTo>
                  <a:lnTo>
                    <a:pt x="18" y="35"/>
                  </a:lnTo>
                  <a:lnTo>
                    <a:pt x="5" y="0"/>
                  </a:lnTo>
                  <a:lnTo>
                    <a:pt x="0" y="0"/>
                  </a:lnTo>
                  <a:lnTo>
                    <a:pt x="13" y="40"/>
                  </a:lnTo>
                  <a:lnTo>
                    <a:pt x="22" y="4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8" name="Freeform 1120"/>
            <p:cNvSpPr>
              <a:spLocks/>
            </p:cNvSpPr>
            <p:nvPr/>
          </p:nvSpPr>
          <p:spPr bwMode="auto">
            <a:xfrm>
              <a:off x="3805006" y="3646639"/>
              <a:ext cx="55563" cy="63500"/>
            </a:xfrm>
            <a:custGeom>
              <a:avLst/>
              <a:gdLst>
                <a:gd name="T0" fmla="*/ 35 w 35"/>
                <a:gd name="T1" fmla="*/ 0 h 40"/>
                <a:gd name="T2" fmla="*/ 31 w 35"/>
                <a:gd name="T3" fmla="*/ 0 h 40"/>
                <a:gd name="T4" fmla="*/ 18 w 35"/>
                <a:gd name="T5" fmla="*/ 35 h 40"/>
                <a:gd name="T6" fmla="*/ 5 w 35"/>
                <a:gd name="T7" fmla="*/ 0 h 40"/>
                <a:gd name="T8" fmla="*/ 0 w 35"/>
                <a:gd name="T9" fmla="*/ 0 h 40"/>
                <a:gd name="T10" fmla="*/ 13 w 35"/>
                <a:gd name="T11" fmla="*/ 40 h 40"/>
                <a:gd name="T12" fmla="*/ 22 w 35"/>
                <a:gd name="T13" fmla="*/ 40 h 40"/>
                <a:gd name="T14" fmla="*/ 35 w 3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0">
                  <a:moveTo>
                    <a:pt x="35" y="0"/>
                  </a:moveTo>
                  <a:lnTo>
                    <a:pt x="31" y="0"/>
                  </a:lnTo>
                  <a:lnTo>
                    <a:pt x="18" y="35"/>
                  </a:lnTo>
                  <a:lnTo>
                    <a:pt x="5" y="0"/>
                  </a:lnTo>
                  <a:lnTo>
                    <a:pt x="0" y="0"/>
                  </a:lnTo>
                  <a:lnTo>
                    <a:pt x="13" y="40"/>
                  </a:lnTo>
                  <a:lnTo>
                    <a:pt x="22" y="4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9" name="Freeform 1121"/>
            <p:cNvSpPr>
              <a:spLocks noEditPoints="1"/>
            </p:cNvSpPr>
            <p:nvPr/>
          </p:nvSpPr>
          <p:spPr bwMode="auto">
            <a:xfrm>
              <a:off x="3860569" y="3646639"/>
              <a:ext cx="61913" cy="63500"/>
            </a:xfrm>
            <a:custGeom>
              <a:avLst/>
              <a:gdLst>
                <a:gd name="T0" fmla="*/ 13 w 39"/>
                <a:gd name="T1" fmla="*/ 27 h 40"/>
                <a:gd name="T2" fmla="*/ 17 w 39"/>
                <a:gd name="T3" fmla="*/ 9 h 40"/>
                <a:gd name="T4" fmla="*/ 26 w 39"/>
                <a:gd name="T5" fmla="*/ 27 h 40"/>
                <a:gd name="T6" fmla="*/ 13 w 39"/>
                <a:gd name="T7" fmla="*/ 27 h 40"/>
                <a:gd name="T8" fmla="*/ 22 w 39"/>
                <a:gd name="T9" fmla="*/ 0 h 40"/>
                <a:gd name="T10" fmla="*/ 17 w 39"/>
                <a:gd name="T11" fmla="*/ 0 h 40"/>
                <a:gd name="T12" fmla="*/ 0 w 39"/>
                <a:gd name="T13" fmla="*/ 40 h 40"/>
                <a:gd name="T14" fmla="*/ 9 w 39"/>
                <a:gd name="T15" fmla="*/ 40 h 40"/>
                <a:gd name="T16" fmla="*/ 13 w 39"/>
                <a:gd name="T17" fmla="*/ 31 h 40"/>
                <a:gd name="T18" fmla="*/ 26 w 39"/>
                <a:gd name="T19" fmla="*/ 31 h 40"/>
                <a:gd name="T20" fmla="*/ 30 w 39"/>
                <a:gd name="T21" fmla="*/ 40 h 40"/>
                <a:gd name="T22" fmla="*/ 39 w 39"/>
                <a:gd name="T23" fmla="*/ 40 h 40"/>
                <a:gd name="T24" fmla="*/ 22 w 39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13" y="27"/>
                  </a:moveTo>
                  <a:lnTo>
                    <a:pt x="17" y="9"/>
                  </a:lnTo>
                  <a:lnTo>
                    <a:pt x="26" y="27"/>
                  </a:lnTo>
                  <a:lnTo>
                    <a:pt x="13" y="27"/>
                  </a:lnTo>
                  <a:close/>
                  <a:moveTo>
                    <a:pt x="22" y="0"/>
                  </a:moveTo>
                  <a:lnTo>
                    <a:pt x="17" y="0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13" y="3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9" y="4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0" name="Freeform 1122"/>
            <p:cNvSpPr>
              <a:spLocks noEditPoints="1"/>
            </p:cNvSpPr>
            <p:nvPr/>
          </p:nvSpPr>
          <p:spPr bwMode="auto">
            <a:xfrm>
              <a:off x="3860569" y="3646639"/>
              <a:ext cx="61913" cy="63500"/>
            </a:xfrm>
            <a:custGeom>
              <a:avLst/>
              <a:gdLst>
                <a:gd name="T0" fmla="*/ 13 w 39"/>
                <a:gd name="T1" fmla="*/ 27 h 40"/>
                <a:gd name="T2" fmla="*/ 17 w 39"/>
                <a:gd name="T3" fmla="*/ 9 h 40"/>
                <a:gd name="T4" fmla="*/ 26 w 39"/>
                <a:gd name="T5" fmla="*/ 27 h 40"/>
                <a:gd name="T6" fmla="*/ 13 w 39"/>
                <a:gd name="T7" fmla="*/ 27 h 40"/>
                <a:gd name="T8" fmla="*/ 22 w 39"/>
                <a:gd name="T9" fmla="*/ 0 h 40"/>
                <a:gd name="T10" fmla="*/ 17 w 39"/>
                <a:gd name="T11" fmla="*/ 0 h 40"/>
                <a:gd name="T12" fmla="*/ 0 w 39"/>
                <a:gd name="T13" fmla="*/ 40 h 40"/>
                <a:gd name="T14" fmla="*/ 9 w 39"/>
                <a:gd name="T15" fmla="*/ 40 h 40"/>
                <a:gd name="T16" fmla="*/ 13 w 39"/>
                <a:gd name="T17" fmla="*/ 31 h 40"/>
                <a:gd name="T18" fmla="*/ 26 w 39"/>
                <a:gd name="T19" fmla="*/ 31 h 40"/>
                <a:gd name="T20" fmla="*/ 30 w 39"/>
                <a:gd name="T21" fmla="*/ 40 h 40"/>
                <a:gd name="T22" fmla="*/ 39 w 39"/>
                <a:gd name="T23" fmla="*/ 40 h 40"/>
                <a:gd name="T24" fmla="*/ 22 w 39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0">
                  <a:moveTo>
                    <a:pt x="13" y="27"/>
                  </a:moveTo>
                  <a:lnTo>
                    <a:pt x="17" y="9"/>
                  </a:lnTo>
                  <a:lnTo>
                    <a:pt x="26" y="27"/>
                  </a:lnTo>
                  <a:lnTo>
                    <a:pt x="13" y="27"/>
                  </a:lnTo>
                  <a:moveTo>
                    <a:pt x="22" y="0"/>
                  </a:moveTo>
                  <a:lnTo>
                    <a:pt x="17" y="0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13" y="31"/>
                  </a:lnTo>
                  <a:lnTo>
                    <a:pt x="26" y="31"/>
                  </a:lnTo>
                  <a:lnTo>
                    <a:pt x="30" y="40"/>
                  </a:lnTo>
                  <a:lnTo>
                    <a:pt x="39" y="4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1" name="Freeform 1123"/>
            <p:cNvSpPr>
              <a:spLocks noEditPoints="1"/>
            </p:cNvSpPr>
            <p:nvPr/>
          </p:nvSpPr>
          <p:spPr bwMode="auto">
            <a:xfrm>
              <a:off x="3928831" y="3646639"/>
              <a:ext cx="49213" cy="63500"/>
            </a:xfrm>
            <a:custGeom>
              <a:avLst/>
              <a:gdLst>
                <a:gd name="T0" fmla="*/ 1 w 7"/>
                <a:gd name="T1" fmla="*/ 4 h 9"/>
                <a:gd name="T2" fmla="*/ 1 w 7"/>
                <a:gd name="T3" fmla="*/ 1 h 9"/>
                <a:gd name="T4" fmla="*/ 4 w 7"/>
                <a:gd name="T5" fmla="*/ 1 h 9"/>
                <a:gd name="T6" fmla="*/ 6 w 7"/>
                <a:gd name="T7" fmla="*/ 3 h 9"/>
                <a:gd name="T8" fmla="*/ 6 w 7"/>
                <a:gd name="T9" fmla="*/ 4 h 9"/>
                <a:gd name="T10" fmla="*/ 5 w 7"/>
                <a:gd name="T11" fmla="*/ 4 h 9"/>
                <a:gd name="T12" fmla="*/ 5 w 7"/>
                <a:gd name="T13" fmla="*/ 4 h 9"/>
                <a:gd name="T14" fmla="*/ 4 w 7"/>
                <a:gd name="T15" fmla="*/ 4 h 9"/>
                <a:gd name="T16" fmla="*/ 1 w 7"/>
                <a:gd name="T17" fmla="*/ 4 h 9"/>
                <a:gd name="T18" fmla="*/ 4 w 7"/>
                <a:gd name="T19" fmla="*/ 0 h 9"/>
                <a:gd name="T20" fmla="*/ 0 w 7"/>
                <a:gd name="T21" fmla="*/ 0 h 9"/>
                <a:gd name="T22" fmla="*/ 0 w 7"/>
                <a:gd name="T23" fmla="*/ 9 h 9"/>
                <a:gd name="T24" fmla="*/ 1 w 7"/>
                <a:gd name="T25" fmla="*/ 9 h 9"/>
                <a:gd name="T26" fmla="*/ 1 w 7"/>
                <a:gd name="T27" fmla="*/ 6 h 9"/>
                <a:gd name="T28" fmla="*/ 3 w 7"/>
                <a:gd name="T29" fmla="*/ 6 h 9"/>
                <a:gd name="T30" fmla="*/ 4 w 7"/>
                <a:gd name="T31" fmla="*/ 6 h 9"/>
                <a:gd name="T32" fmla="*/ 4 w 7"/>
                <a:gd name="T33" fmla="*/ 6 h 9"/>
                <a:gd name="T34" fmla="*/ 5 w 7"/>
                <a:gd name="T35" fmla="*/ 6 h 9"/>
                <a:gd name="T36" fmla="*/ 5 w 7"/>
                <a:gd name="T37" fmla="*/ 7 h 9"/>
                <a:gd name="T38" fmla="*/ 6 w 7"/>
                <a:gd name="T39" fmla="*/ 9 h 9"/>
                <a:gd name="T40" fmla="*/ 7 w 7"/>
                <a:gd name="T41" fmla="*/ 9 h 9"/>
                <a:gd name="T42" fmla="*/ 6 w 7"/>
                <a:gd name="T43" fmla="*/ 7 h 9"/>
                <a:gd name="T44" fmla="*/ 5 w 7"/>
                <a:gd name="T45" fmla="*/ 5 h 9"/>
                <a:gd name="T46" fmla="*/ 6 w 7"/>
                <a:gd name="T47" fmla="*/ 5 h 9"/>
                <a:gd name="T48" fmla="*/ 6 w 7"/>
                <a:gd name="T49" fmla="*/ 4 h 9"/>
                <a:gd name="T50" fmla="*/ 7 w 7"/>
                <a:gd name="T51" fmla="*/ 4 h 9"/>
                <a:gd name="T52" fmla="*/ 7 w 7"/>
                <a:gd name="T53" fmla="*/ 3 h 9"/>
                <a:gd name="T54" fmla="*/ 7 w 7"/>
                <a:gd name="T55" fmla="*/ 2 h 9"/>
                <a:gd name="T56" fmla="*/ 7 w 7"/>
                <a:gd name="T57" fmla="*/ 1 h 9"/>
                <a:gd name="T58" fmla="*/ 6 w 7"/>
                <a:gd name="T59" fmla="*/ 1 h 9"/>
                <a:gd name="T60" fmla="*/ 5 w 7"/>
                <a:gd name="T61" fmla="*/ 1 h 9"/>
                <a:gd name="T62" fmla="*/ 5 w 7"/>
                <a:gd name="T63" fmla="*/ 0 h 9"/>
                <a:gd name="T64" fmla="*/ 4 w 7"/>
                <a:gd name="T6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9">
                  <a:moveTo>
                    <a:pt x="1" y="4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6" y="6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2" name="Rectangle 1124"/>
            <p:cNvSpPr>
              <a:spLocks noChangeArrowheads="1"/>
            </p:cNvSpPr>
            <p:nvPr/>
          </p:nvSpPr>
          <p:spPr bwMode="auto">
            <a:xfrm>
              <a:off x="3992331" y="3646639"/>
              <a:ext cx="6350" cy="63500"/>
            </a:xfrm>
            <a:prstGeom prst="rect">
              <a:avLst/>
            </a:pr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3" name="Rectangle 1125"/>
            <p:cNvSpPr>
              <a:spLocks noChangeArrowheads="1"/>
            </p:cNvSpPr>
            <p:nvPr/>
          </p:nvSpPr>
          <p:spPr bwMode="auto">
            <a:xfrm>
              <a:off x="3992331" y="3646639"/>
              <a:ext cx="635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4" name="Freeform 1126"/>
            <p:cNvSpPr>
              <a:spLocks noEditPoints="1"/>
            </p:cNvSpPr>
            <p:nvPr/>
          </p:nvSpPr>
          <p:spPr bwMode="auto">
            <a:xfrm>
              <a:off x="4005031" y="3646639"/>
              <a:ext cx="63500" cy="63500"/>
            </a:xfrm>
            <a:custGeom>
              <a:avLst/>
              <a:gdLst>
                <a:gd name="T0" fmla="*/ 13 w 40"/>
                <a:gd name="T1" fmla="*/ 27 h 40"/>
                <a:gd name="T2" fmla="*/ 22 w 40"/>
                <a:gd name="T3" fmla="*/ 9 h 40"/>
                <a:gd name="T4" fmla="*/ 26 w 40"/>
                <a:gd name="T5" fmla="*/ 27 h 40"/>
                <a:gd name="T6" fmla="*/ 13 w 40"/>
                <a:gd name="T7" fmla="*/ 27 h 40"/>
                <a:gd name="T8" fmla="*/ 22 w 40"/>
                <a:gd name="T9" fmla="*/ 0 h 40"/>
                <a:gd name="T10" fmla="*/ 18 w 40"/>
                <a:gd name="T11" fmla="*/ 0 h 40"/>
                <a:gd name="T12" fmla="*/ 0 w 40"/>
                <a:gd name="T13" fmla="*/ 40 h 40"/>
                <a:gd name="T14" fmla="*/ 9 w 40"/>
                <a:gd name="T15" fmla="*/ 40 h 40"/>
                <a:gd name="T16" fmla="*/ 13 w 40"/>
                <a:gd name="T17" fmla="*/ 31 h 40"/>
                <a:gd name="T18" fmla="*/ 26 w 40"/>
                <a:gd name="T19" fmla="*/ 31 h 40"/>
                <a:gd name="T20" fmla="*/ 35 w 40"/>
                <a:gd name="T21" fmla="*/ 40 h 40"/>
                <a:gd name="T22" fmla="*/ 40 w 40"/>
                <a:gd name="T23" fmla="*/ 40 h 40"/>
                <a:gd name="T24" fmla="*/ 22 w 40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0">
                  <a:moveTo>
                    <a:pt x="13" y="27"/>
                  </a:moveTo>
                  <a:lnTo>
                    <a:pt x="22" y="9"/>
                  </a:lnTo>
                  <a:lnTo>
                    <a:pt x="26" y="27"/>
                  </a:lnTo>
                  <a:lnTo>
                    <a:pt x="13" y="27"/>
                  </a:lnTo>
                  <a:close/>
                  <a:moveTo>
                    <a:pt x="22" y="0"/>
                  </a:moveTo>
                  <a:lnTo>
                    <a:pt x="18" y="0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13" y="31"/>
                  </a:lnTo>
                  <a:lnTo>
                    <a:pt x="26" y="31"/>
                  </a:lnTo>
                  <a:lnTo>
                    <a:pt x="35" y="40"/>
                  </a:lnTo>
                  <a:lnTo>
                    <a:pt x="40" y="4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5" name="Freeform 1127"/>
            <p:cNvSpPr>
              <a:spLocks noEditPoints="1"/>
            </p:cNvSpPr>
            <p:nvPr/>
          </p:nvSpPr>
          <p:spPr bwMode="auto">
            <a:xfrm>
              <a:off x="4005031" y="3646639"/>
              <a:ext cx="63500" cy="63500"/>
            </a:xfrm>
            <a:custGeom>
              <a:avLst/>
              <a:gdLst>
                <a:gd name="T0" fmla="*/ 13 w 40"/>
                <a:gd name="T1" fmla="*/ 27 h 40"/>
                <a:gd name="T2" fmla="*/ 22 w 40"/>
                <a:gd name="T3" fmla="*/ 9 h 40"/>
                <a:gd name="T4" fmla="*/ 26 w 40"/>
                <a:gd name="T5" fmla="*/ 27 h 40"/>
                <a:gd name="T6" fmla="*/ 13 w 40"/>
                <a:gd name="T7" fmla="*/ 27 h 40"/>
                <a:gd name="T8" fmla="*/ 22 w 40"/>
                <a:gd name="T9" fmla="*/ 0 h 40"/>
                <a:gd name="T10" fmla="*/ 18 w 40"/>
                <a:gd name="T11" fmla="*/ 0 h 40"/>
                <a:gd name="T12" fmla="*/ 0 w 40"/>
                <a:gd name="T13" fmla="*/ 40 h 40"/>
                <a:gd name="T14" fmla="*/ 9 w 40"/>
                <a:gd name="T15" fmla="*/ 40 h 40"/>
                <a:gd name="T16" fmla="*/ 13 w 40"/>
                <a:gd name="T17" fmla="*/ 31 h 40"/>
                <a:gd name="T18" fmla="*/ 26 w 40"/>
                <a:gd name="T19" fmla="*/ 31 h 40"/>
                <a:gd name="T20" fmla="*/ 35 w 40"/>
                <a:gd name="T21" fmla="*/ 40 h 40"/>
                <a:gd name="T22" fmla="*/ 40 w 40"/>
                <a:gd name="T23" fmla="*/ 40 h 40"/>
                <a:gd name="T24" fmla="*/ 22 w 40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0">
                  <a:moveTo>
                    <a:pt x="13" y="27"/>
                  </a:moveTo>
                  <a:lnTo>
                    <a:pt x="22" y="9"/>
                  </a:lnTo>
                  <a:lnTo>
                    <a:pt x="26" y="27"/>
                  </a:lnTo>
                  <a:lnTo>
                    <a:pt x="13" y="27"/>
                  </a:lnTo>
                  <a:moveTo>
                    <a:pt x="22" y="0"/>
                  </a:moveTo>
                  <a:lnTo>
                    <a:pt x="18" y="0"/>
                  </a:lnTo>
                  <a:lnTo>
                    <a:pt x="0" y="40"/>
                  </a:lnTo>
                  <a:lnTo>
                    <a:pt x="9" y="40"/>
                  </a:lnTo>
                  <a:lnTo>
                    <a:pt x="13" y="31"/>
                  </a:lnTo>
                  <a:lnTo>
                    <a:pt x="26" y="31"/>
                  </a:lnTo>
                  <a:lnTo>
                    <a:pt x="35" y="40"/>
                  </a:lnTo>
                  <a:lnTo>
                    <a:pt x="40" y="4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6" name="Freeform 1128"/>
            <p:cNvSpPr>
              <a:spLocks/>
            </p:cNvSpPr>
            <p:nvPr/>
          </p:nvSpPr>
          <p:spPr bwMode="auto">
            <a:xfrm>
              <a:off x="4074881" y="3646639"/>
              <a:ext cx="47625" cy="63500"/>
            </a:xfrm>
            <a:custGeom>
              <a:avLst/>
              <a:gdLst>
                <a:gd name="T0" fmla="*/ 30 w 30"/>
                <a:gd name="T1" fmla="*/ 0 h 40"/>
                <a:gd name="T2" fmla="*/ 26 w 30"/>
                <a:gd name="T3" fmla="*/ 0 h 40"/>
                <a:gd name="T4" fmla="*/ 26 w 30"/>
                <a:gd name="T5" fmla="*/ 35 h 40"/>
                <a:gd name="T6" fmla="*/ 4 w 30"/>
                <a:gd name="T7" fmla="*/ 0 h 40"/>
                <a:gd name="T8" fmla="*/ 0 w 30"/>
                <a:gd name="T9" fmla="*/ 0 h 40"/>
                <a:gd name="T10" fmla="*/ 0 w 30"/>
                <a:gd name="T11" fmla="*/ 40 h 40"/>
                <a:gd name="T12" fmla="*/ 4 w 30"/>
                <a:gd name="T13" fmla="*/ 40 h 40"/>
                <a:gd name="T14" fmla="*/ 4 w 30"/>
                <a:gd name="T15" fmla="*/ 9 h 40"/>
                <a:gd name="T16" fmla="*/ 26 w 30"/>
                <a:gd name="T17" fmla="*/ 40 h 40"/>
                <a:gd name="T18" fmla="*/ 30 w 30"/>
                <a:gd name="T19" fmla="*/ 40 h 40"/>
                <a:gd name="T20" fmla="*/ 30 w 3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0">
                  <a:moveTo>
                    <a:pt x="30" y="0"/>
                  </a:moveTo>
                  <a:lnTo>
                    <a:pt x="26" y="0"/>
                  </a:lnTo>
                  <a:lnTo>
                    <a:pt x="26" y="35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9"/>
                  </a:lnTo>
                  <a:lnTo>
                    <a:pt x="26" y="40"/>
                  </a:lnTo>
                  <a:lnTo>
                    <a:pt x="30" y="4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7" name="Freeform 1129"/>
            <p:cNvSpPr>
              <a:spLocks/>
            </p:cNvSpPr>
            <p:nvPr/>
          </p:nvSpPr>
          <p:spPr bwMode="auto">
            <a:xfrm>
              <a:off x="4074881" y="3646639"/>
              <a:ext cx="47625" cy="63500"/>
            </a:xfrm>
            <a:custGeom>
              <a:avLst/>
              <a:gdLst>
                <a:gd name="T0" fmla="*/ 30 w 30"/>
                <a:gd name="T1" fmla="*/ 0 h 40"/>
                <a:gd name="T2" fmla="*/ 26 w 30"/>
                <a:gd name="T3" fmla="*/ 0 h 40"/>
                <a:gd name="T4" fmla="*/ 26 w 30"/>
                <a:gd name="T5" fmla="*/ 35 h 40"/>
                <a:gd name="T6" fmla="*/ 4 w 30"/>
                <a:gd name="T7" fmla="*/ 0 h 40"/>
                <a:gd name="T8" fmla="*/ 0 w 30"/>
                <a:gd name="T9" fmla="*/ 0 h 40"/>
                <a:gd name="T10" fmla="*/ 0 w 30"/>
                <a:gd name="T11" fmla="*/ 40 h 40"/>
                <a:gd name="T12" fmla="*/ 4 w 30"/>
                <a:gd name="T13" fmla="*/ 40 h 40"/>
                <a:gd name="T14" fmla="*/ 4 w 30"/>
                <a:gd name="T15" fmla="*/ 9 h 40"/>
                <a:gd name="T16" fmla="*/ 26 w 30"/>
                <a:gd name="T17" fmla="*/ 40 h 40"/>
                <a:gd name="T18" fmla="*/ 30 w 30"/>
                <a:gd name="T19" fmla="*/ 40 h 40"/>
                <a:gd name="T20" fmla="*/ 30 w 3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0">
                  <a:moveTo>
                    <a:pt x="30" y="0"/>
                  </a:moveTo>
                  <a:lnTo>
                    <a:pt x="26" y="0"/>
                  </a:lnTo>
                  <a:lnTo>
                    <a:pt x="26" y="35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" y="40"/>
                  </a:lnTo>
                  <a:lnTo>
                    <a:pt x="4" y="9"/>
                  </a:lnTo>
                  <a:lnTo>
                    <a:pt x="26" y="40"/>
                  </a:lnTo>
                  <a:lnTo>
                    <a:pt x="30" y="40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8" name="Freeform 1130"/>
            <p:cNvSpPr>
              <a:spLocks/>
            </p:cNvSpPr>
            <p:nvPr/>
          </p:nvSpPr>
          <p:spPr bwMode="auto">
            <a:xfrm>
              <a:off x="4130444" y="3646639"/>
              <a:ext cx="47625" cy="63500"/>
            </a:xfrm>
            <a:custGeom>
              <a:avLst/>
              <a:gdLst>
                <a:gd name="T0" fmla="*/ 30 w 30"/>
                <a:gd name="T1" fmla="*/ 0 h 40"/>
                <a:gd name="T2" fmla="*/ 0 w 30"/>
                <a:gd name="T3" fmla="*/ 0 h 40"/>
                <a:gd name="T4" fmla="*/ 0 w 30"/>
                <a:gd name="T5" fmla="*/ 5 h 40"/>
                <a:gd name="T6" fmla="*/ 13 w 30"/>
                <a:gd name="T7" fmla="*/ 5 h 40"/>
                <a:gd name="T8" fmla="*/ 13 w 30"/>
                <a:gd name="T9" fmla="*/ 40 h 40"/>
                <a:gd name="T10" fmla="*/ 17 w 30"/>
                <a:gd name="T11" fmla="*/ 40 h 40"/>
                <a:gd name="T12" fmla="*/ 17 w 30"/>
                <a:gd name="T13" fmla="*/ 5 h 40"/>
                <a:gd name="T14" fmla="*/ 30 w 30"/>
                <a:gd name="T15" fmla="*/ 5 h 40"/>
                <a:gd name="T16" fmla="*/ 30 w 30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0">
                  <a:moveTo>
                    <a:pt x="3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3" y="5"/>
                  </a:lnTo>
                  <a:lnTo>
                    <a:pt x="13" y="40"/>
                  </a:lnTo>
                  <a:lnTo>
                    <a:pt x="17" y="40"/>
                  </a:lnTo>
                  <a:lnTo>
                    <a:pt x="17" y="5"/>
                  </a:lnTo>
                  <a:lnTo>
                    <a:pt x="30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9" name="Freeform 1131"/>
            <p:cNvSpPr>
              <a:spLocks/>
            </p:cNvSpPr>
            <p:nvPr/>
          </p:nvSpPr>
          <p:spPr bwMode="auto">
            <a:xfrm>
              <a:off x="4130444" y="3646639"/>
              <a:ext cx="47625" cy="63500"/>
            </a:xfrm>
            <a:custGeom>
              <a:avLst/>
              <a:gdLst>
                <a:gd name="T0" fmla="*/ 30 w 30"/>
                <a:gd name="T1" fmla="*/ 0 h 40"/>
                <a:gd name="T2" fmla="*/ 0 w 30"/>
                <a:gd name="T3" fmla="*/ 0 h 40"/>
                <a:gd name="T4" fmla="*/ 0 w 30"/>
                <a:gd name="T5" fmla="*/ 5 h 40"/>
                <a:gd name="T6" fmla="*/ 13 w 30"/>
                <a:gd name="T7" fmla="*/ 5 h 40"/>
                <a:gd name="T8" fmla="*/ 13 w 30"/>
                <a:gd name="T9" fmla="*/ 40 h 40"/>
                <a:gd name="T10" fmla="*/ 17 w 30"/>
                <a:gd name="T11" fmla="*/ 40 h 40"/>
                <a:gd name="T12" fmla="*/ 17 w 30"/>
                <a:gd name="T13" fmla="*/ 5 h 40"/>
                <a:gd name="T14" fmla="*/ 30 w 30"/>
                <a:gd name="T15" fmla="*/ 5 h 40"/>
                <a:gd name="T16" fmla="*/ 30 w 30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0">
                  <a:moveTo>
                    <a:pt x="3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3" y="5"/>
                  </a:lnTo>
                  <a:lnTo>
                    <a:pt x="13" y="40"/>
                  </a:lnTo>
                  <a:lnTo>
                    <a:pt x="17" y="40"/>
                  </a:lnTo>
                  <a:lnTo>
                    <a:pt x="17" y="5"/>
                  </a:lnTo>
                  <a:lnTo>
                    <a:pt x="30" y="5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0" name="Freeform 1132"/>
            <p:cNvSpPr>
              <a:spLocks noEditPoints="1"/>
            </p:cNvSpPr>
            <p:nvPr/>
          </p:nvSpPr>
          <p:spPr bwMode="auto">
            <a:xfrm>
              <a:off x="3805006" y="3737127"/>
              <a:ext cx="34925" cy="34925"/>
            </a:xfrm>
            <a:custGeom>
              <a:avLst/>
              <a:gdLst>
                <a:gd name="T0" fmla="*/ 1 w 5"/>
                <a:gd name="T1" fmla="*/ 5 h 5"/>
                <a:gd name="T2" fmla="*/ 1 w 5"/>
                <a:gd name="T3" fmla="*/ 0 h 5"/>
                <a:gd name="T4" fmla="*/ 2 w 5"/>
                <a:gd name="T5" fmla="*/ 0 h 5"/>
                <a:gd name="T6" fmla="*/ 3 w 5"/>
                <a:gd name="T7" fmla="*/ 1 h 5"/>
                <a:gd name="T8" fmla="*/ 4 w 5"/>
                <a:gd name="T9" fmla="*/ 3 h 5"/>
                <a:gd name="T10" fmla="*/ 3 w 5"/>
                <a:gd name="T11" fmla="*/ 4 h 5"/>
                <a:gd name="T12" fmla="*/ 2 w 5"/>
                <a:gd name="T13" fmla="*/ 5 h 5"/>
                <a:gd name="T14" fmla="*/ 1 w 5"/>
                <a:gd name="T15" fmla="*/ 5 h 5"/>
                <a:gd name="T16" fmla="*/ 2 w 5"/>
                <a:gd name="T17" fmla="*/ 0 h 5"/>
                <a:gd name="T18" fmla="*/ 0 w 5"/>
                <a:gd name="T19" fmla="*/ 0 h 5"/>
                <a:gd name="T20" fmla="*/ 0 w 5"/>
                <a:gd name="T21" fmla="*/ 5 h 5"/>
                <a:gd name="T22" fmla="*/ 2 w 5"/>
                <a:gd name="T23" fmla="*/ 5 h 5"/>
                <a:gd name="T24" fmla="*/ 5 w 5"/>
                <a:gd name="T25" fmla="*/ 3 h 5"/>
                <a:gd name="T26" fmla="*/ 2 w 5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5"/>
                    <a:pt x="5" y="4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1" name="Freeform 1133"/>
            <p:cNvSpPr>
              <a:spLocks noEditPoints="1"/>
            </p:cNvSpPr>
            <p:nvPr/>
          </p:nvSpPr>
          <p:spPr bwMode="auto">
            <a:xfrm>
              <a:off x="3839931" y="3737127"/>
              <a:ext cx="34925" cy="34925"/>
            </a:xfrm>
            <a:custGeom>
              <a:avLst/>
              <a:gdLst>
                <a:gd name="T0" fmla="*/ 9 w 22"/>
                <a:gd name="T1" fmla="*/ 13 h 22"/>
                <a:gd name="T2" fmla="*/ 13 w 22"/>
                <a:gd name="T3" fmla="*/ 0 h 22"/>
                <a:gd name="T4" fmla="*/ 17 w 22"/>
                <a:gd name="T5" fmla="*/ 13 h 22"/>
                <a:gd name="T6" fmla="*/ 9 w 22"/>
                <a:gd name="T7" fmla="*/ 13 h 22"/>
                <a:gd name="T8" fmla="*/ 13 w 22"/>
                <a:gd name="T9" fmla="*/ 0 h 22"/>
                <a:gd name="T10" fmla="*/ 9 w 22"/>
                <a:gd name="T11" fmla="*/ 0 h 22"/>
                <a:gd name="T12" fmla="*/ 0 w 22"/>
                <a:gd name="T13" fmla="*/ 22 h 22"/>
                <a:gd name="T14" fmla="*/ 4 w 22"/>
                <a:gd name="T15" fmla="*/ 22 h 22"/>
                <a:gd name="T16" fmla="*/ 9 w 22"/>
                <a:gd name="T17" fmla="*/ 17 h 22"/>
                <a:gd name="T18" fmla="*/ 17 w 22"/>
                <a:gd name="T19" fmla="*/ 17 h 22"/>
                <a:gd name="T20" fmla="*/ 22 w 22"/>
                <a:gd name="T21" fmla="*/ 22 h 22"/>
                <a:gd name="T22" fmla="*/ 22 w 22"/>
                <a:gd name="T23" fmla="*/ 22 h 22"/>
                <a:gd name="T24" fmla="*/ 13 w 2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2">
                  <a:moveTo>
                    <a:pt x="9" y="13"/>
                  </a:moveTo>
                  <a:lnTo>
                    <a:pt x="13" y="0"/>
                  </a:lnTo>
                  <a:lnTo>
                    <a:pt x="17" y="13"/>
                  </a:lnTo>
                  <a:lnTo>
                    <a:pt x="9" y="13"/>
                  </a:lnTo>
                  <a:close/>
                  <a:moveTo>
                    <a:pt x="13" y="0"/>
                  </a:moveTo>
                  <a:lnTo>
                    <a:pt x="9" y="0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2" name="Freeform 1134"/>
            <p:cNvSpPr>
              <a:spLocks noEditPoints="1"/>
            </p:cNvSpPr>
            <p:nvPr/>
          </p:nvSpPr>
          <p:spPr bwMode="auto">
            <a:xfrm>
              <a:off x="3839931" y="3737127"/>
              <a:ext cx="34925" cy="34925"/>
            </a:xfrm>
            <a:custGeom>
              <a:avLst/>
              <a:gdLst>
                <a:gd name="T0" fmla="*/ 9 w 22"/>
                <a:gd name="T1" fmla="*/ 13 h 22"/>
                <a:gd name="T2" fmla="*/ 13 w 22"/>
                <a:gd name="T3" fmla="*/ 0 h 22"/>
                <a:gd name="T4" fmla="*/ 17 w 22"/>
                <a:gd name="T5" fmla="*/ 13 h 22"/>
                <a:gd name="T6" fmla="*/ 9 w 22"/>
                <a:gd name="T7" fmla="*/ 13 h 22"/>
                <a:gd name="T8" fmla="*/ 13 w 22"/>
                <a:gd name="T9" fmla="*/ 0 h 22"/>
                <a:gd name="T10" fmla="*/ 9 w 22"/>
                <a:gd name="T11" fmla="*/ 0 h 22"/>
                <a:gd name="T12" fmla="*/ 0 w 22"/>
                <a:gd name="T13" fmla="*/ 22 h 22"/>
                <a:gd name="T14" fmla="*/ 4 w 22"/>
                <a:gd name="T15" fmla="*/ 22 h 22"/>
                <a:gd name="T16" fmla="*/ 9 w 22"/>
                <a:gd name="T17" fmla="*/ 17 h 22"/>
                <a:gd name="T18" fmla="*/ 17 w 22"/>
                <a:gd name="T19" fmla="*/ 17 h 22"/>
                <a:gd name="T20" fmla="*/ 22 w 22"/>
                <a:gd name="T21" fmla="*/ 22 h 22"/>
                <a:gd name="T22" fmla="*/ 22 w 22"/>
                <a:gd name="T23" fmla="*/ 22 h 22"/>
                <a:gd name="T24" fmla="*/ 13 w 2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2">
                  <a:moveTo>
                    <a:pt x="9" y="13"/>
                  </a:moveTo>
                  <a:lnTo>
                    <a:pt x="13" y="0"/>
                  </a:lnTo>
                  <a:lnTo>
                    <a:pt x="17" y="13"/>
                  </a:lnTo>
                  <a:lnTo>
                    <a:pt x="9" y="13"/>
                  </a:lnTo>
                  <a:moveTo>
                    <a:pt x="13" y="0"/>
                  </a:moveTo>
                  <a:lnTo>
                    <a:pt x="9" y="0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3" name="Freeform 1135"/>
            <p:cNvSpPr>
              <a:spLocks/>
            </p:cNvSpPr>
            <p:nvPr/>
          </p:nvSpPr>
          <p:spPr bwMode="auto">
            <a:xfrm>
              <a:off x="3881206" y="3737127"/>
              <a:ext cx="26988" cy="34925"/>
            </a:xfrm>
            <a:custGeom>
              <a:avLst/>
              <a:gdLst>
                <a:gd name="T0" fmla="*/ 17 w 17"/>
                <a:gd name="T1" fmla="*/ 0 h 22"/>
                <a:gd name="T2" fmla="*/ 0 w 17"/>
                <a:gd name="T3" fmla="*/ 0 h 22"/>
                <a:gd name="T4" fmla="*/ 0 w 17"/>
                <a:gd name="T5" fmla="*/ 0 h 22"/>
                <a:gd name="T6" fmla="*/ 9 w 17"/>
                <a:gd name="T7" fmla="*/ 0 h 22"/>
                <a:gd name="T8" fmla="*/ 9 w 17"/>
                <a:gd name="T9" fmla="*/ 22 h 22"/>
                <a:gd name="T10" fmla="*/ 9 w 17"/>
                <a:gd name="T11" fmla="*/ 22 h 22"/>
                <a:gd name="T12" fmla="*/ 9 w 17"/>
                <a:gd name="T13" fmla="*/ 0 h 22"/>
                <a:gd name="T14" fmla="*/ 17 w 17"/>
                <a:gd name="T15" fmla="*/ 0 h 22"/>
                <a:gd name="T16" fmla="*/ 17 w 17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4" name="Freeform 1136"/>
            <p:cNvSpPr>
              <a:spLocks/>
            </p:cNvSpPr>
            <p:nvPr/>
          </p:nvSpPr>
          <p:spPr bwMode="auto">
            <a:xfrm>
              <a:off x="3881206" y="3737127"/>
              <a:ext cx="26988" cy="34925"/>
            </a:xfrm>
            <a:custGeom>
              <a:avLst/>
              <a:gdLst>
                <a:gd name="T0" fmla="*/ 17 w 17"/>
                <a:gd name="T1" fmla="*/ 0 h 22"/>
                <a:gd name="T2" fmla="*/ 0 w 17"/>
                <a:gd name="T3" fmla="*/ 0 h 22"/>
                <a:gd name="T4" fmla="*/ 0 w 17"/>
                <a:gd name="T5" fmla="*/ 0 h 22"/>
                <a:gd name="T6" fmla="*/ 9 w 17"/>
                <a:gd name="T7" fmla="*/ 0 h 22"/>
                <a:gd name="T8" fmla="*/ 9 w 17"/>
                <a:gd name="T9" fmla="*/ 22 h 22"/>
                <a:gd name="T10" fmla="*/ 9 w 17"/>
                <a:gd name="T11" fmla="*/ 22 h 22"/>
                <a:gd name="T12" fmla="*/ 9 w 17"/>
                <a:gd name="T13" fmla="*/ 0 h 22"/>
                <a:gd name="T14" fmla="*/ 17 w 17"/>
                <a:gd name="T15" fmla="*/ 0 h 22"/>
                <a:gd name="T16" fmla="*/ 17 w 17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0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5" name="Freeform 1137"/>
            <p:cNvSpPr>
              <a:spLocks noEditPoints="1"/>
            </p:cNvSpPr>
            <p:nvPr/>
          </p:nvSpPr>
          <p:spPr bwMode="auto">
            <a:xfrm>
              <a:off x="3908194" y="3737127"/>
              <a:ext cx="42863" cy="34925"/>
            </a:xfrm>
            <a:custGeom>
              <a:avLst/>
              <a:gdLst>
                <a:gd name="T0" fmla="*/ 9 w 27"/>
                <a:gd name="T1" fmla="*/ 13 h 22"/>
                <a:gd name="T2" fmla="*/ 13 w 27"/>
                <a:gd name="T3" fmla="*/ 0 h 22"/>
                <a:gd name="T4" fmla="*/ 18 w 27"/>
                <a:gd name="T5" fmla="*/ 13 h 22"/>
                <a:gd name="T6" fmla="*/ 9 w 27"/>
                <a:gd name="T7" fmla="*/ 13 h 22"/>
                <a:gd name="T8" fmla="*/ 13 w 27"/>
                <a:gd name="T9" fmla="*/ 0 h 22"/>
                <a:gd name="T10" fmla="*/ 13 w 27"/>
                <a:gd name="T11" fmla="*/ 0 h 22"/>
                <a:gd name="T12" fmla="*/ 0 w 27"/>
                <a:gd name="T13" fmla="*/ 22 h 22"/>
                <a:gd name="T14" fmla="*/ 5 w 27"/>
                <a:gd name="T15" fmla="*/ 22 h 22"/>
                <a:gd name="T16" fmla="*/ 9 w 27"/>
                <a:gd name="T17" fmla="*/ 17 h 22"/>
                <a:gd name="T18" fmla="*/ 18 w 27"/>
                <a:gd name="T19" fmla="*/ 17 h 22"/>
                <a:gd name="T20" fmla="*/ 22 w 27"/>
                <a:gd name="T21" fmla="*/ 22 h 22"/>
                <a:gd name="T22" fmla="*/ 27 w 27"/>
                <a:gd name="T23" fmla="*/ 22 h 22"/>
                <a:gd name="T24" fmla="*/ 13 w 27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2">
                  <a:moveTo>
                    <a:pt x="9" y="13"/>
                  </a:moveTo>
                  <a:lnTo>
                    <a:pt x="13" y="0"/>
                  </a:lnTo>
                  <a:lnTo>
                    <a:pt x="18" y="13"/>
                  </a:lnTo>
                  <a:lnTo>
                    <a:pt x="9" y="13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22" y="22"/>
                  </a:lnTo>
                  <a:lnTo>
                    <a:pt x="27" y="2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6" name="Freeform 1138"/>
            <p:cNvSpPr>
              <a:spLocks noEditPoints="1"/>
            </p:cNvSpPr>
            <p:nvPr/>
          </p:nvSpPr>
          <p:spPr bwMode="auto">
            <a:xfrm>
              <a:off x="3908194" y="3737127"/>
              <a:ext cx="42863" cy="34925"/>
            </a:xfrm>
            <a:custGeom>
              <a:avLst/>
              <a:gdLst>
                <a:gd name="T0" fmla="*/ 9 w 27"/>
                <a:gd name="T1" fmla="*/ 13 h 22"/>
                <a:gd name="T2" fmla="*/ 13 w 27"/>
                <a:gd name="T3" fmla="*/ 0 h 22"/>
                <a:gd name="T4" fmla="*/ 18 w 27"/>
                <a:gd name="T5" fmla="*/ 13 h 22"/>
                <a:gd name="T6" fmla="*/ 9 w 27"/>
                <a:gd name="T7" fmla="*/ 13 h 22"/>
                <a:gd name="T8" fmla="*/ 13 w 27"/>
                <a:gd name="T9" fmla="*/ 0 h 22"/>
                <a:gd name="T10" fmla="*/ 13 w 27"/>
                <a:gd name="T11" fmla="*/ 0 h 22"/>
                <a:gd name="T12" fmla="*/ 0 w 27"/>
                <a:gd name="T13" fmla="*/ 22 h 22"/>
                <a:gd name="T14" fmla="*/ 5 w 27"/>
                <a:gd name="T15" fmla="*/ 22 h 22"/>
                <a:gd name="T16" fmla="*/ 9 w 27"/>
                <a:gd name="T17" fmla="*/ 17 h 22"/>
                <a:gd name="T18" fmla="*/ 18 w 27"/>
                <a:gd name="T19" fmla="*/ 17 h 22"/>
                <a:gd name="T20" fmla="*/ 22 w 27"/>
                <a:gd name="T21" fmla="*/ 22 h 22"/>
                <a:gd name="T22" fmla="*/ 27 w 27"/>
                <a:gd name="T23" fmla="*/ 22 h 22"/>
                <a:gd name="T24" fmla="*/ 13 w 27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22">
                  <a:moveTo>
                    <a:pt x="9" y="13"/>
                  </a:moveTo>
                  <a:lnTo>
                    <a:pt x="13" y="0"/>
                  </a:lnTo>
                  <a:lnTo>
                    <a:pt x="18" y="13"/>
                  </a:lnTo>
                  <a:lnTo>
                    <a:pt x="9" y="13"/>
                  </a:lnTo>
                  <a:moveTo>
                    <a:pt x="13" y="0"/>
                  </a:moveTo>
                  <a:lnTo>
                    <a:pt x="13" y="0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22" y="22"/>
                  </a:lnTo>
                  <a:lnTo>
                    <a:pt x="27" y="22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7" name="Freeform 1139"/>
            <p:cNvSpPr>
              <a:spLocks noEditPoints="1"/>
            </p:cNvSpPr>
            <p:nvPr/>
          </p:nvSpPr>
          <p:spPr bwMode="auto">
            <a:xfrm>
              <a:off x="3971694" y="3737127"/>
              <a:ext cx="41275" cy="41275"/>
            </a:xfrm>
            <a:custGeom>
              <a:avLst/>
              <a:gdLst>
                <a:gd name="T0" fmla="*/ 3 w 6"/>
                <a:gd name="T1" fmla="*/ 5 h 6"/>
                <a:gd name="T2" fmla="*/ 2 w 6"/>
                <a:gd name="T3" fmla="*/ 5 h 6"/>
                <a:gd name="T4" fmla="*/ 2 w 6"/>
                <a:gd name="T5" fmla="*/ 4 h 6"/>
                <a:gd name="T6" fmla="*/ 1 w 6"/>
                <a:gd name="T7" fmla="*/ 4 h 6"/>
                <a:gd name="T8" fmla="*/ 1 w 6"/>
                <a:gd name="T9" fmla="*/ 3 h 6"/>
                <a:gd name="T10" fmla="*/ 1 w 6"/>
                <a:gd name="T11" fmla="*/ 2 h 6"/>
                <a:gd name="T12" fmla="*/ 2 w 6"/>
                <a:gd name="T13" fmla="*/ 1 h 6"/>
                <a:gd name="T14" fmla="*/ 2 w 6"/>
                <a:gd name="T15" fmla="*/ 0 h 6"/>
                <a:gd name="T16" fmla="*/ 3 w 6"/>
                <a:gd name="T17" fmla="*/ 0 h 6"/>
                <a:gd name="T18" fmla="*/ 4 w 6"/>
                <a:gd name="T19" fmla="*/ 0 h 6"/>
                <a:gd name="T20" fmla="*/ 5 w 6"/>
                <a:gd name="T21" fmla="*/ 1 h 6"/>
                <a:gd name="T22" fmla="*/ 5 w 6"/>
                <a:gd name="T23" fmla="*/ 2 h 6"/>
                <a:gd name="T24" fmla="*/ 5 w 6"/>
                <a:gd name="T25" fmla="*/ 3 h 6"/>
                <a:gd name="T26" fmla="*/ 5 w 6"/>
                <a:gd name="T27" fmla="*/ 4 h 6"/>
                <a:gd name="T28" fmla="*/ 5 w 6"/>
                <a:gd name="T29" fmla="*/ 4 h 6"/>
                <a:gd name="T30" fmla="*/ 4 w 6"/>
                <a:gd name="T31" fmla="*/ 5 h 6"/>
                <a:gd name="T32" fmla="*/ 3 w 6"/>
                <a:gd name="T33" fmla="*/ 5 h 6"/>
                <a:gd name="T34" fmla="*/ 3 w 6"/>
                <a:gd name="T35" fmla="*/ 0 h 6"/>
                <a:gd name="T36" fmla="*/ 2 w 6"/>
                <a:gd name="T37" fmla="*/ 0 h 6"/>
                <a:gd name="T38" fmla="*/ 1 w 6"/>
                <a:gd name="T39" fmla="*/ 0 h 6"/>
                <a:gd name="T40" fmla="*/ 1 w 6"/>
                <a:gd name="T41" fmla="*/ 1 h 6"/>
                <a:gd name="T42" fmla="*/ 0 w 6"/>
                <a:gd name="T43" fmla="*/ 3 h 6"/>
                <a:gd name="T44" fmla="*/ 1 w 6"/>
                <a:gd name="T45" fmla="*/ 4 h 6"/>
                <a:gd name="T46" fmla="*/ 1 w 6"/>
                <a:gd name="T47" fmla="*/ 5 h 6"/>
                <a:gd name="T48" fmla="*/ 2 w 6"/>
                <a:gd name="T49" fmla="*/ 5 h 6"/>
                <a:gd name="T50" fmla="*/ 3 w 6"/>
                <a:gd name="T51" fmla="*/ 6 h 6"/>
                <a:gd name="T52" fmla="*/ 4 w 6"/>
                <a:gd name="T53" fmla="*/ 5 h 6"/>
                <a:gd name="T54" fmla="*/ 5 w 6"/>
                <a:gd name="T55" fmla="*/ 5 h 6"/>
                <a:gd name="T56" fmla="*/ 6 w 6"/>
                <a:gd name="T57" fmla="*/ 4 h 6"/>
                <a:gd name="T58" fmla="*/ 6 w 6"/>
                <a:gd name="T59" fmla="*/ 3 h 6"/>
                <a:gd name="T60" fmla="*/ 6 w 6"/>
                <a:gd name="T61" fmla="*/ 1 h 6"/>
                <a:gd name="T62" fmla="*/ 5 w 6"/>
                <a:gd name="T63" fmla="*/ 0 h 6"/>
                <a:gd name="T64" fmla="*/ 4 w 6"/>
                <a:gd name="T65" fmla="*/ 0 h 6"/>
                <a:gd name="T66" fmla="*/ 3 w 6"/>
                <a:gd name="T6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8" name="Freeform 1140"/>
            <p:cNvSpPr>
              <a:spLocks noEditPoints="1"/>
            </p:cNvSpPr>
            <p:nvPr/>
          </p:nvSpPr>
          <p:spPr bwMode="auto">
            <a:xfrm>
              <a:off x="4019319" y="3737127"/>
              <a:ext cx="26988" cy="34925"/>
            </a:xfrm>
            <a:custGeom>
              <a:avLst/>
              <a:gdLst>
                <a:gd name="T0" fmla="*/ 1 w 4"/>
                <a:gd name="T1" fmla="*/ 2 h 5"/>
                <a:gd name="T2" fmla="*/ 1 w 4"/>
                <a:gd name="T3" fmla="*/ 0 h 5"/>
                <a:gd name="T4" fmla="*/ 2 w 4"/>
                <a:gd name="T5" fmla="*/ 0 h 5"/>
                <a:gd name="T6" fmla="*/ 3 w 4"/>
                <a:gd name="T7" fmla="*/ 0 h 5"/>
                <a:gd name="T8" fmla="*/ 3 w 4"/>
                <a:gd name="T9" fmla="*/ 1 h 5"/>
                <a:gd name="T10" fmla="*/ 3 w 4"/>
                <a:gd name="T11" fmla="*/ 1 h 5"/>
                <a:gd name="T12" fmla="*/ 4 w 4"/>
                <a:gd name="T13" fmla="*/ 1 h 5"/>
                <a:gd name="T14" fmla="*/ 4 w 4"/>
                <a:gd name="T15" fmla="*/ 1 h 5"/>
                <a:gd name="T16" fmla="*/ 4 w 4"/>
                <a:gd name="T17" fmla="*/ 2 h 5"/>
                <a:gd name="T18" fmla="*/ 3 w 4"/>
                <a:gd name="T19" fmla="*/ 2 h 5"/>
                <a:gd name="T20" fmla="*/ 3 w 4"/>
                <a:gd name="T21" fmla="*/ 2 h 5"/>
                <a:gd name="T22" fmla="*/ 2 w 4"/>
                <a:gd name="T23" fmla="*/ 2 h 5"/>
                <a:gd name="T24" fmla="*/ 1 w 4"/>
                <a:gd name="T25" fmla="*/ 2 h 5"/>
                <a:gd name="T26" fmla="*/ 2 w 4"/>
                <a:gd name="T27" fmla="*/ 0 h 5"/>
                <a:gd name="T28" fmla="*/ 0 w 4"/>
                <a:gd name="T29" fmla="*/ 0 h 5"/>
                <a:gd name="T30" fmla="*/ 0 w 4"/>
                <a:gd name="T31" fmla="*/ 5 h 5"/>
                <a:gd name="T32" fmla="*/ 1 w 4"/>
                <a:gd name="T33" fmla="*/ 5 h 5"/>
                <a:gd name="T34" fmla="*/ 1 w 4"/>
                <a:gd name="T35" fmla="*/ 3 h 5"/>
                <a:gd name="T36" fmla="*/ 2 w 4"/>
                <a:gd name="T37" fmla="*/ 3 h 5"/>
                <a:gd name="T38" fmla="*/ 4 w 4"/>
                <a:gd name="T39" fmla="*/ 3 h 5"/>
                <a:gd name="T40" fmla="*/ 4 w 4"/>
                <a:gd name="T41" fmla="*/ 1 h 5"/>
                <a:gd name="T42" fmla="*/ 4 w 4"/>
                <a:gd name="T43" fmla="*/ 1 h 5"/>
                <a:gd name="T44" fmla="*/ 4 w 4"/>
                <a:gd name="T45" fmla="*/ 0 h 5"/>
                <a:gd name="T46" fmla="*/ 4 w 4"/>
                <a:gd name="T47" fmla="*/ 0 h 5"/>
                <a:gd name="T48" fmla="*/ 3 w 4"/>
                <a:gd name="T49" fmla="*/ 0 h 5"/>
                <a:gd name="T50" fmla="*/ 3 w 4"/>
                <a:gd name="T51" fmla="*/ 0 h 5"/>
                <a:gd name="T52" fmla="*/ 2 w 4"/>
                <a:gd name="T5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9" name="Freeform 1141"/>
            <p:cNvSpPr>
              <a:spLocks/>
            </p:cNvSpPr>
            <p:nvPr/>
          </p:nvSpPr>
          <p:spPr bwMode="auto">
            <a:xfrm>
              <a:off x="4054244" y="3737127"/>
              <a:ext cx="34925" cy="3492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0 w 22"/>
                <a:gd name="T5" fmla="*/ 0 h 22"/>
                <a:gd name="T6" fmla="*/ 9 w 22"/>
                <a:gd name="T7" fmla="*/ 0 h 22"/>
                <a:gd name="T8" fmla="*/ 9 w 22"/>
                <a:gd name="T9" fmla="*/ 22 h 22"/>
                <a:gd name="T10" fmla="*/ 13 w 22"/>
                <a:gd name="T11" fmla="*/ 22 h 22"/>
                <a:gd name="T12" fmla="*/ 13 w 22"/>
                <a:gd name="T13" fmla="*/ 0 h 22"/>
                <a:gd name="T14" fmla="*/ 22 w 22"/>
                <a:gd name="T15" fmla="*/ 0 h 22"/>
                <a:gd name="T16" fmla="*/ 22 w 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2"/>
                  </a:lnTo>
                  <a:lnTo>
                    <a:pt x="13" y="22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0" name="Freeform 1142"/>
            <p:cNvSpPr>
              <a:spLocks/>
            </p:cNvSpPr>
            <p:nvPr/>
          </p:nvSpPr>
          <p:spPr bwMode="auto">
            <a:xfrm>
              <a:off x="4054244" y="3737127"/>
              <a:ext cx="34925" cy="3492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0 w 22"/>
                <a:gd name="T5" fmla="*/ 0 h 22"/>
                <a:gd name="T6" fmla="*/ 9 w 22"/>
                <a:gd name="T7" fmla="*/ 0 h 22"/>
                <a:gd name="T8" fmla="*/ 9 w 22"/>
                <a:gd name="T9" fmla="*/ 22 h 22"/>
                <a:gd name="T10" fmla="*/ 13 w 22"/>
                <a:gd name="T11" fmla="*/ 22 h 22"/>
                <a:gd name="T12" fmla="*/ 13 w 22"/>
                <a:gd name="T13" fmla="*/ 0 h 22"/>
                <a:gd name="T14" fmla="*/ 22 w 22"/>
                <a:gd name="T15" fmla="*/ 0 h 22"/>
                <a:gd name="T16" fmla="*/ 22 w 22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2"/>
                  </a:lnTo>
                  <a:lnTo>
                    <a:pt x="13" y="22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1" name="Rectangle 1143"/>
            <p:cNvSpPr>
              <a:spLocks noChangeArrowheads="1"/>
            </p:cNvSpPr>
            <p:nvPr/>
          </p:nvSpPr>
          <p:spPr bwMode="auto">
            <a:xfrm>
              <a:off x="4089169" y="3737127"/>
              <a:ext cx="6350" cy="34925"/>
            </a:xfrm>
            <a:prstGeom prst="rect">
              <a:avLst/>
            </a:pr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2" name="Rectangle 1144"/>
            <p:cNvSpPr>
              <a:spLocks noChangeArrowheads="1"/>
            </p:cNvSpPr>
            <p:nvPr/>
          </p:nvSpPr>
          <p:spPr bwMode="auto">
            <a:xfrm>
              <a:off x="4089169" y="3737127"/>
              <a:ext cx="6350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3" name="Freeform 1145"/>
            <p:cNvSpPr>
              <a:spLocks noEditPoints="1"/>
            </p:cNvSpPr>
            <p:nvPr/>
          </p:nvSpPr>
          <p:spPr bwMode="auto">
            <a:xfrm>
              <a:off x="4101869" y="3737127"/>
              <a:ext cx="41275" cy="41275"/>
            </a:xfrm>
            <a:custGeom>
              <a:avLst/>
              <a:gdLst>
                <a:gd name="T0" fmla="*/ 3 w 6"/>
                <a:gd name="T1" fmla="*/ 5 h 6"/>
                <a:gd name="T2" fmla="*/ 2 w 6"/>
                <a:gd name="T3" fmla="*/ 5 h 6"/>
                <a:gd name="T4" fmla="*/ 2 w 6"/>
                <a:gd name="T5" fmla="*/ 4 h 6"/>
                <a:gd name="T6" fmla="*/ 1 w 6"/>
                <a:gd name="T7" fmla="*/ 4 h 6"/>
                <a:gd name="T8" fmla="*/ 1 w 6"/>
                <a:gd name="T9" fmla="*/ 3 h 6"/>
                <a:gd name="T10" fmla="*/ 1 w 6"/>
                <a:gd name="T11" fmla="*/ 2 h 6"/>
                <a:gd name="T12" fmla="*/ 2 w 6"/>
                <a:gd name="T13" fmla="*/ 1 h 6"/>
                <a:gd name="T14" fmla="*/ 2 w 6"/>
                <a:gd name="T15" fmla="*/ 0 h 6"/>
                <a:gd name="T16" fmla="*/ 3 w 6"/>
                <a:gd name="T17" fmla="*/ 0 h 6"/>
                <a:gd name="T18" fmla="*/ 4 w 6"/>
                <a:gd name="T19" fmla="*/ 0 h 6"/>
                <a:gd name="T20" fmla="*/ 5 w 6"/>
                <a:gd name="T21" fmla="*/ 1 h 6"/>
                <a:gd name="T22" fmla="*/ 5 w 6"/>
                <a:gd name="T23" fmla="*/ 2 h 6"/>
                <a:gd name="T24" fmla="*/ 5 w 6"/>
                <a:gd name="T25" fmla="*/ 3 h 6"/>
                <a:gd name="T26" fmla="*/ 5 w 6"/>
                <a:gd name="T27" fmla="*/ 4 h 6"/>
                <a:gd name="T28" fmla="*/ 5 w 6"/>
                <a:gd name="T29" fmla="*/ 4 h 6"/>
                <a:gd name="T30" fmla="*/ 4 w 6"/>
                <a:gd name="T31" fmla="*/ 5 h 6"/>
                <a:gd name="T32" fmla="*/ 3 w 6"/>
                <a:gd name="T33" fmla="*/ 5 h 6"/>
                <a:gd name="T34" fmla="*/ 3 w 6"/>
                <a:gd name="T35" fmla="*/ 0 h 6"/>
                <a:gd name="T36" fmla="*/ 2 w 6"/>
                <a:gd name="T37" fmla="*/ 0 h 6"/>
                <a:gd name="T38" fmla="*/ 1 w 6"/>
                <a:gd name="T39" fmla="*/ 0 h 6"/>
                <a:gd name="T40" fmla="*/ 1 w 6"/>
                <a:gd name="T41" fmla="*/ 1 h 6"/>
                <a:gd name="T42" fmla="*/ 0 w 6"/>
                <a:gd name="T43" fmla="*/ 3 h 6"/>
                <a:gd name="T44" fmla="*/ 1 w 6"/>
                <a:gd name="T45" fmla="*/ 4 h 6"/>
                <a:gd name="T46" fmla="*/ 1 w 6"/>
                <a:gd name="T47" fmla="*/ 5 h 6"/>
                <a:gd name="T48" fmla="*/ 2 w 6"/>
                <a:gd name="T49" fmla="*/ 5 h 6"/>
                <a:gd name="T50" fmla="*/ 3 w 6"/>
                <a:gd name="T51" fmla="*/ 6 h 6"/>
                <a:gd name="T52" fmla="*/ 4 w 6"/>
                <a:gd name="T53" fmla="*/ 5 h 6"/>
                <a:gd name="T54" fmla="*/ 5 w 6"/>
                <a:gd name="T55" fmla="*/ 5 h 6"/>
                <a:gd name="T56" fmla="*/ 6 w 6"/>
                <a:gd name="T57" fmla="*/ 4 h 6"/>
                <a:gd name="T58" fmla="*/ 6 w 6"/>
                <a:gd name="T59" fmla="*/ 3 h 6"/>
                <a:gd name="T60" fmla="*/ 6 w 6"/>
                <a:gd name="T61" fmla="*/ 1 h 6"/>
                <a:gd name="T62" fmla="*/ 5 w 6"/>
                <a:gd name="T63" fmla="*/ 0 h 6"/>
                <a:gd name="T64" fmla="*/ 4 w 6"/>
                <a:gd name="T65" fmla="*/ 0 h 6"/>
                <a:gd name="T66" fmla="*/ 3 w 6"/>
                <a:gd name="T6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4" name="Freeform 1146"/>
            <p:cNvSpPr>
              <a:spLocks/>
            </p:cNvSpPr>
            <p:nvPr/>
          </p:nvSpPr>
          <p:spPr bwMode="auto">
            <a:xfrm>
              <a:off x="4151081" y="3737127"/>
              <a:ext cx="26988" cy="34925"/>
            </a:xfrm>
            <a:custGeom>
              <a:avLst/>
              <a:gdLst>
                <a:gd name="T0" fmla="*/ 17 w 17"/>
                <a:gd name="T1" fmla="*/ 0 h 22"/>
                <a:gd name="T2" fmla="*/ 17 w 17"/>
                <a:gd name="T3" fmla="*/ 0 h 22"/>
                <a:gd name="T4" fmla="*/ 17 w 17"/>
                <a:gd name="T5" fmla="*/ 17 h 22"/>
                <a:gd name="T6" fmla="*/ 4 w 17"/>
                <a:gd name="T7" fmla="*/ 0 h 22"/>
                <a:gd name="T8" fmla="*/ 0 w 17"/>
                <a:gd name="T9" fmla="*/ 0 h 22"/>
                <a:gd name="T10" fmla="*/ 0 w 17"/>
                <a:gd name="T11" fmla="*/ 22 h 22"/>
                <a:gd name="T12" fmla="*/ 4 w 17"/>
                <a:gd name="T13" fmla="*/ 22 h 22"/>
                <a:gd name="T14" fmla="*/ 4 w 17"/>
                <a:gd name="T15" fmla="*/ 4 h 22"/>
                <a:gd name="T16" fmla="*/ 17 w 17"/>
                <a:gd name="T17" fmla="*/ 22 h 22"/>
                <a:gd name="T18" fmla="*/ 17 w 17"/>
                <a:gd name="T19" fmla="*/ 22 h 22"/>
                <a:gd name="T20" fmla="*/ 17 w 17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lnTo>
                    <a:pt x="17" y="0"/>
                  </a:lnTo>
                  <a:lnTo>
                    <a:pt x="17" y="17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4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5" name="Freeform 1147"/>
            <p:cNvSpPr>
              <a:spLocks/>
            </p:cNvSpPr>
            <p:nvPr/>
          </p:nvSpPr>
          <p:spPr bwMode="auto">
            <a:xfrm>
              <a:off x="4151081" y="3737127"/>
              <a:ext cx="26988" cy="34925"/>
            </a:xfrm>
            <a:custGeom>
              <a:avLst/>
              <a:gdLst>
                <a:gd name="T0" fmla="*/ 17 w 17"/>
                <a:gd name="T1" fmla="*/ 0 h 22"/>
                <a:gd name="T2" fmla="*/ 17 w 17"/>
                <a:gd name="T3" fmla="*/ 0 h 22"/>
                <a:gd name="T4" fmla="*/ 17 w 17"/>
                <a:gd name="T5" fmla="*/ 17 h 22"/>
                <a:gd name="T6" fmla="*/ 4 w 17"/>
                <a:gd name="T7" fmla="*/ 0 h 22"/>
                <a:gd name="T8" fmla="*/ 0 w 17"/>
                <a:gd name="T9" fmla="*/ 0 h 22"/>
                <a:gd name="T10" fmla="*/ 0 w 17"/>
                <a:gd name="T11" fmla="*/ 22 h 22"/>
                <a:gd name="T12" fmla="*/ 4 w 17"/>
                <a:gd name="T13" fmla="*/ 22 h 22"/>
                <a:gd name="T14" fmla="*/ 4 w 17"/>
                <a:gd name="T15" fmla="*/ 4 h 22"/>
                <a:gd name="T16" fmla="*/ 17 w 17"/>
                <a:gd name="T17" fmla="*/ 22 h 22"/>
                <a:gd name="T18" fmla="*/ 17 w 17"/>
                <a:gd name="T19" fmla="*/ 22 h 22"/>
                <a:gd name="T20" fmla="*/ 17 w 17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0"/>
                  </a:moveTo>
                  <a:lnTo>
                    <a:pt x="17" y="0"/>
                  </a:lnTo>
                  <a:lnTo>
                    <a:pt x="17" y="17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4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6" name="Freeform 1148"/>
            <p:cNvSpPr>
              <a:spLocks noEditPoints="1"/>
            </p:cNvSpPr>
            <p:nvPr/>
          </p:nvSpPr>
          <p:spPr bwMode="auto">
            <a:xfrm>
              <a:off x="4378094" y="4033989"/>
              <a:ext cx="90488" cy="131763"/>
            </a:xfrm>
            <a:custGeom>
              <a:avLst/>
              <a:gdLst>
                <a:gd name="T0" fmla="*/ 6 w 13"/>
                <a:gd name="T1" fmla="*/ 0 h 19"/>
                <a:gd name="T2" fmla="*/ 11 w 13"/>
                <a:gd name="T3" fmla="*/ 3 h 19"/>
                <a:gd name="T4" fmla="*/ 13 w 13"/>
                <a:gd name="T5" fmla="*/ 10 h 19"/>
                <a:gd name="T6" fmla="*/ 11 w 13"/>
                <a:gd name="T7" fmla="*/ 16 h 19"/>
                <a:gd name="T8" fmla="*/ 6 w 13"/>
                <a:gd name="T9" fmla="*/ 19 h 19"/>
                <a:gd name="T10" fmla="*/ 1 w 13"/>
                <a:gd name="T11" fmla="*/ 16 h 19"/>
                <a:gd name="T12" fmla="*/ 0 w 13"/>
                <a:gd name="T13" fmla="*/ 10 h 19"/>
                <a:gd name="T14" fmla="*/ 1 w 13"/>
                <a:gd name="T15" fmla="*/ 3 h 19"/>
                <a:gd name="T16" fmla="*/ 6 w 13"/>
                <a:gd name="T17" fmla="*/ 0 h 19"/>
                <a:gd name="T18" fmla="*/ 6 w 13"/>
                <a:gd name="T19" fmla="*/ 16 h 19"/>
                <a:gd name="T20" fmla="*/ 7 w 13"/>
                <a:gd name="T21" fmla="*/ 15 h 19"/>
                <a:gd name="T22" fmla="*/ 8 w 13"/>
                <a:gd name="T23" fmla="*/ 14 h 19"/>
                <a:gd name="T24" fmla="*/ 9 w 13"/>
                <a:gd name="T25" fmla="*/ 12 h 19"/>
                <a:gd name="T26" fmla="*/ 9 w 13"/>
                <a:gd name="T27" fmla="*/ 10 h 19"/>
                <a:gd name="T28" fmla="*/ 9 w 13"/>
                <a:gd name="T29" fmla="*/ 7 h 19"/>
                <a:gd name="T30" fmla="*/ 8 w 13"/>
                <a:gd name="T31" fmla="*/ 5 h 19"/>
                <a:gd name="T32" fmla="*/ 7 w 13"/>
                <a:gd name="T33" fmla="*/ 4 h 19"/>
                <a:gd name="T34" fmla="*/ 6 w 13"/>
                <a:gd name="T35" fmla="*/ 3 h 19"/>
                <a:gd name="T36" fmla="*/ 5 w 13"/>
                <a:gd name="T37" fmla="*/ 4 h 19"/>
                <a:gd name="T38" fmla="*/ 4 w 13"/>
                <a:gd name="T39" fmla="*/ 5 h 19"/>
                <a:gd name="T40" fmla="*/ 4 w 13"/>
                <a:gd name="T41" fmla="*/ 7 h 19"/>
                <a:gd name="T42" fmla="*/ 3 w 13"/>
                <a:gd name="T43" fmla="*/ 10 h 19"/>
                <a:gd name="T44" fmla="*/ 4 w 13"/>
                <a:gd name="T45" fmla="*/ 12 h 19"/>
                <a:gd name="T46" fmla="*/ 4 w 13"/>
                <a:gd name="T47" fmla="*/ 14 h 19"/>
                <a:gd name="T48" fmla="*/ 5 w 13"/>
                <a:gd name="T49" fmla="*/ 15 h 19"/>
                <a:gd name="T50" fmla="*/ 6 w 13"/>
                <a:gd name="T5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9">
                  <a:moveTo>
                    <a:pt x="6" y="0"/>
                  </a:moveTo>
                  <a:cubicBezTo>
                    <a:pt x="8" y="0"/>
                    <a:pt x="10" y="1"/>
                    <a:pt x="11" y="3"/>
                  </a:cubicBezTo>
                  <a:cubicBezTo>
                    <a:pt x="12" y="4"/>
                    <a:pt x="13" y="7"/>
                    <a:pt x="13" y="10"/>
                  </a:cubicBezTo>
                  <a:cubicBezTo>
                    <a:pt x="13" y="13"/>
                    <a:pt x="12" y="15"/>
                    <a:pt x="11" y="16"/>
                  </a:cubicBezTo>
                  <a:cubicBezTo>
                    <a:pt x="10" y="18"/>
                    <a:pt x="8" y="19"/>
                    <a:pt x="6" y="19"/>
                  </a:cubicBezTo>
                  <a:cubicBezTo>
                    <a:pt x="4" y="19"/>
                    <a:pt x="2" y="18"/>
                    <a:pt x="1" y="16"/>
                  </a:cubicBezTo>
                  <a:cubicBezTo>
                    <a:pt x="0" y="15"/>
                    <a:pt x="0" y="13"/>
                    <a:pt x="0" y="10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16"/>
                  </a:moveTo>
                  <a:cubicBezTo>
                    <a:pt x="7" y="16"/>
                    <a:pt x="7" y="16"/>
                    <a:pt x="7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9" y="13"/>
                    <a:pt x="9" y="12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8"/>
                    <a:pt x="3" y="8"/>
                    <a:pt x="3" y="10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6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7" name="Freeform 1149"/>
            <p:cNvSpPr>
              <a:spLocks noEditPoints="1"/>
            </p:cNvSpPr>
            <p:nvPr/>
          </p:nvSpPr>
          <p:spPr bwMode="auto">
            <a:xfrm>
              <a:off x="4474931" y="4033989"/>
              <a:ext cx="96838" cy="123825"/>
            </a:xfrm>
            <a:custGeom>
              <a:avLst/>
              <a:gdLst>
                <a:gd name="T0" fmla="*/ 61 w 61"/>
                <a:gd name="T1" fmla="*/ 61 h 78"/>
                <a:gd name="T2" fmla="*/ 48 w 61"/>
                <a:gd name="T3" fmla="*/ 61 h 78"/>
                <a:gd name="T4" fmla="*/ 48 w 61"/>
                <a:gd name="T5" fmla="*/ 78 h 78"/>
                <a:gd name="T6" fmla="*/ 35 w 61"/>
                <a:gd name="T7" fmla="*/ 78 h 78"/>
                <a:gd name="T8" fmla="*/ 35 w 61"/>
                <a:gd name="T9" fmla="*/ 61 h 78"/>
                <a:gd name="T10" fmla="*/ 0 w 61"/>
                <a:gd name="T11" fmla="*/ 61 h 78"/>
                <a:gd name="T12" fmla="*/ 0 w 61"/>
                <a:gd name="T13" fmla="*/ 52 h 78"/>
                <a:gd name="T14" fmla="*/ 35 w 61"/>
                <a:gd name="T15" fmla="*/ 0 h 78"/>
                <a:gd name="T16" fmla="*/ 48 w 61"/>
                <a:gd name="T17" fmla="*/ 0 h 78"/>
                <a:gd name="T18" fmla="*/ 48 w 61"/>
                <a:gd name="T19" fmla="*/ 52 h 78"/>
                <a:gd name="T20" fmla="*/ 61 w 61"/>
                <a:gd name="T21" fmla="*/ 52 h 78"/>
                <a:gd name="T22" fmla="*/ 61 w 61"/>
                <a:gd name="T23" fmla="*/ 61 h 78"/>
                <a:gd name="T24" fmla="*/ 35 w 61"/>
                <a:gd name="T25" fmla="*/ 52 h 78"/>
                <a:gd name="T26" fmla="*/ 35 w 61"/>
                <a:gd name="T27" fmla="*/ 22 h 78"/>
                <a:gd name="T28" fmla="*/ 13 w 61"/>
                <a:gd name="T29" fmla="*/ 52 h 78"/>
                <a:gd name="T30" fmla="*/ 35 w 61"/>
                <a:gd name="T31" fmla="*/ 5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8">
                  <a:moveTo>
                    <a:pt x="61" y="61"/>
                  </a:moveTo>
                  <a:lnTo>
                    <a:pt x="48" y="61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35" y="61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35" y="0"/>
                  </a:lnTo>
                  <a:lnTo>
                    <a:pt x="48" y="0"/>
                  </a:lnTo>
                  <a:lnTo>
                    <a:pt x="48" y="52"/>
                  </a:lnTo>
                  <a:lnTo>
                    <a:pt x="61" y="52"/>
                  </a:lnTo>
                  <a:lnTo>
                    <a:pt x="61" y="61"/>
                  </a:lnTo>
                  <a:close/>
                  <a:moveTo>
                    <a:pt x="35" y="52"/>
                  </a:moveTo>
                  <a:lnTo>
                    <a:pt x="35" y="22"/>
                  </a:lnTo>
                  <a:lnTo>
                    <a:pt x="13" y="52"/>
                  </a:lnTo>
                  <a:lnTo>
                    <a:pt x="35" y="52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8" name="Freeform 1150"/>
            <p:cNvSpPr>
              <a:spLocks noEditPoints="1"/>
            </p:cNvSpPr>
            <p:nvPr/>
          </p:nvSpPr>
          <p:spPr bwMode="auto">
            <a:xfrm>
              <a:off x="4744806" y="4033989"/>
              <a:ext cx="47625" cy="55563"/>
            </a:xfrm>
            <a:custGeom>
              <a:avLst/>
              <a:gdLst>
                <a:gd name="T0" fmla="*/ 1 w 7"/>
                <a:gd name="T1" fmla="*/ 5 h 8"/>
                <a:gd name="T2" fmla="*/ 1 w 7"/>
                <a:gd name="T3" fmla="*/ 1 h 8"/>
                <a:gd name="T4" fmla="*/ 4 w 7"/>
                <a:gd name="T5" fmla="*/ 1 h 8"/>
                <a:gd name="T6" fmla="*/ 6 w 7"/>
                <a:gd name="T7" fmla="*/ 3 h 8"/>
                <a:gd name="T8" fmla="*/ 6 w 7"/>
                <a:gd name="T9" fmla="*/ 4 h 8"/>
                <a:gd name="T10" fmla="*/ 5 w 7"/>
                <a:gd name="T11" fmla="*/ 4 h 8"/>
                <a:gd name="T12" fmla="*/ 4 w 7"/>
                <a:gd name="T13" fmla="*/ 4 h 8"/>
                <a:gd name="T14" fmla="*/ 4 w 7"/>
                <a:gd name="T15" fmla="*/ 5 h 8"/>
                <a:gd name="T16" fmla="*/ 1 w 7"/>
                <a:gd name="T17" fmla="*/ 5 h 8"/>
                <a:gd name="T18" fmla="*/ 4 w 7"/>
                <a:gd name="T19" fmla="*/ 0 h 8"/>
                <a:gd name="T20" fmla="*/ 0 w 7"/>
                <a:gd name="T21" fmla="*/ 0 h 8"/>
                <a:gd name="T22" fmla="*/ 0 w 7"/>
                <a:gd name="T23" fmla="*/ 8 h 8"/>
                <a:gd name="T24" fmla="*/ 1 w 7"/>
                <a:gd name="T25" fmla="*/ 7 h 8"/>
                <a:gd name="T26" fmla="*/ 1 w 7"/>
                <a:gd name="T27" fmla="*/ 6 h 8"/>
                <a:gd name="T28" fmla="*/ 3 w 7"/>
                <a:gd name="T29" fmla="*/ 6 h 8"/>
                <a:gd name="T30" fmla="*/ 3 w 7"/>
                <a:gd name="T31" fmla="*/ 6 h 8"/>
                <a:gd name="T32" fmla="*/ 6 w 7"/>
                <a:gd name="T33" fmla="*/ 4 h 8"/>
                <a:gd name="T34" fmla="*/ 7 w 7"/>
                <a:gd name="T35" fmla="*/ 4 h 8"/>
                <a:gd name="T36" fmla="*/ 7 w 7"/>
                <a:gd name="T37" fmla="*/ 3 h 8"/>
                <a:gd name="T38" fmla="*/ 7 w 7"/>
                <a:gd name="T39" fmla="*/ 2 h 8"/>
                <a:gd name="T40" fmla="*/ 6 w 7"/>
                <a:gd name="T41" fmla="*/ 1 h 8"/>
                <a:gd name="T42" fmla="*/ 6 w 7"/>
                <a:gd name="T43" fmla="*/ 1 h 8"/>
                <a:gd name="T44" fmla="*/ 5 w 7"/>
                <a:gd name="T45" fmla="*/ 1 h 8"/>
                <a:gd name="T46" fmla="*/ 5 w 7"/>
                <a:gd name="T47" fmla="*/ 0 h 8"/>
                <a:gd name="T48" fmla="*/ 4 w 7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9" name="Freeform 1151"/>
            <p:cNvSpPr>
              <a:spLocks noEditPoints="1"/>
            </p:cNvSpPr>
            <p:nvPr/>
          </p:nvSpPr>
          <p:spPr bwMode="auto">
            <a:xfrm>
              <a:off x="4744806" y="4062564"/>
              <a:ext cx="47625" cy="33338"/>
            </a:xfrm>
            <a:custGeom>
              <a:avLst/>
              <a:gdLst>
                <a:gd name="T0" fmla="*/ 1 w 7"/>
                <a:gd name="T1" fmla="*/ 3 h 5"/>
                <a:gd name="T2" fmla="*/ 0 w 7"/>
                <a:gd name="T3" fmla="*/ 4 h 5"/>
                <a:gd name="T4" fmla="*/ 0 w 7"/>
                <a:gd name="T5" fmla="*/ 5 h 5"/>
                <a:gd name="T6" fmla="*/ 1 w 7"/>
                <a:gd name="T7" fmla="*/ 5 h 5"/>
                <a:gd name="T8" fmla="*/ 1 w 7"/>
                <a:gd name="T9" fmla="*/ 3 h 5"/>
                <a:gd name="T10" fmla="*/ 6 w 7"/>
                <a:gd name="T11" fmla="*/ 0 h 5"/>
                <a:gd name="T12" fmla="*/ 3 w 7"/>
                <a:gd name="T13" fmla="*/ 2 h 5"/>
                <a:gd name="T14" fmla="*/ 4 w 7"/>
                <a:gd name="T15" fmla="*/ 2 h 5"/>
                <a:gd name="T16" fmla="*/ 4 w 7"/>
                <a:gd name="T17" fmla="*/ 2 h 5"/>
                <a:gd name="T18" fmla="*/ 5 w 7"/>
                <a:gd name="T19" fmla="*/ 2 h 5"/>
                <a:gd name="T20" fmla="*/ 5 w 7"/>
                <a:gd name="T21" fmla="*/ 3 h 5"/>
                <a:gd name="T22" fmla="*/ 6 w 7"/>
                <a:gd name="T23" fmla="*/ 5 h 5"/>
                <a:gd name="T24" fmla="*/ 7 w 7"/>
                <a:gd name="T25" fmla="*/ 5 h 5"/>
                <a:gd name="T26" fmla="*/ 6 w 7"/>
                <a:gd name="T27" fmla="*/ 3 h 5"/>
                <a:gd name="T28" fmla="*/ 5 w 7"/>
                <a:gd name="T29" fmla="*/ 1 h 5"/>
                <a:gd name="T30" fmla="*/ 6 w 7"/>
                <a:gd name="T31" fmla="*/ 1 h 5"/>
                <a:gd name="T32" fmla="*/ 6 w 7"/>
                <a:gd name="T33" fmla="*/ 1 h 5"/>
                <a:gd name="T34" fmla="*/ 6 w 7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" h="5">
                  <a:moveTo>
                    <a:pt x="1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6" y="0"/>
                  </a:moveTo>
                  <a:cubicBezTo>
                    <a:pt x="5" y="1"/>
                    <a:pt x="4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2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0" name="Freeform 1152"/>
            <p:cNvSpPr>
              <a:spLocks/>
            </p:cNvSpPr>
            <p:nvPr/>
          </p:nvSpPr>
          <p:spPr bwMode="auto">
            <a:xfrm>
              <a:off x="4806719" y="4033989"/>
              <a:ext cx="6350" cy="28575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1 w 1"/>
                <a:gd name="T7" fmla="*/ 3 h 4"/>
                <a:gd name="T8" fmla="*/ 1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1" name="Freeform 1153"/>
            <p:cNvSpPr>
              <a:spLocks/>
            </p:cNvSpPr>
            <p:nvPr/>
          </p:nvSpPr>
          <p:spPr bwMode="auto">
            <a:xfrm>
              <a:off x="4806719" y="4054627"/>
              <a:ext cx="6350" cy="4127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1 h 6"/>
                <a:gd name="T4" fmla="*/ 0 w 1"/>
                <a:gd name="T5" fmla="*/ 6 h 6"/>
                <a:gd name="T6" fmla="*/ 1 w 1"/>
                <a:gd name="T7" fmla="*/ 6 h 6"/>
                <a:gd name="T8" fmla="*/ 1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2" name="Freeform 1154"/>
            <p:cNvSpPr>
              <a:spLocks/>
            </p:cNvSpPr>
            <p:nvPr/>
          </p:nvSpPr>
          <p:spPr bwMode="auto">
            <a:xfrm>
              <a:off x="4841644" y="4033989"/>
              <a:ext cx="20638" cy="20638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1 w 3"/>
                <a:gd name="T7" fmla="*/ 2 h 3"/>
                <a:gd name="T8" fmla="*/ 1 w 3"/>
                <a:gd name="T9" fmla="*/ 2 h 3"/>
                <a:gd name="T10" fmla="*/ 2 w 3"/>
                <a:gd name="T11" fmla="*/ 2 h 3"/>
                <a:gd name="T12" fmla="*/ 3 w 3"/>
                <a:gd name="T13" fmla="*/ 2 h 3"/>
                <a:gd name="T14" fmla="*/ 2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3" name="Freeform 1155"/>
            <p:cNvSpPr>
              <a:spLocks/>
            </p:cNvSpPr>
            <p:nvPr/>
          </p:nvSpPr>
          <p:spPr bwMode="auto">
            <a:xfrm>
              <a:off x="4821006" y="4048277"/>
              <a:ext cx="61913" cy="47625"/>
            </a:xfrm>
            <a:custGeom>
              <a:avLst/>
              <a:gdLst>
                <a:gd name="T0" fmla="*/ 6 w 9"/>
                <a:gd name="T1" fmla="*/ 0 h 7"/>
                <a:gd name="T2" fmla="*/ 5 w 9"/>
                <a:gd name="T3" fmla="*/ 0 h 7"/>
                <a:gd name="T4" fmla="*/ 6 w 9"/>
                <a:gd name="T5" fmla="*/ 4 h 7"/>
                <a:gd name="T6" fmla="*/ 3 w 9"/>
                <a:gd name="T7" fmla="*/ 4 h 7"/>
                <a:gd name="T8" fmla="*/ 4 w 9"/>
                <a:gd name="T9" fmla="*/ 0 h 7"/>
                <a:gd name="T10" fmla="*/ 3 w 9"/>
                <a:gd name="T11" fmla="*/ 1 h 7"/>
                <a:gd name="T12" fmla="*/ 0 w 9"/>
                <a:gd name="T13" fmla="*/ 7 h 7"/>
                <a:gd name="T14" fmla="*/ 2 w 9"/>
                <a:gd name="T15" fmla="*/ 7 h 7"/>
                <a:gd name="T16" fmla="*/ 3 w 9"/>
                <a:gd name="T17" fmla="*/ 5 h 7"/>
                <a:gd name="T18" fmla="*/ 6 w 9"/>
                <a:gd name="T19" fmla="*/ 5 h 7"/>
                <a:gd name="T20" fmla="*/ 7 w 9"/>
                <a:gd name="T21" fmla="*/ 7 h 7"/>
                <a:gd name="T22" fmla="*/ 9 w 9"/>
                <a:gd name="T23" fmla="*/ 7 h 7"/>
                <a:gd name="T24" fmla="*/ 6 w 9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7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4" name="Freeform 1156"/>
            <p:cNvSpPr>
              <a:spLocks noEditPoints="1"/>
            </p:cNvSpPr>
            <p:nvPr/>
          </p:nvSpPr>
          <p:spPr bwMode="auto">
            <a:xfrm>
              <a:off x="4889269" y="4033989"/>
              <a:ext cx="49213" cy="28575"/>
            </a:xfrm>
            <a:custGeom>
              <a:avLst/>
              <a:gdLst>
                <a:gd name="T0" fmla="*/ 1 w 7"/>
                <a:gd name="T1" fmla="*/ 0 h 4"/>
                <a:gd name="T2" fmla="*/ 0 w 7"/>
                <a:gd name="T3" fmla="*/ 0 h 4"/>
                <a:gd name="T4" fmla="*/ 0 w 7"/>
                <a:gd name="T5" fmla="*/ 3 h 4"/>
                <a:gd name="T6" fmla="*/ 1 w 7"/>
                <a:gd name="T7" fmla="*/ 3 h 4"/>
                <a:gd name="T8" fmla="*/ 1 w 7"/>
                <a:gd name="T9" fmla="*/ 2 h 4"/>
                <a:gd name="T10" fmla="*/ 1 w 7"/>
                <a:gd name="T11" fmla="*/ 3 h 4"/>
                <a:gd name="T12" fmla="*/ 3 w 7"/>
                <a:gd name="T13" fmla="*/ 3 h 4"/>
                <a:gd name="T14" fmla="*/ 1 w 7"/>
                <a:gd name="T15" fmla="*/ 0 h 4"/>
                <a:gd name="T16" fmla="*/ 7 w 7"/>
                <a:gd name="T17" fmla="*/ 0 h 4"/>
                <a:gd name="T18" fmla="*/ 6 w 7"/>
                <a:gd name="T19" fmla="*/ 0 h 4"/>
                <a:gd name="T20" fmla="*/ 6 w 7"/>
                <a:gd name="T21" fmla="*/ 4 h 4"/>
                <a:gd name="T22" fmla="*/ 7 w 7"/>
                <a:gd name="T23" fmla="*/ 4 h 4"/>
                <a:gd name="T24" fmla="*/ 7 w 7"/>
                <a:gd name="T2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5" name="Freeform 1157"/>
            <p:cNvSpPr>
              <a:spLocks noEditPoints="1"/>
            </p:cNvSpPr>
            <p:nvPr/>
          </p:nvSpPr>
          <p:spPr bwMode="auto">
            <a:xfrm>
              <a:off x="4889269" y="4054627"/>
              <a:ext cx="49213" cy="41275"/>
            </a:xfrm>
            <a:custGeom>
              <a:avLst/>
              <a:gdLst>
                <a:gd name="T0" fmla="*/ 1 w 7"/>
                <a:gd name="T1" fmla="*/ 0 h 6"/>
                <a:gd name="T2" fmla="*/ 6 w 7"/>
                <a:gd name="T3" fmla="*/ 6 h 6"/>
                <a:gd name="T4" fmla="*/ 7 w 7"/>
                <a:gd name="T5" fmla="*/ 6 h 6"/>
                <a:gd name="T6" fmla="*/ 7 w 7"/>
                <a:gd name="T7" fmla="*/ 1 h 6"/>
                <a:gd name="T8" fmla="*/ 6 w 7"/>
                <a:gd name="T9" fmla="*/ 1 h 6"/>
                <a:gd name="T10" fmla="*/ 6 w 7"/>
                <a:gd name="T11" fmla="*/ 5 h 6"/>
                <a:gd name="T12" fmla="*/ 3 w 7"/>
                <a:gd name="T13" fmla="*/ 0 h 6"/>
                <a:gd name="T14" fmla="*/ 1 w 7"/>
                <a:gd name="T15" fmla="*/ 0 h 6"/>
                <a:gd name="T16" fmla="*/ 0 w 7"/>
                <a:gd name="T17" fmla="*/ 0 h 6"/>
                <a:gd name="T18" fmla="*/ 0 w 7"/>
                <a:gd name="T19" fmla="*/ 6 h 6"/>
                <a:gd name="T20" fmla="*/ 1 w 7"/>
                <a:gd name="T21" fmla="*/ 6 h 6"/>
                <a:gd name="T22" fmla="*/ 1 w 7"/>
                <a:gd name="T23" fmla="*/ 0 h 6"/>
                <a:gd name="T24" fmla="*/ 0 w 7"/>
                <a:gd name="T2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6" name="Freeform 1158"/>
            <p:cNvSpPr>
              <a:spLocks/>
            </p:cNvSpPr>
            <p:nvPr/>
          </p:nvSpPr>
          <p:spPr bwMode="auto">
            <a:xfrm>
              <a:off x="4944831" y="4033989"/>
              <a:ext cx="49213" cy="41275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0 h 6"/>
                <a:gd name="T4" fmla="*/ 0 w 7"/>
                <a:gd name="T5" fmla="*/ 1 h 6"/>
                <a:gd name="T6" fmla="*/ 3 w 7"/>
                <a:gd name="T7" fmla="*/ 1 h 6"/>
                <a:gd name="T8" fmla="*/ 3 w 7"/>
                <a:gd name="T9" fmla="*/ 6 h 6"/>
                <a:gd name="T10" fmla="*/ 4 w 7"/>
                <a:gd name="T11" fmla="*/ 6 h 6"/>
                <a:gd name="T12" fmla="*/ 4 w 7"/>
                <a:gd name="T13" fmla="*/ 1 h 6"/>
                <a:gd name="T14" fmla="*/ 7 w 7"/>
                <a:gd name="T15" fmla="*/ 1 h 6"/>
                <a:gd name="T16" fmla="*/ 7 w 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7" name="Freeform 1159"/>
            <p:cNvSpPr>
              <a:spLocks/>
            </p:cNvSpPr>
            <p:nvPr/>
          </p:nvSpPr>
          <p:spPr bwMode="auto">
            <a:xfrm>
              <a:off x="4965469" y="4075264"/>
              <a:ext cx="7938" cy="2063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8" name="Freeform 1160"/>
            <p:cNvSpPr>
              <a:spLocks noEditPoints="1"/>
            </p:cNvSpPr>
            <p:nvPr/>
          </p:nvSpPr>
          <p:spPr bwMode="auto">
            <a:xfrm>
              <a:off x="4724169" y="4124477"/>
              <a:ext cx="41275" cy="33338"/>
            </a:xfrm>
            <a:custGeom>
              <a:avLst/>
              <a:gdLst>
                <a:gd name="T0" fmla="*/ 9 w 26"/>
                <a:gd name="T1" fmla="*/ 13 h 21"/>
                <a:gd name="T2" fmla="*/ 13 w 26"/>
                <a:gd name="T3" fmla="*/ 0 h 21"/>
                <a:gd name="T4" fmla="*/ 17 w 26"/>
                <a:gd name="T5" fmla="*/ 13 h 21"/>
                <a:gd name="T6" fmla="*/ 9 w 26"/>
                <a:gd name="T7" fmla="*/ 13 h 21"/>
                <a:gd name="T8" fmla="*/ 13 w 26"/>
                <a:gd name="T9" fmla="*/ 0 h 21"/>
                <a:gd name="T10" fmla="*/ 13 w 26"/>
                <a:gd name="T11" fmla="*/ 0 h 21"/>
                <a:gd name="T12" fmla="*/ 0 w 26"/>
                <a:gd name="T13" fmla="*/ 21 h 21"/>
                <a:gd name="T14" fmla="*/ 4 w 26"/>
                <a:gd name="T15" fmla="*/ 21 h 21"/>
                <a:gd name="T16" fmla="*/ 9 w 26"/>
                <a:gd name="T17" fmla="*/ 17 h 21"/>
                <a:gd name="T18" fmla="*/ 17 w 26"/>
                <a:gd name="T19" fmla="*/ 17 h 21"/>
                <a:gd name="T20" fmla="*/ 22 w 26"/>
                <a:gd name="T21" fmla="*/ 21 h 21"/>
                <a:gd name="T22" fmla="*/ 26 w 26"/>
                <a:gd name="T23" fmla="*/ 21 h 21"/>
                <a:gd name="T24" fmla="*/ 13 w 26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1">
                  <a:moveTo>
                    <a:pt x="9" y="13"/>
                  </a:moveTo>
                  <a:lnTo>
                    <a:pt x="13" y="0"/>
                  </a:lnTo>
                  <a:lnTo>
                    <a:pt x="17" y="13"/>
                  </a:lnTo>
                  <a:lnTo>
                    <a:pt x="9" y="13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22" y="21"/>
                  </a:lnTo>
                  <a:lnTo>
                    <a:pt x="26" y="2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9" name="Freeform 1161"/>
            <p:cNvSpPr>
              <a:spLocks noEditPoints="1"/>
            </p:cNvSpPr>
            <p:nvPr/>
          </p:nvSpPr>
          <p:spPr bwMode="auto">
            <a:xfrm>
              <a:off x="4724169" y="4124477"/>
              <a:ext cx="41275" cy="33338"/>
            </a:xfrm>
            <a:custGeom>
              <a:avLst/>
              <a:gdLst>
                <a:gd name="T0" fmla="*/ 9 w 26"/>
                <a:gd name="T1" fmla="*/ 13 h 21"/>
                <a:gd name="T2" fmla="*/ 13 w 26"/>
                <a:gd name="T3" fmla="*/ 0 h 21"/>
                <a:gd name="T4" fmla="*/ 17 w 26"/>
                <a:gd name="T5" fmla="*/ 13 h 21"/>
                <a:gd name="T6" fmla="*/ 9 w 26"/>
                <a:gd name="T7" fmla="*/ 13 h 21"/>
                <a:gd name="T8" fmla="*/ 13 w 26"/>
                <a:gd name="T9" fmla="*/ 0 h 21"/>
                <a:gd name="T10" fmla="*/ 13 w 26"/>
                <a:gd name="T11" fmla="*/ 0 h 21"/>
                <a:gd name="T12" fmla="*/ 0 w 26"/>
                <a:gd name="T13" fmla="*/ 21 h 21"/>
                <a:gd name="T14" fmla="*/ 4 w 26"/>
                <a:gd name="T15" fmla="*/ 21 h 21"/>
                <a:gd name="T16" fmla="*/ 9 w 26"/>
                <a:gd name="T17" fmla="*/ 17 h 21"/>
                <a:gd name="T18" fmla="*/ 17 w 26"/>
                <a:gd name="T19" fmla="*/ 17 h 21"/>
                <a:gd name="T20" fmla="*/ 22 w 26"/>
                <a:gd name="T21" fmla="*/ 21 h 21"/>
                <a:gd name="T22" fmla="*/ 26 w 26"/>
                <a:gd name="T23" fmla="*/ 21 h 21"/>
                <a:gd name="T24" fmla="*/ 13 w 26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1">
                  <a:moveTo>
                    <a:pt x="9" y="13"/>
                  </a:moveTo>
                  <a:lnTo>
                    <a:pt x="13" y="0"/>
                  </a:lnTo>
                  <a:lnTo>
                    <a:pt x="17" y="13"/>
                  </a:lnTo>
                  <a:lnTo>
                    <a:pt x="9" y="13"/>
                  </a:lnTo>
                  <a:moveTo>
                    <a:pt x="13" y="0"/>
                  </a:moveTo>
                  <a:lnTo>
                    <a:pt x="13" y="0"/>
                  </a:lnTo>
                  <a:lnTo>
                    <a:pt x="0" y="21"/>
                  </a:lnTo>
                  <a:lnTo>
                    <a:pt x="4" y="21"/>
                  </a:lnTo>
                  <a:lnTo>
                    <a:pt x="9" y="17"/>
                  </a:lnTo>
                  <a:lnTo>
                    <a:pt x="17" y="17"/>
                  </a:lnTo>
                  <a:lnTo>
                    <a:pt x="22" y="21"/>
                  </a:lnTo>
                  <a:lnTo>
                    <a:pt x="26" y="21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0" name="Freeform 1162"/>
            <p:cNvSpPr>
              <a:spLocks/>
            </p:cNvSpPr>
            <p:nvPr/>
          </p:nvSpPr>
          <p:spPr bwMode="auto">
            <a:xfrm>
              <a:off x="4786081" y="4130827"/>
              <a:ext cx="41275" cy="34925"/>
            </a:xfrm>
            <a:custGeom>
              <a:avLst/>
              <a:gdLst>
                <a:gd name="T0" fmla="*/ 5 w 6"/>
                <a:gd name="T1" fmla="*/ 0 h 5"/>
                <a:gd name="T2" fmla="*/ 5 w 6"/>
                <a:gd name="T3" fmla="*/ 0 h 5"/>
                <a:gd name="T4" fmla="*/ 5 w 6"/>
                <a:gd name="T5" fmla="*/ 1 h 5"/>
                <a:gd name="T6" fmla="*/ 5 w 6"/>
                <a:gd name="T7" fmla="*/ 2 h 5"/>
                <a:gd name="T8" fmla="*/ 5 w 6"/>
                <a:gd name="T9" fmla="*/ 3 h 5"/>
                <a:gd name="T10" fmla="*/ 5 w 6"/>
                <a:gd name="T11" fmla="*/ 3 h 5"/>
                <a:gd name="T12" fmla="*/ 4 w 6"/>
                <a:gd name="T13" fmla="*/ 4 h 5"/>
                <a:gd name="T14" fmla="*/ 3 w 6"/>
                <a:gd name="T15" fmla="*/ 4 h 5"/>
                <a:gd name="T16" fmla="*/ 2 w 6"/>
                <a:gd name="T17" fmla="*/ 4 h 5"/>
                <a:gd name="T18" fmla="*/ 2 w 6"/>
                <a:gd name="T19" fmla="*/ 3 h 5"/>
                <a:gd name="T20" fmla="*/ 1 w 6"/>
                <a:gd name="T21" fmla="*/ 3 h 5"/>
                <a:gd name="T22" fmla="*/ 1 w 6"/>
                <a:gd name="T23" fmla="*/ 2 h 5"/>
                <a:gd name="T24" fmla="*/ 1 w 6"/>
                <a:gd name="T25" fmla="*/ 2 h 5"/>
                <a:gd name="T26" fmla="*/ 0 w 6"/>
                <a:gd name="T27" fmla="*/ 2 h 5"/>
                <a:gd name="T28" fmla="*/ 1 w 6"/>
                <a:gd name="T29" fmla="*/ 3 h 5"/>
                <a:gd name="T30" fmla="*/ 1 w 6"/>
                <a:gd name="T31" fmla="*/ 4 h 5"/>
                <a:gd name="T32" fmla="*/ 2 w 6"/>
                <a:gd name="T33" fmla="*/ 4 h 5"/>
                <a:gd name="T34" fmla="*/ 3 w 6"/>
                <a:gd name="T35" fmla="*/ 5 h 5"/>
                <a:gd name="T36" fmla="*/ 4 w 6"/>
                <a:gd name="T37" fmla="*/ 4 h 5"/>
                <a:gd name="T38" fmla="*/ 5 w 6"/>
                <a:gd name="T39" fmla="*/ 4 h 5"/>
                <a:gd name="T40" fmla="*/ 6 w 6"/>
                <a:gd name="T41" fmla="*/ 3 h 5"/>
                <a:gd name="T42" fmla="*/ 6 w 6"/>
                <a:gd name="T43" fmla="*/ 2 h 5"/>
                <a:gd name="T44" fmla="*/ 6 w 6"/>
                <a:gd name="T45" fmla="*/ 0 h 5"/>
                <a:gd name="T46" fmla="*/ 5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1" name="Freeform 1163"/>
            <p:cNvSpPr>
              <a:spLocks/>
            </p:cNvSpPr>
            <p:nvPr/>
          </p:nvSpPr>
          <p:spPr bwMode="auto">
            <a:xfrm>
              <a:off x="4786081" y="4124477"/>
              <a:ext cx="34925" cy="20638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0 h 3"/>
                <a:gd name="T4" fmla="*/ 1 w 5"/>
                <a:gd name="T5" fmla="*/ 0 h 3"/>
                <a:gd name="T6" fmla="*/ 1 w 5"/>
                <a:gd name="T7" fmla="*/ 1 h 3"/>
                <a:gd name="T8" fmla="*/ 0 w 5"/>
                <a:gd name="T9" fmla="*/ 3 h 3"/>
                <a:gd name="T10" fmla="*/ 0 w 5"/>
                <a:gd name="T11" fmla="*/ 3 h 3"/>
                <a:gd name="T12" fmla="*/ 1 w 5"/>
                <a:gd name="T13" fmla="*/ 3 h 3"/>
                <a:gd name="T14" fmla="*/ 1 w 5"/>
                <a:gd name="T15" fmla="*/ 2 h 3"/>
                <a:gd name="T16" fmla="*/ 2 w 5"/>
                <a:gd name="T17" fmla="*/ 1 h 3"/>
                <a:gd name="T18" fmla="*/ 2 w 5"/>
                <a:gd name="T19" fmla="*/ 0 h 3"/>
                <a:gd name="T20" fmla="*/ 3 w 5"/>
                <a:gd name="T21" fmla="*/ 0 h 3"/>
                <a:gd name="T22" fmla="*/ 4 w 5"/>
                <a:gd name="T23" fmla="*/ 0 h 3"/>
                <a:gd name="T24" fmla="*/ 5 w 5"/>
                <a:gd name="T25" fmla="*/ 1 h 3"/>
                <a:gd name="T26" fmla="*/ 5 w 5"/>
                <a:gd name="T27" fmla="*/ 1 h 3"/>
                <a:gd name="T28" fmla="*/ 5 w 5"/>
                <a:gd name="T29" fmla="*/ 1 h 3"/>
                <a:gd name="T30" fmla="*/ 5 w 5"/>
                <a:gd name="T31" fmla="*/ 0 h 3"/>
                <a:gd name="T32" fmla="*/ 4 w 5"/>
                <a:gd name="T33" fmla="*/ 0 h 3"/>
                <a:gd name="T34" fmla="*/ 3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2" name="Freeform 1164"/>
            <p:cNvSpPr>
              <a:spLocks noEditPoints="1"/>
            </p:cNvSpPr>
            <p:nvPr/>
          </p:nvSpPr>
          <p:spPr bwMode="auto">
            <a:xfrm>
              <a:off x="4835294" y="4124477"/>
              <a:ext cx="26988" cy="33338"/>
            </a:xfrm>
            <a:custGeom>
              <a:avLst/>
              <a:gdLst>
                <a:gd name="T0" fmla="*/ 1 w 4"/>
                <a:gd name="T1" fmla="*/ 2 h 5"/>
                <a:gd name="T2" fmla="*/ 1 w 4"/>
                <a:gd name="T3" fmla="*/ 0 h 5"/>
                <a:gd name="T4" fmla="*/ 2 w 4"/>
                <a:gd name="T5" fmla="*/ 0 h 5"/>
                <a:gd name="T6" fmla="*/ 3 w 4"/>
                <a:gd name="T7" fmla="*/ 0 h 5"/>
                <a:gd name="T8" fmla="*/ 3 w 4"/>
                <a:gd name="T9" fmla="*/ 1 h 5"/>
                <a:gd name="T10" fmla="*/ 3 w 4"/>
                <a:gd name="T11" fmla="*/ 1 h 5"/>
                <a:gd name="T12" fmla="*/ 3 w 4"/>
                <a:gd name="T13" fmla="*/ 1 h 5"/>
                <a:gd name="T14" fmla="*/ 3 w 4"/>
                <a:gd name="T15" fmla="*/ 1 h 5"/>
                <a:gd name="T16" fmla="*/ 3 w 4"/>
                <a:gd name="T17" fmla="*/ 2 h 5"/>
                <a:gd name="T18" fmla="*/ 3 w 4"/>
                <a:gd name="T19" fmla="*/ 2 h 5"/>
                <a:gd name="T20" fmla="*/ 3 w 4"/>
                <a:gd name="T21" fmla="*/ 2 h 5"/>
                <a:gd name="T22" fmla="*/ 2 w 4"/>
                <a:gd name="T23" fmla="*/ 2 h 5"/>
                <a:gd name="T24" fmla="*/ 1 w 4"/>
                <a:gd name="T25" fmla="*/ 2 h 5"/>
                <a:gd name="T26" fmla="*/ 3 w 4"/>
                <a:gd name="T27" fmla="*/ 0 h 5"/>
                <a:gd name="T28" fmla="*/ 0 w 4"/>
                <a:gd name="T29" fmla="*/ 0 h 5"/>
                <a:gd name="T30" fmla="*/ 0 w 4"/>
                <a:gd name="T31" fmla="*/ 5 h 5"/>
                <a:gd name="T32" fmla="*/ 1 w 4"/>
                <a:gd name="T33" fmla="*/ 5 h 5"/>
                <a:gd name="T34" fmla="*/ 1 w 4"/>
                <a:gd name="T35" fmla="*/ 3 h 5"/>
                <a:gd name="T36" fmla="*/ 2 w 4"/>
                <a:gd name="T37" fmla="*/ 3 h 5"/>
                <a:gd name="T38" fmla="*/ 4 w 4"/>
                <a:gd name="T39" fmla="*/ 3 h 5"/>
                <a:gd name="T40" fmla="*/ 4 w 4"/>
                <a:gd name="T41" fmla="*/ 1 h 5"/>
                <a:gd name="T42" fmla="*/ 4 w 4"/>
                <a:gd name="T43" fmla="*/ 1 h 5"/>
                <a:gd name="T44" fmla="*/ 4 w 4"/>
                <a:gd name="T45" fmla="*/ 0 h 5"/>
                <a:gd name="T46" fmla="*/ 4 w 4"/>
                <a:gd name="T47" fmla="*/ 0 h 5"/>
                <a:gd name="T48" fmla="*/ 3 w 4"/>
                <a:gd name="T4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3" name="Freeform 1165"/>
            <p:cNvSpPr>
              <a:spLocks/>
            </p:cNvSpPr>
            <p:nvPr/>
          </p:nvSpPr>
          <p:spPr bwMode="auto">
            <a:xfrm>
              <a:off x="4835294" y="4124477"/>
              <a:ext cx="20638" cy="0"/>
            </a:xfrm>
            <a:custGeom>
              <a:avLst/>
              <a:gdLst>
                <a:gd name="T0" fmla="*/ 2 w 3"/>
                <a:gd name="T1" fmla="*/ 0 w 3"/>
                <a:gd name="T2" fmla="*/ 0 w 3"/>
                <a:gd name="T3" fmla="*/ 3 w 3"/>
                <a:gd name="T4" fmla="*/ 3 w 3"/>
                <a:gd name="T5" fmla="*/ 3 w 3"/>
                <a:gd name="T6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4" name="Freeform 1166"/>
            <p:cNvSpPr>
              <a:spLocks/>
            </p:cNvSpPr>
            <p:nvPr/>
          </p:nvSpPr>
          <p:spPr bwMode="auto">
            <a:xfrm>
              <a:off x="4868631" y="4124477"/>
              <a:ext cx="28575" cy="333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2 w 4"/>
                <a:gd name="T5" fmla="*/ 0 h 5"/>
                <a:gd name="T6" fmla="*/ 2 w 4"/>
                <a:gd name="T7" fmla="*/ 5 h 5"/>
                <a:gd name="T8" fmla="*/ 2 w 4"/>
                <a:gd name="T9" fmla="*/ 5 h 5"/>
                <a:gd name="T10" fmla="*/ 2 w 4"/>
                <a:gd name="T11" fmla="*/ 0 h 5"/>
                <a:gd name="T12" fmla="*/ 4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5" name="Freeform 1167"/>
            <p:cNvSpPr>
              <a:spLocks/>
            </p:cNvSpPr>
            <p:nvPr/>
          </p:nvSpPr>
          <p:spPr bwMode="auto">
            <a:xfrm>
              <a:off x="4868631" y="4124477"/>
              <a:ext cx="28575" cy="0"/>
            </a:xfrm>
            <a:custGeom>
              <a:avLst/>
              <a:gdLst>
                <a:gd name="T0" fmla="*/ 4 w 4"/>
                <a:gd name="T1" fmla="*/ 0 w 4"/>
                <a:gd name="T2" fmla="*/ 0 w 4"/>
                <a:gd name="T3" fmla="*/ 4 w 4"/>
                <a:gd name="T4" fmla="*/ 4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6" name="Freeform 1168"/>
            <p:cNvSpPr>
              <a:spLocks/>
            </p:cNvSpPr>
            <p:nvPr/>
          </p:nvSpPr>
          <p:spPr bwMode="auto">
            <a:xfrm>
              <a:off x="4903556" y="4130827"/>
              <a:ext cx="6350" cy="2698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1 w 1"/>
                <a:gd name="T5" fmla="*/ 4 h 4"/>
                <a:gd name="T6" fmla="*/ 1 w 1"/>
                <a:gd name="T7" fmla="*/ 0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7" name="Freeform 1169"/>
            <p:cNvSpPr>
              <a:spLocks/>
            </p:cNvSpPr>
            <p:nvPr/>
          </p:nvSpPr>
          <p:spPr bwMode="auto">
            <a:xfrm>
              <a:off x="4903556" y="4124477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8" name="Freeform 1170"/>
            <p:cNvSpPr>
              <a:spLocks/>
            </p:cNvSpPr>
            <p:nvPr/>
          </p:nvSpPr>
          <p:spPr bwMode="auto">
            <a:xfrm>
              <a:off x="4917844" y="4130827"/>
              <a:ext cx="34925" cy="3492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2 h 5"/>
                <a:gd name="T6" fmla="*/ 0 w 5"/>
                <a:gd name="T7" fmla="*/ 3 h 5"/>
                <a:gd name="T8" fmla="*/ 1 w 5"/>
                <a:gd name="T9" fmla="*/ 4 h 5"/>
                <a:gd name="T10" fmla="*/ 2 w 5"/>
                <a:gd name="T11" fmla="*/ 4 h 5"/>
                <a:gd name="T12" fmla="*/ 3 w 5"/>
                <a:gd name="T13" fmla="*/ 5 h 5"/>
                <a:gd name="T14" fmla="*/ 4 w 5"/>
                <a:gd name="T15" fmla="*/ 4 h 5"/>
                <a:gd name="T16" fmla="*/ 5 w 5"/>
                <a:gd name="T17" fmla="*/ 4 h 5"/>
                <a:gd name="T18" fmla="*/ 5 w 5"/>
                <a:gd name="T19" fmla="*/ 3 h 5"/>
                <a:gd name="T20" fmla="*/ 5 w 5"/>
                <a:gd name="T21" fmla="*/ 3 h 5"/>
                <a:gd name="T22" fmla="*/ 4 w 5"/>
                <a:gd name="T23" fmla="*/ 3 h 5"/>
                <a:gd name="T24" fmla="*/ 4 w 5"/>
                <a:gd name="T25" fmla="*/ 4 h 5"/>
                <a:gd name="T26" fmla="*/ 3 w 5"/>
                <a:gd name="T27" fmla="*/ 4 h 5"/>
                <a:gd name="T28" fmla="*/ 2 w 5"/>
                <a:gd name="T29" fmla="*/ 4 h 5"/>
                <a:gd name="T30" fmla="*/ 2 w 5"/>
                <a:gd name="T31" fmla="*/ 3 h 5"/>
                <a:gd name="T32" fmla="*/ 1 w 5"/>
                <a:gd name="T33" fmla="*/ 3 h 5"/>
                <a:gd name="T34" fmla="*/ 1 w 5"/>
                <a:gd name="T35" fmla="*/ 2 h 5"/>
                <a:gd name="T36" fmla="*/ 1 w 5"/>
                <a:gd name="T37" fmla="*/ 1 h 5"/>
                <a:gd name="T38" fmla="*/ 0 w 5"/>
                <a:gd name="T3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9" name="Freeform 1171"/>
            <p:cNvSpPr>
              <a:spLocks/>
            </p:cNvSpPr>
            <p:nvPr/>
          </p:nvSpPr>
          <p:spPr bwMode="auto">
            <a:xfrm>
              <a:off x="4917844" y="4124477"/>
              <a:ext cx="41275" cy="26988"/>
            </a:xfrm>
            <a:custGeom>
              <a:avLst/>
              <a:gdLst>
                <a:gd name="T0" fmla="*/ 3 w 6"/>
                <a:gd name="T1" fmla="*/ 0 h 4"/>
                <a:gd name="T2" fmla="*/ 2 w 6"/>
                <a:gd name="T3" fmla="*/ 0 h 4"/>
                <a:gd name="T4" fmla="*/ 1 w 6"/>
                <a:gd name="T5" fmla="*/ 0 h 4"/>
                <a:gd name="T6" fmla="*/ 0 w 6"/>
                <a:gd name="T7" fmla="*/ 1 h 4"/>
                <a:gd name="T8" fmla="*/ 1 w 6"/>
                <a:gd name="T9" fmla="*/ 2 h 4"/>
                <a:gd name="T10" fmla="*/ 1 w 6"/>
                <a:gd name="T11" fmla="*/ 2 h 4"/>
                <a:gd name="T12" fmla="*/ 2 w 6"/>
                <a:gd name="T13" fmla="*/ 1 h 4"/>
                <a:gd name="T14" fmla="*/ 2 w 6"/>
                <a:gd name="T15" fmla="*/ 0 h 4"/>
                <a:gd name="T16" fmla="*/ 3 w 6"/>
                <a:gd name="T17" fmla="*/ 0 h 4"/>
                <a:gd name="T18" fmla="*/ 4 w 6"/>
                <a:gd name="T19" fmla="*/ 0 h 4"/>
                <a:gd name="T20" fmla="*/ 4 w 6"/>
                <a:gd name="T21" fmla="*/ 1 h 4"/>
                <a:gd name="T22" fmla="*/ 5 w 6"/>
                <a:gd name="T23" fmla="*/ 2 h 4"/>
                <a:gd name="T24" fmla="*/ 5 w 6"/>
                <a:gd name="T25" fmla="*/ 3 h 4"/>
                <a:gd name="T26" fmla="*/ 5 w 6"/>
                <a:gd name="T27" fmla="*/ 4 h 4"/>
                <a:gd name="T28" fmla="*/ 5 w 6"/>
                <a:gd name="T29" fmla="*/ 4 h 4"/>
                <a:gd name="T30" fmla="*/ 5 w 6"/>
                <a:gd name="T31" fmla="*/ 4 h 4"/>
                <a:gd name="T32" fmla="*/ 6 w 6"/>
                <a:gd name="T33" fmla="*/ 4 h 4"/>
                <a:gd name="T34" fmla="*/ 6 w 6"/>
                <a:gd name="T35" fmla="*/ 3 h 4"/>
                <a:gd name="T36" fmla="*/ 6 w 6"/>
                <a:gd name="T37" fmla="*/ 1 h 4"/>
                <a:gd name="T38" fmla="*/ 5 w 6"/>
                <a:gd name="T39" fmla="*/ 0 h 4"/>
                <a:gd name="T40" fmla="*/ 4 w 6"/>
                <a:gd name="T41" fmla="*/ 0 h 4"/>
                <a:gd name="T42" fmla="*/ 3 w 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0" name="Freeform 1172"/>
            <p:cNvSpPr>
              <a:spLocks/>
            </p:cNvSpPr>
            <p:nvPr/>
          </p:nvSpPr>
          <p:spPr bwMode="auto">
            <a:xfrm>
              <a:off x="4965469" y="415781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1" name="Freeform 1173"/>
            <p:cNvSpPr>
              <a:spLocks/>
            </p:cNvSpPr>
            <p:nvPr/>
          </p:nvSpPr>
          <p:spPr bwMode="auto">
            <a:xfrm>
              <a:off x="4965469" y="4124477"/>
              <a:ext cx="28575" cy="333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4 w 4"/>
                <a:gd name="T5" fmla="*/ 4 h 5"/>
                <a:gd name="T6" fmla="*/ 1 w 4"/>
                <a:gd name="T7" fmla="*/ 0 h 5"/>
                <a:gd name="T8" fmla="*/ 0 w 4"/>
                <a:gd name="T9" fmla="*/ 0 h 5"/>
                <a:gd name="T10" fmla="*/ 0 w 4"/>
                <a:gd name="T11" fmla="*/ 5 h 5"/>
                <a:gd name="T12" fmla="*/ 0 w 4"/>
                <a:gd name="T13" fmla="*/ 5 h 5"/>
                <a:gd name="T14" fmla="*/ 0 w 4"/>
                <a:gd name="T15" fmla="*/ 5 h 5"/>
                <a:gd name="T16" fmla="*/ 0 w 4"/>
                <a:gd name="T17" fmla="*/ 1 h 5"/>
                <a:gd name="T18" fmla="*/ 4 w 4"/>
                <a:gd name="T19" fmla="*/ 5 h 5"/>
                <a:gd name="T20" fmla="*/ 4 w 4"/>
                <a:gd name="T21" fmla="*/ 5 h 5"/>
                <a:gd name="T22" fmla="*/ 4 w 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2" name="Freeform 1174"/>
            <p:cNvSpPr>
              <a:spLocks noEditPoints="1"/>
            </p:cNvSpPr>
            <p:nvPr/>
          </p:nvSpPr>
          <p:spPr bwMode="auto">
            <a:xfrm>
              <a:off x="3992331" y="5118252"/>
              <a:ext cx="88900" cy="125413"/>
            </a:xfrm>
            <a:custGeom>
              <a:avLst/>
              <a:gdLst>
                <a:gd name="T0" fmla="*/ 6 w 13"/>
                <a:gd name="T1" fmla="*/ 0 h 18"/>
                <a:gd name="T2" fmla="*/ 11 w 13"/>
                <a:gd name="T3" fmla="*/ 2 h 18"/>
                <a:gd name="T4" fmla="*/ 13 w 13"/>
                <a:gd name="T5" fmla="*/ 9 h 18"/>
                <a:gd name="T6" fmla="*/ 11 w 13"/>
                <a:gd name="T7" fmla="*/ 16 h 18"/>
                <a:gd name="T8" fmla="*/ 6 w 13"/>
                <a:gd name="T9" fmla="*/ 18 h 18"/>
                <a:gd name="T10" fmla="*/ 1 w 13"/>
                <a:gd name="T11" fmla="*/ 16 h 18"/>
                <a:gd name="T12" fmla="*/ 0 w 13"/>
                <a:gd name="T13" fmla="*/ 9 h 18"/>
                <a:gd name="T14" fmla="*/ 1 w 13"/>
                <a:gd name="T15" fmla="*/ 2 h 18"/>
                <a:gd name="T16" fmla="*/ 6 w 13"/>
                <a:gd name="T17" fmla="*/ 0 h 18"/>
                <a:gd name="T18" fmla="*/ 6 w 13"/>
                <a:gd name="T19" fmla="*/ 16 h 18"/>
                <a:gd name="T20" fmla="*/ 7 w 13"/>
                <a:gd name="T21" fmla="*/ 15 h 18"/>
                <a:gd name="T22" fmla="*/ 8 w 13"/>
                <a:gd name="T23" fmla="*/ 14 h 18"/>
                <a:gd name="T24" fmla="*/ 9 w 13"/>
                <a:gd name="T25" fmla="*/ 12 h 18"/>
                <a:gd name="T26" fmla="*/ 9 w 13"/>
                <a:gd name="T27" fmla="*/ 9 h 18"/>
                <a:gd name="T28" fmla="*/ 9 w 13"/>
                <a:gd name="T29" fmla="*/ 6 h 18"/>
                <a:gd name="T30" fmla="*/ 8 w 13"/>
                <a:gd name="T31" fmla="*/ 4 h 18"/>
                <a:gd name="T32" fmla="*/ 7 w 13"/>
                <a:gd name="T33" fmla="*/ 3 h 18"/>
                <a:gd name="T34" fmla="*/ 6 w 13"/>
                <a:gd name="T35" fmla="*/ 3 h 18"/>
                <a:gd name="T36" fmla="*/ 5 w 13"/>
                <a:gd name="T37" fmla="*/ 3 h 18"/>
                <a:gd name="T38" fmla="*/ 4 w 13"/>
                <a:gd name="T39" fmla="*/ 4 h 18"/>
                <a:gd name="T40" fmla="*/ 4 w 13"/>
                <a:gd name="T41" fmla="*/ 6 h 18"/>
                <a:gd name="T42" fmla="*/ 3 w 13"/>
                <a:gd name="T43" fmla="*/ 9 h 18"/>
                <a:gd name="T44" fmla="*/ 4 w 13"/>
                <a:gd name="T45" fmla="*/ 12 h 18"/>
                <a:gd name="T46" fmla="*/ 4 w 13"/>
                <a:gd name="T47" fmla="*/ 14 h 18"/>
                <a:gd name="T48" fmla="*/ 5 w 13"/>
                <a:gd name="T49" fmla="*/ 15 h 18"/>
                <a:gd name="T50" fmla="*/ 6 w 13"/>
                <a:gd name="T51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8">
                  <a:moveTo>
                    <a:pt x="6" y="0"/>
                  </a:moveTo>
                  <a:cubicBezTo>
                    <a:pt x="8" y="0"/>
                    <a:pt x="10" y="1"/>
                    <a:pt x="11" y="2"/>
                  </a:cubicBezTo>
                  <a:cubicBezTo>
                    <a:pt x="12" y="4"/>
                    <a:pt x="13" y="6"/>
                    <a:pt x="13" y="9"/>
                  </a:cubicBezTo>
                  <a:cubicBezTo>
                    <a:pt x="13" y="12"/>
                    <a:pt x="12" y="15"/>
                    <a:pt x="11" y="16"/>
                  </a:cubicBezTo>
                  <a:cubicBezTo>
                    <a:pt x="10" y="18"/>
                    <a:pt x="8" y="18"/>
                    <a:pt x="6" y="18"/>
                  </a:cubicBezTo>
                  <a:cubicBezTo>
                    <a:pt x="4" y="18"/>
                    <a:pt x="2" y="18"/>
                    <a:pt x="1" y="16"/>
                  </a:cubicBezTo>
                  <a:cubicBezTo>
                    <a:pt x="0" y="15"/>
                    <a:pt x="0" y="12"/>
                    <a:pt x="0" y="9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lose/>
                  <a:moveTo>
                    <a:pt x="6" y="16"/>
                  </a:moveTo>
                  <a:cubicBezTo>
                    <a:pt x="7" y="16"/>
                    <a:pt x="7" y="15"/>
                    <a:pt x="7" y="15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9" y="13"/>
                    <a:pt x="9" y="12"/>
                  </a:cubicBezTo>
                  <a:cubicBezTo>
                    <a:pt x="9" y="11"/>
                    <a:pt x="9" y="10"/>
                    <a:pt x="9" y="9"/>
                  </a:cubicBezTo>
                  <a:cubicBezTo>
                    <a:pt x="9" y="8"/>
                    <a:pt x="9" y="7"/>
                    <a:pt x="9" y="6"/>
                  </a:cubicBezTo>
                  <a:cubicBezTo>
                    <a:pt x="9" y="6"/>
                    <a:pt x="8" y="5"/>
                    <a:pt x="8" y="4"/>
                  </a:cubicBezTo>
                  <a:cubicBezTo>
                    <a:pt x="8" y="4"/>
                    <a:pt x="8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3" y="10"/>
                    <a:pt x="3" y="11"/>
                    <a:pt x="4" y="12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3" name="Freeform 1175"/>
            <p:cNvSpPr>
              <a:spLocks noEditPoints="1"/>
            </p:cNvSpPr>
            <p:nvPr/>
          </p:nvSpPr>
          <p:spPr bwMode="auto">
            <a:xfrm>
              <a:off x="4095519" y="5118252"/>
              <a:ext cx="90488" cy="125413"/>
            </a:xfrm>
            <a:custGeom>
              <a:avLst/>
              <a:gdLst>
                <a:gd name="T0" fmla="*/ 3 w 13"/>
                <a:gd name="T1" fmla="*/ 8 h 18"/>
                <a:gd name="T2" fmla="*/ 5 w 13"/>
                <a:gd name="T3" fmla="*/ 7 h 18"/>
                <a:gd name="T4" fmla="*/ 7 w 13"/>
                <a:gd name="T5" fmla="*/ 6 h 18"/>
                <a:gd name="T6" fmla="*/ 10 w 13"/>
                <a:gd name="T7" fmla="*/ 7 h 18"/>
                <a:gd name="T8" fmla="*/ 11 w 13"/>
                <a:gd name="T9" fmla="*/ 8 h 18"/>
                <a:gd name="T10" fmla="*/ 12 w 13"/>
                <a:gd name="T11" fmla="*/ 10 h 18"/>
                <a:gd name="T12" fmla="*/ 13 w 13"/>
                <a:gd name="T13" fmla="*/ 12 h 18"/>
                <a:gd name="T14" fmla="*/ 12 w 13"/>
                <a:gd name="T15" fmla="*/ 15 h 18"/>
                <a:gd name="T16" fmla="*/ 11 w 13"/>
                <a:gd name="T17" fmla="*/ 17 h 18"/>
                <a:gd name="T18" fmla="*/ 9 w 13"/>
                <a:gd name="T19" fmla="*/ 18 h 18"/>
                <a:gd name="T20" fmla="*/ 6 w 13"/>
                <a:gd name="T21" fmla="*/ 18 h 18"/>
                <a:gd name="T22" fmla="*/ 3 w 13"/>
                <a:gd name="T23" fmla="*/ 18 h 18"/>
                <a:gd name="T24" fmla="*/ 1 w 13"/>
                <a:gd name="T25" fmla="*/ 16 h 18"/>
                <a:gd name="T26" fmla="*/ 0 w 13"/>
                <a:gd name="T27" fmla="*/ 13 h 18"/>
                <a:gd name="T28" fmla="*/ 0 w 13"/>
                <a:gd name="T29" fmla="*/ 10 h 18"/>
                <a:gd name="T30" fmla="*/ 1 w 13"/>
                <a:gd name="T31" fmla="*/ 2 h 18"/>
                <a:gd name="T32" fmla="*/ 6 w 13"/>
                <a:gd name="T33" fmla="*/ 0 h 18"/>
                <a:gd name="T34" fmla="*/ 10 w 13"/>
                <a:gd name="T35" fmla="*/ 1 h 18"/>
                <a:gd name="T36" fmla="*/ 12 w 13"/>
                <a:gd name="T37" fmla="*/ 5 h 18"/>
                <a:gd name="T38" fmla="*/ 8 w 13"/>
                <a:gd name="T39" fmla="*/ 5 h 18"/>
                <a:gd name="T40" fmla="*/ 8 w 13"/>
                <a:gd name="T41" fmla="*/ 3 h 18"/>
                <a:gd name="T42" fmla="*/ 6 w 13"/>
                <a:gd name="T43" fmla="*/ 3 h 18"/>
                <a:gd name="T44" fmla="*/ 4 w 13"/>
                <a:gd name="T45" fmla="*/ 4 h 18"/>
                <a:gd name="T46" fmla="*/ 3 w 13"/>
                <a:gd name="T47" fmla="*/ 8 h 18"/>
                <a:gd name="T48" fmla="*/ 3 w 13"/>
                <a:gd name="T49" fmla="*/ 11 h 18"/>
                <a:gd name="T50" fmla="*/ 6 w 13"/>
                <a:gd name="T51" fmla="*/ 16 h 18"/>
                <a:gd name="T52" fmla="*/ 7 w 13"/>
                <a:gd name="T53" fmla="*/ 15 h 18"/>
                <a:gd name="T54" fmla="*/ 8 w 13"/>
                <a:gd name="T55" fmla="*/ 15 h 18"/>
                <a:gd name="T56" fmla="*/ 9 w 13"/>
                <a:gd name="T57" fmla="*/ 14 h 18"/>
                <a:gd name="T58" fmla="*/ 9 w 13"/>
                <a:gd name="T59" fmla="*/ 12 h 18"/>
                <a:gd name="T60" fmla="*/ 9 w 13"/>
                <a:gd name="T61" fmla="*/ 11 h 18"/>
                <a:gd name="T62" fmla="*/ 8 w 13"/>
                <a:gd name="T63" fmla="*/ 10 h 18"/>
                <a:gd name="T64" fmla="*/ 7 w 13"/>
                <a:gd name="T65" fmla="*/ 10 h 18"/>
                <a:gd name="T66" fmla="*/ 6 w 13"/>
                <a:gd name="T67" fmla="*/ 9 h 18"/>
                <a:gd name="T68" fmla="*/ 5 w 13"/>
                <a:gd name="T69" fmla="*/ 10 h 18"/>
                <a:gd name="T70" fmla="*/ 3 w 13"/>
                <a:gd name="T71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" h="18">
                  <a:moveTo>
                    <a:pt x="3" y="8"/>
                  </a:move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7" y="6"/>
                    <a:pt x="7" y="6"/>
                  </a:cubicBezTo>
                  <a:cubicBezTo>
                    <a:pt x="8" y="6"/>
                    <a:pt x="9" y="7"/>
                    <a:pt x="10" y="7"/>
                  </a:cubicBezTo>
                  <a:cubicBezTo>
                    <a:pt x="10" y="7"/>
                    <a:pt x="11" y="8"/>
                    <a:pt x="11" y="8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3"/>
                    <a:pt x="13" y="14"/>
                    <a:pt x="12" y="15"/>
                  </a:cubicBezTo>
                  <a:cubicBezTo>
                    <a:pt x="12" y="15"/>
                    <a:pt x="12" y="16"/>
                    <a:pt x="11" y="17"/>
                  </a:cubicBezTo>
                  <a:cubicBezTo>
                    <a:pt x="11" y="17"/>
                    <a:pt x="10" y="18"/>
                    <a:pt x="9" y="18"/>
                  </a:cubicBezTo>
                  <a:cubicBezTo>
                    <a:pt x="8" y="18"/>
                    <a:pt x="7" y="18"/>
                    <a:pt x="6" y="18"/>
                  </a:cubicBezTo>
                  <a:cubicBezTo>
                    <a:pt x="5" y="18"/>
                    <a:pt x="4" y="18"/>
                    <a:pt x="3" y="18"/>
                  </a:cubicBezTo>
                  <a:cubicBezTo>
                    <a:pt x="3" y="17"/>
                    <a:pt x="2" y="17"/>
                    <a:pt x="1" y="16"/>
                  </a:cubicBezTo>
                  <a:cubicBezTo>
                    <a:pt x="1" y="15"/>
                    <a:pt x="0" y="15"/>
                    <a:pt x="0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5"/>
                    <a:pt x="4" y="6"/>
                    <a:pt x="3" y="8"/>
                  </a:cubicBezTo>
                  <a:close/>
                  <a:moveTo>
                    <a:pt x="3" y="11"/>
                  </a:moveTo>
                  <a:cubicBezTo>
                    <a:pt x="3" y="14"/>
                    <a:pt x="4" y="16"/>
                    <a:pt x="6" y="16"/>
                  </a:cubicBezTo>
                  <a:cubicBezTo>
                    <a:pt x="7" y="16"/>
                    <a:pt x="7" y="16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8" y="10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5" y="9"/>
                    <a:pt x="5" y="10"/>
                  </a:cubicBezTo>
                  <a:cubicBezTo>
                    <a:pt x="4" y="10"/>
                    <a:pt x="4" y="10"/>
                    <a:pt x="3" y="11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4" name="Freeform 1176"/>
            <p:cNvSpPr>
              <a:spLocks/>
            </p:cNvSpPr>
            <p:nvPr/>
          </p:nvSpPr>
          <p:spPr bwMode="auto">
            <a:xfrm>
              <a:off x="4233631" y="5118252"/>
              <a:ext cx="55563" cy="61913"/>
            </a:xfrm>
            <a:custGeom>
              <a:avLst/>
              <a:gdLst>
                <a:gd name="T0" fmla="*/ 35 w 35"/>
                <a:gd name="T1" fmla="*/ 0 h 39"/>
                <a:gd name="T2" fmla="*/ 30 w 35"/>
                <a:gd name="T3" fmla="*/ 0 h 39"/>
                <a:gd name="T4" fmla="*/ 17 w 35"/>
                <a:gd name="T5" fmla="*/ 35 h 39"/>
                <a:gd name="T6" fmla="*/ 4 w 35"/>
                <a:gd name="T7" fmla="*/ 0 h 39"/>
                <a:gd name="T8" fmla="*/ 0 w 35"/>
                <a:gd name="T9" fmla="*/ 0 h 39"/>
                <a:gd name="T10" fmla="*/ 13 w 35"/>
                <a:gd name="T11" fmla="*/ 39 h 39"/>
                <a:gd name="T12" fmla="*/ 22 w 35"/>
                <a:gd name="T13" fmla="*/ 39 h 39"/>
                <a:gd name="T14" fmla="*/ 35 w 35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5" y="0"/>
                  </a:moveTo>
                  <a:lnTo>
                    <a:pt x="30" y="0"/>
                  </a:lnTo>
                  <a:lnTo>
                    <a:pt x="17" y="35"/>
                  </a:lnTo>
                  <a:lnTo>
                    <a:pt x="4" y="0"/>
                  </a:lnTo>
                  <a:lnTo>
                    <a:pt x="0" y="0"/>
                  </a:lnTo>
                  <a:lnTo>
                    <a:pt x="13" y="39"/>
                  </a:lnTo>
                  <a:lnTo>
                    <a:pt x="22" y="39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5" name="Freeform 1177"/>
            <p:cNvSpPr>
              <a:spLocks/>
            </p:cNvSpPr>
            <p:nvPr/>
          </p:nvSpPr>
          <p:spPr bwMode="auto">
            <a:xfrm>
              <a:off x="4233631" y="5118252"/>
              <a:ext cx="55563" cy="61913"/>
            </a:xfrm>
            <a:custGeom>
              <a:avLst/>
              <a:gdLst>
                <a:gd name="T0" fmla="*/ 35 w 35"/>
                <a:gd name="T1" fmla="*/ 0 h 39"/>
                <a:gd name="T2" fmla="*/ 30 w 35"/>
                <a:gd name="T3" fmla="*/ 0 h 39"/>
                <a:gd name="T4" fmla="*/ 17 w 35"/>
                <a:gd name="T5" fmla="*/ 35 h 39"/>
                <a:gd name="T6" fmla="*/ 4 w 35"/>
                <a:gd name="T7" fmla="*/ 0 h 39"/>
                <a:gd name="T8" fmla="*/ 0 w 35"/>
                <a:gd name="T9" fmla="*/ 0 h 39"/>
                <a:gd name="T10" fmla="*/ 13 w 35"/>
                <a:gd name="T11" fmla="*/ 39 h 39"/>
                <a:gd name="T12" fmla="*/ 22 w 35"/>
                <a:gd name="T13" fmla="*/ 39 h 39"/>
                <a:gd name="T14" fmla="*/ 35 w 35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35" y="0"/>
                  </a:moveTo>
                  <a:lnTo>
                    <a:pt x="30" y="0"/>
                  </a:lnTo>
                  <a:lnTo>
                    <a:pt x="17" y="35"/>
                  </a:lnTo>
                  <a:lnTo>
                    <a:pt x="4" y="0"/>
                  </a:lnTo>
                  <a:lnTo>
                    <a:pt x="0" y="0"/>
                  </a:lnTo>
                  <a:lnTo>
                    <a:pt x="13" y="39"/>
                  </a:lnTo>
                  <a:lnTo>
                    <a:pt x="22" y="39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6" name="Freeform 1178"/>
            <p:cNvSpPr>
              <a:spLocks noEditPoints="1"/>
            </p:cNvSpPr>
            <p:nvPr/>
          </p:nvSpPr>
          <p:spPr bwMode="auto">
            <a:xfrm>
              <a:off x="4289194" y="5118252"/>
              <a:ext cx="61913" cy="61913"/>
            </a:xfrm>
            <a:custGeom>
              <a:avLst/>
              <a:gdLst>
                <a:gd name="T0" fmla="*/ 13 w 39"/>
                <a:gd name="T1" fmla="*/ 26 h 39"/>
                <a:gd name="T2" fmla="*/ 17 w 39"/>
                <a:gd name="T3" fmla="*/ 5 h 39"/>
                <a:gd name="T4" fmla="*/ 26 w 39"/>
                <a:gd name="T5" fmla="*/ 26 h 39"/>
                <a:gd name="T6" fmla="*/ 13 w 39"/>
                <a:gd name="T7" fmla="*/ 26 h 39"/>
                <a:gd name="T8" fmla="*/ 22 w 39"/>
                <a:gd name="T9" fmla="*/ 0 h 39"/>
                <a:gd name="T10" fmla="*/ 17 w 39"/>
                <a:gd name="T11" fmla="*/ 0 h 39"/>
                <a:gd name="T12" fmla="*/ 0 w 39"/>
                <a:gd name="T13" fmla="*/ 39 h 39"/>
                <a:gd name="T14" fmla="*/ 4 w 39"/>
                <a:gd name="T15" fmla="*/ 39 h 39"/>
                <a:gd name="T16" fmla="*/ 8 w 39"/>
                <a:gd name="T17" fmla="*/ 26 h 39"/>
                <a:gd name="T18" fmla="*/ 26 w 39"/>
                <a:gd name="T19" fmla="*/ 26 h 39"/>
                <a:gd name="T20" fmla="*/ 30 w 39"/>
                <a:gd name="T21" fmla="*/ 39 h 39"/>
                <a:gd name="T22" fmla="*/ 39 w 39"/>
                <a:gd name="T23" fmla="*/ 39 h 39"/>
                <a:gd name="T24" fmla="*/ 22 w 39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13" y="26"/>
                  </a:moveTo>
                  <a:lnTo>
                    <a:pt x="17" y="5"/>
                  </a:lnTo>
                  <a:lnTo>
                    <a:pt x="26" y="26"/>
                  </a:lnTo>
                  <a:lnTo>
                    <a:pt x="13" y="26"/>
                  </a:lnTo>
                  <a:close/>
                  <a:moveTo>
                    <a:pt x="22" y="0"/>
                  </a:moveTo>
                  <a:lnTo>
                    <a:pt x="17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30" y="39"/>
                  </a:lnTo>
                  <a:lnTo>
                    <a:pt x="39" y="3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7" name="Freeform 1179"/>
            <p:cNvSpPr>
              <a:spLocks noEditPoints="1"/>
            </p:cNvSpPr>
            <p:nvPr/>
          </p:nvSpPr>
          <p:spPr bwMode="auto">
            <a:xfrm>
              <a:off x="4289194" y="5118252"/>
              <a:ext cx="61913" cy="61913"/>
            </a:xfrm>
            <a:custGeom>
              <a:avLst/>
              <a:gdLst>
                <a:gd name="T0" fmla="*/ 13 w 39"/>
                <a:gd name="T1" fmla="*/ 26 h 39"/>
                <a:gd name="T2" fmla="*/ 17 w 39"/>
                <a:gd name="T3" fmla="*/ 5 h 39"/>
                <a:gd name="T4" fmla="*/ 26 w 39"/>
                <a:gd name="T5" fmla="*/ 26 h 39"/>
                <a:gd name="T6" fmla="*/ 13 w 39"/>
                <a:gd name="T7" fmla="*/ 26 h 39"/>
                <a:gd name="T8" fmla="*/ 22 w 39"/>
                <a:gd name="T9" fmla="*/ 0 h 39"/>
                <a:gd name="T10" fmla="*/ 17 w 39"/>
                <a:gd name="T11" fmla="*/ 0 h 39"/>
                <a:gd name="T12" fmla="*/ 0 w 39"/>
                <a:gd name="T13" fmla="*/ 39 h 39"/>
                <a:gd name="T14" fmla="*/ 4 w 39"/>
                <a:gd name="T15" fmla="*/ 39 h 39"/>
                <a:gd name="T16" fmla="*/ 8 w 39"/>
                <a:gd name="T17" fmla="*/ 26 h 39"/>
                <a:gd name="T18" fmla="*/ 26 w 39"/>
                <a:gd name="T19" fmla="*/ 26 h 39"/>
                <a:gd name="T20" fmla="*/ 30 w 39"/>
                <a:gd name="T21" fmla="*/ 39 h 39"/>
                <a:gd name="T22" fmla="*/ 39 w 39"/>
                <a:gd name="T23" fmla="*/ 39 h 39"/>
                <a:gd name="T24" fmla="*/ 22 w 39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13" y="26"/>
                  </a:moveTo>
                  <a:lnTo>
                    <a:pt x="17" y="5"/>
                  </a:lnTo>
                  <a:lnTo>
                    <a:pt x="26" y="26"/>
                  </a:lnTo>
                  <a:lnTo>
                    <a:pt x="13" y="26"/>
                  </a:lnTo>
                  <a:moveTo>
                    <a:pt x="22" y="0"/>
                  </a:moveTo>
                  <a:lnTo>
                    <a:pt x="17" y="0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30" y="39"/>
                  </a:lnTo>
                  <a:lnTo>
                    <a:pt x="39" y="3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8" name="Freeform 1180"/>
            <p:cNvSpPr>
              <a:spLocks noEditPoints="1"/>
            </p:cNvSpPr>
            <p:nvPr/>
          </p:nvSpPr>
          <p:spPr bwMode="auto">
            <a:xfrm>
              <a:off x="4357456" y="5118252"/>
              <a:ext cx="49213" cy="61913"/>
            </a:xfrm>
            <a:custGeom>
              <a:avLst/>
              <a:gdLst>
                <a:gd name="T0" fmla="*/ 1 w 7"/>
                <a:gd name="T1" fmla="*/ 4 h 9"/>
                <a:gd name="T2" fmla="*/ 1 w 7"/>
                <a:gd name="T3" fmla="*/ 1 h 9"/>
                <a:gd name="T4" fmla="*/ 4 w 7"/>
                <a:gd name="T5" fmla="*/ 1 h 9"/>
                <a:gd name="T6" fmla="*/ 6 w 7"/>
                <a:gd name="T7" fmla="*/ 3 h 9"/>
                <a:gd name="T8" fmla="*/ 5 w 7"/>
                <a:gd name="T9" fmla="*/ 3 h 9"/>
                <a:gd name="T10" fmla="*/ 5 w 7"/>
                <a:gd name="T11" fmla="*/ 4 h 9"/>
                <a:gd name="T12" fmla="*/ 4 w 7"/>
                <a:gd name="T13" fmla="*/ 4 h 9"/>
                <a:gd name="T14" fmla="*/ 3 w 7"/>
                <a:gd name="T15" fmla="*/ 4 h 9"/>
                <a:gd name="T16" fmla="*/ 1 w 7"/>
                <a:gd name="T17" fmla="*/ 4 h 9"/>
                <a:gd name="T18" fmla="*/ 4 w 7"/>
                <a:gd name="T19" fmla="*/ 0 h 9"/>
                <a:gd name="T20" fmla="*/ 0 w 7"/>
                <a:gd name="T21" fmla="*/ 0 h 9"/>
                <a:gd name="T22" fmla="*/ 0 w 7"/>
                <a:gd name="T23" fmla="*/ 9 h 9"/>
                <a:gd name="T24" fmla="*/ 1 w 7"/>
                <a:gd name="T25" fmla="*/ 9 h 9"/>
                <a:gd name="T26" fmla="*/ 1 w 7"/>
                <a:gd name="T27" fmla="*/ 5 h 9"/>
                <a:gd name="T28" fmla="*/ 3 w 7"/>
                <a:gd name="T29" fmla="*/ 5 h 9"/>
                <a:gd name="T30" fmla="*/ 4 w 7"/>
                <a:gd name="T31" fmla="*/ 5 h 9"/>
                <a:gd name="T32" fmla="*/ 4 w 7"/>
                <a:gd name="T33" fmla="*/ 6 h 9"/>
                <a:gd name="T34" fmla="*/ 5 w 7"/>
                <a:gd name="T35" fmla="*/ 6 h 9"/>
                <a:gd name="T36" fmla="*/ 5 w 7"/>
                <a:gd name="T37" fmla="*/ 7 h 9"/>
                <a:gd name="T38" fmla="*/ 6 w 7"/>
                <a:gd name="T39" fmla="*/ 9 h 9"/>
                <a:gd name="T40" fmla="*/ 7 w 7"/>
                <a:gd name="T41" fmla="*/ 9 h 9"/>
                <a:gd name="T42" fmla="*/ 6 w 7"/>
                <a:gd name="T43" fmla="*/ 7 h 9"/>
                <a:gd name="T44" fmla="*/ 5 w 7"/>
                <a:gd name="T45" fmla="*/ 5 h 9"/>
                <a:gd name="T46" fmla="*/ 6 w 7"/>
                <a:gd name="T47" fmla="*/ 5 h 9"/>
                <a:gd name="T48" fmla="*/ 6 w 7"/>
                <a:gd name="T49" fmla="*/ 4 h 9"/>
                <a:gd name="T50" fmla="*/ 7 w 7"/>
                <a:gd name="T51" fmla="*/ 4 h 9"/>
                <a:gd name="T52" fmla="*/ 7 w 7"/>
                <a:gd name="T53" fmla="*/ 3 h 9"/>
                <a:gd name="T54" fmla="*/ 7 w 7"/>
                <a:gd name="T55" fmla="*/ 2 h 9"/>
                <a:gd name="T56" fmla="*/ 6 w 7"/>
                <a:gd name="T57" fmla="*/ 1 h 9"/>
                <a:gd name="T58" fmla="*/ 6 w 7"/>
                <a:gd name="T59" fmla="*/ 1 h 9"/>
                <a:gd name="T60" fmla="*/ 5 w 7"/>
                <a:gd name="T61" fmla="*/ 0 h 9"/>
                <a:gd name="T62" fmla="*/ 5 w 7"/>
                <a:gd name="T63" fmla="*/ 0 h 9"/>
                <a:gd name="T64" fmla="*/ 4 w 7"/>
                <a:gd name="T6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9">
                  <a:moveTo>
                    <a:pt x="1" y="4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6" y="2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6"/>
                    <a:pt x="5" y="5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9" name="Rectangle 1181"/>
            <p:cNvSpPr>
              <a:spLocks noChangeArrowheads="1"/>
            </p:cNvSpPr>
            <p:nvPr/>
          </p:nvSpPr>
          <p:spPr bwMode="auto">
            <a:xfrm>
              <a:off x="4419369" y="5118252"/>
              <a:ext cx="7938" cy="61913"/>
            </a:xfrm>
            <a:prstGeom prst="rect">
              <a:avLst/>
            </a:pr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0" name="Rectangle 1182"/>
            <p:cNvSpPr>
              <a:spLocks noChangeArrowheads="1"/>
            </p:cNvSpPr>
            <p:nvPr/>
          </p:nvSpPr>
          <p:spPr bwMode="auto">
            <a:xfrm>
              <a:off x="4419369" y="5118252"/>
              <a:ext cx="7938" cy="6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1" name="Freeform 1183"/>
            <p:cNvSpPr>
              <a:spLocks noEditPoints="1"/>
            </p:cNvSpPr>
            <p:nvPr/>
          </p:nvSpPr>
          <p:spPr bwMode="auto">
            <a:xfrm>
              <a:off x="4433656" y="5118252"/>
              <a:ext cx="61913" cy="61913"/>
            </a:xfrm>
            <a:custGeom>
              <a:avLst/>
              <a:gdLst>
                <a:gd name="T0" fmla="*/ 13 w 39"/>
                <a:gd name="T1" fmla="*/ 26 h 39"/>
                <a:gd name="T2" fmla="*/ 18 w 39"/>
                <a:gd name="T3" fmla="*/ 5 h 39"/>
                <a:gd name="T4" fmla="*/ 26 w 39"/>
                <a:gd name="T5" fmla="*/ 26 h 39"/>
                <a:gd name="T6" fmla="*/ 13 w 39"/>
                <a:gd name="T7" fmla="*/ 26 h 39"/>
                <a:gd name="T8" fmla="*/ 22 w 39"/>
                <a:gd name="T9" fmla="*/ 0 h 39"/>
                <a:gd name="T10" fmla="*/ 18 w 39"/>
                <a:gd name="T11" fmla="*/ 0 h 39"/>
                <a:gd name="T12" fmla="*/ 0 w 39"/>
                <a:gd name="T13" fmla="*/ 39 h 39"/>
                <a:gd name="T14" fmla="*/ 5 w 39"/>
                <a:gd name="T15" fmla="*/ 39 h 39"/>
                <a:gd name="T16" fmla="*/ 9 w 39"/>
                <a:gd name="T17" fmla="*/ 26 h 39"/>
                <a:gd name="T18" fmla="*/ 26 w 39"/>
                <a:gd name="T19" fmla="*/ 26 h 39"/>
                <a:gd name="T20" fmla="*/ 31 w 39"/>
                <a:gd name="T21" fmla="*/ 39 h 39"/>
                <a:gd name="T22" fmla="*/ 39 w 39"/>
                <a:gd name="T23" fmla="*/ 39 h 39"/>
                <a:gd name="T24" fmla="*/ 22 w 39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13" y="26"/>
                  </a:moveTo>
                  <a:lnTo>
                    <a:pt x="18" y="5"/>
                  </a:lnTo>
                  <a:lnTo>
                    <a:pt x="26" y="26"/>
                  </a:lnTo>
                  <a:lnTo>
                    <a:pt x="13" y="26"/>
                  </a:lnTo>
                  <a:close/>
                  <a:moveTo>
                    <a:pt x="22" y="0"/>
                  </a:moveTo>
                  <a:lnTo>
                    <a:pt x="18" y="0"/>
                  </a:lnTo>
                  <a:lnTo>
                    <a:pt x="0" y="39"/>
                  </a:lnTo>
                  <a:lnTo>
                    <a:pt x="5" y="39"/>
                  </a:lnTo>
                  <a:lnTo>
                    <a:pt x="9" y="26"/>
                  </a:lnTo>
                  <a:lnTo>
                    <a:pt x="26" y="26"/>
                  </a:lnTo>
                  <a:lnTo>
                    <a:pt x="31" y="39"/>
                  </a:lnTo>
                  <a:lnTo>
                    <a:pt x="39" y="3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2" name="Freeform 1184"/>
            <p:cNvSpPr>
              <a:spLocks noEditPoints="1"/>
            </p:cNvSpPr>
            <p:nvPr/>
          </p:nvSpPr>
          <p:spPr bwMode="auto">
            <a:xfrm>
              <a:off x="4433656" y="5118252"/>
              <a:ext cx="61913" cy="61913"/>
            </a:xfrm>
            <a:custGeom>
              <a:avLst/>
              <a:gdLst>
                <a:gd name="T0" fmla="*/ 13 w 39"/>
                <a:gd name="T1" fmla="*/ 26 h 39"/>
                <a:gd name="T2" fmla="*/ 18 w 39"/>
                <a:gd name="T3" fmla="*/ 5 h 39"/>
                <a:gd name="T4" fmla="*/ 26 w 39"/>
                <a:gd name="T5" fmla="*/ 26 h 39"/>
                <a:gd name="T6" fmla="*/ 13 w 39"/>
                <a:gd name="T7" fmla="*/ 26 h 39"/>
                <a:gd name="T8" fmla="*/ 22 w 39"/>
                <a:gd name="T9" fmla="*/ 0 h 39"/>
                <a:gd name="T10" fmla="*/ 18 w 39"/>
                <a:gd name="T11" fmla="*/ 0 h 39"/>
                <a:gd name="T12" fmla="*/ 0 w 39"/>
                <a:gd name="T13" fmla="*/ 39 h 39"/>
                <a:gd name="T14" fmla="*/ 5 w 39"/>
                <a:gd name="T15" fmla="*/ 39 h 39"/>
                <a:gd name="T16" fmla="*/ 9 w 39"/>
                <a:gd name="T17" fmla="*/ 26 h 39"/>
                <a:gd name="T18" fmla="*/ 26 w 39"/>
                <a:gd name="T19" fmla="*/ 26 h 39"/>
                <a:gd name="T20" fmla="*/ 31 w 39"/>
                <a:gd name="T21" fmla="*/ 39 h 39"/>
                <a:gd name="T22" fmla="*/ 39 w 39"/>
                <a:gd name="T23" fmla="*/ 39 h 39"/>
                <a:gd name="T24" fmla="*/ 22 w 39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39">
                  <a:moveTo>
                    <a:pt x="13" y="26"/>
                  </a:moveTo>
                  <a:lnTo>
                    <a:pt x="18" y="5"/>
                  </a:lnTo>
                  <a:lnTo>
                    <a:pt x="26" y="26"/>
                  </a:lnTo>
                  <a:lnTo>
                    <a:pt x="13" y="26"/>
                  </a:lnTo>
                  <a:moveTo>
                    <a:pt x="22" y="0"/>
                  </a:moveTo>
                  <a:lnTo>
                    <a:pt x="18" y="0"/>
                  </a:lnTo>
                  <a:lnTo>
                    <a:pt x="0" y="39"/>
                  </a:lnTo>
                  <a:lnTo>
                    <a:pt x="5" y="39"/>
                  </a:lnTo>
                  <a:lnTo>
                    <a:pt x="9" y="26"/>
                  </a:lnTo>
                  <a:lnTo>
                    <a:pt x="26" y="26"/>
                  </a:lnTo>
                  <a:lnTo>
                    <a:pt x="31" y="39"/>
                  </a:lnTo>
                  <a:lnTo>
                    <a:pt x="39" y="3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3" name="Rectangle 1185"/>
            <p:cNvSpPr>
              <a:spLocks noChangeArrowheads="1"/>
            </p:cNvSpPr>
            <p:nvPr/>
          </p:nvSpPr>
          <p:spPr bwMode="auto">
            <a:xfrm>
              <a:off x="4503506" y="5180164"/>
              <a:ext cx="1588" cy="1588"/>
            </a:xfrm>
            <a:prstGeom prst="rect">
              <a:avLst/>
            </a:pr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4" name="Freeform 1186"/>
            <p:cNvSpPr>
              <a:spLocks/>
            </p:cNvSpPr>
            <p:nvPr/>
          </p:nvSpPr>
          <p:spPr bwMode="auto">
            <a:xfrm>
              <a:off x="4503506" y="51801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5" name="Freeform 1187"/>
            <p:cNvSpPr>
              <a:spLocks/>
            </p:cNvSpPr>
            <p:nvPr/>
          </p:nvSpPr>
          <p:spPr bwMode="auto">
            <a:xfrm>
              <a:off x="4503506" y="5118252"/>
              <a:ext cx="47625" cy="61913"/>
            </a:xfrm>
            <a:custGeom>
              <a:avLst/>
              <a:gdLst>
                <a:gd name="T0" fmla="*/ 30 w 30"/>
                <a:gd name="T1" fmla="*/ 0 h 39"/>
                <a:gd name="T2" fmla="*/ 26 w 30"/>
                <a:gd name="T3" fmla="*/ 0 h 39"/>
                <a:gd name="T4" fmla="*/ 26 w 30"/>
                <a:gd name="T5" fmla="*/ 31 h 39"/>
                <a:gd name="T6" fmla="*/ 4 w 30"/>
                <a:gd name="T7" fmla="*/ 0 h 39"/>
                <a:gd name="T8" fmla="*/ 0 w 30"/>
                <a:gd name="T9" fmla="*/ 0 h 39"/>
                <a:gd name="T10" fmla="*/ 0 w 30"/>
                <a:gd name="T11" fmla="*/ 39 h 39"/>
                <a:gd name="T12" fmla="*/ 0 w 30"/>
                <a:gd name="T13" fmla="*/ 39 h 39"/>
                <a:gd name="T14" fmla="*/ 4 w 30"/>
                <a:gd name="T15" fmla="*/ 39 h 39"/>
                <a:gd name="T16" fmla="*/ 4 w 30"/>
                <a:gd name="T17" fmla="*/ 9 h 39"/>
                <a:gd name="T18" fmla="*/ 26 w 30"/>
                <a:gd name="T19" fmla="*/ 39 h 39"/>
                <a:gd name="T20" fmla="*/ 30 w 30"/>
                <a:gd name="T21" fmla="*/ 39 h 39"/>
                <a:gd name="T22" fmla="*/ 30 w 30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lnTo>
                    <a:pt x="26" y="0"/>
                  </a:lnTo>
                  <a:lnTo>
                    <a:pt x="26" y="31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4" y="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6" name="Freeform 1188"/>
            <p:cNvSpPr>
              <a:spLocks/>
            </p:cNvSpPr>
            <p:nvPr/>
          </p:nvSpPr>
          <p:spPr bwMode="auto">
            <a:xfrm>
              <a:off x="4503506" y="5118252"/>
              <a:ext cx="47625" cy="61913"/>
            </a:xfrm>
            <a:custGeom>
              <a:avLst/>
              <a:gdLst>
                <a:gd name="T0" fmla="*/ 30 w 30"/>
                <a:gd name="T1" fmla="*/ 0 h 39"/>
                <a:gd name="T2" fmla="*/ 26 w 30"/>
                <a:gd name="T3" fmla="*/ 0 h 39"/>
                <a:gd name="T4" fmla="*/ 26 w 30"/>
                <a:gd name="T5" fmla="*/ 31 h 39"/>
                <a:gd name="T6" fmla="*/ 4 w 30"/>
                <a:gd name="T7" fmla="*/ 0 h 39"/>
                <a:gd name="T8" fmla="*/ 0 w 30"/>
                <a:gd name="T9" fmla="*/ 0 h 39"/>
                <a:gd name="T10" fmla="*/ 0 w 30"/>
                <a:gd name="T11" fmla="*/ 39 h 39"/>
                <a:gd name="T12" fmla="*/ 0 w 30"/>
                <a:gd name="T13" fmla="*/ 39 h 39"/>
                <a:gd name="T14" fmla="*/ 4 w 30"/>
                <a:gd name="T15" fmla="*/ 39 h 39"/>
                <a:gd name="T16" fmla="*/ 4 w 30"/>
                <a:gd name="T17" fmla="*/ 9 h 39"/>
                <a:gd name="T18" fmla="*/ 26 w 30"/>
                <a:gd name="T19" fmla="*/ 39 h 39"/>
                <a:gd name="T20" fmla="*/ 30 w 30"/>
                <a:gd name="T21" fmla="*/ 39 h 39"/>
                <a:gd name="T22" fmla="*/ 30 w 30"/>
                <a:gd name="T2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lnTo>
                    <a:pt x="26" y="0"/>
                  </a:lnTo>
                  <a:lnTo>
                    <a:pt x="26" y="31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4" y="39"/>
                  </a:lnTo>
                  <a:lnTo>
                    <a:pt x="4" y="9"/>
                  </a:lnTo>
                  <a:lnTo>
                    <a:pt x="26" y="39"/>
                  </a:lnTo>
                  <a:lnTo>
                    <a:pt x="30" y="39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7" name="Freeform 1189"/>
            <p:cNvSpPr>
              <a:spLocks/>
            </p:cNvSpPr>
            <p:nvPr/>
          </p:nvSpPr>
          <p:spPr bwMode="auto">
            <a:xfrm>
              <a:off x="4579706" y="5118252"/>
              <a:ext cx="26988" cy="41275"/>
            </a:xfrm>
            <a:custGeom>
              <a:avLst/>
              <a:gdLst>
                <a:gd name="T0" fmla="*/ 4 w 4"/>
                <a:gd name="T1" fmla="*/ 0 h 6"/>
                <a:gd name="T2" fmla="*/ 0 w 4"/>
                <a:gd name="T3" fmla="*/ 0 h 6"/>
                <a:gd name="T4" fmla="*/ 0 w 4"/>
                <a:gd name="T5" fmla="*/ 4 h 6"/>
                <a:gd name="T6" fmla="*/ 1 w 4"/>
                <a:gd name="T7" fmla="*/ 6 h 6"/>
                <a:gd name="T8" fmla="*/ 1 w 4"/>
                <a:gd name="T9" fmla="*/ 1 h 6"/>
                <a:gd name="T10" fmla="*/ 4 w 4"/>
                <a:gd name="T11" fmla="*/ 1 h 6"/>
                <a:gd name="T12" fmla="*/ 4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8" name="Freeform 1190"/>
            <p:cNvSpPr>
              <a:spLocks/>
            </p:cNvSpPr>
            <p:nvPr/>
          </p:nvSpPr>
          <p:spPr bwMode="auto">
            <a:xfrm>
              <a:off x="4557481" y="5118252"/>
              <a:ext cx="28575" cy="61913"/>
            </a:xfrm>
            <a:custGeom>
              <a:avLst/>
              <a:gdLst>
                <a:gd name="T0" fmla="*/ 3 w 4"/>
                <a:gd name="T1" fmla="*/ 0 h 9"/>
                <a:gd name="T2" fmla="*/ 0 w 4"/>
                <a:gd name="T3" fmla="*/ 0 h 9"/>
                <a:gd name="T4" fmla="*/ 0 w 4"/>
                <a:gd name="T5" fmla="*/ 1 h 9"/>
                <a:gd name="T6" fmla="*/ 3 w 4"/>
                <a:gd name="T7" fmla="*/ 1 h 9"/>
                <a:gd name="T8" fmla="*/ 3 w 4"/>
                <a:gd name="T9" fmla="*/ 9 h 9"/>
                <a:gd name="T10" fmla="*/ 4 w 4"/>
                <a:gd name="T11" fmla="*/ 9 h 9"/>
                <a:gd name="T12" fmla="*/ 4 w 4"/>
                <a:gd name="T13" fmla="*/ 6 h 9"/>
                <a:gd name="T14" fmla="*/ 3 w 4"/>
                <a:gd name="T15" fmla="*/ 4 h 9"/>
                <a:gd name="T16" fmla="*/ 3 w 4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3"/>
                    <a:pt x="3" y="1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9" name="Freeform 1191"/>
            <p:cNvSpPr>
              <a:spLocks noEditPoints="1"/>
            </p:cNvSpPr>
            <p:nvPr/>
          </p:nvSpPr>
          <p:spPr bwMode="auto">
            <a:xfrm>
              <a:off x="4233631" y="5202389"/>
              <a:ext cx="26988" cy="41275"/>
            </a:xfrm>
            <a:custGeom>
              <a:avLst/>
              <a:gdLst>
                <a:gd name="T0" fmla="*/ 0 w 4"/>
                <a:gd name="T1" fmla="*/ 6 h 6"/>
                <a:gd name="T2" fmla="*/ 0 w 4"/>
                <a:gd name="T3" fmla="*/ 1 h 6"/>
                <a:gd name="T4" fmla="*/ 2 w 4"/>
                <a:gd name="T5" fmla="*/ 1 h 6"/>
                <a:gd name="T6" fmla="*/ 3 w 4"/>
                <a:gd name="T7" fmla="*/ 2 h 6"/>
                <a:gd name="T8" fmla="*/ 4 w 4"/>
                <a:gd name="T9" fmla="*/ 3 h 6"/>
                <a:gd name="T10" fmla="*/ 3 w 4"/>
                <a:gd name="T11" fmla="*/ 5 h 6"/>
                <a:gd name="T12" fmla="*/ 2 w 4"/>
                <a:gd name="T13" fmla="*/ 6 h 6"/>
                <a:gd name="T14" fmla="*/ 0 w 4"/>
                <a:gd name="T15" fmla="*/ 6 h 6"/>
                <a:gd name="T16" fmla="*/ 2 w 4"/>
                <a:gd name="T17" fmla="*/ 0 h 6"/>
                <a:gd name="T18" fmla="*/ 0 w 4"/>
                <a:gd name="T19" fmla="*/ 0 h 6"/>
                <a:gd name="T20" fmla="*/ 0 w 4"/>
                <a:gd name="T21" fmla="*/ 6 h 6"/>
                <a:gd name="T22" fmla="*/ 2 w 4"/>
                <a:gd name="T23" fmla="*/ 6 h 6"/>
                <a:gd name="T24" fmla="*/ 4 w 4"/>
                <a:gd name="T25" fmla="*/ 3 h 6"/>
                <a:gd name="T26" fmla="*/ 2 w 4"/>
                <a:gd name="T2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4"/>
                    <a:pt x="4" y="5"/>
                    <a:pt x="3" y="5"/>
                  </a:cubicBezTo>
                  <a:cubicBezTo>
                    <a:pt x="3" y="5"/>
                    <a:pt x="2" y="6"/>
                    <a:pt x="2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6"/>
                    <a:pt x="4" y="5"/>
                    <a:pt x="4" y="3"/>
                  </a:cubicBezTo>
                  <a:cubicBezTo>
                    <a:pt x="4" y="1"/>
                    <a:pt x="4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0" name="Freeform 1192"/>
            <p:cNvSpPr>
              <a:spLocks noEditPoints="1"/>
            </p:cNvSpPr>
            <p:nvPr/>
          </p:nvSpPr>
          <p:spPr bwMode="auto">
            <a:xfrm>
              <a:off x="4268556" y="5202389"/>
              <a:ext cx="33338" cy="41275"/>
            </a:xfrm>
            <a:custGeom>
              <a:avLst/>
              <a:gdLst>
                <a:gd name="T0" fmla="*/ 8 w 21"/>
                <a:gd name="T1" fmla="*/ 17 h 26"/>
                <a:gd name="T2" fmla="*/ 13 w 21"/>
                <a:gd name="T3" fmla="*/ 4 h 26"/>
                <a:gd name="T4" fmla="*/ 17 w 21"/>
                <a:gd name="T5" fmla="*/ 17 h 26"/>
                <a:gd name="T6" fmla="*/ 8 w 21"/>
                <a:gd name="T7" fmla="*/ 17 h 26"/>
                <a:gd name="T8" fmla="*/ 13 w 21"/>
                <a:gd name="T9" fmla="*/ 0 h 26"/>
                <a:gd name="T10" fmla="*/ 8 w 21"/>
                <a:gd name="T11" fmla="*/ 0 h 26"/>
                <a:gd name="T12" fmla="*/ 0 w 21"/>
                <a:gd name="T13" fmla="*/ 26 h 26"/>
                <a:gd name="T14" fmla="*/ 4 w 21"/>
                <a:gd name="T15" fmla="*/ 26 h 26"/>
                <a:gd name="T16" fmla="*/ 4 w 21"/>
                <a:gd name="T17" fmla="*/ 17 h 26"/>
                <a:gd name="T18" fmla="*/ 17 w 21"/>
                <a:gd name="T19" fmla="*/ 17 h 26"/>
                <a:gd name="T20" fmla="*/ 17 w 21"/>
                <a:gd name="T21" fmla="*/ 26 h 26"/>
                <a:gd name="T22" fmla="*/ 21 w 21"/>
                <a:gd name="T23" fmla="*/ 26 h 26"/>
                <a:gd name="T24" fmla="*/ 13 w 21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6">
                  <a:moveTo>
                    <a:pt x="8" y="17"/>
                  </a:moveTo>
                  <a:lnTo>
                    <a:pt x="13" y="4"/>
                  </a:lnTo>
                  <a:lnTo>
                    <a:pt x="17" y="17"/>
                  </a:lnTo>
                  <a:lnTo>
                    <a:pt x="8" y="17"/>
                  </a:lnTo>
                  <a:close/>
                  <a:moveTo>
                    <a:pt x="13" y="0"/>
                  </a:moveTo>
                  <a:lnTo>
                    <a:pt x="8" y="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17"/>
                  </a:lnTo>
                  <a:lnTo>
                    <a:pt x="17" y="17"/>
                  </a:lnTo>
                  <a:lnTo>
                    <a:pt x="17" y="26"/>
                  </a:lnTo>
                  <a:lnTo>
                    <a:pt x="21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1" name="Freeform 1193"/>
            <p:cNvSpPr>
              <a:spLocks noEditPoints="1"/>
            </p:cNvSpPr>
            <p:nvPr/>
          </p:nvSpPr>
          <p:spPr bwMode="auto">
            <a:xfrm>
              <a:off x="4268556" y="5202389"/>
              <a:ext cx="33338" cy="41275"/>
            </a:xfrm>
            <a:custGeom>
              <a:avLst/>
              <a:gdLst>
                <a:gd name="T0" fmla="*/ 8 w 21"/>
                <a:gd name="T1" fmla="*/ 17 h 26"/>
                <a:gd name="T2" fmla="*/ 13 w 21"/>
                <a:gd name="T3" fmla="*/ 4 h 26"/>
                <a:gd name="T4" fmla="*/ 17 w 21"/>
                <a:gd name="T5" fmla="*/ 17 h 26"/>
                <a:gd name="T6" fmla="*/ 8 w 21"/>
                <a:gd name="T7" fmla="*/ 17 h 26"/>
                <a:gd name="T8" fmla="*/ 13 w 21"/>
                <a:gd name="T9" fmla="*/ 0 h 26"/>
                <a:gd name="T10" fmla="*/ 8 w 21"/>
                <a:gd name="T11" fmla="*/ 0 h 26"/>
                <a:gd name="T12" fmla="*/ 0 w 21"/>
                <a:gd name="T13" fmla="*/ 26 h 26"/>
                <a:gd name="T14" fmla="*/ 4 w 21"/>
                <a:gd name="T15" fmla="*/ 26 h 26"/>
                <a:gd name="T16" fmla="*/ 4 w 21"/>
                <a:gd name="T17" fmla="*/ 17 h 26"/>
                <a:gd name="T18" fmla="*/ 17 w 21"/>
                <a:gd name="T19" fmla="*/ 17 h 26"/>
                <a:gd name="T20" fmla="*/ 17 w 21"/>
                <a:gd name="T21" fmla="*/ 26 h 26"/>
                <a:gd name="T22" fmla="*/ 21 w 21"/>
                <a:gd name="T23" fmla="*/ 26 h 26"/>
                <a:gd name="T24" fmla="*/ 13 w 21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6">
                  <a:moveTo>
                    <a:pt x="8" y="17"/>
                  </a:moveTo>
                  <a:lnTo>
                    <a:pt x="13" y="4"/>
                  </a:lnTo>
                  <a:lnTo>
                    <a:pt x="17" y="17"/>
                  </a:lnTo>
                  <a:lnTo>
                    <a:pt x="8" y="17"/>
                  </a:lnTo>
                  <a:moveTo>
                    <a:pt x="13" y="0"/>
                  </a:moveTo>
                  <a:lnTo>
                    <a:pt x="8" y="0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4" y="17"/>
                  </a:lnTo>
                  <a:lnTo>
                    <a:pt x="17" y="17"/>
                  </a:lnTo>
                  <a:lnTo>
                    <a:pt x="17" y="26"/>
                  </a:lnTo>
                  <a:lnTo>
                    <a:pt x="21" y="2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2" name="Freeform 1194"/>
            <p:cNvSpPr>
              <a:spLocks/>
            </p:cNvSpPr>
            <p:nvPr/>
          </p:nvSpPr>
          <p:spPr bwMode="auto">
            <a:xfrm>
              <a:off x="4301894" y="5202389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0 h 26"/>
                <a:gd name="T4" fmla="*/ 0 w 22"/>
                <a:gd name="T5" fmla="*/ 4 h 26"/>
                <a:gd name="T6" fmla="*/ 9 w 22"/>
                <a:gd name="T7" fmla="*/ 4 h 26"/>
                <a:gd name="T8" fmla="*/ 9 w 22"/>
                <a:gd name="T9" fmla="*/ 26 h 26"/>
                <a:gd name="T10" fmla="*/ 14 w 22"/>
                <a:gd name="T11" fmla="*/ 26 h 26"/>
                <a:gd name="T12" fmla="*/ 14 w 22"/>
                <a:gd name="T13" fmla="*/ 4 h 26"/>
                <a:gd name="T14" fmla="*/ 22 w 22"/>
                <a:gd name="T15" fmla="*/ 4 h 26"/>
                <a:gd name="T16" fmla="*/ 22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26"/>
                  </a:lnTo>
                  <a:lnTo>
                    <a:pt x="14" y="26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3" name="Freeform 1195"/>
            <p:cNvSpPr>
              <a:spLocks/>
            </p:cNvSpPr>
            <p:nvPr/>
          </p:nvSpPr>
          <p:spPr bwMode="auto">
            <a:xfrm>
              <a:off x="4301894" y="5202389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0 h 26"/>
                <a:gd name="T4" fmla="*/ 0 w 22"/>
                <a:gd name="T5" fmla="*/ 4 h 26"/>
                <a:gd name="T6" fmla="*/ 9 w 22"/>
                <a:gd name="T7" fmla="*/ 4 h 26"/>
                <a:gd name="T8" fmla="*/ 9 w 22"/>
                <a:gd name="T9" fmla="*/ 26 h 26"/>
                <a:gd name="T10" fmla="*/ 14 w 22"/>
                <a:gd name="T11" fmla="*/ 26 h 26"/>
                <a:gd name="T12" fmla="*/ 14 w 22"/>
                <a:gd name="T13" fmla="*/ 4 h 26"/>
                <a:gd name="T14" fmla="*/ 22 w 22"/>
                <a:gd name="T15" fmla="*/ 4 h 26"/>
                <a:gd name="T16" fmla="*/ 22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26"/>
                  </a:lnTo>
                  <a:lnTo>
                    <a:pt x="14" y="26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4" name="Freeform 1196"/>
            <p:cNvSpPr>
              <a:spLocks noEditPoints="1"/>
            </p:cNvSpPr>
            <p:nvPr/>
          </p:nvSpPr>
          <p:spPr bwMode="auto">
            <a:xfrm>
              <a:off x="4336819" y="5202389"/>
              <a:ext cx="41275" cy="41275"/>
            </a:xfrm>
            <a:custGeom>
              <a:avLst/>
              <a:gdLst>
                <a:gd name="T0" fmla="*/ 9 w 26"/>
                <a:gd name="T1" fmla="*/ 17 h 26"/>
                <a:gd name="T2" fmla="*/ 13 w 26"/>
                <a:gd name="T3" fmla="*/ 4 h 26"/>
                <a:gd name="T4" fmla="*/ 18 w 26"/>
                <a:gd name="T5" fmla="*/ 17 h 26"/>
                <a:gd name="T6" fmla="*/ 9 w 26"/>
                <a:gd name="T7" fmla="*/ 17 h 26"/>
                <a:gd name="T8" fmla="*/ 13 w 26"/>
                <a:gd name="T9" fmla="*/ 0 h 26"/>
                <a:gd name="T10" fmla="*/ 9 w 26"/>
                <a:gd name="T11" fmla="*/ 0 h 26"/>
                <a:gd name="T12" fmla="*/ 0 w 26"/>
                <a:gd name="T13" fmla="*/ 26 h 26"/>
                <a:gd name="T14" fmla="*/ 5 w 26"/>
                <a:gd name="T15" fmla="*/ 26 h 26"/>
                <a:gd name="T16" fmla="*/ 9 w 26"/>
                <a:gd name="T17" fmla="*/ 17 h 26"/>
                <a:gd name="T18" fmla="*/ 18 w 26"/>
                <a:gd name="T19" fmla="*/ 17 h 26"/>
                <a:gd name="T20" fmla="*/ 22 w 26"/>
                <a:gd name="T21" fmla="*/ 26 h 26"/>
                <a:gd name="T22" fmla="*/ 26 w 26"/>
                <a:gd name="T23" fmla="*/ 26 h 26"/>
                <a:gd name="T24" fmla="*/ 13 w 2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9" y="17"/>
                  </a:moveTo>
                  <a:lnTo>
                    <a:pt x="13" y="4"/>
                  </a:lnTo>
                  <a:lnTo>
                    <a:pt x="18" y="17"/>
                  </a:lnTo>
                  <a:lnTo>
                    <a:pt x="9" y="17"/>
                  </a:lnTo>
                  <a:close/>
                  <a:moveTo>
                    <a:pt x="13" y="0"/>
                  </a:moveTo>
                  <a:lnTo>
                    <a:pt x="9" y="0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5" name="Freeform 1197"/>
            <p:cNvSpPr>
              <a:spLocks noEditPoints="1"/>
            </p:cNvSpPr>
            <p:nvPr/>
          </p:nvSpPr>
          <p:spPr bwMode="auto">
            <a:xfrm>
              <a:off x="4336819" y="5202389"/>
              <a:ext cx="41275" cy="41275"/>
            </a:xfrm>
            <a:custGeom>
              <a:avLst/>
              <a:gdLst>
                <a:gd name="T0" fmla="*/ 9 w 26"/>
                <a:gd name="T1" fmla="*/ 17 h 26"/>
                <a:gd name="T2" fmla="*/ 13 w 26"/>
                <a:gd name="T3" fmla="*/ 4 h 26"/>
                <a:gd name="T4" fmla="*/ 18 w 26"/>
                <a:gd name="T5" fmla="*/ 17 h 26"/>
                <a:gd name="T6" fmla="*/ 9 w 26"/>
                <a:gd name="T7" fmla="*/ 17 h 26"/>
                <a:gd name="T8" fmla="*/ 13 w 26"/>
                <a:gd name="T9" fmla="*/ 0 h 26"/>
                <a:gd name="T10" fmla="*/ 9 w 26"/>
                <a:gd name="T11" fmla="*/ 0 h 26"/>
                <a:gd name="T12" fmla="*/ 0 w 26"/>
                <a:gd name="T13" fmla="*/ 26 h 26"/>
                <a:gd name="T14" fmla="*/ 5 w 26"/>
                <a:gd name="T15" fmla="*/ 26 h 26"/>
                <a:gd name="T16" fmla="*/ 9 w 26"/>
                <a:gd name="T17" fmla="*/ 17 h 26"/>
                <a:gd name="T18" fmla="*/ 18 w 26"/>
                <a:gd name="T19" fmla="*/ 17 h 26"/>
                <a:gd name="T20" fmla="*/ 22 w 26"/>
                <a:gd name="T21" fmla="*/ 26 h 26"/>
                <a:gd name="T22" fmla="*/ 26 w 26"/>
                <a:gd name="T23" fmla="*/ 26 h 26"/>
                <a:gd name="T24" fmla="*/ 13 w 2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9" y="17"/>
                  </a:moveTo>
                  <a:lnTo>
                    <a:pt x="13" y="4"/>
                  </a:lnTo>
                  <a:lnTo>
                    <a:pt x="18" y="17"/>
                  </a:lnTo>
                  <a:lnTo>
                    <a:pt x="9" y="17"/>
                  </a:lnTo>
                  <a:moveTo>
                    <a:pt x="13" y="0"/>
                  </a:moveTo>
                  <a:lnTo>
                    <a:pt x="9" y="0"/>
                  </a:lnTo>
                  <a:lnTo>
                    <a:pt x="0" y="26"/>
                  </a:lnTo>
                  <a:lnTo>
                    <a:pt x="5" y="26"/>
                  </a:lnTo>
                  <a:lnTo>
                    <a:pt x="9" y="17"/>
                  </a:lnTo>
                  <a:lnTo>
                    <a:pt x="18" y="17"/>
                  </a:lnTo>
                  <a:lnTo>
                    <a:pt x="22" y="26"/>
                  </a:lnTo>
                  <a:lnTo>
                    <a:pt x="26" y="2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6" name="Freeform 1198"/>
            <p:cNvSpPr>
              <a:spLocks noEditPoints="1"/>
            </p:cNvSpPr>
            <p:nvPr/>
          </p:nvSpPr>
          <p:spPr bwMode="auto">
            <a:xfrm>
              <a:off x="4398731" y="5202389"/>
              <a:ext cx="42863" cy="41275"/>
            </a:xfrm>
            <a:custGeom>
              <a:avLst/>
              <a:gdLst>
                <a:gd name="T0" fmla="*/ 3 w 6"/>
                <a:gd name="T1" fmla="*/ 6 h 6"/>
                <a:gd name="T2" fmla="*/ 2 w 6"/>
                <a:gd name="T3" fmla="*/ 6 h 6"/>
                <a:gd name="T4" fmla="*/ 2 w 6"/>
                <a:gd name="T5" fmla="*/ 5 h 6"/>
                <a:gd name="T6" fmla="*/ 1 w 6"/>
                <a:gd name="T7" fmla="*/ 4 h 6"/>
                <a:gd name="T8" fmla="*/ 1 w 6"/>
                <a:gd name="T9" fmla="*/ 3 h 6"/>
                <a:gd name="T10" fmla="*/ 1 w 6"/>
                <a:gd name="T11" fmla="*/ 2 h 6"/>
                <a:gd name="T12" fmla="*/ 2 w 6"/>
                <a:gd name="T13" fmla="*/ 2 h 6"/>
                <a:gd name="T14" fmla="*/ 2 w 6"/>
                <a:gd name="T15" fmla="*/ 1 h 6"/>
                <a:gd name="T16" fmla="*/ 3 w 6"/>
                <a:gd name="T17" fmla="*/ 1 h 6"/>
                <a:gd name="T18" fmla="*/ 4 w 6"/>
                <a:gd name="T19" fmla="*/ 1 h 6"/>
                <a:gd name="T20" fmla="*/ 4 w 6"/>
                <a:gd name="T21" fmla="*/ 2 h 6"/>
                <a:gd name="T22" fmla="*/ 5 w 6"/>
                <a:gd name="T23" fmla="*/ 2 h 6"/>
                <a:gd name="T24" fmla="*/ 5 w 6"/>
                <a:gd name="T25" fmla="*/ 3 h 6"/>
                <a:gd name="T26" fmla="*/ 5 w 6"/>
                <a:gd name="T27" fmla="*/ 4 h 6"/>
                <a:gd name="T28" fmla="*/ 4 w 6"/>
                <a:gd name="T29" fmla="*/ 5 h 6"/>
                <a:gd name="T30" fmla="*/ 4 w 6"/>
                <a:gd name="T31" fmla="*/ 6 h 6"/>
                <a:gd name="T32" fmla="*/ 3 w 6"/>
                <a:gd name="T33" fmla="*/ 6 h 6"/>
                <a:gd name="T34" fmla="*/ 3 w 6"/>
                <a:gd name="T35" fmla="*/ 0 h 6"/>
                <a:gd name="T36" fmla="*/ 2 w 6"/>
                <a:gd name="T37" fmla="*/ 1 h 6"/>
                <a:gd name="T38" fmla="*/ 1 w 6"/>
                <a:gd name="T39" fmla="*/ 1 h 6"/>
                <a:gd name="T40" fmla="*/ 0 w 6"/>
                <a:gd name="T41" fmla="*/ 2 h 6"/>
                <a:gd name="T42" fmla="*/ 0 w 6"/>
                <a:gd name="T43" fmla="*/ 3 h 6"/>
                <a:gd name="T44" fmla="*/ 0 w 6"/>
                <a:gd name="T45" fmla="*/ 5 h 6"/>
                <a:gd name="T46" fmla="*/ 1 w 6"/>
                <a:gd name="T47" fmla="*/ 6 h 6"/>
                <a:gd name="T48" fmla="*/ 2 w 6"/>
                <a:gd name="T49" fmla="*/ 6 h 6"/>
                <a:gd name="T50" fmla="*/ 3 w 6"/>
                <a:gd name="T51" fmla="*/ 6 h 6"/>
                <a:gd name="T52" fmla="*/ 4 w 6"/>
                <a:gd name="T53" fmla="*/ 6 h 6"/>
                <a:gd name="T54" fmla="*/ 5 w 6"/>
                <a:gd name="T55" fmla="*/ 6 h 6"/>
                <a:gd name="T56" fmla="*/ 6 w 6"/>
                <a:gd name="T57" fmla="*/ 5 h 6"/>
                <a:gd name="T58" fmla="*/ 6 w 6"/>
                <a:gd name="T59" fmla="*/ 3 h 6"/>
                <a:gd name="T60" fmla="*/ 6 w 6"/>
                <a:gd name="T61" fmla="*/ 2 h 6"/>
                <a:gd name="T62" fmla="*/ 5 w 6"/>
                <a:gd name="T63" fmla="*/ 1 h 6"/>
                <a:gd name="T64" fmla="*/ 4 w 6"/>
                <a:gd name="T65" fmla="*/ 1 h 6"/>
                <a:gd name="T66" fmla="*/ 3 w 6"/>
                <a:gd name="T6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7" name="Freeform 1199"/>
            <p:cNvSpPr>
              <a:spLocks noEditPoints="1"/>
            </p:cNvSpPr>
            <p:nvPr/>
          </p:nvSpPr>
          <p:spPr bwMode="auto">
            <a:xfrm>
              <a:off x="4447944" y="5202389"/>
              <a:ext cx="26988" cy="41275"/>
            </a:xfrm>
            <a:custGeom>
              <a:avLst/>
              <a:gdLst>
                <a:gd name="T0" fmla="*/ 1 w 4"/>
                <a:gd name="T1" fmla="*/ 3 h 6"/>
                <a:gd name="T2" fmla="*/ 1 w 4"/>
                <a:gd name="T3" fmla="*/ 1 h 6"/>
                <a:gd name="T4" fmla="*/ 2 w 4"/>
                <a:gd name="T5" fmla="*/ 1 h 6"/>
                <a:gd name="T6" fmla="*/ 3 w 4"/>
                <a:gd name="T7" fmla="*/ 1 h 6"/>
                <a:gd name="T8" fmla="*/ 3 w 4"/>
                <a:gd name="T9" fmla="*/ 1 h 6"/>
                <a:gd name="T10" fmla="*/ 3 w 4"/>
                <a:gd name="T11" fmla="*/ 2 h 6"/>
                <a:gd name="T12" fmla="*/ 3 w 4"/>
                <a:gd name="T13" fmla="*/ 2 h 6"/>
                <a:gd name="T14" fmla="*/ 3 w 4"/>
                <a:gd name="T15" fmla="*/ 2 h 6"/>
                <a:gd name="T16" fmla="*/ 3 w 4"/>
                <a:gd name="T17" fmla="*/ 3 h 6"/>
                <a:gd name="T18" fmla="*/ 3 w 4"/>
                <a:gd name="T19" fmla="*/ 3 h 6"/>
                <a:gd name="T20" fmla="*/ 3 w 4"/>
                <a:gd name="T21" fmla="*/ 3 h 6"/>
                <a:gd name="T22" fmla="*/ 2 w 4"/>
                <a:gd name="T23" fmla="*/ 3 h 6"/>
                <a:gd name="T24" fmla="*/ 1 w 4"/>
                <a:gd name="T25" fmla="*/ 3 h 6"/>
                <a:gd name="T26" fmla="*/ 2 w 4"/>
                <a:gd name="T27" fmla="*/ 0 h 6"/>
                <a:gd name="T28" fmla="*/ 0 w 4"/>
                <a:gd name="T29" fmla="*/ 0 h 6"/>
                <a:gd name="T30" fmla="*/ 0 w 4"/>
                <a:gd name="T31" fmla="*/ 6 h 6"/>
                <a:gd name="T32" fmla="*/ 1 w 4"/>
                <a:gd name="T33" fmla="*/ 6 h 6"/>
                <a:gd name="T34" fmla="*/ 1 w 4"/>
                <a:gd name="T35" fmla="*/ 4 h 6"/>
                <a:gd name="T36" fmla="*/ 2 w 4"/>
                <a:gd name="T37" fmla="*/ 4 h 6"/>
                <a:gd name="T38" fmla="*/ 4 w 4"/>
                <a:gd name="T39" fmla="*/ 3 h 6"/>
                <a:gd name="T40" fmla="*/ 4 w 4"/>
                <a:gd name="T41" fmla="*/ 2 h 6"/>
                <a:gd name="T42" fmla="*/ 4 w 4"/>
                <a:gd name="T43" fmla="*/ 2 h 6"/>
                <a:gd name="T44" fmla="*/ 4 w 4"/>
                <a:gd name="T45" fmla="*/ 1 h 6"/>
                <a:gd name="T46" fmla="*/ 4 w 4"/>
                <a:gd name="T47" fmla="*/ 1 h 6"/>
                <a:gd name="T48" fmla="*/ 3 w 4"/>
                <a:gd name="T49" fmla="*/ 1 h 6"/>
                <a:gd name="T50" fmla="*/ 3 w 4"/>
                <a:gd name="T51" fmla="*/ 0 h 6"/>
                <a:gd name="T52" fmla="*/ 2 w 4"/>
                <a:gd name="T5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8" name="Freeform 1200"/>
            <p:cNvSpPr>
              <a:spLocks/>
            </p:cNvSpPr>
            <p:nvPr/>
          </p:nvSpPr>
          <p:spPr bwMode="auto">
            <a:xfrm>
              <a:off x="4482869" y="5202389"/>
              <a:ext cx="26988" cy="41275"/>
            </a:xfrm>
            <a:custGeom>
              <a:avLst/>
              <a:gdLst>
                <a:gd name="T0" fmla="*/ 17 w 17"/>
                <a:gd name="T1" fmla="*/ 0 h 26"/>
                <a:gd name="T2" fmla="*/ 0 w 17"/>
                <a:gd name="T3" fmla="*/ 0 h 26"/>
                <a:gd name="T4" fmla="*/ 0 w 17"/>
                <a:gd name="T5" fmla="*/ 4 h 26"/>
                <a:gd name="T6" fmla="*/ 8 w 17"/>
                <a:gd name="T7" fmla="*/ 4 h 26"/>
                <a:gd name="T8" fmla="*/ 8 w 17"/>
                <a:gd name="T9" fmla="*/ 26 h 26"/>
                <a:gd name="T10" fmla="*/ 8 w 17"/>
                <a:gd name="T11" fmla="*/ 26 h 26"/>
                <a:gd name="T12" fmla="*/ 8 w 17"/>
                <a:gd name="T13" fmla="*/ 4 h 26"/>
                <a:gd name="T14" fmla="*/ 17 w 17"/>
                <a:gd name="T15" fmla="*/ 4 h 26"/>
                <a:gd name="T16" fmla="*/ 17 w 17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8" y="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4"/>
                  </a:lnTo>
                  <a:lnTo>
                    <a:pt x="17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9" name="Freeform 1201"/>
            <p:cNvSpPr>
              <a:spLocks/>
            </p:cNvSpPr>
            <p:nvPr/>
          </p:nvSpPr>
          <p:spPr bwMode="auto">
            <a:xfrm>
              <a:off x="4482869" y="5202389"/>
              <a:ext cx="26988" cy="41275"/>
            </a:xfrm>
            <a:custGeom>
              <a:avLst/>
              <a:gdLst>
                <a:gd name="T0" fmla="*/ 17 w 17"/>
                <a:gd name="T1" fmla="*/ 0 h 26"/>
                <a:gd name="T2" fmla="*/ 0 w 17"/>
                <a:gd name="T3" fmla="*/ 0 h 26"/>
                <a:gd name="T4" fmla="*/ 0 w 17"/>
                <a:gd name="T5" fmla="*/ 4 h 26"/>
                <a:gd name="T6" fmla="*/ 8 w 17"/>
                <a:gd name="T7" fmla="*/ 4 h 26"/>
                <a:gd name="T8" fmla="*/ 8 w 17"/>
                <a:gd name="T9" fmla="*/ 26 h 26"/>
                <a:gd name="T10" fmla="*/ 8 w 17"/>
                <a:gd name="T11" fmla="*/ 26 h 26"/>
                <a:gd name="T12" fmla="*/ 8 w 17"/>
                <a:gd name="T13" fmla="*/ 4 h 26"/>
                <a:gd name="T14" fmla="*/ 17 w 17"/>
                <a:gd name="T15" fmla="*/ 4 h 26"/>
                <a:gd name="T16" fmla="*/ 17 w 17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7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8" y="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4"/>
                  </a:lnTo>
                  <a:lnTo>
                    <a:pt x="17" y="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0" name="Rectangle 1202"/>
            <p:cNvSpPr>
              <a:spLocks noChangeArrowheads="1"/>
            </p:cNvSpPr>
            <p:nvPr/>
          </p:nvSpPr>
          <p:spPr bwMode="auto">
            <a:xfrm>
              <a:off x="4509856" y="5202389"/>
              <a:ext cx="1588" cy="6350"/>
            </a:xfrm>
            <a:prstGeom prst="rect">
              <a:avLst/>
            </a:pr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1" name="Rectangle 1203"/>
            <p:cNvSpPr>
              <a:spLocks noChangeArrowheads="1"/>
            </p:cNvSpPr>
            <p:nvPr/>
          </p:nvSpPr>
          <p:spPr bwMode="auto">
            <a:xfrm>
              <a:off x="4509856" y="5202389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2" name="Freeform 1204"/>
            <p:cNvSpPr>
              <a:spLocks/>
            </p:cNvSpPr>
            <p:nvPr/>
          </p:nvSpPr>
          <p:spPr bwMode="auto">
            <a:xfrm>
              <a:off x="4516206" y="5235727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3" name="Freeform 1205"/>
            <p:cNvSpPr>
              <a:spLocks/>
            </p:cNvSpPr>
            <p:nvPr/>
          </p:nvSpPr>
          <p:spPr bwMode="auto">
            <a:xfrm>
              <a:off x="4516206" y="5235727"/>
              <a:ext cx="7938" cy="7938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5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4" name="Freeform 1206"/>
            <p:cNvSpPr>
              <a:spLocks/>
            </p:cNvSpPr>
            <p:nvPr/>
          </p:nvSpPr>
          <p:spPr bwMode="auto">
            <a:xfrm>
              <a:off x="4516206" y="5202389"/>
              <a:ext cx="7938" cy="41275"/>
            </a:xfrm>
            <a:custGeom>
              <a:avLst/>
              <a:gdLst>
                <a:gd name="T0" fmla="*/ 5 w 5"/>
                <a:gd name="T1" fmla="*/ 0 h 26"/>
                <a:gd name="T2" fmla="*/ 0 w 5"/>
                <a:gd name="T3" fmla="*/ 0 h 26"/>
                <a:gd name="T4" fmla="*/ 0 w 5"/>
                <a:gd name="T5" fmla="*/ 21 h 26"/>
                <a:gd name="T6" fmla="*/ 5 w 5"/>
                <a:gd name="T7" fmla="*/ 26 h 26"/>
                <a:gd name="T8" fmla="*/ 5 w 5"/>
                <a:gd name="T9" fmla="*/ 26 h 26"/>
                <a:gd name="T10" fmla="*/ 5 w 5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6">
                  <a:moveTo>
                    <a:pt x="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5" name="Freeform 1207"/>
            <p:cNvSpPr>
              <a:spLocks/>
            </p:cNvSpPr>
            <p:nvPr/>
          </p:nvSpPr>
          <p:spPr bwMode="auto">
            <a:xfrm>
              <a:off x="4516206" y="5202389"/>
              <a:ext cx="7938" cy="41275"/>
            </a:xfrm>
            <a:custGeom>
              <a:avLst/>
              <a:gdLst>
                <a:gd name="T0" fmla="*/ 5 w 5"/>
                <a:gd name="T1" fmla="*/ 0 h 26"/>
                <a:gd name="T2" fmla="*/ 0 w 5"/>
                <a:gd name="T3" fmla="*/ 0 h 26"/>
                <a:gd name="T4" fmla="*/ 0 w 5"/>
                <a:gd name="T5" fmla="*/ 21 h 26"/>
                <a:gd name="T6" fmla="*/ 5 w 5"/>
                <a:gd name="T7" fmla="*/ 26 h 26"/>
                <a:gd name="T8" fmla="*/ 5 w 5"/>
                <a:gd name="T9" fmla="*/ 26 h 26"/>
                <a:gd name="T10" fmla="*/ 5 w 5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6">
                  <a:moveTo>
                    <a:pt x="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6" name="Freeform 1208"/>
            <p:cNvSpPr>
              <a:spLocks noEditPoints="1"/>
            </p:cNvSpPr>
            <p:nvPr/>
          </p:nvSpPr>
          <p:spPr bwMode="auto">
            <a:xfrm>
              <a:off x="4530494" y="5202389"/>
              <a:ext cx="41275" cy="41275"/>
            </a:xfrm>
            <a:custGeom>
              <a:avLst/>
              <a:gdLst>
                <a:gd name="T0" fmla="*/ 3 w 6"/>
                <a:gd name="T1" fmla="*/ 6 h 6"/>
                <a:gd name="T2" fmla="*/ 2 w 6"/>
                <a:gd name="T3" fmla="*/ 6 h 6"/>
                <a:gd name="T4" fmla="*/ 2 w 6"/>
                <a:gd name="T5" fmla="*/ 5 h 6"/>
                <a:gd name="T6" fmla="*/ 1 w 6"/>
                <a:gd name="T7" fmla="*/ 4 h 6"/>
                <a:gd name="T8" fmla="*/ 1 w 6"/>
                <a:gd name="T9" fmla="*/ 3 h 6"/>
                <a:gd name="T10" fmla="*/ 1 w 6"/>
                <a:gd name="T11" fmla="*/ 2 h 6"/>
                <a:gd name="T12" fmla="*/ 2 w 6"/>
                <a:gd name="T13" fmla="*/ 2 h 6"/>
                <a:gd name="T14" fmla="*/ 2 w 6"/>
                <a:gd name="T15" fmla="*/ 1 h 6"/>
                <a:gd name="T16" fmla="*/ 3 w 6"/>
                <a:gd name="T17" fmla="*/ 1 h 6"/>
                <a:gd name="T18" fmla="*/ 4 w 6"/>
                <a:gd name="T19" fmla="*/ 1 h 6"/>
                <a:gd name="T20" fmla="*/ 4 w 6"/>
                <a:gd name="T21" fmla="*/ 2 h 6"/>
                <a:gd name="T22" fmla="*/ 5 w 6"/>
                <a:gd name="T23" fmla="*/ 2 h 6"/>
                <a:gd name="T24" fmla="*/ 5 w 6"/>
                <a:gd name="T25" fmla="*/ 3 h 6"/>
                <a:gd name="T26" fmla="*/ 5 w 6"/>
                <a:gd name="T27" fmla="*/ 4 h 6"/>
                <a:gd name="T28" fmla="*/ 4 w 6"/>
                <a:gd name="T29" fmla="*/ 5 h 6"/>
                <a:gd name="T30" fmla="*/ 4 w 6"/>
                <a:gd name="T31" fmla="*/ 6 h 6"/>
                <a:gd name="T32" fmla="*/ 3 w 6"/>
                <a:gd name="T33" fmla="*/ 6 h 6"/>
                <a:gd name="T34" fmla="*/ 3 w 6"/>
                <a:gd name="T35" fmla="*/ 0 h 6"/>
                <a:gd name="T36" fmla="*/ 2 w 6"/>
                <a:gd name="T37" fmla="*/ 1 h 6"/>
                <a:gd name="T38" fmla="*/ 1 w 6"/>
                <a:gd name="T39" fmla="*/ 1 h 6"/>
                <a:gd name="T40" fmla="*/ 0 w 6"/>
                <a:gd name="T41" fmla="*/ 2 h 6"/>
                <a:gd name="T42" fmla="*/ 0 w 6"/>
                <a:gd name="T43" fmla="*/ 3 h 6"/>
                <a:gd name="T44" fmla="*/ 0 w 6"/>
                <a:gd name="T45" fmla="*/ 5 h 6"/>
                <a:gd name="T46" fmla="*/ 1 w 6"/>
                <a:gd name="T47" fmla="*/ 6 h 6"/>
                <a:gd name="T48" fmla="*/ 2 w 6"/>
                <a:gd name="T49" fmla="*/ 6 h 6"/>
                <a:gd name="T50" fmla="*/ 3 w 6"/>
                <a:gd name="T51" fmla="*/ 6 h 6"/>
                <a:gd name="T52" fmla="*/ 4 w 6"/>
                <a:gd name="T53" fmla="*/ 6 h 6"/>
                <a:gd name="T54" fmla="*/ 5 w 6"/>
                <a:gd name="T55" fmla="*/ 6 h 6"/>
                <a:gd name="T56" fmla="*/ 5 w 6"/>
                <a:gd name="T57" fmla="*/ 5 h 6"/>
                <a:gd name="T58" fmla="*/ 6 w 6"/>
                <a:gd name="T59" fmla="*/ 3 h 6"/>
                <a:gd name="T60" fmla="*/ 5 w 6"/>
                <a:gd name="T61" fmla="*/ 2 h 6"/>
                <a:gd name="T62" fmla="*/ 5 w 6"/>
                <a:gd name="T63" fmla="*/ 1 h 6"/>
                <a:gd name="T64" fmla="*/ 4 w 6"/>
                <a:gd name="T65" fmla="*/ 1 h 6"/>
                <a:gd name="T66" fmla="*/ 3 w 6"/>
                <a:gd name="T6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3" y="0"/>
                  </a:move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7" name="Freeform 1209"/>
            <p:cNvSpPr>
              <a:spLocks/>
            </p:cNvSpPr>
            <p:nvPr/>
          </p:nvSpPr>
          <p:spPr bwMode="auto">
            <a:xfrm>
              <a:off x="4579706" y="5202389"/>
              <a:ext cx="26988" cy="41275"/>
            </a:xfrm>
            <a:custGeom>
              <a:avLst/>
              <a:gdLst>
                <a:gd name="T0" fmla="*/ 17 w 17"/>
                <a:gd name="T1" fmla="*/ 0 h 26"/>
                <a:gd name="T2" fmla="*/ 17 w 17"/>
                <a:gd name="T3" fmla="*/ 0 h 26"/>
                <a:gd name="T4" fmla="*/ 17 w 17"/>
                <a:gd name="T5" fmla="*/ 21 h 26"/>
                <a:gd name="T6" fmla="*/ 0 w 17"/>
                <a:gd name="T7" fmla="*/ 0 h 26"/>
                <a:gd name="T8" fmla="*/ 0 w 17"/>
                <a:gd name="T9" fmla="*/ 0 h 26"/>
                <a:gd name="T10" fmla="*/ 0 w 17"/>
                <a:gd name="T11" fmla="*/ 26 h 26"/>
                <a:gd name="T12" fmla="*/ 0 w 17"/>
                <a:gd name="T13" fmla="*/ 26 h 26"/>
                <a:gd name="T14" fmla="*/ 0 w 17"/>
                <a:gd name="T15" fmla="*/ 8 h 26"/>
                <a:gd name="T16" fmla="*/ 13 w 17"/>
                <a:gd name="T17" fmla="*/ 26 h 26"/>
                <a:gd name="T18" fmla="*/ 17 w 17"/>
                <a:gd name="T19" fmla="*/ 26 h 26"/>
                <a:gd name="T20" fmla="*/ 17 w 1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6">
                  <a:moveTo>
                    <a:pt x="17" y="0"/>
                  </a:moveTo>
                  <a:lnTo>
                    <a:pt x="17" y="0"/>
                  </a:lnTo>
                  <a:lnTo>
                    <a:pt x="17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8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8" name="Freeform 1210"/>
            <p:cNvSpPr>
              <a:spLocks/>
            </p:cNvSpPr>
            <p:nvPr/>
          </p:nvSpPr>
          <p:spPr bwMode="auto">
            <a:xfrm>
              <a:off x="4579706" y="5202389"/>
              <a:ext cx="26988" cy="41275"/>
            </a:xfrm>
            <a:custGeom>
              <a:avLst/>
              <a:gdLst>
                <a:gd name="T0" fmla="*/ 17 w 17"/>
                <a:gd name="T1" fmla="*/ 0 h 26"/>
                <a:gd name="T2" fmla="*/ 17 w 17"/>
                <a:gd name="T3" fmla="*/ 0 h 26"/>
                <a:gd name="T4" fmla="*/ 17 w 17"/>
                <a:gd name="T5" fmla="*/ 21 h 26"/>
                <a:gd name="T6" fmla="*/ 0 w 17"/>
                <a:gd name="T7" fmla="*/ 0 h 26"/>
                <a:gd name="T8" fmla="*/ 0 w 17"/>
                <a:gd name="T9" fmla="*/ 0 h 26"/>
                <a:gd name="T10" fmla="*/ 0 w 17"/>
                <a:gd name="T11" fmla="*/ 26 h 26"/>
                <a:gd name="T12" fmla="*/ 0 w 17"/>
                <a:gd name="T13" fmla="*/ 26 h 26"/>
                <a:gd name="T14" fmla="*/ 0 w 17"/>
                <a:gd name="T15" fmla="*/ 8 h 26"/>
                <a:gd name="T16" fmla="*/ 13 w 17"/>
                <a:gd name="T17" fmla="*/ 26 h 26"/>
                <a:gd name="T18" fmla="*/ 17 w 17"/>
                <a:gd name="T19" fmla="*/ 26 h 26"/>
                <a:gd name="T20" fmla="*/ 17 w 1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6">
                  <a:moveTo>
                    <a:pt x="17" y="0"/>
                  </a:moveTo>
                  <a:lnTo>
                    <a:pt x="17" y="0"/>
                  </a:lnTo>
                  <a:lnTo>
                    <a:pt x="17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8"/>
                  </a:lnTo>
                  <a:lnTo>
                    <a:pt x="13" y="26"/>
                  </a:lnTo>
                  <a:lnTo>
                    <a:pt x="17" y="2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4" name="Freeform 1212"/>
            <p:cNvSpPr>
              <a:spLocks/>
            </p:cNvSpPr>
            <p:nvPr/>
          </p:nvSpPr>
          <p:spPr bwMode="auto">
            <a:xfrm>
              <a:off x="4973406" y="3343426"/>
              <a:ext cx="158750" cy="200025"/>
            </a:xfrm>
            <a:custGeom>
              <a:avLst/>
              <a:gdLst>
                <a:gd name="T0" fmla="*/ 1 w 23"/>
                <a:gd name="T1" fmla="*/ 15 h 29"/>
                <a:gd name="T2" fmla="*/ 9 w 23"/>
                <a:gd name="T3" fmla="*/ 28 h 29"/>
                <a:gd name="T4" fmla="*/ 22 w 23"/>
                <a:gd name="T5" fmla="*/ 20 h 29"/>
                <a:gd name="T6" fmla="*/ 19 w 23"/>
                <a:gd name="T7" fmla="*/ 11 h 29"/>
                <a:gd name="T8" fmla="*/ 19 w 23"/>
                <a:gd name="T9" fmla="*/ 11 h 29"/>
                <a:gd name="T10" fmla="*/ 18 w 23"/>
                <a:gd name="T11" fmla="*/ 6 h 29"/>
                <a:gd name="T12" fmla="*/ 21 w 23"/>
                <a:gd name="T13" fmla="*/ 2 h 29"/>
                <a:gd name="T14" fmla="*/ 11 w 23"/>
                <a:gd name="T15" fmla="*/ 0 h 29"/>
                <a:gd name="T16" fmla="*/ 11 w 23"/>
                <a:gd name="T17" fmla="*/ 4 h 29"/>
                <a:gd name="T18" fmla="*/ 8 w 23"/>
                <a:gd name="T19" fmla="*/ 8 h 29"/>
                <a:gd name="T20" fmla="*/ 8 w 23"/>
                <a:gd name="T21" fmla="*/ 8 h 29"/>
                <a:gd name="T22" fmla="*/ 1 w 23"/>
                <a:gd name="T23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9">
                  <a:moveTo>
                    <a:pt x="1" y="15"/>
                  </a:moveTo>
                  <a:cubicBezTo>
                    <a:pt x="0" y="21"/>
                    <a:pt x="3" y="27"/>
                    <a:pt x="9" y="28"/>
                  </a:cubicBezTo>
                  <a:cubicBezTo>
                    <a:pt x="15" y="29"/>
                    <a:pt x="20" y="26"/>
                    <a:pt x="22" y="20"/>
                  </a:cubicBezTo>
                  <a:cubicBezTo>
                    <a:pt x="23" y="17"/>
                    <a:pt x="22" y="14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8"/>
                    <a:pt x="18" y="6"/>
                  </a:cubicBezTo>
                  <a:cubicBezTo>
                    <a:pt x="19" y="4"/>
                    <a:pt x="21" y="2"/>
                    <a:pt x="2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2"/>
                    <a:pt x="11" y="4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9"/>
                    <a:pt x="2" y="12"/>
                    <a:pt x="1" y="15"/>
                  </a:cubicBezTo>
                  <a:close/>
                </a:path>
              </a:pathLst>
            </a:custGeom>
            <a:solidFill>
              <a:srgbClr val="FF8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5" name="Freeform 1213"/>
            <p:cNvSpPr>
              <a:spLocks/>
            </p:cNvSpPr>
            <p:nvPr/>
          </p:nvSpPr>
          <p:spPr bwMode="auto">
            <a:xfrm>
              <a:off x="4530493" y="2197251"/>
              <a:ext cx="1195388" cy="1298575"/>
            </a:xfrm>
            <a:custGeom>
              <a:avLst/>
              <a:gdLst>
                <a:gd name="T0" fmla="*/ 37 w 173"/>
                <a:gd name="T1" fmla="*/ 0 h 188"/>
                <a:gd name="T2" fmla="*/ 25 w 173"/>
                <a:gd name="T3" fmla="*/ 47 h 188"/>
                <a:gd name="T4" fmla="*/ 37 w 173"/>
                <a:gd name="T5" fmla="*/ 45 h 188"/>
                <a:gd name="T6" fmla="*/ 47 w 173"/>
                <a:gd name="T7" fmla="*/ 62 h 188"/>
                <a:gd name="T8" fmla="*/ 30 w 173"/>
                <a:gd name="T9" fmla="*/ 73 h 188"/>
                <a:gd name="T10" fmla="*/ 21 w 173"/>
                <a:gd name="T11" fmla="*/ 65 h 188"/>
                <a:gd name="T12" fmla="*/ 0 w 173"/>
                <a:gd name="T13" fmla="*/ 147 h 188"/>
                <a:gd name="T14" fmla="*/ 160 w 173"/>
                <a:gd name="T15" fmla="*/ 188 h 188"/>
                <a:gd name="T16" fmla="*/ 37 w 173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88">
                  <a:moveTo>
                    <a:pt x="37" y="0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29" y="45"/>
                    <a:pt x="33" y="44"/>
                    <a:pt x="37" y="45"/>
                  </a:cubicBezTo>
                  <a:cubicBezTo>
                    <a:pt x="45" y="47"/>
                    <a:pt x="49" y="55"/>
                    <a:pt x="47" y="62"/>
                  </a:cubicBezTo>
                  <a:cubicBezTo>
                    <a:pt x="45" y="70"/>
                    <a:pt x="38" y="75"/>
                    <a:pt x="30" y="73"/>
                  </a:cubicBezTo>
                  <a:cubicBezTo>
                    <a:pt x="26" y="72"/>
                    <a:pt x="23" y="69"/>
                    <a:pt x="21" y="65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73" y="104"/>
                    <a:pt x="120" y="23"/>
                    <a:pt x="37" y="0"/>
                  </a:cubicBezTo>
                </a:path>
              </a:pathLst>
            </a:custGeom>
            <a:gradFill flip="none" rotWithShape="1">
              <a:gsLst>
                <a:gs pos="0">
                  <a:srgbClr val="FFAD5B"/>
                </a:gs>
                <a:gs pos="100000">
                  <a:srgbClr val="DE6F00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8" name="Freeform 1216"/>
            <p:cNvSpPr>
              <a:spLocks/>
            </p:cNvSpPr>
            <p:nvPr/>
          </p:nvSpPr>
          <p:spPr bwMode="auto">
            <a:xfrm>
              <a:off x="5505218" y="2465539"/>
              <a:ext cx="247650" cy="173038"/>
            </a:xfrm>
            <a:custGeom>
              <a:avLst/>
              <a:gdLst>
                <a:gd name="T0" fmla="*/ 6 w 36"/>
                <a:gd name="T1" fmla="*/ 24 h 25"/>
                <a:gd name="T2" fmla="*/ 1 w 36"/>
                <a:gd name="T3" fmla="*/ 22 h 25"/>
                <a:gd name="T4" fmla="*/ 2 w 36"/>
                <a:gd name="T5" fmla="*/ 18 h 25"/>
                <a:gd name="T6" fmla="*/ 30 w 36"/>
                <a:gd name="T7" fmla="*/ 1 h 25"/>
                <a:gd name="T8" fmla="*/ 35 w 36"/>
                <a:gd name="T9" fmla="*/ 2 h 25"/>
                <a:gd name="T10" fmla="*/ 34 w 36"/>
                <a:gd name="T11" fmla="*/ 7 h 25"/>
                <a:gd name="T12" fmla="*/ 6 w 36"/>
                <a:gd name="T1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5">
                  <a:moveTo>
                    <a:pt x="6" y="24"/>
                  </a:moveTo>
                  <a:cubicBezTo>
                    <a:pt x="4" y="25"/>
                    <a:pt x="2" y="24"/>
                    <a:pt x="1" y="22"/>
                  </a:cubicBezTo>
                  <a:cubicBezTo>
                    <a:pt x="0" y="21"/>
                    <a:pt x="0" y="19"/>
                    <a:pt x="2" y="18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FF8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9" name="Freeform 1217"/>
            <p:cNvSpPr>
              <a:spLocks/>
            </p:cNvSpPr>
            <p:nvPr/>
          </p:nvSpPr>
          <p:spPr bwMode="auto">
            <a:xfrm>
              <a:off x="5505218" y="2583014"/>
              <a:ext cx="158750" cy="76200"/>
            </a:xfrm>
            <a:custGeom>
              <a:avLst/>
              <a:gdLst>
                <a:gd name="T0" fmla="*/ 3 w 23"/>
                <a:gd name="T1" fmla="*/ 7 h 11"/>
                <a:gd name="T2" fmla="*/ 0 w 23"/>
                <a:gd name="T3" fmla="*/ 3 h 11"/>
                <a:gd name="T4" fmla="*/ 4 w 23"/>
                <a:gd name="T5" fmla="*/ 0 h 11"/>
                <a:gd name="T6" fmla="*/ 20 w 23"/>
                <a:gd name="T7" fmla="*/ 4 h 11"/>
                <a:gd name="T8" fmla="*/ 23 w 23"/>
                <a:gd name="T9" fmla="*/ 8 h 11"/>
                <a:gd name="T10" fmla="*/ 18 w 23"/>
                <a:gd name="T11" fmla="*/ 11 h 11"/>
                <a:gd name="T12" fmla="*/ 3 w 23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1">
                  <a:moveTo>
                    <a:pt x="3" y="7"/>
                  </a:move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5"/>
                    <a:pt x="23" y="7"/>
                    <a:pt x="23" y="8"/>
                  </a:cubicBezTo>
                  <a:cubicBezTo>
                    <a:pt x="22" y="10"/>
                    <a:pt x="20" y="11"/>
                    <a:pt x="18" y="11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FF8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90" name="Freeform 1218"/>
            <p:cNvSpPr>
              <a:spLocks/>
            </p:cNvSpPr>
            <p:nvPr/>
          </p:nvSpPr>
          <p:spPr bwMode="auto">
            <a:xfrm>
              <a:off x="5505218" y="2473476"/>
              <a:ext cx="74613" cy="158750"/>
            </a:xfrm>
            <a:custGeom>
              <a:avLst/>
              <a:gdLst>
                <a:gd name="T0" fmla="*/ 0 w 11"/>
                <a:gd name="T1" fmla="*/ 19 h 23"/>
                <a:gd name="T2" fmla="*/ 3 w 11"/>
                <a:gd name="T3" fmla="*/ 23 h 23"/>
                <a:gd name="T4" fmla="*/ 7 w 11"/>
                <a:gd name="T5" fmla="*/ 20 h 23"/>
                <a:gd name="T6" fmla="*/ 11 w 11"/>
                <a:gd name="T7" fmla="*/ 5 h 23"/>
                <a:gd name="T8" fmla="*/ 8 w 11"/>
                <a:gd name="T9" fmla="*/ 0 h 23"/>
                <a:gd name="T10" fmla="*/ 4 w 11"/>
                <a:gd name="T11" fmla="*/ 3 h 23"/>
                <a:gd name="T12" fmla="*/ 0 w 11"/>
                <a:gd name="T1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3">
                  <a:moveTo>
                    <a:pt x="0" y="19"/>
                  </a:moveTo>
                  <a:cubicBezTo>
                    <a:pt x="0" y="21"/>
                    <a:pt x="1" y="22"/>
                    <a:pt x="3" y="23"/>
                  </a:cubicBezTo>
                  <a:cubicBezTo>
                    <a:pt x="5" y="23"/>
                    <a:pt x="6" y="22"/>
                    <a:pt x="7" y="2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6" y="0"/>
                    <a:pt x="5" y="1"/>
                    <a:pt x="4" y="3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FF8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91" name="Freeform 1219"/>
            <p:cNvSpPr>
              <a:spLocks/>
            </p:cNvSpPr>
            <p:nvPr/>
          </p:nvSpPr>
          <p:spPr bwMode="auto">
            <a:xfrm>
              <a:off x="4586055" y="2253611"/>
              <a:ext cx="1063625" cy="1182688"/>
            </a:xfrm>
            <a:custGeom>
              <a:avLst/>
              <a:gdLst>
                <a:gd name="T0" fmla="*/ 146 w 154"/>
                <a:gd name="T1" fmla="*/ 171 h 171"/>
                <a:gd name="T2" fmla="*/ 34 w 154"/>
                <a:gd name="T3" fmla="*/ 0 h 171"/>
                <a:gd name="T4" fmla="*/ 26 w 154"/>
                <a:gd name="T5" fmla="*/ 30 h 171"/>
                <a:gd name="T6" fmla="*/ 31 w 154"/>
                <a:gd name="T7" fmla="*/ 31 h 171"/>
                <a:gd name="T8" fmla="*/ 46 w 154"/>
                <a:gd name="T9" fmla="*/ 56 h 171"/>
                <a:gd name="T10" fmla="*/ 21 w 154"/>
                <a:gd name="T11" fmla="*/ 71 h 171"/>
                <a:gd name="T12" fmla="*/ 16 w 154"/>
                <a:gd name="T13" fmla="*/ 70 h 171"/>
                <a:gd name="T14" fmla="*/ 0 w 154"/>
                <a:gd name="T15" fmla="*/ 135 h 171"/>
                <a:gd name="T16" fmla="*/ 146 w 154"/>
                <a:gd name="T1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71">
                  <a:moveTo>
                    <a:pt x="146" y="171"/>
                  </a:moveTo>
                  <a:cubicBezTo>
                    <a:pt x="154" y="95"/>
                    <a:pt x="107" y="24"/>
                    <a:pt x="34" y="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42" y="33"/>
                    <a:pt x="49" y="45"/>
                    <a:pt x="46" y="56"/>
                  </a:cubicBezTo>
                  <a:cubicBezTo>
                    <a:pt x="43" y="67"/>
                    <a:pt x="32" y="74"/>
                    <a:pt x="21" y="71"/>
                  </a:cubicBezTo>
                  <a:cubicBezTo>
                    <a:pt x="19" y="71"/>
                    <a:pt x="18" y="70"/>
                    <a:pt x="16" y="7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46" y="171"/>
                    <a:pt x="146" y="171"/>
                    <a:pt x="146" y="171"/>
                  </a:cubicBezTo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1220"/>
            <p:cNvSpPr>
              <a:spLocks noEditPoints="1"/>
            </p:cNvSpPr>
            <p:nvPr/>
          </p:nvSpPr>
          <p:spPr bwMode="auto">
            <a:xfrm>
              <a:off x="5117868" y="2852889"/>
              <a:ext cx="484188" cy="581025"/>
            </a:xfrm>
            <a:custGeom>
              <a:avLst/>
              <a:gdLst>
                <a:gd name="T0" fmla="*/ 69 w 70"/>
                <a:gd name="T1" fmla="*/ 84 h 84"/>
                <a:gd name="T2" fmla="*/ 7 w 70"/>
                <a:gd name="T3" fmla="*/ 59 h 84"/>
                <a:gd name="T4" fmla="*/ 6 w 70"/>
                <a:gd name="T5" fmla="*/ 62 h 84"/>
                <a:gd name="T6" fmla="*/ 8 w 70"/>
                <a:gd name="T7" fmla="*/ 64 h 84"/>
                <a:gd name="T8" fmla="*/ 10 w 70"/>
                <a:gd name="T9" fmla="*/ 63 h 84"/>
                <a:gd name="T10" fmla="*/ 10 w 70"/>
                <a:gd name="T11" fmla="*/ 60 h 84"/>
                <a:gd name="T12" fmla="*/ 8 w 70"/>
                <a:gd name="T13" fmla="*/ 59 h 84"/>
                <a:gd name="T14" fmla="*/ 4 w 70"/>
                <a:gd name="T15" fmla="*/ 57 h 84"/>
                <a:gd name="T16" fmla="*/ 35 w 70"/>
                <a:gd name="T17" fmla="*/ 69 h 84"/>
                <a:gd name="T18" fmla="*/ 47 w 70"/>
                <a:gd name="T19" fmla="*/ 68 h 84"/>
                <a:gd name="T20" fmla="*/ 50 w 70"/>
                <a:gd name="T21" fmla="*/ 49 h 84"/>
                <a:gd name="T22" fmla="*/ 51 w 70"/>
                <a:gd name="T23" fmla="*/ 68 h 84"/>
                <a:gd name="T24" fmla="*/ 27 w 70"/>
                <a:gd name="T25" fmla="*/ 29 h 84"/>
                <a:gd name="T26" fmla="*/ 11 w 70"/>
                <a:gd name="T27" fmla="*/ 51 h 84"/>
                <a:gd name="T28" fmla="*/ 13 w 70"/>
                <a:gd name="T29" fmla="*/ 48 h 84"/>
                <a:gd name="T30" fmla="*/ 20 w 70"/>
                <a:gd name="T31" fmla="*/ 50 h 84"/>
                <a:gd name="T32" fmla="*/ 26 w 70"/>
                <a:gd name="T33" fmla="*/ 50 h 84"/>
                <a:gd name="T34" fmla="*/ 12 w 70"/>
                <a:gd name="T35" fmla="*/ 64 h 84"/>
                <a:gd name="T36" fmla="*/ 12 w 70"/>
                <a:gd name="T37" fmla="*/ 63 h 84"/>
                <a:gd name="T38" fmla="*/ 10 w 70"/>
                <a:gd name="T39" fmla="*/ 63 h 84"/>
                <a:gd name="T40" fmla="*/ 8 w 70"/>
                <a:gd name="T41" fmla="*/ 64 h 84"/>
                <a:gd name="T42" fmla="*/ 6 w 70"/>
                <a:gd name="T43" fmla="*/ 63 h 84"/>
                <a:gd name="T44" fmla="*/ 6 w 70"/>
                <a:gd name="T45" fmla="*/ 59 h 84"/>
                <a:gd name="T46" fmla="*/ 8 w 70"/>
                <a:gd name="T47" fmla="*/ 58 h 84"/>
                <a:gd name="T48" fmla="*/ 10 w 70"/>
                <a:gd name="T49" fmla="*/ 59 h 84"/>
                <a:gd name="T50" fmla="*/ 6 w 70"/>
                <a:gd name="T51" fmla="*/ 47 h 84"/>
                <a:gd name="T52" fmla="*/ 5 w 70"/>
                <a:gd name="T53" fmla="*/ 45 h 84"/>
                <a:gd name="T54" fmla="*/ 9 w 70"/>
                <a:gd name="T55" fmla="*/ 53 h 84"/>
                <a:gd name="T56" fmla="*/ 11 w 70"/>
                <a:gd name="T57" fmla="*/ 47 h 84"/>
                <a:gd name="T58" fmla="*/ 32 w 70"/>
                <a:gd name="T59" fmla="*/ 29 h 84"/>
                <a:gd name="T60" fmla="*/ 31 w 70"/>
                <a:gd name="T61" fmla="*/ 46 h 84"/>
                <a:gd name="T62" fmla="*/ 62 w 70"/>
                <a:gd name="T63" fmla="*/ 28 h 84"/>
                <a:gd name="T64" fmla="*/ 15 w 70"/>
                <a:gd name="T65" fmla="*/ 26 h 84"/>
                <a:gd name="T66" fmla="*/ 15 w 70"/>
                <a:gd name="T67" fmla="*/ 26 h 84"/>
                <a:gd name="T68" fmla="*/ 44 w 70"/>
                <a:gd name="T69" fmla="*/ 8 h 84"/>
                <a:gd name="T70" fmla="*/ 49 w 70"/>
                <a:gd name="T71" fmla="*/ 24 h 84"/>
                <a:gd name="T72" fmla="*/ 60 w 70"/>
                <a:gd name="T73" fmla="*/ 24 h 84"/>
                <a:gd name="T74" fmla="*/ 46 w 70"/>
                <a:gd name="T75" fmla="*/ 0 h 84"/>
                <a:gd name="T76" fmla="*/ 2 w 70"/>
                <a:gd name="T77" fmla="*/ 53 h 84"/>
                <a:gd name="T78" fmla="*/ 1 w 70"/>
                <a:gd name="T79" fmla="*/ 56 h 84"/>
                <a:gd name="T80" fmla="*/ 2 w 70"/>
                <a:gd name="T81" fmla="*/ 57 h 84"/>
                <a:gd name="T82" fmla="*/ 25 w 70"/>
                <a:gd name="T83" fmla="*/ 73 h 84"/>
                <a:gd name="T84" fmla="*/ 39 w 70"/>
                <a:gd name="T85" fmla="*/ 77 h 84"/>
                <a:gd name="T86" fmla="*/ 47 w 70"/>
                <a:gd name="T87" fmla="*/ 79 h 84"/>
                <a:gd name="T88" fmla="*/ 61 w 70"/>
                <a:gd name="T89" fmla="*/ 72 h 84"/>
                <a:gd name="T90" fmla="*/ 66 w 70"/>
                <a:gd name="T91" fmla="*/ 72 h 84"/>
                <a:gd name="T92" fmla="*/ 70 w 70"/>
                <a:gd name="T93" fmla="*/ 67 h 84"/>
                <a:gd name="T94" fmla="*/ 62 w 70"/>
                <a:gd name="T95" fmla="*/ 17 h 84"/>
                <a:gd name="T96" fmla="*/ 55 w 70"/>
                <a:gd name="T9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" h="84">
                  <a:moveTo>
                    <a:pt x="70" y="81"/>
                  </a:moveTo>
                  <a:cubicBezTo>
                    <a:pt x="68" y="82"/>
                    <a:pt x="67" y="83"/>
                    <a:pt x="66" y="83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3"/>
                    <a:pt x="70" y="82"/>
                    <a:pt x="70" y="81"/>
                  </a:cubicBezTo>
                  <a:moveTo>
                    <a:pt x="8" y="59"/>
                  </a:move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8" y="59"/>
                  </a:cubicBezTo>
                  <a:moveTo>
                    <a:pt x="4" y="63"/>
                  </a:moveTo>
                  <a:cubicBezTo>
                    <a:pt x="3" y="63"/>
                    <a:pt x="3" y="63"/>
                    <a:pt x="3" y="6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4" y="63"/>
                    <a:pt x="4" y="63"/>
                    <a:pt x="4" y="63"/>
                  </a:cubicBezTo>
                  <a:moveTo>
                    <a:pt x="35" y="69"/>
                  </a:moveTo>
                  <a:cubicBezTo>
                    <a:pt x="33" y="63"/>
                    <a:pt x="31" y="57"/>
                    <a:pt x="31" y="50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35" y="69"/>
                    <a:pt x="35" y="69"/>
                    <a:pt x="35" y="69"/>
                  </a:cubicBezTo>
                  <a:moveTo>
                    <a:pt x="51" y="68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6"/>
                    <a:pt x="64" y="62"/>
                    <a:pt x="62" y="68"/>
                  </a:cubicBezTo>
                  <a:cubicBezTo>
                    <a:pt x="51" y="68"/>
                    <a:pt x="51" y="68"/>
                    <a:pt x="51" y="68"/>
                  </a:cubicBezTo>
                  <a:moveTo>
                    <a:pt x="9" y="47"/>
                  </a:moveTo>
                  <a:cubicBezTo>
                    <a:pt x="9" y="41"/>
                    <a:pt x="10" y="35"/>
                    <a:pt x="13" y="30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6" y="34"/>
                    <a:pt x="26" y="40"/>
                    <a:pt x="26" y="46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7"/>
                    <a:pt x="28" y="64"/>
                    <a:pt x="30" y="6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4" y="68"/>
                    <a:pt x="13" y="66"/>
                    <a:pt x="12" y="6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2"/>
                    <a:pt x="11" y="61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1" y="63"/>
                    <a:pt x="10" y="63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3"/>
                    <a:pt x="6" y="62"/>
                    <a:pt x="5" y="62"/>
                  </a:cubicBezTo>
                  <a:cubicBezTo>
                    <a:pt x="5" y="61"/>
                    <a:pt x="5" y="61"/>
                    <a:pt x="6" y="61"/>
                  </a:cubicBezTo>
                  <a:cubicBezTo>
                    <a:pt x="6" y="60"/>
                    <a:pt x="6" y="60"/>
                    <a:pt x="6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0" y="57"/>
                    <a:pt x="9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2"/>
                    <a:pt x="9" y="52"/>
                    <a:pt x="9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9" y="47"/>
                    <a:pt x="9" y="47"/>
                    <a:pt x="9" y="47"/>
                  </a:cubicBezTo>
                  <a:moveTo>
                    <a:pt x="31" y="46"/>
                  </a:moveTo>
                  <a:cubicBezTo>
                    <a:pt x="30" y="40"/>
                    <a:pt x="31" y="34"/>
                    <a:pt x="32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31" y="46"/>
                    <a:pt x="31" y="46"/>
                    <a:pt x="31" y="46"/>
                  </a:cubicBezTo>
                  <a:moveTo>
                    <a:pt x="50" y="45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5" y="38"/>
                    <a:pt x="65" y="45"/>
                  </a:cubicBezTo>
                  <a:cubicBezTo>
                    <a:pt x="50" y="45"/>
                    <a:pt x="50" y="45"/>
                    <a:pt x="50" y="45"/>
                  </a:cubicBezTo>
                  <a:moveTo>
                    <a:pt x="15" y="26"/>
                  </a:moveTo>
                  <a:cubicBezTo>
                    <a:pt x="20" y="19"/>
                    <a:pt x="27" y="13"/>
                    <a:pt x="36" y="10"/>
                  </a:cubicBezTo>
                  <a:cubicBezTo>
                    <a:pt x="33" y="14"/>
                    <a:pt x="31" y="19"/>
                    <a:pt x="29" y="25"/>
                  </a:cubicBezTo>
                  <a:cubicBezTo>
                    <a:pt x="15" y="26"/>
                    <a:pt x="15" y="26"/>
                    <a:pt x="15" y="26"/>
                  </a:cubicBezTo>
                  <a:moveTo>
                    <a:pt x="33" y="25"/>
                  </a:moveTo>
                  <a:cubicBezTo>
                    <a:pt x="36" y="17"/>
                    <a:pt x="40" y="11"/>
                    <a:pt x="42" y="9"/>
                  </a:cubicBezTo>
                  <a:cubicBezTo>
                    <a:pt x="43" y="9"/>
                    <a:pt x="44" y="9"/>
                    <a:pt x="44" y="8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33" y="25"/>
                    <a:pt x="33" y="25"/>
                    <a:pt x="33" y="25"/>
                  </a:cubicBezTo>
                  <a:moveTo>
                    <a:pt x="49" y="24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0" y="8"/>
                    <a:pt x="50" y="8"/>
                  </a:cubicBezTo>
                  <a:cubicBezTo>
                    <a:pt x="53" y="11"/>
                    <a:pt x="57" y="16"/>
                    <a:pt x="60" y="24"/>
                  </a:cubicBezTo>
                  <a:cubicBezTo>
                    <a:pt x="49" y="24"/>
                    <a:pt x="49" y="24"/>
                    <a:pt x="49" y="24"/>
                  </a:cubicBezTo>
                  <a:moveTo>
                    <a:pt x="48" y="0"/>
                  </a:moveTo>
                  <a:cubicBezTo>
                    <a:pt x="48" y="0"/>
                    <a:pt x="47" y="0"/>
                    <a:pt x="46" y="0"/>
                  </a:cubicBezTo>
                  <a:cubicBezTo>
                    <a:pt x="22" y="1"/>
                    <a:pt x="2" y="20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" y="55"/>
                    <a:pt x="1" y="56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2"/>
                    <a:pt x="3" y="65"/>
                    <a:pt x="5" y="68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2" y="74"/>
                    <a:pt x="32" y="74"/>
                    <a:pt x="32" y="75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8" y="75"/>
                    <a:pt x="37" y="74"/>
                    <a:pt x="37" y="73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59" y="75"/>
                    <a:pt x="58" y="79"/>
                    <a:pt x="56" y="81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3" y="79"/>
                    <a:pt x="65" y="76"/>
                    <a:pt x="66" y="72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0" y="69"/>
                    <a:pt x="70" y="68"/>
                  </a:cubicBezTo>
                  <a:cubicBezTo>
                    <a:pt x="70" y="68"/>
                    <a:pt x="70" y="68"/>
                    <a:pt x="70" y="67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8" y="63"/>
                    <a:pt x="69" y="59"/>
                    <a:pt x="70" y="53"/>
                  </a:cubicBezTo>
                  <a:cubicBezTo>
                    <a:pt x="68" y="41"/>
                    <a:pt x="66" y="29"/>
                    <a:pt x="62" y="17"/>
                  </a:cubicBezTo>
                  <a:cubicBezTo>
                    <a:pt x="60" y="14"/>
                    <a:pt x="58" y="11"/>
                    <a:pt x="57" y="9"/>
                  </a:cubicBezTo>
                  <a:cubicBezTo>
                    <a:pt x="58" y="9"/>
                    <a:pt x="59" y="10"/>
                    <a:pt x="59" y="10"/>
                  </a:cubicBezTo>
                  <a:cubicBezTo>
                    <a:pt x="58" y="7"/>
                    <a:pt x="57" y="3"/>
                    <a:pt x="55" y="0"/>
                  </a:cubicBezTo>
                  <a:cubicBezTo>
                    <a:pt x="53" y="0"/>
                    <a:pt x="51" y="0"/>
                    <a:pt x="48" y="0"/>
                  </a:cubicBezTo>
                </a:path>
              </a:pathLst>
            </a:custGeom>
            <a:solidFill>
              <a:srgbClr val="DE6F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1221"/>
            <p:cNvSpPr>
              <a:spLocks/>
            </p:cNvSpPr>
            <p:nvPr/>
          </p:nvSpPr>
          <p:spPr bwMode="auto">
            <a:xfrm>
              <a:off x="4835293" y="2438551"/>
              <a:ext cx="344488" cy="303213"/>
            </a:xfrm>
            <a:custGeom>
              <a:avLst/>
              <a:gdLst>
                <a:gd name="T0" fmla="*/ 27 w 50"/>
                <a:gd name="T1" fmla="*/ 0 h 44"/>
                <a:gd name="T2" fmla="*/ 16 w 50"/>
                <a:gd name="T3" fmla="*/ 5 h 44"/>
                <a:gd name="T4" fmla="*/ 12 w 50"/>
                <a:gd name="T5" fmla="*/ 3 h 44"/>
                <a:gd name="T6" fmla="*/ 9 w 50"/>
                <a:gd name="T7" fmla="*/ 3 h 44"/>
                <a:gd name="T8" fmla="*/ 0 w 50"/>
                <a:gd name="T9" fmla="*/ 6 h 44"/>
                <a:gd name="T10" fmla="*/ 10 w 50"/>
                <a:gd name="T11" fmla="*/ 24 h 44"/>
                <a:gd name="T12" fmla="*/ 10 w 50"/>
                <a:gd name="T13" fmla="*/ 29 h 44"/>
                <a:gd name="T14" fmla="*/ 6 w 50"/>
                <a:gd name="T15" fmla="*/ 37 h 44"/>
                <a:gd name="T16" fmla="*/ 33 w 50"/>
                <a:gd name="T17" fmla="*/ 44 h 44"/>
                <a:gd name="T18" fmla="*/ 36 w 50"/>
                <a:gd name="T19" fmla="*/ 44 h 44"/>
                <a:gd name="T20" fmla="*/ 48 w 50"/>
                <a:gd name="T21" fmla="*/ 35 h 44"/>
                <a:gd name="T22" fmla="*/ 43 w 50"/>
                <a:gd name="T23" fmla="*/ 21 h 44"/>
                <a:gd name="T24" fmla="*/ 44 w 50"/>
                <a:gd name="T25" fmla="*/ 21 h 44"/>
                <a:gd name="T26" fmla="*/ 31 w 50"/>
                <a:gd name="T27" fmla="*/ 0 h 44"/>
                <a:gd name="T28" fmla="*/ 27 w 50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44">
                  <a:moveTo>
                    <a:pt x="27" y="0"/>
                  </a:moveTo>
                  <a:cubicBezTo>
                    <a:pt x="23" y="0"/>
                    <a:pt x="19" y="2"/>
                    <a:pt x="16" y="5"/>
                  </a:cubicBezTo>
                  <a:cubicBezTo>
                    <a:pt x="14" y="4"/>
                    <a:pt x="13" y="4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6" y="3"/>
                    <a:pt x="3" y="4"/>
                    <a:pt x="0" y="6"/>
                  </a:cubicBezTo>
                  <a:cubicBezTo>
                    <a:pt x="7" y="10"/>
                    <a:pt x="10" y="17"/>
                    <a:pt x="10" y="24"/>
                  </a:cubicBezTo>
                  <a:cubicBezTo>
                    <a:pt x="10" y="26"/>
                    <a:pt x="10" y="27"/>
                    <a:pt x="10" y="29"/>
                  </a:cubicBezTo>
                  <a:cubicBezTo>
                    <a:pt x="9" y="32"/>
                    <a:pt x="8" y="35"/>
                    <a:pt x="6" y="37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5" y="44"/>
                    <a:pt x="36" y="44"/>
                  </a:cubicBezTo>
                  <a:cubicBezTo>
                    <a:pt x="42" y="44"/>
                    <a:pt x="47" y="40"/>
                    <a:pt x="48" y="35"/>
                  </a:cubicBezTo>
                  <a:cubicBezTo>
                    <a:pt x="50" y="30"/>
                    <a:pt x="48" y="24"/>
                    <a:pt x="43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6" y="12"/>
                    <a:pt x="40" y="3"/>
                    <a:pt x="31" y="0"/>
                  </a:cubicBezTo>
                  <a:cubicBezTo>
                    <a:pt x="30" y="0"/>
                    <a:pt x="29" y="0"/>
                    <a:pt x="27" y="0"/>
                  </a:cubicBezTo>
                </a:path>
              </a:pathLst>
            </a:custGeom>
            <a:solidFill>
              <a:srgbClr val="DE6F00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1222"/>
            <p:cNvSpPr>
              <a:spLocks noEditPoints="1"/>
            </p:cNvSpPr>
            <p:nvPr/>
          </p:nvSpPr>
          <p:spPr bwMode="auto">
            <a:xfrm>
              <a:off x="4633681" y="3046564"/>
              <a:ext cx="96838" cy="131763"/>
            </a:xfrm>
            <a:custGeom>
              <a:avLst/>
              <a:gdLst>
                <a:gd name="T0" fmla="*/ 9 w 14"/>
                <a:gd name="T1" fmla="*/ 0 h 19"/>
                <a:gd name="T2" fmla="*/ 14 w 14"/>
                <a:gd name="T3" fmla="*/ 4 h 19"/>
                <a:gd name="T4" fmla="*/ 13 w 14"/>
                <a:gd name="T5" fmla="*/ 11 h 19"/>
                <a:gd name="T6" fmla="*/ 10 w 14"/>
                <a:gd name="T7" fmla="*/ 17 h 19"/>
                <a:gd name="T8" fmla="*/ 5 w 14"/>
                <a:gd name="T9" fmla="*/ 18 h 19"/>
                <a:gd name="T10" fmla="*/ 1 w 14"/>
                <a:gd name="T11" fmla="*/ 15 h 19"/>
                <a:gd name="T12" fmla="*/ 1 w 14"/>
                <a:gd name="T13" fmla="*/ 8 h 19"/>
                <a:gd name="T14" fmla="*/ 4 w 14"/>
                <a:gd name="T15" fmla="*/ 1 h 19"/>
                <a:gd name="T16" fmla="*/ 9 w 14"/>
                <a:gd name="T17" fmla="*/ 0 h 19"/>
                <a:gd name="T18" fmla="*/ 6 w 14"/>
                <a:gd name="T19" fmla="*/ 15 h 19"/>
                <a:gd name="T20" fmla="*/ 7 w 14"/>
                <a:gd name="T21" fmla="*/ 15 h 19"/>
                <a:gd name="T22" fmla="*/ 8 w 14"/>
                <a:gd name="T23" fmla="*/ 14 h 19"/>
                <a:gd name="T24" fmla="*/ 9 w 14"/>
                <a:gd name="T25" fmla="*/ 12 h 19"/>
                <a:gd name="T26" fmla="*/ 10 w 14"/>
                <a:gd name="T27" fmla="*/ 10 h 19"/>
                <a:gd name="T28" fmla="*/ 10 w 14"/>
                <a:gd name="T29" fmla="*/ 7 h 19"/>
                <a:gd name="T30" fmla="*/ 10 w 14"/>
                <a:gd name="T31" fmla="*/ 5 h 19"/>
                <a:gd name="T32" fmla="*/ 10 w 14"/>
                <a:gd name="T33" fmla="*/ 4 h 19"/>
                <a:gd name="T34" fmla="*/ 9 w 14"/>
                <a:gd name="T35" fmla="*/ 3 h 19"/>
                <a:gd name="T36" fmla="*/ 7 w 14"/>
                <a:gd name="T37" fmla="*/ 3 h 19"/>
                <a:gd name="T38" fmla="*/ 6 w 14"/>
                <a:gd name="T39" fmla="*/ 4 h 19"/>
                <a:gd name="T40" fmla="*/ 5 w 14"/>
                <a:gd name="T41" fmla="*/ 6 h 19"/>
                <a:gd name="T42" fmla="*/ 5 w 14"/>
                <a:gd name="T43" fmla="*/ 8 h 19"/>
                <a:gd name="T44" fmla="*/ 4 w 14"/>
                <a:gd name="T45" fmla="*/ 11 h 19"/>
                <a:gd name="T46" fmla="*/ 4 w 14"/>
                <a:gd name="T47" fmla="*/ 13 h 19"/>
                <a:gd name="T48" fmla="*/ 4 w 14"/>
                <a:gd name="T49" fmla="*/ 15 h 19"/>
                <a:gd name="T50" fmla="*/ 6 w 14"/>
                <a:gd name="T5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" h="19">
                  <a:moveTo>
                    <a:pt x="9" y="0"/>
                  </a:moveTo>
                  <a:cubicBezTo>
                    <a:pt x="12" y="1"/>
                    <a:pt x="13" y="2"/>
                    <a:pt x="14" y="4"/>
                  </a:cubicBezTo>
                  <a:cubicBezTo>
                    <a:pt x="14" y="5"/>
                    <a:pt x="14" y="8"/>
                    <a:pt x="13" y="11"/>
                  </a:cubicBezTo>
                  <a:cubicBezTo>
                    <a:pt x="13" y="14"/>
                    <a:pt x="12" y="16"/>
                    <a:pt x="10" y="17"/>
                  </a:cubicBezTo>
                  <a:cubicBezTo>
                    <a:pt x="9" y="18"/>
                    <a:pt x="7" y="19"/>
                    <a:pt x="5" y="18"/>
                  </a:cubicBezTo>
                  <a:cubicBezTo>
                    <a:pt x="3" y="17"/>
                    <a:pt x="1" y="16"/>
                    <a:pt x="1" y="15"/>
                  </a:cubicBezTo>
                  <a:cubicBezTo>
                    <a:pt x="0" y="13"/>
                    <a:pt x="0" y="10"/>
                    <a:pt x="1" y="8"/>
                  </a:cubicBezTo>
                  <a:cubicBezTo>
                    <a:pt x="2" y="5"/>
                    <a:pt x="3" y="3"/>
                    <a:pt x="4" y="1"/>
                  </a:cubicBezTo>
                  <a:cubicBezTo>
                    <a:pt x="5" y="0"/>
                    <a:pt x="7" y="0"/>
                    <a:pt x="9" y="0"/>
                  </a:cubicBezTo>
                  <a:close/>
                  <a:moveTo>
                    <a:pt x="6" y="15"/>
                  </a:move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8" y="15"/>
                    <a:pt x="8" y="14"/>
                  </a:cubicBezTo>
                  <a:cubicBezTo>
                    <a:pt x="8" y="14"/>
                    <a:pt x="9" y="13"/>
                    <a:pt x="9" y="12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6" y="4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1223"/>
            <p:cNvSpPr>
              <a:spLocks/>
            </p:cNvSpPr>
            <p:nvPr/>
          </p:nvSpPr>
          <p:spPr bwMode="auto">
            <a:xfrm>
              <a:off x="4724168" y="3073551"/>
              <a:ext cx="111125" cy="131763"/>
            </a:xfrm>
            <a:custGeom>
              <a:avLst/>
              <a:gdLst>
                <a:gd name="T0" fmla="*/ 13 w 16"/>
                <a:gd name="T1" fmla="*/ 19 h 19"/>
                <a:gd name="T2" fmla="*/ 0 w 16"/>
                <a:gd name="T3" fmla="*/ 16 h 19"/>
                <a:gd name="T4" fmla="*/ 1 w 16"/>
                <a:gd name="T5" fmla="*/ 14 h 19"/>
                <a:gd name="T6" fmla="*/ 2 w 16"/>
                <a:gd name="T7" fmla="*/ 12 h 19"/>
                <a:gd name="T8" fmla="*/ 4 w 16"/>
                <a:gd name="T9" fmla="*/ 11 h 19"/>
                <a:gd name="T10" fmla="*/ 6 w 16"/>
                <a:gd name="T11" fmla="*/ 10 h 19"/>
                <a:gd name="T12" fmla="*/ 8 w 16"/>
                <a:gd name="T13" fmla="*/ 9 h 19"/>
                <a:gd name="T14" fmla="*/ 10 w 16"/>
                <a:gd name="T15" fmla="*/ 8 h 19"/>
                <a:gd name="T16" fmla="*/ 11 w 16"/>
                <a:gd name="T17" fmla="*/ 7 h 19"/>
                <a:gd name="T18" fmla="*/ 12 w 16"/>
                <a:gd name="T19" fmla="*/ 5 h 19"/>
                <a:gd name="T20" fmla="*/ 12 w 16"/>
                <a:gd name="T21" fmla="*/ 4 h 19"/>
                <a:gd name="T22" fmla="*/ 10 w 16"/>
                <a:gd name="T23" fmla="*/ 3 h 19"/>
                <a:gd name="T24" fmla="*/ 8 w 16"/>
                <a:gd name="T25" fmla="*/ 3 h 19"/>
                <a:gd name="T26" fmla="*/ 7 w 16"/>
                <a:gd name="T27" fmla="*/ 5 h 19"/>
                <a:gd name="T28" fmla="*/ 3 w 16"/>
                <a:gd name="T29" fmla="*/ 4 h 19"/>
                <a:gd name="T30" fmla="*/ 5 w 16"/>
                <a:gd name="T31" fmla="*/ 2 h 19"/>
                <a:gd name="T32" fmla="*/ 6 w 16"/>
                <a:gd name="T33" fmla="*/ 0 h 19"/>
                <a:gd name="T34" fmla="*/ 9 w 16"/>
                <a:gd name="T35" fmla="*/ 0 h 19"/>
                <a:gd name="T36" fmla="*/ 11 w 16"/>
                <a:gd name="T37" fmla="*/ 0 h 19"/>
                <a:gd name="T38" fmla="*/ 14 w 16"/>
                <a:gd name="T39" fmla="*/ 1 h 19"/>
                <a:gd name="T40" fmla="*/ 15 w 16"/>
                <a:gd name="T41" fmla="*/ 2 h 19"/>
                <a:gd name="T42" fmla="*/ 16 w 16"/>
                <a:gd name="T43" fmla="*/ 4 h 19"/>
                <a:gd name="T44" fmla="*/ 16 w 16"/>
                <a:gd name="T45" fmla="*/ 6 h 19"/>
                <a:gd name="T46" fmla="*/ 15 w 16"/>
                <a:gd name="T47" fmla="*/ 8 h 19"/>
                <a:gd name="T48" fmla="*/ 14 w 16"/>
                <a:gd name="T49" fmla="*/ 10 h 19"/>
                <a:gd name="T50" fmla="*/ 12 w 16"/>
                <a:gd name="T51" fmla="*/ 11 h 19"/>
                <a:gd name="T52" fmla="*/ 9 w 16"/>
                <a:gd name="T53" fmla="*/ 12 h 19"/>
                <a:gd name="T54" fmla="*/ 8 w 16"/>
                <a:gd name="T55" fmla="*/ 13 h 19"/>
                <a:gd name="T56" fmla="*/ 7 w 16"/>
                <a:gd name="T57" fmla="*/ 13 h 19"/>
                <a:gd name="T58" fmla="*/ 6 w 16"/>
                <a:gd name="T59" fmla="*/ 14 h 19"/>
                <a:gd name="T60" fmla="*/ 6 w 16"/>
                <a:gd name="T61" fmla="*/ 14 h 19"/>
                <a:gd name="T62" fmla="*/ 14 w 16"/>
                <a:gd name="T63" fmla="*/ 16 h 19"/>
                <a:gd name="T64" fmla="*/ 13 w 16"/>
                <a:gd name="T6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" h="19">
                  <a:moveTo>
                    <a:pt x="13" y="19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1" y="14"/>
                  </a:cubicBezTo>
                  <a:cubicBezTo>
                    <a:pt x="1" y="13"/>
                    <a:pt x="2" y="13"/>
                    <a:pt x="2" y="12"/>
                  </a:cubicBezTo>
                  <a:cubicBezTo>
                    <a:pt x="3" y="12"/>
                    <a:pt x="3" y="12"/>
                    <a:pt x="4" y="11"/>
                  </a:cubicBezTo>
                  <a:cubicBezTo>
                    <a:pt x="5" y="11"/>
                    <a:pt x="5" y="10"/>
                    <a:pt x="6" y="10"/>
                  </a:cubicBezTo>
                  <a:cubicBezTo>
                    <a:pt x="7" y="10"/>
                    <a:pt x="8" y="9"/>
                    <a:pt x="8" y="9"/>
                  </a:cubicBezTo>
                  <a:cubicBezTo>
                    <a:pt x="9" y="9"/>
                    <a:pt x="10" y="8"/>
                    <a:pt x="10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8" y="3"/>
                    <a:pt x="7" y="4"/>
                    <a:pt x="7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4" y="2"/>
                    <a:pt x="5" y="2"/>
                  </a:cubicBezTo>
                  <a:cubicBezTo>
                    <a:pt x="5" y="1"/>
                    <a:pt x="6" y="1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4" y="1"/>
                    <a:pt x="15" y="2"/>
                    <a:pt x="15" y="2"/>
                  </a:cubicBezTo>
                  <a:cubicBezTo>
                    <a:pt x="16" y="3"/>
                    <a:pt x="16" y="4"/>
                    <a:pt x="16" y="4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6" y="7"/>
                    <a:pt x="15" y="8"/>
                    <a:pt x="15" y="8"/>
                  </a:cubicBezTo>
                  <a:cubicBezTo>
                    <a:pt x="15" y="9"/>
                    <a:pt x="14" y="9"/>
                    <a:pt x="14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1" y="11"/>
                    <a:pt x="10" y="12"/>
                    <a:pt x="9" y="12"/>
                  </a:cubicBezTo>
                  <a:cubicBezTo>
                    <a:pt x="9" y="12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4" y="16"/>
                    <a:pt x="14" y="16"/>
                    <a:pt x="14" y="16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1224"/>
            <p:cNvSpPr>
              <a:spLocks/>
            </p:cNvSpPr>
            <p:nvPr/>
          </p:nvSpPr>
          <p:spPr bwMode="auto">
            <a:xfrm>
              <a:off x="4889268" y="3094189"/>
              <a:ext cx="55563" cy="69850"/>
            </a:xfrm>
            <a:custGeom>
              <a:avLst/>
              <a:gdLst>
                <a:gd name="T0" fmla="*/ 0 w 35"/>
                <a:gd name="T1" fmla="*/ 0 h 44"/>
                <a:gd name="T2" fmla="*/ 5 w 35"/>
                <a:gd name="T3" fmla="*/ 44 h 44"/>
                <a:gd name="T4" fmla="*/ 13 w 35"/>
                <a:gd name="T5" fmla="*/ 44 h 44"/>
                <a:gd name="T6" fmla="*/ 35 w 35"/>
                <a:gd name="T7" fmla="*/ 9 h 44"/>
                <a:gd name="T8" fmla="*/ 31 w 35"/>
                <a:gd name="T9" fmla="*/ 9 h 44"/>
                <a:gd name="T10" fmla="*/ 9 w 35"/>
                <a:gd name="T11" fmla="*/ 39 h 44"/>
                <a:gd name="T12" fmla="*/ 5 w 35"/>
                <a:gd name="T13" fmla="*/ 5 h 44"/>
                <a:gd name="T14" fmla="*/ 0 w 35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4">
                  <a:moveTo>
                    <a:pt x="0" y="0"/>
                  </a:moveTo>
                  <a:lnTo>
                    <a:pt x="5" y="44"/>
                  </a:lnTo>
                  <a:lnTo>
                    <a:pt x="13" y="44"/>
                  </a:lnTo>
                  <a:lnTo>
                    <a:pt x="35" y="9"/>
                  </a:lnTo>
                  <a:lnTo>
                    <a:pt x="31" y="9"/>
                  </a:lnTo>
                  <a:lnTo>
                    <a:pt x="9" y="39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3" name="Freeform 1225"/>
            <p:cNvSpPr>
              <a:spLocks/>
            </p:cNvSpPr>
            <p:nvPr/>
          </p:nvSpPr>
          <p:spPr bwMode="auto">
            <a:xfrm>
              <a:off x="4889268" y="3094189"/>
              <a:ext cx="55563" cy="69850"/>
            </a:xfrm>
            <a:custGeom>
              <a:avLst/>
              <a:gdLst>
                <a:gd name="T0" fmla="*/ 0 w 35"/>
                <a:gd name="T1" fmla="*/ 0 h 44"/>
                <a:gd name="T2" fmla="*/ 5 w 35"/>
                <a:gd name="T3" fmla="*/ 44 h 44"/>
                <a:gd name="T4" fmla="*/ 13 w 35"/>
                <a:gd name="T5" fmla="*/ 44 h 44"/>
                <a:gd name="T6" fmla="*/ 35 w 35"/>
                <a:gd name="T7" fmla="*/ 9 h 44"/>
                <a:gd name="T8" fmla="*/ 31 w 35"/>
                <a:gd name="T9" fmla="*/ 9 h 44"/>
                <a:gd name="T10" fmla="*/ 9 w 35"/>
                <a:gd name="T11" fmla="*/ 39 h 44"/>
                <a:gd name="T12" fmla="*/ 5 w 35"/>
                <a:gd name="T13" fmla="*/ 5 h 44"/>
                <a:gd name="T14" fmla="*/ 0 w 35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4">
                  <a:moveTo>
                    <a:pt x="0" y="0"/>
                  </a:moveTo>
                  <a:lnTo>
                    <a:pt x="5" y="44"/>
                  </a:lnTo>
                  <a:lnTo>
                    <a:pt x="13" y="44"/>
                  </a:lnTo>
                  <a:lnTo>
                    <a:pt x="35" y="9"/>
                  </a:lnTo>
                  <a:lnTo>
                    <a:pt x="31" y="9"/>
                  </a:lnTo>
                  <a:lnTo>
                    <a:pt x="9" y="39"/>
                  </a:lnTo>
                  <a:lnTo>
                    <a:pt x="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4" name="Freeform 1226"/>
            <p:cNvSpPr>
              <a:spLocks noEditPoints="1"/>
            </p:cNvSpPr>
            <p:nvPr/>
          </p:nvSpPr>
          <p:spPr bwMode="auto">
            <a:xfrm>
              <a:off x="4930543" y="3114826"/>
              <a:ext cx="55563" cy="69850"/>
            </a:xfrm>
            <a:custGeom>
              <a:avLst/>
              <a:gdLst>
                <a:gd name="T0" fmla="*/ 31 w 35"/>
                <a:gd name="T1" fmla="*/ 26 h 44"/>
                <a:gd name="T2" fmla="*/ 18 w 35"/>
                <a:gd name="T3" fmla="*/ 22 h 44"/>
                <a:gd name="T4" fmla="*/ 27 w 35"/>
                <a:gd name="T5" fmla="*/ 5 h 44"/>
                <a:gd name="T6" fmla="*/ 31 w 35"/>
                <a:gd name="T7" fmla="*/ 26 h 44"/>
                <a:gd name="T8" fmla="*/ 27 w 35"/>
                <a:gd name="T9" fmla="*/ 0 h 44"/>
                <a:gd name="T10" fmla="*/ 0 w 35"/>
                <a:gd name="T11" fmla="*/ 35 h 44"/>
                <a:gd name="T12" fmla="*/ 5 w 35"/>
                <a:gd name="T13" fmla="*/ 35 h 44"/>
                <a:gd name="T14" fmla="*/ 14 w 35"/>
                <a:gd name="T15" fmla="*/ 26 h 44"/>
                <a:gd name="T16" fmla="*/ 31 w 35"/>
                <a:gd name="T17" fmla="*/ 31 h 44"/>
                <a:gd name="T18" fmla="*/ 31 w 35"/>
                <a:gd name="T19" fmla="*/ 44 h 44"/>
                <a:gd name="T20" fmla="*/ 35 w 35"/>
                <a:gd name="T21" fmla="*/ 44 h 44"/>
                <a:gd name="T22" fmla="*/ 31 w 35"/>
                <a:gd name="T23" fmla="*/ 0 h 44"/>
                <a:gd name="T24" fmla="*/ 27 w 35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4">
                  <a:moveTo>
                    <a:pt x="31" y="26"/>
                  </a:moveTo>
                  <a:lnTo>
                    <a:pt x="18" y="22"/>
                  </a:lnTo>
                  <a:lnTo>
                    <a:pt x="27" y="5"/>
                  </a:lnTo>
                  <a:lnTo>
                    <a:pt x="31" y="26"/>
                  </a:lnTo>
                  <a:close/>
                  <a:moveTo>
                    <a:pt x="27" y="0"/>
                  </a:moveTo>
                  <a:lnTo>
                    <a:pt x="0" y="35"/>
                  </a:lnTo>
                  <a:lnTo>
                    <a:pt x="5" y="35"/>
                  </a:lnTo>
                  <a:lnTo>
                    <a:pt x="14" y="26"/>
                  </a:lnTo>
                  <a:lnTo>
                    <a:pt x="31" y="31"/>
                  </a:lnTo>
                  <a:lnTo>
                    <a:pt x="31" y="44"/>
                  </a:lnTo>
                  <a:lnTo>
                    <a:pt x="35" y="44"/>
                  </a:lnTo>
                  <a:lnTo>
                    <a:pt x="31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5" name="Freeform 1227"/>
            <p:cNvSpPr>
              <a:spLocks noEditPoints="1"/>
            </p:cNvSpPr>
            <p:nvPr/>
          </p:nvSpPr>
          <p:spPr bwMode="auto">
            <a:xfrm>
              <a:off x="4930543" y="3114826"/>
              <a:ext cx="55563" cy="69850"/>
            </a:xfrm>
            <a:custGeom>
              <a:avLst/>
              <a:gdLst>
                <a:gd name="T0" fmla="*/ 31 w 35"/>
                <a:gd name="T1" fmla="*/ 26 h 44"/>
                <a:gd name="T2" fmla="*/ 18 w 35"/>
                <a:gd name="T3" fmla="*/ 22 h 44"/>
                <a:gd name="T4" fmla="*/ 27 w 35"/>
                <a:gd name="T5" fmla="*/ 5 h 44"/>
                <a:gd name="T6" fmla="*/ 31 w 35"/>
                <a:gd name="T7" fmla="*/ 26 h 44"/>
                <a:gd name="T8" fmla="*/ 27 w 35"/>
                <a:gd name="T9" fmla="*/ 0 h 44"/>
                <a:gd name="T10" fmla="*/ 0 w 35"/>
                <a:gd name="T11" fmla="*/ 35 h 44"/>
                <a:gd name="T12" fmla="*/ 5 w 35"/>
                <a:gd name="T13" fmla="*/ 35 h 44"/>
                <a:gd name="T14" fmla="*/ 14 w 35"/>
                <a:gd name="T15" fmla="*/ 26 h 44"/>
                <a:gd name="T16" fmla="*/ 31 w 35"/>
                <a:gd name="T17" fmla="*/ 31 h 44"/>
                <a:gd name="T18" fmla="*/ 31 w 35"/>
                <a:gd name="T19" fmla="*/ 44 h 44"/>
                <a:gd name="T20" fmla="*/ 35 w 35"/>
                <a:gd name="T21" fmla="*/ 44 h 44"/>
                <a:gd name="T22" fmla="*/ 31 w 35"/>
                <a:gd name="T23" fmla="*/ 0 h 44"/>
                <a:gd name="T24" fmla="*/ 27 w 35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4">
                  <a:moveTo>
                    <a:pt x="31" y="26"/>
                  </a:moveTo>
                  <a:lnTo>
                    <a:pt x="18" y="22"/>
                  </a:lnTo>
                  <a:lnTo>
                    <a:pt x="27" y="5"/>
                  </a:lnTo>
                  <a:lnTo>
                    <a:pt x="31" y="26"/>
                  </a:lnTo>
                  <a:moveTo>
                    <a:pt x="27" y="0"/>
                  </a:moveTo>
                  <a:lnTo>
                    <a:pt x="0" y="35"/>
                  </a:lnTo>
                  <a:lnTo>
                    <a:pt x="5" y="35"/>
                  </a:lnTo>
                  <a:lnTo>
                    <a:pt x="14" y="26"/>
                  </a:lnTo>
                  <a:lnTo>
                    <a:pt x="31" y="31"/>
                  </a:lnTo>
                  <a:lnTo>
                    <a:pt x="31" y="44"/>
                  </a:lnTo>
                  <a:lnTo>
                    <a:pt x="35" y="44"/>
                  </a:lnTo>
                  <a:lnTo>
                    <a:pt x="31" y="0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6" name="Freeform 1228"/>
            <p:cNvSpPr>
              <a:spLocks noEditPoints="1"/>
            </p:cNvSpPr>
            <p:nvPr/>
          </p:nvSpPr>
          <p:spPr bwMode="auto">
            <a:xfrm>
              <a:off x="4994043" y="3129114"/>
              <a:ext cx="61913" cy="69850"/>
            </a:xfrm>
            <a:custGeom>
              <a:avLst/>
              <a:gdLst>
                <a:gd name="T0" fmla="*/ 6 w 9"/>
                <a:gd name="T1" fmla="*/ 5 h 10"/>
                <a:gd name="T2" fmla="*/ 5 w 9"/>
                <a:gd name="T3" fmla="*/ 5 h 10"/>
                <a:gd name="T4" fmla="*/ 3 w 9"/>
                <a:gd name="T5" fmla="*/ 4 h 10"/>
                <a:gd name="T6" fmla="*/ 3 w 9"/>
                <a:gd name="T7" fmla="*/ 1 h 10"/>
                <a:gd name="T8" fmla="*/ 6 w 9"/>
                <a:gd name="T9" fmla="*/ 2 h 10"/>
                <a:gd name="T10" fmla="*/ 8 w 9"/>
                <a:gd name="T11" fmla="*/ 4 h 10"/>
                <a:gd name="T12" fmla="*/ 7 w 9"/>
                <a:gd name="T13" fmla="*/ 4 h 10"/>
                <a:gd name="T14" fmla="*/ 7 w 9"/>
                <a:gd name="T15" fmla="*/ 5 h 10"/>
                <a:gd name="T16" fmla="*/ 6 w 9"/>
                <a:gd name="T17" fmla="*/ 5 h 10"/>
                <a:gd name="T18" fmla="*/ 3 w 9"/>
                <a:gd name="T19" fmla="*/ 0 h 10"/>
                <a:gd name="T20" fmla="*/ 0 w 9"/>
                <a:gd name="T21" fmla="*/ 8 h 10"/>
                <a:gd name="T22" fmla="*/ 1 w 9"/>
                <a:gd name="T23" fmla="*/ 9 h 10"/>
                <a:gd name="T24" fmla="*/ 2 w 9"/>
                <a:gd name="T25" fmla="*/ 5 h 10"/>
                <a:gd name="T26" fmla="*/ 5 w 9"/>
                <a:gd name="T27" fmla="*/ 5 h 10"/>
                <a:gd name="T28" fmla="*/ 5 w 9"/>
                <a:gd name="T29" fmla="*/ 6 h 10"/>
                <a:gd name="T30" fmla="*/ 6 w 9"/>
                <a:gd name="T31" fmla="*/ 6 h 10"/>
                <a:gd name="T32" fmla="*/ 6 w 9"/>
                <a:gd name="T33" fmla="*/ 7 h 10"/>
                <a:gd name="T34" fmla="*/ 6 w 9"/>
                <a:gd name="T35" fmla="*/ 7 h 10"/>
                <a:gd name="T36" fmla="*/ 6 w 9"/>
                <a:gd name="T37" fmla="*/ 10 h 10"/>
                <a:gd name="T38" fmla="*/ 8 w 9"/>
                <a:gd name="T39" fmla="*/ 10 h 10"/>
                <a:gd name="T40" fmla="*/ 7 w 9"/>
                <a:gd name="T41" fmla="*/ 8 h 10"/>
                <a:gd name="T42" fmla="*/ 6 w 9"/>
                <a:gd name="T43" fmla="*/ 6 h 10"/>
                <a:gd name="T44" fmla="*/ 7 w 9"/>
                <a:gd name="T45" fmla="*/ 6 h 10"/>
                <a:gd name="T46" fmla="*/ 8 w 9"/>
                <a:gd name="T47" fmla="*/ 5 h 10"/>
                <a:gd name="T48" fmla="*/ 9 w 9"/>
                <a:gd name="T49" fmla="*/ 5 h 10"/>
                <a:gd name="T50" fmla="*/ 9 w 9"/>
                <a:gd name="T51" fmla="*/ 4 h 10"/>
                <a:gd name="T52" fmla="*/ 9 w 9"/>
                <a:gd name="T53" fmla="*/ 3 h 10"/>
                <a:gd name="T54" fmla="*/ 9 w 9"/>
                <a:gd name="T55" fmla="*/ 2 h 10"/>
                <a:gd name="T56" fmla="*/ 9 w 9"/>
                <a:gd name="T57" fmla="*/ 2 h 10"/>
                <a:gd name="T58" fmla="*/ 8 w 9"/>
                <a:gd name="T59" fmla="*/ 1 h 10"/>
                <a:gd name="T60" fmla="*/ 7 w 9"/>
                <a:gd name="T61" fmla="*/ 1 h 10"/>
                <a:gd name="T62" fmla="*/ 6 w 9"/>
                <a:gd name="T63" fmla="*/ 1 h 10"/>
                <a:gd name="T64" fmla="*/ 3 w 9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" h="10">
                  <a:moveTo>
                    <a:pt x="6" y="5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3"/>
                    <a:pt x="8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moveTo>
                    <a:pt x="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7" name="Freeform 1229"/>
            <p:cNvSpPr>
              <a:spLocks/>
            </p:cNvSpPr>
            <p:nvPr/>
          </p:nvSpPr>
          <p:spPr bwMode="auto">
            <a:xfrm>
              <a:off x="5055956" y="3143401"/>
              <a:ext cx="26988" cy="61913"/>
            </a:xfrm>
            <a:custGeom>
              <a:avLst/>
              <a:gdLst>
                <a:gd name="T0" fmla="*/ 13 w 17"/>
                <a:gd name="T1" fmla="*/ 0 h 39"/>
                <a:gd name="T2" fmla="*/ 0 w 17"/>
                <a:gd name="T3" fmla="*/ 39 h 39"/>
                <a:gd name="T4" fmla="*/ 4 w 17"/>
                <a:gd name="T5" fmla="*/ 39 h 39"/>
                <a:gd name="T6" fmla="*/ 17 w 17"/>
                <a:gd name="T7" fmla="*/ 0 h 39"/>
                <a:gd name="T8" fmla="*/ 13 w 1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13" y="0"/>
                  </a:moveTo>
                  <a:lnTo>
                    <a:pt x="0" y="39"/>
                  </a:lnTo>
                  <a:lnTo>
                    <a:pt x="4" y="39"/>
                  </a:lnTo>
                  <a:lnTo>
                    <a:pt x="1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8" name="Freeform 1230"/>
            <p:cNvSpPr>
              <a:spLocks/>
            </p:cNvSpPr>
            <p:nvPr/>
          </p:nvSpPr>
          <p:spPr bwMode="auto">
            <a:xfrm>
              <a:off x="5055956" y="3143401"/>
              <a:ext cx="26988" cy="61913"/>
            </a:xfrm>
            <a:custGeom>
              <a:avLst/>
              <a:gdLst>
                <a:gd name="T0" fmla="*/ 13 w 17"/>
                <a:gd name="T1" fmla="*/ 0 h 39"/>
                <a:gd name="T2" fmla="*/ 0 w 17"/>
                <a:gd name="T3" fmla="*/ 39 h 39"/>
                <a:gd name="T4" fmla="*/ 4 w 17"/>
                <a:gd name="T5" fmla="*/ 39 h 39"/>
                <a:gd name="T6" fmla="*/ 17 w 17"/>
                <a:gd name="T7" fmla="*/ 0 h 39"/>
                <a:gd name="T8" fmla="*/ 13 w 1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13" y="0"/>
                  </a:moveTo>
                  <a:lnTo>
                    <a:pt x="0" y="39"/>
                  </a:lnTo>
                  <a:lnTo>
                    <a:pt x="4" y="39"/>
                  </a:lnTo>
                  <a:lnTo>
                    <a:pt x="17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9" name="Freeform 1231"/>
            <p:cNvSpPr>
              <a:spLocks noEditPoints="1"/>
            </p:cNvSpPr>
            <p:nvPr/>
          </p:nvSpPr>
          <p:spPr bwMode="auto">
            <a:xfrm>
              <a:off x="5076593" y="3149751"/>
              <a:ext cx="41275" cy="61913"/>
            </a:xfrm>
            <a:custGeom>
              <a:avLst/>
              <a:gdLst>
                <a:gd name="T0" fmla="*/ 6 w 6"/>
                <a:gd name="T1" fmla="*/ 6 h 9"/>
                <a:gd name="T2" fmla="*/ 3 w 6"/>
                <a:gd name="T3" fmla="*/ 5 h 9"/>
                <a:gd name="T4" fmla="*/ 6 w 6"/>
                <a:gd name="T5" fmla="*/ 2 h 9"/>
                <a:gd name="T6" fmla="*/ 6 w 6"/>
                <a:gd name="T7" fmla="*/ 6 h 9"/>
                <a:gd name="T8" fmla="*/ 5 w 6"/>
                <a:gd name="T9" fmla="*/ 0 h 9"/>
                <a:gd name="T10" fmla="*/ 0 w 6"/>
                <a:gd name="T11" fmla="*/ 8 h 9"/>
                <a:gd name="T12" fmla="*/ 1 w 6"/>
                <a:gd name="T13" fmla="*/ 9 h 9"/>
                <a:gd name="T14" fmla="*/ 2 w 6"/>
                <a:gd name="T15" fmla="*/ 6 h 9"/>
                <a:gd name="T16" fmla="*/ 6 w 6"/>
                <a:gd name="T17" fmla="*/ 7 h 9"/>
                <a:gd name="T18" fmla="*/ 6 w 6"/>
                <a:gd name="T19" fmla="*/ 9 h 9"/>
                <a:gd name="T20" fmla="*/ 6 w 6"/>
                <a:gd name="T21" fmla="*/ 7 h 9"/>
                <a:gd name="T22" fmla="*/ 6 w 6"/>
                <a:gd name="T23" fmla="*/ 1 h 9"/>
                <a:gd name="T24" fmla="*/ 5 w 6"/>
                <a:gd name="T2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9">
                  <a:moveTo>
                    <a:pt x="6" y="6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5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6" y="5"/>
                    <a:pt x="6" y="3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0" name="Freeform 1232"/>
            <p:cNvSpPr>
              <a:spLocks/>
            </p:cNvSpPr>
            <p:nvPr/>
          </p:nvSpPr>
          <p:spPr bwMode="auto">
            <a:xfrm>
              <a:off x="5117868" y="3156101"/>
              <a:ext cx="14288" cy="63500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6 h 9"/>
                <a:gd name="T4" fmla="*/ 0 w 2"/>
                <a:gd name="T5" fmla="*/ 8 h 9"/>
                <a:gd name="T6" fmla="*/ 0 w 2"/>
                <a:gd name="T7" fmla="*/ 9 h 9"/>
                <a:gd name="T8" fmla="*/ 2 w 2"/>
                <a:gd name="T9" fmla="*/ 9 h 9"/>
                <a:gd name="T10" fmla="*/ 0 w 2"/>
                <a:gd name="T11" fmla="*/ 0 h 9"/>
                <a:gd name="T12" fmla="*/ 0 w 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1" name="Freeform 1233"/>
            <p:cNvSpPr>
              <a:spLocks noEditPoints="1"/>
            </p:cNvSpPr>
            <p:nvPr/>
          </p:nvSpPr>
          <p:spPr bwMode="auto">
            <a:xfrm>
              <a:off x="5179781" y="3170389"/>
              <a:ext cx="20638" cy="61913"/>
            </a:xfrm>
            <a:custGeom>
              <a:avLst/>
              <a:gdLst>
                <a:gd name="T0" fmla="*/ 2 w 3"/>
                <a:gd name="T1" fmla="*/ 5 h 9"/>
                <a:gd name="T2" fmla="*/ 1 w 3"/>
                <a:gd name="T3" fmla="*/ 5 h 9"/>
                <a:gd name="T4" fmla="*/ 0 w 3"/>
                <a:gd name="T5" fmla="*/ 7 h 9"/>
                <a:gd name="T6" fmla="*/ 0 w 3"/>
                <a:gd name="T7" fmla="*/ 9 h 9"/>
                <a:gd name="T8" fmla="*/ 1 w 3"/>
                <a:gd name="T9" fmla="*/ 9 h 9"/>
                <a:gd name="T10" fmla="*/ 2 w 3"/>
                <a:gd name="T11" fmla="*/ 5 h 9"/>
                <a:gd name="T12" fmla="*/ 2 w 3"/>
                <a:gd name="T13" fmla="*/ 0 h 9"/>
                <a:gd name="T14" fmla="*/ 2 w 3"/>
                <a:gd name="T15" fmla="*/ 1 h 9"/>
                <a:gd name="T16" fmla="*/ 3 w 3"/>
                <a:gd name="T17" fmla="*/ 1 h 9"/>
                <a:gd name="T18" fmla="*/ 3 w 3"/>
                <a:gd name="T19" fmla="*/ 1 h 9"/>
                <a:gd name="T20" fmla="*/ 2 w 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9">
                  <a:moveTo>
                    <a:pt x="2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2" name="Freeform 1234"/>
            <p:cNvSpPr>
              <a:spLocks noEditPoints="1"/>
            </p:cNvSpPr>
            <p:nvPr/>
          </p:nvSpPr>
          <p:spPr bwMode="auto">
            <a:xfrm>
              <a:off x="5138506" y="3164039"/>
              <a:ext cx="61913" cy="68263"/>
            </a:xfrm>
            <a:custGeom>
              <a:avLst/>
              <a:gdLst>
                <a:gd name="T0" fmla="*/ 9 w 9"/>
                <a:gd name="T1" fmla="*/ 2 h 10"/>
                <a:gd name="T2" fmla="*/ 8 w 9"/>
                <a:gd name="T3" fmla="*/ 2 h 10"/>
                <a:gd name="T4" fmla="*/ 7 w 9"/>
                <a:gd name="T5" fmla="*/ 6 h 10"/>
                <a:gd name="T6" fmla="*/ 8 w 9"/>
                <a:gd name="T7" fmla="*/ 6 h 10"/>
                <a:gd name="T8" fmla="*/ 9 w 9"/>
                <a:gd name="T9" fmla="*/ 2 h 10"/>
                <a:gd name="T10" fmla="*/ 2 w 9"/>
                <a:gd name="T11" fmla="*/ 0 h 10"/>
                <a:gd name="T12" fmla="*/ 0 w 9"/>
                <a:gd name="T13" fmla="*/ 9 h 10"/>
                <a:gd name="T14" fmla="*/ 1 w 9"/>
                <a:gd name="T15" fmla="*/ 9 h 10"/>
                <a:gd name="T16" fmla="*/ 3 w 9"/>
                <a:gd name="T17" fmla="*/ 2 h 10"/>
                <a:gd name="T18" fmla="*/ 5 w 9"/>
                <a:gd name="T19" fmla="*/ 10 h 10"/>
                <a:gd name="T20" fmla="*/ 6 w 9"/>
                <a:gd name="T21" fmla="*/ 10 h 10"/>
                <a:gd name="T22" fmla="*/ 6 w 9"/>
                <a:gd name="T23" fmla="*/ 8 h 10"/>
                <a:gd name="T24" fmla="*/ 6 w 9"/>
                <a:gd name="T25" fmla="*/ 8 h 10"/>
                <a:gd name="T26" fmla="*/ 3 w 9"/>
                <a:gd name="T27" fmla="*/ 0 h 10"/>
                <a:gd name="T28" fmla="*/ 2 w 9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0">
                  <a:moveTo>
                    <a:pt x="9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2"/>
                    <a:pt x="9" y="2"/>
                    <a:pt x="9" y="2"/>
                  </a:cubicBezTo>
                  <a:moveTo>
                    <a:pt x="2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3" name="Freeform 1235"/>
            <p:cNvSpPr>
              <a:spLocks/>
            </p:cNvSpPr>
            <p:nvPr/>
          </p:nvSpPr>
          <p:spPr bwMode="auto">
            <a:xfrm>
              <a:off x="5214706" y="3205314"/>
              <a:ext cx="20638" cy="41275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0 h 26"/>
                <a:gd name="T4" fmla="*/ 0 w 13"/>
                <a:gd name="T5" fmla="*/ 22 h 26"/>
                <a:gd name="T6" fmla="*/ 4 w 13"/>
                <a:gd name="T7" fmla="*/ 26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lnTo>
                    <a:pt x="4" y="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4" name="Freeform 1236"/>
            <p:cNvSpPr>
              <a:spLocks/>
            </p:cNvSpPr>
            <p:nvPr/>
          </p:nvSpPr>
          <p:spPr bwMode="auto">
            <a:xfrm>
              <a:off x="5214706" y="3205314"/>
              <a:ext cx="20638" cy="41275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0 h 26"/>
                <a:gd name="T4" fmla="*/ 0 w 13"/>
                <a:gd name="T5" fmla="*/ 22 h 26"/>
                <a:gd name="T6" fmla="*/ 4 w 13"/>
                <a:gd name="T7" fmla="*/ 26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lnTo>
                    <a:pt x="4" y="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5" name="Freeform 1237"/>
            <p:cNvSpPr>
              <a:spLocks/>
            </p:cNvSpPr>
            <p:nvPr/>
          </p:nvSpPr>
          <p:spPr bwMode="auto">
            <a:xfrm>
              <a:off x="5208356" y="3178326"/>
              <a:ext cx="47625" cy="26988"/>
            </a:xfrm>
            <a:custGeom>
              <a:avLst/>
              <a:gdLst>
                <a:gd name="T0" fmla="*/ 0 w 30"/>
                <a:gd name="T1" fmla="*/ 0 h 17"/>
                <a:gd name="T2" fmla="*/ 0 w 30"/>
                <a:gd name="T3" fmla="*/ 4 h 17"/>
                <a:gd name="T4" fmla="*/ 13 w 30"/>
                <a:gd name="T5" fmla="*/ 8 h 17"/>
                <a:gd name="T6" fmla="*/ 8 w 30"/>
                <a:gd name="T7" fmla="*/ 17 h 17"/>
                <a:gd name="T8" fmla="*/ 17 w 30"/>
                <a:gd name="T9" fmla="*/ 17 h 17"/>
                <a:gd name="T10" fmla="*/ 17 w 30"/>
                <a:gd name="T11" fmla="*/ 8 h 17"/>
                <a:gd name="T12" fmla="*/ 30 w 30"/>
                <a:gd name="T13" fmla="*/ 13 h 17"/>
                <a:gd name="T14" fmla="*/ 30 w 30"/>
                <a:gd name="T15" fmla="*/ 8 h 17"/>
                <a:gd name="T16" fmla="*/ 0 w 30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0" y="4"/>
                  </a:lnTo>
                  <a:lnTo>
                    <a:pt x="13" y="8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8"/>
                  </a:lnTo>
                  <a:lnTo>
                    <a:pt x="30" y="13"/>
                  </a:lnTo>
                  <a:lnTo>
                    <a:pt x="3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6" name="Freeform 1238"/>
            <p:cNvSpPr>
              <a:spLocks/>
            </p:cNvSpPr>
            <p:nvPr/>
          </p:nvSpPr>
          <p:spPr bwMode="auto">
            <a:xfrm>
              <a:off x="5208356" y="3178326"/>
              <a:ext cx="47625" cy="26988"/>
            </a:xfrm>
            <a:custGeom>
              <a:avLst/>
              <a:gdLst>
                <a:gd name="T0" fmla="*/ 0 w 30"/>
                <a:gd name="T1" fmla="*/ 0 h 17"/>
                <a:gd name="T2" fmla="*/ 0 w 30"/>
                <a:gd name="T3" fmla="*/ 4 h 17"/>
                <a:gd name="T4" fmla="*/ 13 w 30"/>
                <a:gd name="T5" fmla="*/ 8 h 17"/>
                <a:gd name="T6" fmla="*/ 8 w 30"/>
                <a:gd name="T7" fmla="*/ 17 h 17"/>
                <a:gd name="T8" fmla="*/ 17 w 30"/>
                <a:gd name="T9" fmla="*/ 17 h 17"/>
                <a:gd name="T10" fmla="*/ 17 w 30"/>
                <a:gd name="T11" fmla="*/ 8 h 17"/>
                <a:gd name="T12" fmla="*/ 30 w 30"/>
                <a:gd name="T13" fmla="*/ 13 h 17"/>
                <a:gd name="T14" fmla="*/ 30 w 30"/>
                <a:gd name="T15" fmla="*/ 8 h 17"/>
                <a:gd name="T16" fmla="*/ 0 w 30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lnTo>
                    <a:pt x="0" y="4"/>
                  </a:lnTo>
                  <a:lnTo>
                    <a:pt x="13" y="8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8"/>
                  </a:lnTo>
                  <a:lnTo>
                    <a:pt x="30" y="13"/>
                  </a:lnTo>
                  <a:lnTo>
                    <a:pt x="30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7" name="Freeform 1239"/>
            <p:cNvSpPr>
              <a:spLocks noEditPoints="1"/>
            </p:cNvSpPr>
            <p:nvPr/>
          </p:nvSpPr>
          <p:spPr bwMode="auto">
            <a:xfrm>
              <a:off x="4862281" y="3178326"/>
              <a:ext cx="41275" cy="41275"/>
            </a:xfrm>
            <a:custGeom>
              <a:avLst/>
              <a:gdLst>
                <a:gd name="T0" fmla="*/ 3 w 6"/>
                <a:gd name="T1" fmla="*/ 6 h 6"/>
                <a:gd name="T2" fmla="*/ 2 w 6"/>
                <a:gd name="T3" fmla="*/ 6 h 6"/>
                <a:gd name="T4" fmla="*/ 1 w 6"/>
                <a:gd name="T5" fmla="*/ 5 h 6"/>
                <a:gd name="T6" fmla="*/ 2 w 6"/>
                <a:gd name="T7" fmla="*/ 1 h 6"/>
                <a:gd name="T8" fmla="*/ 3 w 6"/>
                <a:gd name="T9" fmla="*/ 1 h 6"/>
                <a:gd name="T10" fmla="*/ 4 w 6"/>
                <a:gd name="T11" fmla="*/ 2 h 6"/>
                <a:gd name="T12" fmla="*/ 4 w 6"/>
                <a:gd name="T13" fmla="*/ 4 h 6"/>
                <a:gd name="T14" fmla="*/ 4 w 6"/>
                <a:gd name="T15" fmla="*/ 5 h 6"/>
                <a:gd name="T16" fmla="*/ 3 w 6"/>
                <a:gd name="T17" fmla="*/ 6 h 6"/>
                <a:gd name="T18" fmla="*/ 1 w 6"/>
                <a:gd name="T19" fmla="*/ 0 h 6"/>
                <a:gd name="T20" fmla="*/ 0 w 6"/>
                <a:gd name="T21" fmla="*/ 6 h 6"/>
                <a:gd name="T22" fmla="*/ 2 w 6"/>
                <a:gd name="T23" fmla="*/ 6 h 6"/>
                <a:gd name="T24" fmla="*/ 3 w 6"/>
                <a:gd name="T25" fmla="*/ 6 h 6"/>
                <a:gd name="T26" fmla="*/ 5 w 6"/>
                <a:gd name="T27" fmla="*/ 4 h 6"/>
                <a:gd name="T28" fmla="*/ 3 w 6"/>
                <a:gd name="T29" fmla="*/ 1 h 6"/>
                <a:gd name="T30" fmla="*/ 1 w 6"/>
                <a:gd name="T3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moveTo>
                    <a:pt x="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4" y="6"/>
                    <a:pt x="5" y="6"/>
                    <a:pt x="5" y="4"/>
                  </a:cubicBezTo>
                  <a:cubicBezTo>
                    <a:pt x="6" y="2"/>
                    <a:pt x="5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8" name="Freeform 1240"/>
            <p:cNvSpPr>
              <a:spLocks noEditPoints="1"/>
            </p:cNvSpPr>
            <p:nvPr/>
          </p:nvSpPr>
          <p:spPr bwMode="auto">
            <a:xfrm>
              <a:off x="4897206" y="3191026"/>
              <a:ext cx="33338" cy="41275"/>
            </a:xfrm>
            <a:custGeom>
              <a:avLst/>
              <a:gdLst>
                <a:gd name="T0" fmla="*/ 17 w 21"/>
                <a:gd name="T1" fmla="*/ 18 h 26"/>
                <a:gd name="T2" fmla="*/ 8 w 21"/>
                <a:gd name="T3" fmla="*/ 13 h 26"/>
                <a:gd name="T4" fmla="*/ 17 w 21"/>
                <a:gd name="T5" fmla="*/ 5 h 26"/>
                <a:gd name="T6" fmla="*/ 17 w 21"/>
                <a:gd name="T7" fmla="*/ 18 h 26"/>
                <a:gd name="T8" fmla="*/ 13 w 21"/>
                <a:gd name="T9" fmla="*/ 0 h 26"/>
                <a:gd name="T10" fmla="*/ 0 w 21"/>
                <a:gd name="T11" fmla="*/ 22 h 26"/>
                <a:gd name="T12" fmla="*/ 4 w 21"/>
                <a:gd name="T13" fmla="*/ 22 h 26"/>
                <a:gd name="T14" fmla="*/ 8 w 21"/>
                <a:gd name="T15" fmla="*/ 18 h 26"/>
                <a:gd name="T16" fmla="*/ 17 w 21"/>
                <a:gd name="T17" fmla="*/ 18 h 26"/>
                <a:gd name="T18" fmla="*/ 17 w 21"/>
                <a:gd name="T19" fmla="*/ 26 h 26"/>
                <a:gd name="T20" fmla="*/ 21 w 21"/>
                <a:gd name="T21" fmla="*/ 26 h 26"/>
                <a:gd name="T22" fmla="*/ 17 w 21"/>
                <a:gd name="T23" fmla="*/ 0 h 26"/>
                <a:gd name="T24" fmla="*/ 13 w 21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6">
                  <a:moveTo>
                    <a:pt x="17" y="18"/>
                  </a:moveTo>
                  <a:lnTo>
                    <a:pt x="8" y="13"/>
                  </a:lnTo>
                  <a:lnTo>
                    <a:pt x="17" y="5"/>
                  </a:lnTo>
                  <a:lnTo>
                    <a:pt x="17" y="18"/>
                  </a:lnTo>
                  <a:close/>
                  <a:moveTo>
                    <a:pt x="13" y="0"/>
                  </a:moveTo>
                  <a:lnTo>
                    <a:pt x="0" y="22"/>
                  </a:lnTo>
                  <a:lnTo>
                    <a:pt x="4" y="22"/>
                  </a:lnTo>
                  <a:lnTo>
                    <a:pt x="8" y="18"/>
                  </a:lnTo>
                  <a:lnTo>
                    <a:pt x="17" y="18"/>
                  </a:lnTo>
                  <a:lnTo>
                    <a:pt x="17" y="26"/>
                  </a:lnTo>
                  <a:lnTo>
                    <a:pt x="21" y="26"/>
                  </a:lnTo>
                  <a:lnTo>
                    <a:pt x="1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9" name="Freeform 1241"/>
            <p:cNvSpPr>
              <a:spLocks noEditPoints="1"/>
            </p:cNvSpPr>
            <p:nvPr/>
          </p:nvSpPr>
          <p:spPr bwMode="auto">
            <a:xfrm>
              <a:off x="4897206" y="3191026"/>
              <a:ext cx="33338" cy="41275"/>
            </a:xfrm>
            <a:custGeom>
              <a:avLst/>
              <a:gdLst>
                <a:gd name="T0" fmla="*/ 17 w 21"/>
                <a:gd name="T1" fmla="*/ 18 h 26"/>
                <a:gd name="T2" fmla="*/ 8 w 21"/>
                <a:gd name="T3" fmla="*/ 13 h 26"/>
                <a:gd name="T4" fmla="*/ 17 w 21"/>
                <a:gd name="T5" fmla="*/ 5 h 26"/>
                <a:gd name="T6" fmla="*/ 17 w 21"/>
                <a:gd name="T7" fmla="*/ 18 h 26"/>
                <a:gd name="T8" fmla="*/ 13 w 21"/>
                <a:gd name="T9" fmla="*/ 0 h 26"/>
                <a:gd name="T10" fmla="*/ 0 w 21"/>
                <a:gd name="T11" fmla="*/ 22 h 26"/>
                <a:gd name="T12" fmla="*/ 4 w 21"/>
                <a:gd name="T13" fmla="*/ 22 h 26"/>
                <a:gd name="T14" fmla="*/ 8 w 21"/>
                <a:gd name="T15" fmla="*/ 18 h 26"/>
                <a:gd name="T16" fmla="*/ 17 w 21"/>
                <a:gd name="T17" fmla="*/ 18 h 26"/>
                <a:gd name="T18" fmla="*/ 17 w 21"/>
                <a:gd name="T19" fmla="*/ 26 h 26"/>
                <a:gd name="T20" fmla="*/ 21 w 21"/>
                <a:gd name="T21" fmla="*/ 26 h 26"/>
                <a:gd name="T22" fmla="*/ 17 w 21"/>
                <a:gd name="T23" fmla="*/ 0 h 26"/>
                <a:gd name="T24" fmla="*/ 13 w 21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6">
                  <a:moveTo>
                    <a:pt x="17" y="18"/>
                  </a:moveTo>
                  <a:lnTo>
                    <a:pt x="8" y="13"/>
                  </a:lnTo>
                  <a:lnTo>
                    <a:pt x="17" y="5"/>
                  </a:lnTo>
                  <a:lnTo>
                    <a:pt x="17" y="18"/>
                  </a:lnTo>
                  <a:moveTo>
                    <a:pt x="13" y="0"/>
                  </a:moveTo>
                  <a:lnTo>
                    <a:pt x="0" y="22"/>
                  </a:lnTo>
                  <a:lnTo>
                    <a:pt x="4" y="22"/>
                  </a:lnTo>
                  <a:lnTo>
                    <a:pt x="8" y="18"/>
                  </a:lnTo>
                  <a:lnTo>
                    <a:pt x="17" y="18"/>
                  </a:lnTo>
                  <a:lnTo>
                    <a:pt x="17" y="26"/>
                  </a:lnTo>
                  <a:lnTo>
                    <a:pt x="21" y="26"/>
                  </a:lnTo>
                  <a:lnTo>
                    <a:pt x="17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0" name="Freeform 1242"/>
            <p:cNvSpPr>
              <a:spLocks/>
            </p:cNvSpPr>
            <p:nvPr/>
          </p:nvSpPr>
          <p:spPr bwMode="auto">
            <a:xfrm>
              <a:off x="4938481" y="3198964"/>
              <a:ext cx="34925" cy="41275"/>
            </a:xfrm>
            <a:custGeom>
              <a:avLst/>
              <a:gdLst>
                <a:gd name="T0" fmla="*/ 4 w 22"/>
                <a:gd name="T1" fmla="*/ 0 h 26"/>
                <a:gd name="T2" fmla="*/ 0 w 22"/>
                <a:gd name="T3" fmla="*/ 0 h 26"/>
                <a:gd name="T4" fmla="*/ 9 w 22"/>
                <a:gd name="T5" fmla="*/ 4 h 26"/>
                <a:gd name="T6" fmla="*/ 4 w 22"/>
                <a:gd name="T7" fmla="*/ 26 h 26"/>
                <a:gd name="T8" fmla="*/ 9 w 22"/>
                <a:gd name="T9" fmla="*/ 26 h 26"/>
                <a:gd name="T10" fmla="*/ 13 w 22"/>
                <a:gd name="T11" fmla="*/ 4 h 26"/>
                <a:gd name="T12" fmla="*/ 22 w 22"/>
                <a:gd name="T13" fmla="*/ 8 h 26"/>
                <a:gd name="T14" fmla="*/ 22 w 22"/>
                <a:gd name="T15" fmla="*/ 4 h 26"/>
                <a:gd name="T16" fmla="*/ 4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4" y="0"/>
                  </a:moveTo>
                  <a:lnTo>
                    <a:pt x="0" y="0"/>
                  </a:lnTo>
                  <a:lnTo>
                    <a:pt x="9" y="4"/>
                  </a:lnTo>
                  <a:lnTo>
                    <a:pt x="4" y="26"/>
                  </a:lnTo>
                  <a:lnTo>
                    <a:pt x="9" y="26"/>
                  </a:lnTo>
                  <a:lnTo>
                    <a:pt x="13" y="4"/>
                  </a:lnTo>
                  <a:lnTo>
                    <a:pt x="22" y="8"/>
                  </a:lnTo>
                  <a:lnTo>
                    <a:pt x="22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1" name="Freeform 1243"/>
            <p:cNvSpPr>
              <a:spLocks/>
            </p:cNvSpPr>
            <p:nvPr/>
          </p:nvSpPr>
          <p:spPr bwMode="auto">
            <a:xfrm>
              <a:off x="4938481" y="3198964"/>
              <a:ext cx="34925" cy="41275"/>
            </a:xfrm>
            <a:custGeom>
              <a:avLst/>
              <a:gdLst>
                <a:gd name="T0" fmla="*/ 4 w 22"/>
                <a:gd name="T1" fmla="*/ 0 h 26"/>
                <a:gd name="T2" fmla="*/ 0 w 22"/>
                <a:gd name="T3" fmla="*/ 0 h 26"/>
                <a:gd name="T4" fmla="*/ 9 w 22"/>
                <a:gd name="T5" fmla="*/ 4 h 26"/>
                <a:gd name="T6" fmla="*/ 4 w 22"/>
                <a:gd name="T7" fmla="*/ 26 h 26"/>
                <a:gd name="T8" fmla="*/ 9 w 22"/>
                <a:gd name="T9" fmla="*/ 26 h 26"/>
                <a:gd name="T10" fmla="*/ 13 w 22"/>
                <a:gd name="T11" fmla="*/ 4 h 26"/>
                <a:gd name="T12" fmla="*/ 22 w 22"/>
                <a:gd name="T13" fmla="*/ 8 h 26"/>
                <a:gd name="T14" fmla="*/ 22 w 22"/>
                <a:gd name="T15" fmla="*/ 4 h 26"/>
                <a:gd name="T16" fmla="*/ 4 w 2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6">
                  <a:moveTo>
                    <a:pt x="4" y="0"/>
                  </a:moveTo>
                  <a:lnTo>
                    <a:pt x="0" y="0"/>
                  </a:lnTo>
                  <a:lnTo>
                    <a:pt x="9" y="4"/>
                  </a:lnTo>
                  <a:lnTo>
                    <a:pt x="4" y="26"/>
                  </a:lnTo>
                  <a:lnTo>
                    <a:pt x="9" y="26"/>
                  </a:lnTo>
                  <a:lnTo>
                    <a:pt x="13" y="4"/>
                  </a:lnTo>
                  <a:lnTo>
                    <a:pt x="22" y="8"/>
                  </a:lnTo>
                  <a:lnTo>
                    <a:pt x="22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2" name="Freeform 1244"/>
            <p:cNvSpPr>
              <a:spLocks noEditPoints="1"/>
            </p:cNvSpPr>
            <p:nvPr/>
          </p:nvSpPr>
          <p:spPr bwMode="auto">
            <a:xfrm>
              <a:off x="4965468" y="3211664"/>
              <a:ext cx="34925" cy="41275"/>
            </a:xfrm>
            <a:custGeom>
              <a:avLst/>
              <a:gdLst>
                <a:gd name="T0" fmla="*/ 18 w 22"/>
                <a:gd name="T1" fmla="*/ 13 h 26"/>
                <a:gd name="T2" fmla="*/ 9 w 22"/>
                <a:gd name="T3" fmla="*/ 13 h 26"/>
                <a:gd name="T4" fmla="*/ 18 w 22"/>
                <a:gd name="T5" fmla="*/ 0 h 26"/>
                <a:gd name="T6" fmla="*/ 18 w 22"/>
                <a:gd name="T7" fmla="*/ 13 h 26"/>
                <a:gd name="T8" fmla="*/ 13 w 22"/>
                <a:gd name="T9" fmla="*/ 0 h 26"/>
                <a:gd name="T10" fmla="*/ 0 w 22"/>
                <a:gd name="T11" fmla="*/ 22 h 26"/>
                <a:gd name="T12" fmla="*/ 5 w 22"/>
                <a:gd name="T13" fmla="*/ 22 h 26"/>
                <a:gd name="T14" fmla="*/ 9 w 22"/>
                <a:gd name="T15" fmla="*/ 13 h 26"/>
                <a:gd name="T16" fmla="*/ 18 w 22"/>
                <a:gd name="T17" fmla="*/ 18 h 26"/>
                <a:gd name="T18" fmla="*/ 18 w 22"/>
                <a:gd name="T19" fmla="*/ 26 h 26"/>
                <a:gd name="T20" fmla="*/ 22 w 22"/>
                <a:gd name="T21" fmla="*/ 26 h 26"/>
                <a:gd name="T22" fmla="*/ 18 w 22"/>
                <a:gd name="T23" fmla="*/ 0 h 26"/>
                <a:gd name="T24" fmla="*/ 13 w 22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18" y="13"/>
                  </a:moveTo>
                  <a:lnTo>
                    <a:pt x="9" y="13"/>
                  </a:lnTo>
                  <a:lnTo>
                    <a:pt x="18" y="0"/>
                  </a:lnTo>
                  <a:lnTo>
                    <a:pt x="18" y="13"/>
                  </a:lnTo>
                  <a:close/>
                  <a:moveTo>
                    <a:pt x="13" y="0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9" y="13"/>
                  </a:lnTo>
                  <a:lnTo>
                    <a:pt x="18" y="18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1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3" name="Freeform 1245"/>
            <p:cNvSpPr>
              <a:spLocks noEditPoints="1"/>
            </p:cNvSpPr>
            <p:nvPr/>
          </p:nvSpPr>
          <p:spPr bwMode="auto">
            <a:xfrm>
              <a:off x="4965468" y="3211664"/>
              <a:ext cx="34925" cy="41275"/>
            </a:xfrm>
            <a:custGeom>
              <a:avLst/>
              <a:gdLst>
                <a:gd name="T0" fmla="*/ 18 w 22"/>
                <a:gd name="T1" fmla="*/ 13 h 26"/>
                <a:gd name="T2" fmla="*/ 9 w 22"/>
                <a:gd name="T3" fmla="*/ 13 h 26"/>
                <a:gd name="T4" fmla="*/ 18 w 22"/>
                <a:gd name="T5" fmla="*/ 0 h 26"/>
                <a:gd name="T6" fmla="*/ 18 w 22"/>
                <a:gd name="T7" fmla="*/ 13 h 26"/>
                <a:gd name="T8" fmla="*/ 13 w 22"/>
                <a:gd name="T9" fmla="*/ 0 h 26"/>
                <a:gd name="T10" fmla="*/ 0 w 22"/>
                <a:gd name="T11" fmla="*/ 22 h 26"/>
                <a:gd name="T12" fmla="*/ 5 w 22"/>
                <a:gd name="T13" fmla="*/ 22 h 26"/>
                <a:gd name="T14" fmla="*/ 9 w 22"/>
                <a:gd name="T15" fmla="*/ 13 h 26"/>
                <a:gd name="T16" fmla="*/ 18 w 22"/>
                <a:gd name="T17" fmla="*/ 18 h 26"/>
                <a:gd name="T18" fmla="*/ 18 w 22"/>
                <a:gd name="T19" fmla="*/ 26 h 26"/>
                <a:gd name="T20" fmla="*/ 22 w 22"/>
                <a:gd name="T21" fmla="*/ 26 h 26"/>
                <a:gd name="T22" fmla="*/ 18 w 22"/>
                <a:gd name="T23" fmla="*/ 0 h 26"/>
                <a:gd name="T24" fmla="*/ 13 w 22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6">
                  <a:moveTo>
                    <a:pt x="18" y="13"/>
                  </a:moveTo>
                  <a:lnTo>
                    <a:pt x="9" y="13"/>
                  </a:lnTo>
                  <a:lnTo>
                    <a:pt x="18" y="0"/>
                  </a:lnTo>
                  <a:lnTo>
                    <a:pt x="18" y="13"/>
                  </a:lnTo>
                  <a:moveTo>
                    <a:pt x="13" y="0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9" y="13"/>
                  </a:lnTo>
                  <a:lnTo>
                    <a:pt x="18" y="18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18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4" name="Freeform 1246"/>
            <p:cNvSpPr>
              <a:spLocks noEditPoints="1"/>
            </p:cNvSpPr>
            <p:nvPr/>
          </p:nvSpPr>
          <p:spPr bwMode="auto">
            <a:xfrm>
              <a:off x="5027381" y="3225951"/>
              <a:ext cx="41275" cy="41275"/>
            </a:xfrm>
            <a:custGeom>
              <a:avLst/>
              <a:gdLst>
                <a:gd name="T0" fmla="*/ 3 w 6"/>
                <a:gd name="T1" fmla="*/ 5 h 6"/>
                <a:gd name="T2" fmla="*/ 2 w 6"/>
                <a:gd name="T3" fmla="*/ 5 h 6"/>
                <a:gd name="T4" fmla="*/ 2 w 6"/>
                <a:gd name="T5" fmla="*/ 5 h 6"/>
                <a:gd name="T6" fmla="*/ 1 w 6"/>
                <a:gd name="T7" fmla="*/ 4 h 6"/>
                <a:gd name="T8" fmla="*/ 1 w 6"/>
                <a:gd name="T9" fmla="*/ 3 h 6"/>
                <a:gd name="T10" fmla="*/ 1 w 6"/>
                <a:gd name="T11" fmla="*/ 2 h 6"/>
                <a:gd name="T12" fmla="*/ 1 w 6"/>
                <a:gd name="T13" fmla="*/ 1 h 6"/>
                <a:gd name="T14" fmla="*/ 2 w 6"/>
                <a:gd name="T15" fmla="*/ 1 h 6"/>
                <a:gd name="T16" fmla="*/ 3 w 6"/>
                <a:gd name="T17" fmla="*/ 0 h 6"/>
                <a:gd name="T18" fmla="*/ 4 w 6"/>
                <a:gd name="T19" fmla="*/ 0 h 6"/>
                <a:gd name="T20" fmla="*/ 4 w 6"/>
                <a:gd name="T21" fmla="*/ 1 h 6"/>
                <a:gd name="T22" fmla="*/ 5 w 6"/>
                <a:gd name="T23" fmla="*/ 1 h 6"/>
                <a:gd name="T24" fmla="*/ 5 w 6"/>
                <a:gd name="T25" fmla="*/ 2 h 6"/>
                <a:gd name="T26" fmla="*/ 5 w 6"/>
                <a:gd name="T27" fmla="*/ 3 h 6"/>
                <a:gd name="T28" fmla="*/ 5 w 6"/>
                <a:gd name="T29" fmla="*/ 4 h 6"/>
                <a:gd name="T30" fmla="*/ 4 w 6"/>
                <a:gd name="T31" fmla="*/ 5 h 6"/>
                <a:gd name="T32" fmla="*/ 3 w 6"/>
                <a:gd name="T33" fmla="*/ 5 h 6"/>
                <a:gd name="T34" fmla="*/ 3 w 6"/>
                <a:gd name="T35" fmla="*/ 0 h 6"/>
                <a:gd name="T36" fmla="*/ 3 w 6"/>
                <a:gd name="T37" fmla="*/ 0 h 6"/>
                <a:gd name="T38" fmla="*/ 2 w 6"/>
                <a:gd name="T39" fmla="*/ 0 h 6"/>
                <a:gd name="T40" fmla="*/ 1 w 6"/>
                <a:gd name="T41" fmla="*/ 1 h 6"/>
                <a:gd name="T42" fmla="*/ 0 w 6"/>
                <a:gd name="T43" fmla="*/ 2 h 6"/>
                <a:gd name="T44" fmla="*/ 0 w 6"/>
                <a:gd name="T45" fmla="*/ 3 h 6"/>
                <a:gd name="T46" fmla="*/ 1 w 6"/>
                <a:gd name="T47" fmla="*/ 4 h 6"/>
                <a:gd name="T48" fmla="*/ 1 w 6"/>
                <a:gd name="T49" fmla="*/ 5 h 6"/>
                <a:gd name="T50" fmla="*/ 2 w 6"/>
                <a:gd name="T51" fmla="*/ 6 h 6"/>
                <a:gd name="T52" fmla="*/ 3 w 6"/>
                <a:gd name="T53" fmla="*/ 6 h 6"/>
                <a:gd name="T54" fmla="*/ 3 w 6"/>
                <a:gd name="T55" fmla="*/ 6 h 6"/>
                <a:gd name="T56" fmla="*/ 4 w 6"/>
                <a:gd name="T57" fmla="*/ 5 h 6"/>
                <a:gd name="T58" fmla="*/ 5 w 6"/>
                <a:gd name="T59" fmla="*/ 4 h 6"/>
                <a:gd name="T60" fmla="*/ 6 w 6"/>
                <a:gd name="T61" fmla="*/ 3 h 6"/>
                <a:gd name="T62" fmla="*/ 6 w 6"/>
                <a:gd name="T63" fmla="*/ 2 h 6"/>
                <a:gd name="T64" fmla="*/ 5 w 6"/>
                <a:gd name="T65" fmla="*/ 1 h 6"/>
                <a:gd name="T66" fmla="*/ 5 w 6"/>
                <a:gd name="T67" fmla="*/ 0 h 6"/>
                <a:gd name="T68" fmla="*/ 4 w 6"/>
                <a:gd name="T69" fmla="*/ 0 h 6"/>
                <a:gd name="T70" fmla="*/ 3 w 6"/>
                <a:gd name="T7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5" name="Freeform 1247"/>
            <p:cNvSpPr>
              <a:spLocks noEditPoints="1"/>
            </p:cNvSpPr>
            <p:nvPr/>
          </p:nvSpPr>
          <p:spPr bwMode="auto">
            <a:xfrm>
              <a:off x="5068656" y="3232301"/>
              <a:ext cx="34925" cy="41275"/>
            </a:xfrm>
            <a:custGeom>
              <a:avLst/>
              <a:gdLst>
                <a:gd name="T0" fmla="*/ 3 w 5"/>
                <a:gd name="T1" fmla="*/ 3 h 6"/>
                <a:gd name="T2" fmla="*/ 3 w 5"/>
                <a:gd name="T3" fmla="*/ 3 h 6"/>
                <a:gd name="T4" fmla="*/ 1 w 5"/>
                <a:gd name="T5" fmla="*/ 3 h 6"/>
                <a:gd name="T6" fmla="*/ 2 w 5"/>
                <a:gd name="T7" fmla="*/ 1 h 6"/>
                <a:gd name="T8" fmla="*/ 3 w 5"/>
                <a:gd name="T9" fmla="*/ 1 h 6"/>
                <a:gd name="T10" fmla="*/ 4 w 5"/>
                <a:gd name="T11" fmla="*/ 1 h 6"/>
                <a:gd name="T12" fmla="*/ 4 w 5"/>
                <a:gd name="T13" fmla="*/ 1 h 6"/>
                <a:gd name="T14" fmla="*/ 4 w 5"/>
                <a:gd name="T15" fmla="*/ 2 h 6"/>
                <a:gd name="T16" fmla="*/ 4 w 5"/>
                <a:gd name="T17" fmla="*/ 2 h 6"/>
                <a:gd name="T18" fmla="*/ 4 w 5"/>
                <a:gd name="T19" fmla="*/ 2 h 6"/>
                <a:gd name="T20" fmla="*/ 4 w 5"/>
                <a:gd name="T21" fmla="*/ 3 h 6"/>
                <a:gd name="T22" fmla="*/ 4 w 5"/>
                <a:gd name="T23" fmla="*/ 3 h 6"/>
                <a:gd name="T24" fmla="*/ 3 w 5"/>
                <a:gd name="T25" fmla="*/ 3 h 6"/>
                <a:gd name="T26" fmla="*/ 1 w 5"/>
                <a:gd name="T27" fmla="*/ 0 h 6"/>
                <a:gd name="T28" fmla="*/ 0 w 5"/>
                <a:gd name="T29" fmla="*/ 5 h 6"/>
                <a:gd name="T30" fmla="*/ 1 w 5"/>
                <a:gd name="T31" fmla="*/ 6 h 6"/>
                <a:gd name="T32" fmla="*/ 1 w 5"/>
                <a:gd name="T33" fmla="*/ 3 h 6"/>
                <a:gd name="T34" fmla="*/ 3 w 5"/>
                <a:gd name="T35" fmla="*/ 4 h 6"/>
                <a:gd name="T36" fmla="*/ 4 w 5"/>
                <a:gd name="T37" fmla="*/ 4 h 6"/>
                <a:gd name="T38" fmla="*/ 4 w 5"/>
                <a:gd name="T39" fmla="*/ 4 h 6"/>
                <a:gd name="T40" fmla="*/ 5 w 5"/>
                <a:gd name="T41" fmla="*/ 2 h 6"/>
                <a:gd name="T42" fmla="*/ 5 w 5"/>
                <a:gd name="T43" fmla="*/ 2 h 6"/>
                <a:gd name="T44" fmla="*/ 5 w 5"/>
                <a:gd name="T45" fmla="*/ 1 h 6"/>
                <a:gd name="T46" fmla="*/ 5 w 5"/>
                <a:gd name="T47" fmla="*/ 1 h 6"/>
                <a:gd name="T48" fmla="*/ 5 w 5"/>
                <a:gd name="T49" fmla="*/ 1 h 6"/>
                <a:gd name="T50" fmla="*/ 4 w 5"/>
                <a:gd name="T51" fmla="*/ 0 h 6"/>
                <a:gd name="T52" fmla="*/ 3 w 5"/>
                <a:gd name="T53" fmla="*/ 0 h 6"/>
                <a:gd name="T54" fmla="*/ 1 w 5"/>
                <a:gd name="T5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6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6" name="Freeform 1248"/>
            <p:cNvSpPr>
              <a:spLocks/>
            </p:cNvSpPr>
            <p:nvPr/>
          </p:nvSpPr>
          <p:spPr bwMode="auto">
            <a:xfrm>
              <a:off x="5111518" y="3240239"/>
              <a:ext cx="12700" cy="4127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1 h 6"/>
                <a:gd name="T4" fmla="*/ 2 w 2"/>
                <a:gd name="T5" fmla="*/ 1 h 6"/>
                <a:gd name="T6" fmla="*/ 1 w 2"/>
                <a:gd name="T7" fmla="*/ 6 h 6"/>
                <a:gd name="T8" fmla="*/ 1 w 2"/>
                <a:gd name="T9" fmla="*/ 6 h 6"/>
                <a:gd name="T10" fmla="*/ 2 w 2"/>
                <a:gd name="T11" fmla="*/ 2 h 6"/>
                <a:gd name="T12" fmla="*/ 2 w 2"/>
                <a:gd name="T13" fmla="*/ 0 h 6"/>
                <a:gd name="T14" fmla="*/ 0 w 2"/>
                <a:gd name="T1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7" name="Freeform 1249"/>
            <p:cNvSpPr>
              <a:spLocks/>
            </p:cNvSpPr>
            <p:nvPr/>
          </p:nvSpPr>
          <p:spPr bwMode="auto">
            <a:xfrm>
              <a:off x="5124218" y="3240239"/>
              <a:ext cx="20638" cy="12700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0 w 3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8" name="Freeform 1250"/>
            <p:cNvSpPr>
              <a:spLocks/>
            </p:cNvSpPr>
            <p:nvPr/>
          </p:nvSpPr>
          <p:spPr bwMode="auto">
            <a:xfrm>
              <a:off x="5138506" y="3246589"/>
              <a:ext cx="14288" cy="41275"/>
            </a:xfrm>
            <a:custGeom>
              <a:avLst/>
              <a:gdLst>
                <a:gd name="T0" fmla="*/ 4 w 9"/>
                <a:gd name="T1" fmla="*/ 0 h 26"/>
                <a:gd name="T2" fmla="*/ 0 w 9"/>
                <a:gd name="T3" fmla="*/ 26 h 26"/>
                <a:gd name="T4" fmla="*/ 4 w 9"/>
                <a:gd name="T5" fmla="*/ 26 h 26"/>
                <a:gd name="T6" fmla="*/ 9 w 9"/>
                <a:gd name="T7" fmla="*/ 4 h 26"/>
                <a:gd name="T8" fmla="*/ 4 w 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6">
                  <a:moveTo>
                    <a:pt x="4" y="0"/>
                  </a:moveTo>
                  <a:lnTo>
                    <a:pt x="0" y="26"/>
                  </a:lnTo>
                  <a:lnTo>
                    <a:pt x="4" y="26"/>
                  </a:lnTo>
                  <a:lnTo>
                    <a:pt x="9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9" name="Freeform 1251"/>
            <p:cNvSpPr>
              <a:spLocks/>
            </p:cNvSpPr>
            <p:nvPr/>
          </p:nvSpPr>
          <p:spPr bwMode="auto">
            <a:xfrm>
              <a:off x="5138506" y="3246589"/>
              <a:ext cx="14288" cy="41275"/>
            </a:xfrm>
            <a:custGeom>
              <a:avLst/>
              <a:gdLst>
                <a:gd name="T0" fmla="*/ 4 w 9"/>
                <a:gd name="T1" fmla="*/ 0 h 26"/>
                <a:gd name="T2" fmla="*/ 0 w 9"/>
                <a:gd name="T3" fmla="*/ 26 h 26"/>
                <a:gd name="T4" fmla="*/ 4 w 9"/>
                <a:gd name="T5" fmla="*/ 26 h 26"/>
                <a:gd name="T6" fmla="*/ 9 w 9"/>
                <a:gd name="T7" fmla="*/ 4 h 26"/>
                <a:gd name="T8" fmla="*/ 4 w 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6">
                  <a:moveTo>
                    <a:pt x="4" y="0"/>
                  </a:moveTo>
                  <a:lnTo>
                    <a:pt x="0" y="26"/>
                  </a:lnTo>
                  <a:lnTo>
                    <a:pt x="4" y="26"/>
                  </a:lnTo>
                  <a:lnTo>
                    <a:pt x="9" y="4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0" name="Freeform 1252"/>
            <p:cNvSpPr>
              <a:spLocks/>
            </p:cNvSpPr>
            <p:nvPr/>
          </p:nvSpPr>
          <p:spPr bwMode="auto">
            <a:xfrm>
              <a:off x="5186131" y="3260876"/>
              <a:ext cx="7938" cy="1270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1" name="Freeform 1253"/>
            <p:cNvSpPr>
              <a:spLocks noEditPoints="1"/>
            </p:cNvSpPr>
            <p:nvPr/>
          </p:nvSpPr>
          <p:spPr bwMode="auto">
            <a:xfrm>
              <a:off x="5152793" y="3252939"/>
              <a:ext cx="41275" cy="42863"/>
            </a:xfrm>
            <a:custGeom>
              <a:avLst/>
              <a:gdLst>
                <a:gd name="T0" fmla="*/ 4 w 6"/>
                <a:gd name="T1" fmla="*/ 6 h 6"/>
                <a:gd name="T2" fmla="*/ 3 w 6"/>
                <a:gd name="T3" fmla="*/ 6 h 6"/>
                <a:gd name="T4" fmla="*/ 2 w 6"/>
                <a:gd name="T5" fmla="*/ 5 h 6"/>
                <a:gd name="T6" fmla="*/ 1 w 6"/>
                <a:gd name="T7" fmla="*/ 5 h 6"/>
                <a:gd name="T8" fmla="*/ 1 w 6"/>
                <a:gd name="T9" fmla="*/ 4 h 6"/>
                <a:gd name="T10" fmla="*/ 1 w 6"/>
                <a:gd name="T11" fmla="*/ 3 h 6"/>
                <a:gd name="T12" fmla="*/ 2 w 6"/>
                <a:gd name="T13" fmla="*/ 2 h 6"/>
                <a:gd name="T14" fmla="*/ 2 w 6"/>
                <a:gd name="T15" fmla="*/ 1 h 6"/>
                <a:gd name="T16" fmla="*/ 3 w 6"/>
                <a:gd name="T17" fmla="*/ 1 h 6"/>
                <a:gd name="T18" fmla="*/ 4 w 6"/>
                <a:gd name="T19" fmla="*/ 1 h 6"/>
                <a:gd name="T20" fmla="*/ 5 w 6"/>
                <a:gd name="T21" fmla="*/ 1 h 6"/>
                <a:gd name="T22" fmla="*/ 5 w 6"/>
                <a:gd name="T23" fmla="*/ 2 h 6"/>
                <a:gd name="T24" fmla="*/ 5 w 6"/>
                <a:gd name="T25" fmla="*/ 3 h 6"/>
                <a:gd name="T26" fmla="*/ 5 w 6"/>
                <a:gd name="T27" fmla="*/ 4 h 6"/>
                <a:gd name="T28" fmla="*/ 5 w 6"/>
                <a:gd name="T29" fmla="*/ 5 h 6"/>
                <a:gd name="T30" fmla="*/ 4 w 6"/>
                <a:gd name="T31" fmla="*/ 5 h 6"/>
                <a:gd name="T32" fmla="*/ 4 w 6"/>
                <a:gd name="T33" fmla="*/ 6 h 6"/>
                <a:gd name="T34" fmla="*/ 3 w 6"/>
                <a:gd name="T35" fmla="*/ 0 h 6"/>
                <a:gd name="T36" fmla="*/ 3 w 6"/>
                <a:gd name="T37" fmla="*/ 0 h 6"/>
                <a:gd name="T38" fmla="*/ 2 w 6"/>
                <a:gd name="T39" fmla="*/ 1 h 6"/>
                <a:gd name="T40" fmla="*/ 1 w 6"/>
                <a:gd name="T41" fmla="*/ 1 h 6"/>
                <a:gd name="T42" fmla="*/ 1 w 6"/>
                <a:gd name="T43" fmla="*/ 3 h 6"/>
                <a:gd name="T44" fmla="*/ 0 w 6"/>
                <a:gd name="T45" fmla="*/ 4 h 6"/>
                <a:gd name="T46" fmla="*/ 1 w 6"/>
                <a:gd name="T47" fmla="*/ 5 h 6"/>
                <a:gd name="T48" fmla="*/ 2 w 6"/>
                <a:gd name="T49" fmla="*/ 6 h 6"/>
                <a:gd name="T50" fmla="*/ 3 w 6"/>
                <a:gd name="T51" fmla="*/ 6 h 6"/>
                <a:gd name="T52" fmla="*/ 3 w 6"/>
                <a:gd name="T53" fmla="*/ 6 h 6"/>
                <a:gd name="T54" fmla="*/ 4 w 6"/>
                <a:gd name="T55" fmla="*/ 6 h 6"/>
                <a:gd name="T56" fmla="*/ 5 w 6"/>
                <a:gd name="T57" fmla="*/ 6 h 6"/>
                <a:gd name="T58" fmla="*/ 5 w 6"/>
                <a:gd name="T59" fmla="*/ 5 h 6"/>
                <a:gd name="T60" fmla="*/ 6 w 6"/>
                <a:gd name="T61" fmla="*/ 4 h 6"/>
                <a:gd name="T62" fmla="*/ 6 w 6"/>
                <a:gd name="T63" fmla="*/ 3 h 6"/>
                <a:gd name="T64" fmla="*/ 5 w 6"/>
                <a:gd name="T65" fmla="*/ 1 h 6"/>
                <a:gd name="T66" fmla="*/ 5 w 6"/>
                <a:gd name="T67" fmla="*/ 1 h 6"/>
                <a:gd name="T68" fmla="*/ 4 w 6"/>
                <a:gd name="T69" fmla="*/ 0 h 6"/>
                <a:gd name="T70" fmla="*/ 3 w 6"/>
                <a:gd name="T7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2" name="Freeform 1254"/>
            <p:cNvSpPr>
              <a:spLocks/>
            </p:cNvSpPr>
            <p:nvPr/>
          </p:nvSpPr>
          <p:spPr bwMode="auto">
            <a:xfrm>
              <a:off x="5200418" y="3260876"/>
              <a:ext cx="34925" cy="47625"/>
            </a:xfrm>
            <a:custGeom>
              <a:avLst/>
              <a:gdLst>
                <a:gd name="T0" fmla="*/ 1 w 5"/>
                <a:gd name="T1" fmla="*/ 0 h 7"/>
                <a:gd name="T2" fmla="*/ 0 w 5"/>
                <a:gd name="T3" fmla="*/ 4 h 7"/>
                <a:gd name="T4" fmla="*/ 0 w 5"/>
                <a:gd name="T5" fmla="*/ 5 h 7"/>
                <a:gd name="T6" fmla="*/ 1 w 5"/>
                <a:gd name="T7" fmla="*/ 2 h 7"/>
                <a:gd name="T8" fmla="*/ 3 w 5"/>
                <a:gd name="T9" fmla="*/ 7 h 7"/>
                <a:gd name="T10" fmla="*/ 4 w 5"/>
                <a:gd name="T11" fmla="*/ 7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6 h 7"/>
                <a:gd name="T18" fmla="*/ 1 w 5"/>
                <a:gd name="T19" fmla="*/ 1 h 7"/>
                <a:gd name="T20" fmla="*/ 1 w 5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1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3" name="Freeform 1255"/>
            <p:cNvSpPr>
              <a:spLocks/>
            </p:cNvSpPr>
            <p:nvPr/>
          </p:nvSpPr>
          <p:spPr bwMode="auto">
            <a:xfrm>
              <a:off x="5194068" y="3287864"/>
              <a:ext cx="6350" cy="1428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A6A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823" name="文本框 11822"/>
          <p:cNvSpPr txBox="1"/>
          <p:nvPr/>
        </p:nvSpPr>
        <p:spPr>
          <a:xfrm>
            <a:off x="6495378" y="1301317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5145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>
              <a:solidFill>
                <a:srgbClr val="5145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25" name="文本框 11824"/>
          <p:cNvSpPr txBox="1"/>
          <p:nvPr/>
        </p:nvSpPr>
        <p:spPr>
          <a:xfrm>
            <a:off x="7295373" y="1338326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522" name="文本框 1521"/>
          <p:cNvSpPr txBox="1"/>
          <p:nvPr/>
        </p:nvSpPr>
        <p:spPr>
          <a:xfrm>
            <a:off x="6467977" y="2169003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FF80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>
              <a:solidFill>
                <a:srgbClr val="FF80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5" name="文本框 1524"/>
          <p:cNvSpPr txBox="1"/>
          <p:nvPr/>
        </p:nvSpPr>
        <p:spPr>
          <a:xfrm>
            <a:off x="6483651" y="3061476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00CE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>
              <a:solidFill>
                <a:srgbClr val="00CE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7" name="文本框 1526"/>
          <p:cNvSpPr txBox="1"/>
          <p:nvPr/>
        </p:nvSpPr>
        <p:spPr>
          <a:xfrm>
            <a:off x="6463630" y="3875566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B81D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>
              <a:solidFill>
                <a:srgbClr val="B81D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9" name="文本框 1528"/>
          <p:cNvSpPr txBox="1"/>
          <p:nvPr/>
        </p:nvSpPr>
        <p:spPr>
          <a:xfrm>
            <a:off x="6483651" y="4709015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rgbClr val="A404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400">
              <a:solidFill>
                <a:srgbClr val="A404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1" name="文本框 1530"/>
          <p:cNvSpPr txBox="1"/>
          <p:nvPr/>
        </p:nvSpPr>
        <p:spPr>
          <a:xfrm>
            <a:off x="6490617" y="5497149"/>
            <a:ext cx="85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440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文本框 448"/>
          <p:cNvSpPr txBox="1"/>
          <p:nvPr/>
        </p:nvSpPr>
        <p:spPr>
          <a:xfrm>
            <a:off x="7316011" y="2169588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50" name="文本框 449"/>
          <p:cNvSpPr txBox="1"/>
          <p:nvPr/>
        </p:nvSpPr>
        <p:spPr>
          <a:xfrm>
            <a:off x="7328711" y="3088632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51" name="文本框 450"/>
          <p:cNvSpPr txBox="1"/>
          <p:nvPr/>
        </p:nvSpPr>
        <p:spPr>
          <a:xfrm>
            <a:off x="7355360" y="3906900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7349349" y="4733108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53" name="文本框 452"/>
          <p:cNvSpPr txBox="1"/>
          <p:nvPr/>
        </p:nvSpPr>
        <p:spPr>
          <a:xfrm>
            <a:off x="7349349" y="5520507"/>
            <a:ext cx="4725492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text here and write down your personal ideas thank you very much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537028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667" y="494945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54" name="组合 7253"/>
          <p:cNvGrpSpPr/>
          <p:nvPr/>
        </p:nvGrpSpPr>
        <p:grpSpPr>
          <a:xfrm>
            <a:off x="2457098" y="3823462"/>
            <a:ext cx="3675415" cy="2450451"/>
            <a:chOff x="1979631" y="1063743"/>
            <a:chExt cx="4098864" cy="2732770"/>
          </a:xfrm>
        </p:grpSpPr>
        <p:sp>
          <p:nvSpPr>
            <p:cNvPr id="3281" name="Freeform 2004"/>
            <p:cNvSpPr>
              <a:spLocks/>
            </p:cNvSpPr>
            <p:nvPr/>
          </p:nvSpPr>
          <p:spPr bwMode="auto">
            <a:xfrm>
              <a:off x="2733130" y="1063744"/>
              <a:ext cx="3345365" cy="2732769"/>
            </a:xfrm>
            <a:custGeom>
              <a:avLst/>
              <a:gdLst>
                <a:gd name="T0" fmla="*/ 0 w 621"/>
                <a:gd name="T1" fmla="*/ 134 h 507"/>
                <a:gd name="T2" fmla="*/ 93 w 621"/>
                <a:gd name="T3" fmla="*/ 254 h 507"/>
                <a:gd name="T4" fmla="*/ 0 w 621"/>
                <a:gd name="T5" fmla="*/ 373 h 507"/>
                <a:gd name="T6" fmla="*/ 224 w 621"/>
                <a:gd name="T7" fmla="*/ 507 h 507"/>
                <a:gd name="T8" fmla="*/ 468 w 621"/>
                <a:gd name="T9" fmla="*/ 321 h 507"/>
                <a:gd name="T10" fmla="*/ 621 w 621"/>
                <a:gd name="T11" fmla="*/ 254 h 507"/>
                <a:gd name="T12" fmla="*/ 468 w 621"/>
                <a:gd name="T13" fmla="*/ 186 h 507"/>
                <a:gd name="T14" fmla="*/ 224 w 621"/>
                <a:gd name="T15" fmla="*/ 0 h 507"/>
                <a:gd name="T16" fmla="*/ 0 w 621"/>
                <a:gd name="T17" fmla="*/ 1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507">
                  <a:moveTo>
                    <a:pt x="0" y="134"/>
                  </a:moveTo>
                  <a:cubicBezTo>
                    <a:pt x="54" y="148"/>
                    <a:pt x="93" y="196"/>
                    <a:pt x="93" y="254"/>
                  </a:cubicBezTo>
                  <a:cubicBezTo>
                    <a:pt x="93" y="311"/>
                    <a:pt x="54" y="359"/>
                    <a:pt x="0" y="373"/>
                  </a:cubicBezTo>
                  <a:cubicBezTo>
                    <a:pt x="43" y="452"/>
                    <a:pt x="127" y="507"/>
                    <a:pt x="224" y="507"/>
                  </a:cubicBezTo>
                  <a:cubicBezTo>
                    <a:pt x="340" y="507"/>
                    <a:pt x="438" y="428"/>
                    <a:pt x="468" y="321"/>
                  </a:cubicBezTo>
                  <a:cubicBezTo>
                    <a:pt x="621" y="254"/>
                    <a:pt x="621" y="254"/>
                    <a:pt x="621" y="254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38" y="79"/>
                    <a:pt x="340" y="0"/>
                    <a:pt x="224" y="0"/>
                  </a:cubicBezTo>
                  <a:cubicBezTo>
                    <a:pt x="127" y="0"/>
                    <a:pt x="43" y="55"/>
                    <a:pt x="0" y="134"/>
                  </a:cubicBezTo>
                </a:path>
              </a:pathLst>
            </a:custGeom>
            <a:solidFill>
              <a:srgbClr val="FF993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248" name="组合 7247"/>
            <p:cNvGrpSpPr/>
            <p:nvPr/>
          </p:nvGrpSpPr>
          <p:grpSpPr>
            <a:xfrm>
              <a:off x="1979631" y="1063743"/>
              <a:ext cx="4098864" cy="2732769"/>
              <a:chOff x="3295168" y="2661445"/>
              <a:chExt cx="4098864" cy="2732769"/>
            </a:xfrm>
          </p:grpSpPr>
          <p:grpSp>
            <p:nvGrpSpPr>
              <p:cNvPr id="7247" name="组合 7246"/>
              <p:cNvGrpSpPr/>
              <p:nvPr/>
            </p:nvGrpSpPr>
            <p:grpSpPr>
              <a:xfrm>
                <a:off x="3295168" y="2661445"/>
                <a:ext cx="4098864" cy="2732769"/>
                <a:chOff x="3466618" y="2447585"/>
                <a:chExt cx="4098864" cy="2732769"/>
              </a:xfrm>
            </p:grpSpPr>
            <p:sp>
              <p:nvSpPr>
                <p:cNvPr id="5493" name="Freeform 2004"/>
                <p:cNvSpPr>
                  <a:spLocks/>
                </p:cNvSpPr>
                <p:nvPr/>
              </p:nvSpPr>
              <p:spPr bwMode="auto">
                <a:xfrm>
                  <a:off x="4220117" y="2447585"/>
                  <a:ext cx="3345365" cy="2732769"/>
                </a:xfrm>
                <a:custGeom>
                  <a:avLst/>
                  <a:gdLst>
                    <a:gd name="T0" fmla="*/ 0 w 621"/>
                    <a:gd name="T1" fmla="*/ 134 h 507"/>
                    <a:gd name="T2" fmla="*/ 93 w 621"/>
                    <a:gd name="T3" fmla="*/ 254 h 507"/>
                    <a:gd name="T4" fmla="*/ 0 w 621"/>
                    <a:gd name="T5" fmla="*/ 373 h 507"/>
                    <a:gd name="T6" fmla="*/ 224 w 621"/>
                    <a:gd name="T7" fmla="*/ 507 h 507"/>
                    <a:gd name="T8" fmla="*/ 468 w 621"/>
                    <a:gd name="T9" fmla="*/ 321 h 507"/>
                    <a:gd name="T10" fmla="*/ 621 w 621"/>
                    <a:gd name="T11" fmla="*/ 254 h 507"/>
                    <a:gd name="T12" fmla="*/ 468 w 621"/>
                    <a:gd name="T13" fmla="*/ 186 h 507"/>
                    <a:gd name="T14" fmla="*/ 224 w 621"/>
                    <a:gd name="T15" fmla="*/ 0 h 507"/>
                    <a:gd name="T16" fmla="*/ 0 w 621"/>
                    <a:gd name="T17" fmla="*/ 134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507">
                      <a:moveTo>
                        <a:pt x="0" y="134"/>
                      </a:moveTo>
                      <a:cubicBezTo>
                        <a:pt x="54" y="148"/>
                        <a:pt x="93" y="196"/>
                        <a:pt x="93" y="254"/>
                      </a:cubicBezTo>
                      <a:cubicBezTo>
                        <a:pt x="93" y="311"/>
                        <a:pt x="54" y="359"/>
                        <a:pt x="0" y="373"/>
                      </a:cubicBezTo>
                      <a:cubicBezTo>
                        <a:pt x="43" y="452"/>
                        <a:pt x="127" y="507"/>
                        <a:pt x="224" y="507"/>
                      </a:cubicBezTo>
                      <a:cubicBezTo>
                        <a:pt x="340" y="507"/>
                        <a:pt x="438" y="428"/>
                        <a:pt x="468" y="321"/>
                      </a:cubicBezTo>
                      <a:cubicBezTo>
                        <a:pt x="621" y="254"/>
                        <a:pt x="621" y="254"/>
                        <a:pt x="621" y="254"/>
                      </a:cubicBezTo>
                      <a:cubicBezTo>
                        <a:pt x="468" y="186"/>
                        <a:pt x="468" y="186"/>
                        <a:pt x="468" y="186"/>
                      </a:cubicBezTo>
                      <a:cubicBezTo>
                        <a:pt x="438" y="79"/>
                        <a:pt x="340" y="0"/>
                        <a:pt x="224" y="0"/>
                      </a:cubicBezTo>
                      <a:cubicBezTo>
                        <a:pt x="127" y="0"/>
                        <a:pt x="43" y="55"/>
                        <a:pt x="0" y="134"/>
                      </a:cubicBezTo>
                    </a:path>
                  </a:pathLst>
                </a:custGeom>
                <a:solidFill>
                  <a:srgbClr val="FF9933"/>
                </a:solidFill>
                <a:ln>
                  <a:noFill/>
                </a:ln>
                <a:effectLst>
                  <a:innerShdw blurRad="304800" dist="50800" dir="108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6" name="椭圆 7245"/>
                <p:cNvSpPr/>
                <p:nvPr/>
              </p:nvSpPr>
              <p:spPr>
                <a:xfrm>
                  <a:off x="3466618" y="3230784"/>
                  <a:ext cx="1166370" cy="116637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A953"/>
                    </a:gs>
                    <a:gs pos="100000">
                      <a:srgbClr val="FF8409"/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80" name="椭圆 3279"/>
              <p:cNvSpPr/>
              <p:nvPr/>
            </p:nvSpPr>
            <p:spPr>
              <a:xfrm>
                <a:off x="3345174" y="3494650"/>
                <a:ext cx="1066358" cy="1066358"/>
              </a:xfrm>
              <a:prstGeom prst="ellipse">
                <a:avLst/>
              </a:prstGeom>
              <a:gradFill flip="none" rotWithShape="1">
                <a:gsLst>
                  <a:gs pos="0">
                    <a:srgbClr val="FF8409"/>
                  </a:gs>
                  <a:gs pos="100000">
                    <a:srgbClr val="FFA953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49" name="组合 7248"/>
            <p:cNvGrpSpPr/>
            <p:nvPr/>
          </p:nvGrpSpPr>
          <p:grpSpPr>
            <a:xfrm>
              <a:off x="2251384" y="2058889"/>
              <a:ext cx="622863" cy="732086"/>
              <a:chOff x="10034588" y="1193800"/>
              <a:chExt cx="334963" cy="393701"/>
            </a:xfrm>
          </p:grpSpPr>
          <p:sp>
            <p:nvSpPr>
              <p:cNvPr id="4808" name="Freeform 2795"/>
              <p:cNvSpPr>
                <a:spLocks noEditPoints="1"/>
              </p:cNvSpPr>
              <p:nvPr/>
            </p:nvSpPr>
            <p:spPr bwMode="auto">
              <a:xfrm>
                <a:off x="10077451" y="1193800"/>
                <a:ext cx="247650" cy="250825"/>
              </a:xfrm>
              <a:custGeom>
                <a:avLst/>
                <a:gdLst>
                  <a:gd name="T0" fmla="*/ 37 w 66"/>
                  <a:gd name="T1" fmla="*/ 0 h 67"/>
                  <a:gd name="T2" fmla="*/ 29 w 66"/>
                  <a:gd name="T3" fmla="*/ 0 h 67"/>
                  <a:gd name="T4" fmla="*/ 27 w 66"/>
                  <a:gd name="T5" fmla="*/ 10 h 67"/>
                  <a:gd name="T6" fmla="*/ 20 w 66"/>
                  <a:gd name="T7" fmla="*/ 13 h 67"/>
                  <a:gd name="T8" fmla="*/ 12 w 66"/>
                  <a:gd name="T9" fmla="*/ 8 h 67"/>
                  <a:gd name="T10" fmla="*/ 7 w 66"/>
                  <a:gd name="T11" fmla="*/ 13 h 67"/>
                  <a:gd name="T12" fmla="*/ 12 w 66"/>
                  <a:gd name="T13" fmla="*/ 21 h 67"/>
                  <a:gd name="T14" fmla="*/ 9 w 66"/>
                  <a:gd name="T15" fmla="*/ 28 h 67"/>
                  <a:gd name="T16" fmla="*/ 0 w 66"/>
                  <a:gd name="T17" fmla="*/ 29 h 67"/>
                  <a:gd name="T18" fmla="*/ 0 w 66"/>
                  <a:gd name="T19" fmla="*/ 38 h 67"/>
                  <a:gd name="T20" fmla="*/ 9 w 66"/>
                  <a:gd name="T21" fmla="*/ 40 h 67"/>
                  <a:gd name="T22" fmla="*/ 12 w 66"/>
                  <a:gd name="T23" fmla="*/ 47 h 67"/>
                  <a:gd name="T24" fmla="*/ 6 w 66"/>
                  <a:gd name="T25" fmla="*/ 54 h 67"/>
                  <a:gd name="T26" fmla="*/ 12 w 66"/>
                  <a:gd name="T27" fmla="*/ 60 h 67"/>
                  <a:gd name="T28" fmla="*/ 20 w 66"/>
                  <a:gd name="T29" fmla="*/ 55 h 67"/>
                  <a:gd name="T30" fmla="*/ 27 w 66"/>
                  <a:gd name="T31" fmla="*/ 58 h 67"/>
                  <a:gd name="T32" fmla="*/ 29 w 66"/>
                  <a:gd name="T33" fmla="*/ 67 h 67"/>
                  <a:gd name="T34" fmla="*/ 37 w 66"/>
                  <a:gd name="T35" fmla="*/ 67 h 67"/>
                  <a:gd name="T36" fmla="*/ 39 w 66"/>
                  <a:gd name="T37" fmla="*/ 58 h 67"/>
                  <a:gd name="T38" fmla="*/ 46 w 66"/>
                  <a:gd name="T39" fmla="*/ 55 h 67"/>
                  <a:gd name="T40" fmla="*/ 54 w 66"/>
                  <a:gd name="T41" fmla="*/ 61 h 67"/>
                  <a:gd name="T42" fmla="*/ 59 w 66"/>
                  <a:gd name="T43" fmla="*/ 55 h 67"/>
                  <a:gd name="T44" fmla="*/ 54 w 66"/>
                  <a:gd name="T45" fmla="*/ 47 h 67"/>
                  <a:gd name="T46" fmla="*/ 57 w 66"/>
                  <a:gd name="T47" fmla="*/ 40 h 67"/>
                  <a:gd name="T48" fmla="*/ 66 w 66"/>
                  <a:gd name="T49" fmla="*/ 38 h 67"/>
                  <a:gd name="T50" fmla="*/ 66 w 66"/>
                  <a:gd name="T51" fmla="*/ 30 h 67"/>
                  <a:gd name="T52" fmla="*/ 57 w 66"/>
                  <a:gd name="T53" fmla="*/ 28 h 67"/>
                  <a:gd name="T54" fmla="*/ 54 w 66"/>
                  <a:gd name="T55" fmla="*/ 21 h 67"/>
                  <a:gd name="T56" fmla="*/ 60 w 66"/>
                  <a:gd name="T57" fmla="*/ 13 h 67"/>
                  <a:gd name="T58" fmla="*/ 54 w 66"/>
                  <a:gd name="T59" fmla="*/ 8 h 67"/>
                  <a:gd name="T60" fmla="*/ 46 w 66"/>
                  <a:gd name="T61" fmla="*/ 13 h 67"/>
                  <a:gd name="T62" fmla="*/ 39 w 66"/>
                  <a:gd name="T63" fmla="*/ 10 h 67"/>
                  <a:gd name="T64" fmla="*/ 37 w 66"/>
                  <a:gd name="T65" fmla="*/ 0 h 67"/>
                  <a:gd name="T66" fmla="*/ 50 w 66"/>
                  <a:gd name="T67" fmla="*/ 34 h 67"/>
                  <a:gd name="T68" fmla="*/ 33 w 66"/>
                  <a:gd name="T69" fmla="*/ 50 h 67"/>
                  <a:gd name="T70" fmla="*/ 17 w 66"/>
                  <a:gd name="T71" fmla="*/ 34 h 67"/>
                  <a:gd name="T72" fmla="*/ 33 w 66"/>
                  <a:gd name="T73" fmla="*/ 17 h 67"/>
                  <a:gd name="T74" fmla="*/ 50 w 66"/>
                  <a:gd name="T75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67">
                    <a:moveTo>
                      <a:pt x="3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4" y="10"/>
                      <a:pt x="22" y="11"/>
                      <a:pt x="20" y="1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0" y="23"/>
                      <a:pt x="9" y="25"/>
                      <a:pt x="9" y="2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2"/>
                      <a:pt x="10" y="45"/>
                      <a:pt x="12" y="47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2" y="57"/>
                      <a:pt x="25" y="58"/>
                      <a:pt x="27" y="58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7" y="67"/>
                      <a:pt x="37" y="67"/>
                      <a:pt x="37" y="67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1" y="58"/>
                      <a:pt x="44" y="57"/>
                      <a:pt x="46" y="55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6" y="45"/>
                      <a:pt x="57" y="42"/>
                      <a:pt x="57" y="40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5"/>
                      <a:pt x="56" y="23"/>
                      <a:pt x="54" y="21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1"/>
                      <a:pt x="41" y="10"/>
                      <a:pt x="39" y="10"/>
                    </a:cubicBezTo>
                    <a:lnTo>
                      <a:pt x="37" y="0"/>
                    </a:lnTo>
                    <a:close/>
                    <a:moveTo>
                      <a:pt x="50" y="34"/>
                    </a:moveTo>
                    <a:cubicBezTo>
                      <a:pt x="50" y="43"/>
                      <a:pt x="42" y="50"/>
                      <a:pt x="33" y="50"/>
                    </a:cubicBezTo>
                    <a:cubicBezTo>
                      <a:pt x="24" y="50"/>
                      <a:pt x="17" y="43"/>
                      <a:pt x="17" y="34"/>
                    </a:cubicBezTo>
                    <a:cubicBezTo>
                      <a:pt x="17" y="25"/>
                      <a:pt x="24" y="17"/>
                      <a:pt x="33" y="17"/>
                    </a:cubicBezTo>
                    <a:cubicBezTo>
                      <a:pt x="42" y="17"/>
                      <a:pt x="50" y="25"/>
                      <a:pt x="50" y="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9" name="Freeform 2796"/>
              <p:cNvSpPr>
                <a:spLocks noEditPoints="1"/>
              </p:cNvSpPr>
              <p:nvPr/>
            </p:nvSpPr>
            <p:spPr bwMode="auto">
              <a:xfrm>
                <a:off x="10212388" y="1430338"/>
                <a:ext cx="157163" cy="157163"/>
              </a:xfrm>
              <a:custGeom>
                <a:avLst/>
                <a:gdLst>
                  <a:gd name="T0" fmla="*/ 24 w 42"/>
                  <a:gd name="T1" fmla="*/ 0 h 42"/>
                  <a:gd name="T2" fmla="*/ 18 w 42"/>
                  <a:gd name="T3" fmla="*/ 0 h 42"/>
                  <a:gd name="T4" fmla="*/ 17 w 42"/>
                  <a:gd name="T5" fmla="*/ 6 h 42"/>
                  <a:gd name="T6" fmla="*/ 13 w 42"/>
                  <a:gd name="T7" fmla="*/ 7 h 42"/>
                  <a:gd name="T8" fmla="*/ 8 w 42"/>
                  <a:gd name="T9" fmla="*/ 4 h 42"/>
                  <a:gd name="T10" fmla="*/ 4 w 42"/>
                  <a:gd name="T11" fmla="*/ 8 h 42"/>
                  <a:gd name="T12" fmla="*/ 7 w 42"/>
                  <a:gd name="T13" fmla="*/ 13 h 42"/>
                  <a:gd name="T14" fmla="*/ 6 w 42"/>
                  <a:gd name="T15" fmla="*/ 17 h 42"/>
                  <a:gd name="T16" fmla="*/ 0 w 42"/>
                  <a:gd name="T17" fmla="*/ 18 h 42"/>
                  <a:gd name="T18" fmla="*/ 0 w 42"/>
                  <a:gd name="T19" fmla="*/ 23 h 42"/>
                  <a:gd name="T20" fmla="*/ 6 w 42"/>
                  <a:gd name="T21" fmla="*/ 25 h 42"/>
                  <a:gd name="T22" fmla="*/ 7 w 42"/>
                  <a:gd name="T23" fmla="*/ 29 h 42"/>
                  <a:gd name="T24" fmla="*/ 4 w 42"/>
                  <a:gd name="T25" fmla="*/ 34 h 42"/>
                  <a:gd name="T26" fmla="*/ 8 w 42"/>
                  <a:gd name="T27" fmla="*/ 38 h 42"/>
                  <a:gd name="T28" fmla="*/ 13 w 42"/>
                  <a:gd name="T29" fmla="*/ 34 h 42"/>
                  <a:gd name="T30" fmla="*/ 17 w 42"/>
                  <a:gd name="T31" fmla="*/ 36 h 42"/>
                  <a:gd name="T32" fmla="*/ 18 w 42"/>
                  <a:gd name="T33" fmla="*/ 42 h 42"/>
                  <a:gd name="T34" fmla="*/ 23 w 42"/>
                  <a:gd name="T35" fmla="*/ 42 h 42"/>
                  <a:gd name="T36" fmla="*/ 25 w 42"/>
                  <a:gd name="T37" fmla="*/ 36 h 42"/>
                  <a:gd name="T38" fmla="*/ 29 w 42"/>
                  <a:gd name="T39" fmla="*/ 35 h 42"/>
                  <a:gd name="T40" fmla="*/ 34 w 42"/>
                  <a:gd name="T41" fmla="*/ 38 h 42"/>
                  <a:gd name="T42" fmla="*/ 37 w 42"/>
                  <a:gd name="T43" fmla="*/ 34 h 42"/>
                  <a:gd name="T44" fmla="*/ 34 w 42"/>
                  <a:gd name="T45" fmla="*/ 29 h 42"/>
                  <a:gd name="T46" fmla="*/ 36 w 42"/>
                  <a:gd name="T47" fmla="*/ 25 h 42"/>
                  <a:gd name="T48" fmla="*/ 42 w 42"/>
                  <a:gd name="T49" fmla="*/ 23 h 42"/>
                  <a:gd name="T50" fmla="*/ 42 w 42"/>
                  <a:gd name="T51" fmla="*/ 18 h 42"/>
                  <a:gd name="T52" fmla="*/ 36 w 42"/>
                  <a:gd name="T53" fmla="*/ 17 h 42"/>
                  <a:gd name="T54" fmla="*/ 34 w 42"/>
                  <a:gd name="T55" fmla="*/ 13 h 42"/>
                  <a:gd name="T56" fmla="*/ 38 w 42"/>
                  <a:gd name="T57" fmla="*/ 8 h 42"/>
                  <a:gd name="T58" fmla="*/ 34 w 42"/>
                  <a:gd name="T59" fmla="*/ 4 h 42"/>
                  <a:gd name="T60" fmla="*/ 29 w 42"/>
                  <a:gd name="T61" fmla="*/ 7 h 42"/>
                  <a:gd name="T62" fmla="*/ 25 w 42"/>
                  <a:gd name="T63" fmla="*/ 6 h 42"/>
                  <a:gd name="T64" fmla="*/ 24 w 42"/>
                  <a:gd name="T65" fmla="*/ 0 h 42"/>
                  <a:gd name="T66" fmla="*/ 32 w 42"/>
                  <a:gd name="T67" fmla="*/ 21 h 42"/>
                  <a:gd name="T68" fmla="*/ 21 w 42"/>
                  <a:gd name="T69" fmla="*/ 31 h 42"/>
                  <a:gd name="T70" fmla="*/ 11 w 42"/>
                  <a:gd name="T71" fmla="*/ 21 h 42"/>
                  <a:gd name="T72" fmla="*/ 21 w 42"/>
                  <a:gd name="T73" fmla="*/ 10 h 42"/>
                  <a:gd name="T74" fmla="*/ 32 w 42"/>
                  <a:gd name="T75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" h="42">
                    <a:moveTo>
                      <a:pt x="2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5" y="6"/>
                      <a:pt x="14" y="7"/>
                      <a:pt x="13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6"/>
                      <a:pt x="6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8"/>
                      <a:pt x="7" y="29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5"/>
                      <a:pt x="16" y="36"/>
                      <a:pt x="17" y="36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6"/>
                      <a:pt x="28" y="35"/>
                      <a:pt x="29" y="35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8"/>
                      <a:pt x="36" y="26"/>
                      <a:pt x="36" y="25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5"/>
                      <a:pt x="35" y="14"/>
                      <a:pt x="34" y="13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8" y="7"/>
                      <a:pt x="26" y="6"/>
                      <a:pt x="25" y="6"/>
                    </a:cubicBezTo>
                    <a:lnTo>
                      <a:pt x="24" y="0"/>
                    </a:lnTo>
                    <a:close/>
                    <a:moveTo>
                      <a:pt x="32" y="21"/>
                    </a:moveTo>
                    <a:cubicBezTo>
                      <a:pt x="32" y="26"/>
                      <a:pt x="27" y="31"/>
                      <a:pt x="21" y="31"/>
                    </a:cubicBezTo>
                    <a:cubicBezTo>
                      <a:pt x="15" y="31"/>
                      <a:pt x="11" y="26"/>
                      <a:pt x="11" y="21"/>
                    </a:cubicBezTo>
                    <a:cubicBezTo>
                      <a:pt x="11" y="15"/>
                      <a:pt x="15" y="10"/>
                      <a:pt x="21" y="10"/>
                    </a:cubicBezTo>
                    <a:cubicBezTo>
                      <a:pt x="27" y="10"/>
                      <a:pt x="32" y="15"/>
                      <a:pt x="3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0" name="Freeform 2797"/>
              <p:cNvSpPr>
                <a:spLocks noEditPoints="1"/>
              </p:cNvSpPr>
              <p:nvPr/>
            </p:nvSpPr>
            <p:spPr bwMode="auto">
              <a:xfrm>
                <a:off x="10034588" y="1430338"/>
                <a:ext cx="158750" cy="157163"/>
              </a:xfrm>
              <a:custGeom>
                <a:avLst/>
                <a:gdLst>
                  <a:gd name="T0" fmla="*/ 24 w 42"/>
                  <a:gd name="T1" fmla="*/ 0 h 42"/>
                  <a:gd name="T2" fmla="*/ 19 w 42"/>
                  <a:gd name="T3" fmla="*/ 0 h 42"/>
                  <a:gd name="T4" fmla="*/ 17 w 42"/>
                  <a:gd name="T5" fmla="*/ 6 h 42"/>
                  <a:gd name="T6" fmla="*/ 13 w 42"/>
                  <a:gd name="T7" fmla="*/ 8 h 42"/>
                  <a:gd name="T8" fmla="*/ 8 w 42"/>
                  <a:gd name="T9" fmla="*/ 4 h 42"/>
                  <a:gd name="T10" fmla="*/ 5 w 42"/>
                  <a:gd name="T11" fmla="*/ 8 h 42"/>
                  <a:gd name="T12" fmla="*/ 8 w 42"/>
                  <a:gd name="T13" fmla="*/ 13 h 42"/>
                  <a:gd name="T14" fmla="*/ 6 w 42"/>
                  <a:gd name="T15" fmla="*/ 17 h 42"/>
                  <a:gd name="T16" fmla="*/ 0 w 42"/>
                  <a:gd name="T17" fmla="*/ 18 h 42"/>
                  <a:gd name="T18" fmla="*/ 0 w 42"/>
                  <a:gd name="T19" fmla="*/ 23 h 42"/>
                  <a:gd name="T20" fmla="*/ 6 w 42"/>
                  <a:gd name="T21" fmla="*/ 25 h 42"/>
                  <a:gd name="T22" fmla="*/ 8 w 42"/>
                  <a:gd name="T23" fmla="*/ 29 h 42"/>
                  <a:gd name="T24" fmla="*/ 5 w 42"/>
                  <a:gd name="T25" fmla="*/ 34 h 42"/>
                  <a:gd name="T26" fmla="*/ 8 w 42"/>
                  <a:gd name="T27" fmla="*/ 37 h 42"/>
                  <a:gd name="T28" fmla="*/ 13 w 42"/>
                  <a:gd name="T29" fmla="*/ 34 h 42"/>
                  <a:gd name="T30" fmla="*/ 18 w 42"/>
                  <a:gd name="T31" fmla="*/ 36 h 42"/>
                  <a:gd name="T32" fmla="*/ 19 w 42"/>
                  <a:gd name="T33" fmla="*/ 42 h 42"/>
                  <a:gd name="T34" fmla="*/ 24 w 42"/>
                  <a:gd name="T35" fmla="*/ 42 h 42"/>
                  <a:gd name="T36" fmla="*/ 25 w 42"/>
                  <a:gd name="T37" fmla="*/ 36 h 42"/>
                  <a:gd name="T38" fmla="*/ 29 w 42"/>
                  <a:gd name="T39" fmla="*/ 34 h 42"/>
                  <a:gd name="T40" fmla="*/ 34 w 42"/>
                  <a:gd name="T41" fmla="*/ 38 h 42"/>
                  <a:gd name="T42" fmla="*/ 38 w 42"/>
                  <a:gd name="T43" fmla="*/ 34 h 42"/>
                  <a:gd name="T44" fmla="*/ 35 w 42"/>
                  <a:gd name="T45" fmla="*/ 29 h 42"/>
                  <a:gd name="T46" fmla="*/ 37 w 42"/>
                  <a:gd name="T47" fmla="*/ 25 h 42"/>
                  <a:gd name="T48" fmla="*/ 42 w 42"/>
                  <a:gd name="T49" fmla="*/ 23 h 42"/>
                  <a:gd name="T50" fmla="*/ 42 w 42"/>
                  <a:gd name="T51" fmla="*/ 18 h 42"/>
                  <a:gd name="T52" fmla="*/ 36 w 42"/>
                  <a:gd name="T53" fmla="*/ 17 h 42"/>
                  <a:gd name="T54" fmla="*/ 35 w 42"/>
                  <a:gd name="T55" fmla="*/ 13 h 42"/>
                  <a:gd name="T56" fmla="*/ 38 w 42"/>
                  <a:gd name="T57" fmla="*/ 8 h 42"/>
                  <a:gd name="T58" fmla="*/ 34 w 42"/>
                  <a:gd name="T59" fmla="*/ 4 h 42"/>
                  <a:gd name="T60" fmla="*/ 29 w 42"/>
                  <a:gd name="T61" fmla="*/ 7 h 42"/>
                  <a:gd name="T62" fmla="*/ 25 w 42"/>
                  <a:gd name="T63" fmla="*/ 6 h 42"/>
                  <a:gd name="T64" fmla="*/ 24 w 42"/>
                  <a:gd name="T65" fmla="*/ 0 h 42"/>
                  <a:gd name="T66" fmla="*/ 32 w 42"/>
                  <a:gd name="T67" fmla="*/ 21 h 42"/>
                  <a:gd name="T68" fmla="*/ 21 w 42"/>
                  <a:gd name="T69" fmla="*/ 31 h 42"/>
                  <a:gd name="T70" fmla="*/ 11 w 42"/>
                  <a:gd name="T71" fmla="*/ 21 h 42"/>
                  <a:gd name="T72" fmla="*/ 21 w 42"/>
                  <a:gd name="T73" fmla="*/ 10 h 42"/>
                  <a:gd name="T74" fmla="*/ 32 w 42"/>
                  <a:gd name="T75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" h="42">
                    <a:moveTo>
                      <a:pt x="24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4" y="7"/>
                      <a:pt x="13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4"/>
                      <a:pt x="6" y="16"/>
                      <a:pt x="6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8"/>
                      <a:pt x="8" y="29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5"/>
                      <a:pt x="16" y="36"/>
                      <a:pt x="18" y="36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6"/>
                      <a:pt x="28" y="35"/>
                      <a:pt x="29" y="34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8"/>
                      <a:pt x="36" y="26"/>
                      <a:pt x="37" y="25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5"/>
                      <a:pt x="35" y="14"/>
                      <a:pt x="35" y="13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8" y="7"/>
                      <a:pt x="27" y="6"/>
                      <a:pt x="25" y="6"/>
                    </a:cubicBezTo>
                    <a:lnTo>
                      <a:pt x="24" y="0"/>
                    </a:lnTo>
                    <a:close/>
                    <a:moveTo>
                      <a:pt x="32" y="21"/>
                    </a:moveTo>
                    <a:cubicBezTo>
                      <a:pt x="32" y="26"/>
                      <a:pt x="27" y="31"/>
                      <a:pt x="21" y="31"/>
                    </a:cubicBezTo>
                    <a:cubicBezTo>
                      <a:pt x="16" y="31"/>
                      <a:pt x="11" y="26"/>
                      <a:pt x="11" y="21"/>
                    </a:cubicBezTo>
                    <a:cubicBezTo>
                      <a:pt x="11" y="15"/>
                      <a:pt x="16" y="10"/>
                      <a:pt x="21" y="10"/>
                    </a:cubicBezTo>
                    <a:cubicBezTo>
                      <a:pt x="27" y="10"/>
                      <a:pt x="32" y="15"/>
                      <a:pt x="3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50" name="文本框 7249"/>
            <p:cNvSpPr txBox="1"/>
            <p:nvPr/>
          </p:nvSpPr>
          <p:spPr>
            <a:xfrm>
              <a:off x="3873704" y="1492999"/>
              <a:ext cx="1054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1" name="文本框 7250"/>
            <p:cNvSpPr txBox="1"/>
            <p:nvPr/>
          </p:nvSpPr>
          <p:spPr>
            <a:xfrm>
              <a:off x="3169171" y="2054459"/>
              <a:ext cx="2207013" cy="1322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Add your text here and write down your opnion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Thank you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53" name="组合 7252"/>
          <p:cNvGrpSpPr/>
          <p:nvPr/>
        </p:nvGrpSpPr>
        <p:grpSpPr>
          <a:xfrm>
            <a:off x="2816436" y="1415840"/>
            <a:ext cx="3311264" cy="2207666"/>
            <a:chOff x="2200134" y="4033855"/>
            <a:chExt cx="3896824" cy="2598067"/>
          </a:xfrm>
        </p:grpSpPr>
        <p:sp>
          <p:nvSpPr>
            <p:cNvPr id="3286" name="Freeform 2004"/>
            <p:cNvSpPr>
              <a:spLocks/>
            </p:cNvSpPr>
            <p:nvPr/>
          </p:nvSpPr>
          <p:spPr bwMode="auto">
            <a:xfrm>
              <a:off x="2915534" y="4033856"/>
              <a:ext cx="3180466" cy="2598066"/>
            </a:xfrm>
            <a:custGeom>
              <a:avLst/>
              <a:gdLst>
                <a:gd name="T0" fmla="*/ 0 w 621"/>
                <a:gd name="T1" fmla="*/ 134 h 507"/>
                <a:gd name="T2" fmla="*/ 93 w 621"/>
                <a:gd name="T3" fmla="*/ 254 h 507"/>
                <a:gd name="T4" fmla="*/ 0 w 621"/>
                <a:gd name="T5" fmla="*/ 373 h 507"/>
                <a:gd name="T6" fmla="*/ 224 w 621"/>
                <a:gd name="T7" fmla="*/ 507 h 507"/>
                <a:gd name="T8" fmla="*/ 468 w 621"/>
                <a:gd name="T9" fmla="*/ 321 h 507"/>
                <a:gd name="T10" fmla="*/ 621 w 621"/>
                <a:gd name="T11" fmla="*/ 254 h 507"/>
                <a:gd name="T12" fmla="*/ 468 w 621"/>
                <a:gd name="T13" fmla="*/ 186 h 507"/>
                <a:gd name="T14" fmla="*/ 224 w 621"/>
                <a:gd name="T15" fmla="*/ 0 h 507"/>
                <a:gd name="T16" fmla="*/ 0 w 621"/>
                <a:gd name="T17" fmla="*/ 1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507">
                  <a:moveTo>
                    <a:pt x="0" y="134"/>
                  </a:moveTo>
                  <a:cubicBezTo>
                    <a:pt x="54" y="148"/>
                    <a:pt x="93" y="196"/>
                    <a:pt x="93" y="254"/>
                  </a:cubicBezTo>
                  <a:cubicBezTo>
                    <a:pt x="93" y="311"/>
                    <a:pt x="54" y="359"/>
                    <a:pt x="0" y="373"/>
                  </a:cubicBezTo>
                  <a:cubicBezTo>
                    <a:pt x="43" y="452"/>
                    <a:pt x="127" y="507"/>
                    <a:pt x="224" y="507"/>
                  </a:cubicBezTo>
                  <a:cubicBezTo>
                    <a:pt x="340" y="507"/>
                    <a:pt x="438" y="428"/>
                    <a:pt x="468" y="321"/>
                  </a:cubicBezTo>
                  <a:cubicBezTo>
                    <a:pt x="621" y="254"/>
                    <a:pt x="621" y="254"/>
                    <a:pt x="621" y="254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38" y="79"/>
                    <a:pt x="340" y="0"/>
                    <a:pt x="224" y="0"/>
                  </a:cubicBezTo>
                  <a:cubicBezTo>
                    <a:pt x="127" y="0"/>
                    <a:pt x="43" y="55"/>
                    <a:pt x="0" y="134"/>
                  </a:cubicBezTo>
                </a:path>
              </a:pathLst>
            </a:custGeom>
            <a:solidFill>
              <a:srgbClr val="736288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252" name="组合 7251"/>
            <p:cNvGrpSpPr/>
            <p:nvPr/>
          </p:nvGrpSpPr>
          <p:grpSpPr>
            <a:xfrm>
              <a:off x="2200134" y="4033855"/>
              <a:ext cx="3896824" cy="2598066"/>
              <a:chOff x="2130758" y="3935469"/>
              <a:chExt cx="4098864" cy="2732769"/>
            </a:xfrm>
          </p:grpSpPr>
          <p:grpSp>
            <p:nvGrpSpPr>
              <p:cNvPr id="3287" name="组合 3286"/>
              <p:cNvGrpSpPr/>
              <p:nvPr/>
            </p:nvGrpSpPr>
            <p:grpSpPr>
              <a:xfrm>
                <a:off x="2130758" y="3935469"/>
                <a:ext cx="4098864" cy="2732769"/>
                <a:chOff x="3295168" y="2661445"/>
                <a:chExt cx="4098864" cy="2732769"/>
              </a:xfrm>
            </p:grpSpPr>
            <p:grpSp>
              <p:nvGrpSpPr>
                <p:cNvPr id="3288" name="组合 3287"/>
                <p:cNvGrpSpPr/>
                <p:nvPr/>
              </p:nvGrpSpPr>
              <p:grpSpPr>
                <a:xfrm>
                  <a:off x="3295168" y="2661445"/>
                  <a:ext cx="4098864" cy="2732769"/>
                  <a:chOff x="3466618" y="2447585"/>
                  <a:chExt cx="4098864" cy="2732769"/>
                </a:xfrm>
              </p:grpSpPr>
              <p:sp>
                <p:nvSpPr>
                  <p:cNvPr id="3290" name="Freeform 2004"/>
                  <p:cNvSpPr>
                    <a:spLocks/>
                  </p:cNvSpPr>
                  <p:nvPr/>
                </p:nvSpPr>
                <p:spPr bwMode="auto">
                  <a:xfrm>
                    <a:off x="4220117" y="2447585"/>
                    <a:ext cx="3345365" cy="2732769"/>
                  </a:xfrm>
                  <a:custGeom>
                    <a:avLst/>
                    <a:gdLst>
                      <a:gd name="T0" fmla="*/ 0 w 621"/>
                      <a:gd name="T1" fmla="*/ 134 h 507"/>
                      <a:gd name="T2" fmla="*/ 93 w 621"/>
                      <a:gd name="T3" fmla="*/ 254 h 507"/>
                      <a:gd name="T4" fmla="*/ 0 w 621"/>
                      <a:gd name="T5" fmla="*/ 373 h 507"/>
                      <a:gd name="T6" fmla="*/ 224 w 621"/>
                      <a:gd name="T7" fmla="*/ 507 h 507"/>
                      <a:gd name="T8" fmla="*/ 468 w 621"/>
                      <a:gd name="T9" fmla="*/ 321 h 507"/>
                      <a:gd name="T10" fmla="*/ 621 w 621"/>
                      <a:gd name="T11" fmla="*/ 254 h 507"/>
                      <a:gd name="T12" fmla="*/ 468 w 621"/>
                      <a:gd name="T13" fmla="*/ 186 h 507"/>
                      <a:gd name="T14" fmla="*/ 224 w 621"/>
                      <a:gd name="T15" fmla="*/ 0 h 507"/>
                      <a:gd name="T16" fmla="*/ 0 w 621"/>
                      <a:gd name="T17" fmla="*/ 134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507">
                        <a:moveTo>
                          <a:pt x="0" y="134"/>
                        </a:moveTo>
                        <a:cubicBezTo>
                          <a:pt x="54" y="148"/>
                          <a:pt x="93" y="196"/>
                          <a:pt x="93" y="254"/>
                        </a:cubicBezTo>
                        <a:cubicBezTo>
                          <a:pt x="93" y="311"/>
                          <a:pt x="54" y="359"/>
                          <a:pt x="0" y="373"/>
                        </a:cubicBezTo>
                        <a:cubicBezTo>
                          <a:pt x="43" y="452"/>
                          <a:pt x="127" y="507"/>
                          <a:pt x="224" y="507"/>
                        </a:cubicBezTo>
                        <a:cubicBezTo>
                          <a:pt x="340" y="507"/>
                          <a:pt x="438" y="428"/>
                          <a:pt x="468" y="321"/>
                        </a:cubicBezTo>
                        <a:cubicBezTo>
                          <a:pt x="621" y="254"/>
                          <a:pt x="621" y="254"/>
                          <a:pt x="621" y="254"/>
                        </a:cubicBezTo>
                        <a:cubicBezTo>
                          <a:pt x="468" y="186"/>
                          <a:pt x="468" y="186"/>
                          <a:pt x="468" y="186"/>
                        </a:cubicBezTo>
                        <a:cubicBezTo>
                          <a:pt x="438" y="79"/>
                          <a:pt x="340" y="0"/>
                          <a:pt x="224" y="0"/>
                        </a:cubicBezTo>
                        <a:cubicBezTo>
                          <a:pt x="127" y="0"/>
                          <a:pt x="43" y="55"/>
                          <a:pt x="0" y="134"/>
                        </a:cubicBezTo>
                      </a:path>
                    </a:pathLst>
                  </a:custGeom>
                  <a:solidFill>
                    <a:srgbClr val="514560"/>
                  </a:solidFill>
                  <a:ln>
                    <a:noFill/>
                  </a:ln>
                  <a:effectLst>
                    <a:innerShdw blurRad="3048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1" name="椭圆 3290"/>
                  <p:cNvSpPr/>
                  <p:nvPr/>
                </p:nvSpPr>
                <p:spPr>
                  <a:xfrm>
                    <a:off x="3466618" y="3230784"/>
                    <a:ext cx="1166370" cy="116637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736288"/>
                      </a:gs>
                      <a:gs pos="100000">
                        <a:srgbClr val="514560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1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89" name="椭圆 3288"/>
                <p:cNvSpPr/>
                <p:nvPr/>
              </p:nvSpPr>
              <p:spPr>
                <a:xfrm>
                  <a:off x="3345174" y="3494650"/>
                  <a:ext cx="1066358" cy="10663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14560"/>
                    </a:gs>
                    <a:gs pos="100000">
                      <a:srgbClr val="736288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96" name="文本框 3295"/>
              <p:cNvSpPr txBox="1"/>
              <p:nvPr/>
            </p:nvSpPr>
            <p:spPr>
              <a:xfrm>
                <a:off x="3839898" y="4204660"/>
                <a:ext cx="1054100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97" name="文本框 3296"/>
              <p:cNvSpPr txBox="1"/>
              <p:nvPr/>
            </p:nvSpPr>
            <p:spPr>
              <a:xfrm>
                <a:off x="3293304" y="4865546"/>
                <a:ext cx="2131109" cy="133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Add your text here and write down your opnion</a:t>
                </a:r>
              </a:p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Thank you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45" name="组合 7244"/>
            <p:cNvGrpSpPr/>
            <p:nvPr/>
          </p:nvGrpSpPr>
          <p:grpSpPr>
            <a:xfrm>
              <a:off x="2443837" y="4999412"/>
              <a:ext cx="567890" cy="604332"/>
              <a:chOff x="7436301" y="1281113"/>
              <a:chExt cx="296863" cy="315913"/>
            </a:xfrm>
          </p:grpSpPr>
          <p:grpSp>
            <p:nvGrpSpPr>
              <p:cNvPr id="7244" name="组合 7243"/>
              <p:cNvGrpSpPr/>
              <p:nvPr/>
            </p:nvGrpSpPr>
            <p:grpSpPr>
              <a:xfrm>
                <a:off x="7436301" y="1289050"/>
                <a:ext cx="296863" cy="307976"/>
                <a:chOff x="7436301" y="1289050"/>
                <a:chExt cx="296863" cy="307976"/>
              </a:xfrm>
            </p:grpSpPr>
            <p:sp>
              <p:nvSpPr>
                <p:cNvPr id="5483" name="Freeform 1994"/>
                <p:cNvSpPr>
                  <a:spLocks/>
                </p:cNvSpPr>
                <p:nvPr/>
              </p:nvSpPr>
              <p:spPr bwMode="auto">
                <a:xfrm>
                  <a:off x="7680776" y="1352550"/>
                  <a:ext cx="52388" cy="244475"/>
                </a:xfrm>
                <a:custGeom>
                  <a:avLst/>
                  <a:gdLst>
                    <a:gd name="T0" fmla="*/ 14 w 14"/>
                    <a:gd name="T1" fmla="*/ 58 h 65"/>
                    <a:gd name="T2" fmla="*/ 7 w 14"/>
                    <a:gd name="T3" fmla="*/ 65 h 65"/>
                    <a:gd name="T4" fmla="*/ 0 w 14"/>
                    <a:gd name="T5" fmla="*/ 58 h 65"/>
                    <a:gd name="T6" fmla="*/ 0 w 14"/>
                    <a:gd name="T7" fmla="*/ 6 h 65"/>
                    <a:gd name="T8" fmla="*/ 7 w 14"/>
                    <a:gd name="T9" fmla="*/ 0 h 65"/>
                    <a:gd name="T10" fmla="*/ 14 w 14"/>
                    <a:gd name="T11" fmla="*/ 6 h 65"/>
                    <a:gd name="T12" fmla="*/ 14 w 14"/>
                    <a:gd name="T13" fmla="*/ 58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65">
                      <a:moveTo>
                        <a:pt x="14" y="58"/>
                      </a:moveTo>
                      <a:cubicBezTo>
                        <a:pt x="14" y="62"/>
                        <a:pt x="11" y="65"/>
                        <a:pt x="7" y="65"/>
                      </a:cubicBezTo>
                      <a:cubicBezTo>
                        <a:pt x="3" y="65"/>
                        <a:pt x="0" y="62"/>
                        <a:pt x="0" y="5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6"/>
                      </a:cubicBezTo>
                      <a:lnTo>
                        <a:pt x="14" y="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4" name="Freeform 1995"/>
                <p:cNvSpPr>
                  <a:spLocks/>
                </p:cNvSpPr>
                <p:nvPr/>
              </p:nvSpPr>
              <p:spPr bwMode="auto">
                <a:xfrm>
                  <a:off x="7606163" y="1401763"/>
                  <a:ext cx="52388" cy="195263"/>
                </a:xfrm>
                <a:custGeom>
                  <a:avLst/>
                  <a:gdLst>
                    <a:gd name="T0" fmla="*/ 14 w 14"/>
                    <a:gd name="T1" fmla="*/ 45 h 52"/>
                    <a:gd name="T2" fmla="*/ 7 w 14"/>
                    <a:gd name="T3" fmla="*/ 52 h 52"/>
                    <a:gd name="T4" fmla="*/ 0 w 14"/>
                    <a:gd name="T5" fmla="*/ 45 h 52"/>
                    <a:gd name="T6" fmla="*/ 0 w 14"/>
                    <a:gd name="T7" fmla="*/ 7 h 52"/>
                    <a:gd name="T8" fmla="*/ 7 w 14"/>
                    <a:gd name="T9" fmla="*/ 0 h 52"/>
                    <a:gd name="T10" fmla="*/ 14 w 14"/>
                    <a:gd name="T11" fmla="*/ 7 h 52"/>
                    <a:gd name="T12" fmla="*/ 14 w 14"/>
                    <a:gd name="T13" fmla="*/ 45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52">
                      <a:moveTo>
                        <a:pt x="14" y="45"/>
                      </a:moveTo>
                      <a:cubicBezTo>
                        <a:pt x="14" y="49"/>
                        <a:pt x="11" y="52"/>
                        <a:pt x="7" y="52"/>
                      </a:cubicBezTo>
                      <a:cubicBezTo>
                        <a:pt x="3" y="52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lnTo>
                        <a:pt x="14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5" name="Freeform 1996"/>
                <p:cNvSpPr>
                  <a:spLocks/>
                </p:cNvSpPr>
                <p:nvPr/>
              </p:nvSpPr>
              <p:spPr bwMode="auto">
                <a:xfrm>
                  <a:off x="7529963" y="1462088"/>
                  <a:ext cx="53975" cy="134938"/>
                </a:xfrm>
                <a:custGeom>
                  <a:avLst/>
                  <a:gdLst>
                    <a:gd name="T0" fmla="*/ 14 w 14"/>
                    <a:gd name="T1" fmla="*/ 29 h 36"/>
                    <a:gd name="T2" fmla="*/ 7 w 14"/>
                    <a:gd name="T3" fmla="*/ 36 h 36"/>
                    <a:gd name="T4" fmla="*/ 0 w 14"/>
                    <a:gd name="T5" fmla="*/ 29 h 36"/>
                    <a:gd name="T6" fmla="*/ 0 w 14"/>
                    <a:gd name="T7" fmla="*/ 7 h 36"/>
                    <a:gd name="T8" fmla="*/ 7 w 14"/>
                    <a:gd name="T9" fmla="*/ 0 h 36"/>
                    <a:gd name="T10" fmla="*/ 14 w 14"/>
                    <a:gd name="T11" fmla="*/ 7 h 36"/>
                    <a:gd name="T12" fmla="*/ 14 w 14"/>
                    <a:gd name="T13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36">
                      <a:moveTo>
                        <a:pt x="14" y="29"/>
                      </a:moveTo>
                      <a:cubicBezTo>
                        <a:pt x="14" y="33"/>
                        <a:pt x="11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7"/>
                      </a:cubicBezTo>
                      <a:lnTo>
                        <a:pt x="14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6" name="Freeform 1997"/>
                <p:cNvSpPr>
                  <a:spLocks/>
                </p:cNvSpPr>
                <p:nvPr/>
              </p:nvSpPr>
              <p:spPr bwMode="auto">
                <a:xfrm>
                  <a:off x="7463288" y="1503363"/>
                  <a:ext cx="52388" cy="93663"/>
                </a:xfrm>
                <a:custGeom>
                  <a:avLst/>
                  <a:gdLst>
                    <a:gd name="T0" fmla="*/ 14 w 14"/>
                    <a:gd name="T1" fmla="*/ 18 h 25"/>
                    <a:gd name="T2" fmla="*/ 7 w 14"/>
                    <a:gd name="T3" fmla="*/ 25 h 25"/>
                    <a:gd name="T4" fmla="*/ 0 w 14"/>
                    <a:gd name="T5" fmla="*/ 18 h 25"/>
                    <a:gd name="T6" fmla="*/ 0 w 14"/>
                    <a:gd name="T7" fmla="*/ 6 h 25"/>
                    <a:gd name="T8" fmla="*/ 7 w 14"/>
                    <a:gd name="T9" fmla="*/ 0 h 25"/>
                    <a:gd name="T10" fmla="*/ 14 w 14"/>
                    <a:gd name="T11" fmla="*/ 6 h 25"/>
                    <a:gd name="T12" fmla="*/ 14 w 14"/>
                    <a:gd name="T13" fmla="*/ 1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5">
                      <a:moveTo>
                        <a:pt x="14" y="18"/>
                      </a:moveTo>
                      <a:cubicBezTo>
                        <a:pt x="14" y="22"/>
                        <a:pt x="11" y="25"/>
                        <a:pt x="7" y="25"/>
                      </a:cubicBezTo>
                      <a:cubicBezTo>
                        <a:pt x="3" y="25"/>
                        <a:pt x="0" y="22"/>
                        <a:pt x="0" y="18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1" y="0"/>
                        <a:pt x="14" y="3"/>
                        <a:pt x="14" y="6"/>
                      </a:cubicBezTo>
                      <a:lnTo>
                        <a:pt x="14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9" name="Freeform 2000"/>
                <p:cNvSpPr>
                  <a:spLocks/>
                </p:cNvSpPr>
                <p:nvPr/>
              </p:nvSpPr>
              <p:spPr bwMode="auto">
                <a:xfrm>
                  <a:off x="7436301" y="1289050"/>
                  <a:ext cx="244475" cy="176213"/>
                </a:xfrm>
                <a:custGeom>
                  <a:avLst/>
                  <a:gdLst>
                    <a:gd name="T0" fmla="*/ 6 w 65"/>
                    <a:gd name="T1" fmla="*/ 45 h 47"/>
                    <a:gd name="T2" fmla="*/ 62 w 65"/>
                    <a:gd name="T3" fmla="*/ 7 h 47"/>
                    <a:gd name="T4" fmla="*/ 59 w 65"/>
                    <a:gd name="T5" fmla="*/ 2 h 47"/>
                    <a:gd name="T6" fmla="*/ 3 w 65"/>
                    <a:gd name="T7" fmla="*/ 40 h 47"/>
                    <a:gd name="T8" fmla="*/ 6 w 65"/>
                    <a:gd name="T9" fmla="*/ 4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7">
                      <a:moveTo>
                        <a:pt x="6" y="45"/>
                      </a:moveTo>
                      <a:cubicBezTo>
                        <a:pt x="25" y="32"/>
                        <a:pt x="43" y="19"/>
                        <a:pt x="62" y="7"/>
                      </a:cubicBezTo>
                      <a:cubicBezTo>
                        <a:pt x="65" y="5"/>
                        <a:pt x="62" y="0"/>
                        <a:pt x="59" y="2"/>
                      </a:cubicBezTo>
                      <a:cubicBezTo>
                        <a:pt x="41" y="15"/>
                        <a:pt x="22" y="28"/>
                        <a:pt x="3" y="40"/>
                      </a:cubicBezTo>
                      <a:cubicBezTo>
                        <a:pt x="0" y="42"/>
                        <a:pt x="3" y="47"/>
                        <a:pt x="6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90" name="Freeform 2001"/>
              <p:cNvSpPr>
                <a:spLocks/>
              </p:cNvSpPr>
              <p:nvPr/>
            </p:nvSpPr>
            <p:spPr bwMode="auto">
              <a:xfrm>
                <a:off x="7598226" y="1281113"/>
                <a:ext cx="93663" cy="93663"/>
              </a:xfrm>
              <a:custGeom>
                <a:avLst/>
                <a:gdLst>
                  <a:gd name="T0" fmla="*/ 5 w 25"/>
                  <a:gd name="T1" fmla="*/ 7 h 25"/>
                  <a:gd name="T2" fmla="*/ 21 w 25"/>
                  <a:gd name="T3" fmla="*/ 8 h 25"/>
                  <a:gd name="T4" fmla="*/ 18 w 25"/>
                  <a:gd name="T5" fmla="*/ 4 h 25"/>
                  <a:gd name="T6" fmla="*/ 13 w 25"/>
                  <a:gd name="T7" fmla="*/ 19 h 25"/>
                  <a:gd name="T8" fmla="*/ 20 w 25"/>
                  <a:gd name="T9" fmla="*/ 20 h 25"/>
                  <a:gd name="T10" fmla="*/ 24 w 25"/>
                  <a:gd name="T11" fmla="*/ 5 h 25"/>
                  <a:gd name="T12" fmla="*/ 21 w 25"/>
                  <a:gd name="T13" fmla="*/ 1 h 25"/>
                  <a:gd name="T14" fmla="*/ 5 w 25"/>
                  <a:gd name="T15" fmla="*/ 0 h 25"/>
                  <a:gd name="T16" fmla="*/ 5 w 25"/>
                  <a:gd name="T1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5" y="7"/>
                    </a:moveTo>
                    <a:cubicBezTo>
                      <a:pt x="10" y="7"/>
                      <a:pt x="16" y="8"/>
                      <a:pt x="21" y="8"/>
                    </a:cubicBezTo>
                    <a:cubicBezTo>
                      <a:pt x="20" y="7"/>
                      <a:pt x="19" y="5"/>
                      <a:pt x="18" y="4"/>
                    </a:cubicBezTo>
                    <a:cubicBezTo>
                      <a:pt x="16" y="9"/>
                      <a:pt x="15" y="14"/>
                      <a:pt x="13" y="19"/>
                    </a:cubicBezTo>
                    <a:cubicBezTo>
                      <a:pt x="12" y="23"/>
                      <a:pt x="18" y="25"/>
                      <a:pt x="20" y="20"/>
                    </a:cubicBezTo>
                    <a:cubicBezTo>
                      <a:pt x="21" y="15"/>
                      <a:pt x="23" y="10"/>
                      <a:pt x="24" y="5"/>
                    </a:cubicBezTo>
                    <a:cubicBezTo>
                      <a:pt x="25" y="3"/>
                      <a:pt x="23" y="1"/>
                      <a:pt x="21" y="1"/>
                    </a:cubicBezTo>
                    <a:cubicBezTo>
                      <a:pt x="16" y="1"/>
                      <a:pt x="10" y="0"/>
                      <a:pt x="5" y="0"/>
                    </a:cubicBezTo>
                    <a:cubicBezTo>
                      <a:pt x="0" y="0"/>
                      <a:pt x="0" y="6"/>
                      <a:pt x="5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26" name="组合 3325"/>
          <p:cNvGrpSpPr/>
          <p:nvPr/>
        </p:nvGrpSpPr>
        <p:grpSpPr>
          <a:xfrm flipH="1">
            <a:off x="6123790" y="3557700"/>
            <a:ext cx="3317817" cy="2212035"/>
            <a:chOff x="2200134" y="4033855"/>
            <a:chExt cx="3896824" cy="2598067"/>
          </a:xfrm>
        </p:grpSpPr>
        <p:sp>
          <p:nvSpPr>
            <p:cNvPr id="3327" name="Freeform 2004"/>
            <p:cNvSpPr>
              <a:spLocks/>
            </p:cNvSpPr>
            <p:nvPr/>
          </p:nvSpPr>
          <p:spPr bwMode="auto">
            <a:xfrm>
              <a:off x="2915534" y="4033856"/>
              <a:ext cx="3180466" cy="2598066"/>
            </a:xfrm>
            <a:custGeom>
              <a:avLst/>
              <a:gdLst>
                <a:gd name="T0" fmla="*/ 0 w 621"/>
                <a:gd name="T1" fmla="*/ 134 h 507"/>
                <a:gd name="T2" fmla="*/ 93 w 621"/>
                <a:gd name="T3" fmla="*/ 254 h 507"/>
                <a:gd name="T4" fmla="*/ 0 w 621"/>
                <a:gd name="T5" fmla="*/ 373 h 507"/>
                <a:gd name="T6" fmla="*/ 224 w 621"/>
                <a:gd name="T7" fmla="*/ 507 h 507"/>
                <a:gd name="T8" fmla="*/ 468 w 621"/>
                <a:gd name="T9" fmla="*/ 321 h 507"/>
                <a:gd name="T10" fmla="*/ 621 w 621"/>
                <a:gd name="T11" fmla="*/ 254 h 507"/>
                <a:gd name="T12" fmla="*/ 468 w 621"/>
                <a:gd name="T13" fmla="*/ 186 h 507"/>
                <a:gd name="T14" fmla="*/ 224 w 621"/>
                <a:gd name="T15" fmla="*/ 0 h 507"/>
                <a:gd name="T16" fmla="*/ 0 w 621"/>
                <a:gd name="T17" fmla="*/ 1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507">
                  <a:moveTo>
                    <a:pt x="0" y="134"/>
                  </a:moveTo>
                  <a:cubicBezTo>
                    <a:pt x="54" y="148"/>
                    <a:pt x="93" y="196"/>
                    <a:pt x="93" y="254"/>
                  </a:cubicBezTo>
                  <a:cubicBezTo>
                    <a:pt x="93" y="311"/>
                    <a:pt x="54" y="359"/>
                    <a:pt x="0" y="373"/>
                  </a:cubicBezTo>
                  <a:cubicBezTo>
                    <a:pt x="43" y="452"/>
                    <a:pt x="127" y="507"/>
                    <a:pt x="224" y="507"/>
                  </a:cubicBezTo>
                  <a:cubicBezTo>
                    <a:pt x="340" y="507"/>
                    <a:pt x="438" y="428"/>
                    <a:pt x="468" y="321"/>
                  </a:cubicBezTo>
                  <a:cubicBezTo>
                    <a:pt x="621" y="254"/>
                    <a:pt x="621" y="254"/>
                    <a:pt x="621" y="254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38" y="79"/>
                    <a:pt x="340" y="0"/>
                    <a:pt x="224" y="0"/>
                  </a:cubicBezTo>
                  <a:cubicBezTo>
                    <a:pt x="127" y="0"/>
                    <a:pt x="43" y="55"/>
                    <a:pt x="0" y="134"/>
                  </a:cubicBezTo>
                </a:path>
              </a:pathLst>
            </a:custGeom>
            <a:solidFill>
              <a:srgbClr val="736288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28" name="组合 3327"/>
            <p:cNvGrpSpPr/>
            <p:nvPr/>
          </p:nvGrpSpPr>
          <p:grpSpPr>
            <a:xfrm>
              <a:off x="2200134" y="4033855"/>
              <a:ext cx="3896824" cy="2598066"/>
              <a:chOff x="2130758" y="3935469"/>
              <a:chExt cx="4098864" cy="2732769"/>
            </a:xfrm>
          </p:grpSpPr>
          <p:grpSp>
            <p:nvGrpSpPr>
              <p:cNvPr id="3337" name="组合 3336"/>
              <p:cNvGrpSpPr/>
              <p:nvPr/>
            </p:nvGrpSpPr>
            <p:grpSpPr>
              <a:xfrm>
                <a:off x="2130758" y="3935469"/>
                <a:ext cx="4098864" cy="2732769"/>
                <a:chOff x="3295168" y="2661445"/>
                <a:chExt cx="4098864" cy="2732769"/>
              </a:xfrm>
            </p:grpSpPr>
            <p:grpSp>
              <p:nvGrpSpPr>
                <p:cNvPr id="3340" name="组合 3339"/>
                <p:cNvGrpSpPr/>
                <p:nvPr/>
              </p:nvGrpSpPr>
              <p:grpSpPr>
                <a:xfrm>
                  <a:off x="3295168" y="2661445"/>
                  <a:ext cx="4098864" cy="2732769"/>
                  <a:chOff x="3466618" y="2447585"/>
                  <a:chExt cx="4098864" cy="2732769"/>
                </a:xfrm>
              </p:grpSpPr>
              <p:sp>
                <p:nvSpPr>
                  <p:cNvPr id="3342" name="Freeform 2004"/>
                  <p:cNvSpPr>
                    <a:spLocks/>
                  </p:cNvSpPr>
                  <p:nvPr/>
                </p:nvSpPr>
                <p:spPr bwMode="auto">
                  <a:xfrm>
                    <a:off x="4220117" y="2447585"/>
                    <a:ext cx="3345365" cy="2732769"/>
                  </a:xfrm>
                  <a:custGeom>
                    <a:avLst/>
                    <a:gdLst>
                      <a:gd name="T0" fmla="*/ 0 w 621"/>
                      <a:gd name="T1" fmla="*/ 134 h 507"/>
                      <a:gd name="T2" fmla="*/ 93 w 621"/>
                      <a:gd name="T3" fmla="*/ 254 h 507"/>
                      <a:gd name="T4" fmla="*/ 0 w 621"/>
                      <a:gd name="T5" fmla="*/ 373 h 507"/>
                      <a:gd name="T6" fmla="*/ 224 w 621"/>
                      <a:gd name="T7" fmla="*/ 507 h 507"/>
                      <a:gd name="T8" fmla="*/ 468 w 621"/>
                      <a:gd name="T9" fmla="*/ 321 h 507"/>
                      <a:gd name="T10" fmla="*/ 621 w 621"/>
                      <a:gd name="T11" fmla="*/ 254 h 507"/>
                      <a:gd name="T12" fmla="*/ 468 w 621"/>
                      <a:gd name="T13" fmla="*/ 186 h 507"/>
                      <a:gd name="T14" fmla="*/ 224 w 621"/>
                      <a:gd name="T15" fmla="*/ 0 h 507"/>
                      <a:gd name="T16" fmla="*/ 0 w 621"/>
                      <a:gd name="T17" fmla="*/ 134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507">
                        <a:moveTo>
                          <a:pt x="0" y="134"/>
                        </a:moveTo>
                        <a:cubicBezTo>
                          <a:pt x="54" y="148"/>
                          <a:pt x="93" y="196"/>
                          <a:pt x="93" y="254"/>
                        </a:cubicBezTo>
                        <a:cubicBezTo>
                          <a:pt x="93" y="311"/>
                          <a:pt x="54" y="359"/>
                          <a:pt x="0" y="373"/>
                        </a:cubicBezTo>
                        <a:cubicBezTo>
                          <a:pt x="43" y="452"/>
                          <a:pt x="127" y="507"/>
                          <a:pt x="224" y="507"/>
                        </a:cubicBezTo>
                        <a:cubicBezTo>
                          <a:pt x="340" y="507"/>
                          <a:pt x="438" y="428"/>
                          <a:pt x="468" y="321"/>
                        </a:cubicBezTo>
                        <a:cubicBezTo>
                          <a:pt x="621" y="254"/>
                          <a:pt x="621" y="254"/>
                          <a:pt x="621" y="254"/>
                        </a:cubicBezTo>
                        <a:cubicBezTo>
                          <a:pt x="468" y="186"/>
                          <a:pt x="468" y="186"/>
                          <a:pt x="468" y="186"/>
                        </a:cubicBezTo>
                        <a:cubicBezTo>
                          <a:pt x="438" y="79"/>
                          <a:pt x="340" y="0"/>
                          <a:pt x="224" y="0"/>
                        </a:cubicBezTo>
                        <a:cubicBezTo>
                          <a:pt x="127" y="0"/>
                          <a:pt x="43" y="55"/>
                          <a:pt x="0" y="134"/>
                        </a:cubicBezTo>
                      </a:path>
                    </a:pathLst>
                  </a:custGeom>
                  <a:solidFill>
                    <a:srgbClr val="B81C2A"/>
                  </a:solidFill>
                  <a:ln>
                    <a:noFill/>
                  </a:ln>
                  <a:effectLst>
                    <a:innerShdw blurRad="304800" dist="50800" dir="10800000">
                      <a:prstClr val="black">
                        <a:alpha val="20000"/>
                      </a:prstClr>
                    </a:inn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3" name="椭圆 3342"/>
                  <p:cNvSpPr/>
                  <p:nvPr/>
                </p:nvSpPr>
                <p:spPr>
                  <a:xfrm>
                    <a:off x="3466618" y="3230784"/>
                    <a:ext cx="1166370" cy="116637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03041"/>
                      </a:gs>
                      <a:gs pos="100000">
                        <a:srgbClr val="B81C2A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1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41" name="椭圆 3340"/>
                <p:cNvSpPr/>
                <p:nvPr/>
              </p:nvSpPr>
              <p:spPr>
                <a:xfrm>
                  <a:off x="3345174" y="3494650"/>
                  <a:ext cx="1066358" cy="10663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B81C2A"/>
                    </a:gs>
                    <a:gs pos="100000">
                      <a:srgbClr val="E03041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38" name="文本框 3337"/>
              <p:cNvSpPr txBox="1"/>
              <p:nvPr/>
            </p:nvSpPr>
            <p:spPr>
              <a:xfrm>
                <a:off x="3639827" y="4210206"/>
                <a:ext cx="1054100" cy="770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39" name="文本框 3338"/>
              <p:cNvSpPr txBox="1"/>
              <p:nvPr/>
            </p:nvSpPr>
            <p:spPr>
              <a:xfrm>
                <a:off x="3300912" y="4809858"/>
                <a:ext cx="2120262" cy="1330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Add your text here and write down your opnion</a:t>
                </a:r>
              </a:p>
              <a:p>
                <a:pPr algn="ctr"/>
                <a:r>
                  <a:rPr lang="en-US" altLang="zh-CN" sz="1600">
                    <a:solidFill>
                      <a:schemeClr val="bg1"/>
                    </a:solidFill>
                  </a:rPr>
                  <a:t>Thank you</a:t>
                </a: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Freeform 3236"/>
          <p:cNvSpPr>
            <a:spLocks/>
          </p:cNvSpPr>
          <p:nvPr/>
        </p:nvSpPr>
        <p:spPr bwMode="auto">
          <a:xfrm>
            <a:off x="8823264" y="4360404"/>
            <a:ext cx="331714" cy="601399"/>
          </a:xfrm>
          <a:custGeom>
            <a:avLst/>
            <a:gdLst>
              <a:gd name="T0" fmla="*/ 20 w 52"/>
              <a:gd name="T1" fmla="*/ 94 h 94"/>
              <a:gd name="T2" fmla="*/ 20 w 52"/>
              <a:gd name="T3" fmla="*/ 83 h 94"/>
              <a:gd name="T4" fmla="*/ 0 w 52"/>
              <a:gd name="T5" fmla="*/ 78 h 94"/>
              <a:gd name="T6" fmla="*/ 4 w 52"/>
              <a:gd name="T7" fmla="*/ 65 h 94"/>
              <a:gd name="T8" fmla="*/ 23 w 52"/>
              <a:gd name="T9" fmla="*/ 70 h 94"/>
              <a:gd name="T10" fmla="*/ 34 w 52"/>
              <a:gd name="T11" fmla="*/ 63 h 94"/>
              <a:gd name="T12" fmla="*/ 22 w 52"/>
              <a:gd name="T13" fmla="*/ 53 h 94"/>
              <a:gd name="T14" fmla="*/ 1 w 52"/>
              <a:gd name="T15" fmla="*/ 31 h 94"/>
              <a:gd name="T16" fmla="*/ 20 w 52"/>
              <a:gd name="T17" fmla="*/ 11 h 94"/>
              <a:gd name="T18" fmla="*/ 20 w 52"/>
              <a:gd name="T19" fmla="*/ 0 h 94"/>
              <a:gd name="T20" fmla="*/ 32 w 52"/>
              <a:gd name="T21" fmla="*/ 0 h 94"/>
              <a:gd name="T22" fmla="*/ 32 w 52"/>
              <a:gd name="T23" fmla="*/ 10 h 94"/>
              <a:gd name="T24" fmla="*/ 48 w 52"/>
              <a:gd name="T25" fmla="*/ 14 h 94"/>
              <a:gd name="T26" fmla="*/ 45 w 52"/>
              <a:gd name="T27" fmla="*/ 27 h 94"/>
              <a:gd name="T28" fmla="*/ 28 w 52"/>
              <a:gd name="T29" fmla="*/ 23 h 94"/>
              <a:gd name="T30" fmla="*/ 19 w 52"/>
              <a:gd name="T31" fmla="*/ 30 h 94"/>
              <a:gd name="T32" fmla="*/ 32 w 52"/>
              <a:gd name="T33" fmla="*/ 39 h 94"/>
              <a:gd name="T34" fmla="*/ 52 w 52"/>
              <a:gd name="T35" fmla="*/ 61 h 94"/>
              <a:gd name="T36" fmla="*/ 31 w 52"/>
              <a:gd name="T37" fmla="*/ 83 h 94"/>
              <a:gd name="T38" fmla="*/ 31 w 52"/>
              <a:gd name="T39" fmla="*/ 94 h 94"/>
              <a:gd name="T40" fmla="*/ 20 w 52"/>
              <a:gd name="T41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" h="94">
                <a:moveTo>
                  <a:pt x="20" y="94"/>
                </a:moveTo>
                <a:cubicBezTo>
                  <a:pt x="20" y="83"/>
                  <a:pt x="20" y="83"/>
                  <a:pt x="20" y="83"/>
                </a:cubicBezTo>
                <a:cubicBezTo>
                  <a:pt x="12" y="83"/>
                  <a:pt x="5" y="81"/>
                  <a:pt x="0" y="78"/>
                </a:cubicBezTo>
                <a:cubicBezTo>
                  <a:pt x="4" y="65"/>
                  <a:pt x="4" y="65"/>
                  <a:pt x="4" y="65"/>
                </a:cubicBezTo>
                <a:cubicBezTo>
                  <a:pt x="8" y="67"/>
                  <a:pt x="15" y="70"/>
                  <a:pt x="23" y="70"/>
                </a:cubicBezTo>
                <a:cubicBezTo>
                  <a:pt x="29" y="70"/>
                  <a:pt x="34" y="67"/>
                  <a:pt x="34" y="63"/>
                </a:cubicBezTo>
                <a:cubicBezTo>
                  <a:pt x="34" y="58"/>
                  <a:pt x="30" y="56"/>
                  <a:pt x="22" y="53"/>
                </a:cubicBezTo>
                <a:cubicBezTo>
                  <a:pt x="9" y="48"/>
                  <a:pt x="1" y="43"/>
                  <a:pt x="1" y="31"/>
                </a:cubicBezTo>
                <a:cubicBezTo>
                  <a:pt x="1" y="21"/>
                  <a:pt x="8" y="13"/>
                  <a:pt x="20" y="11"/>
                </a:cubicBezTo>
                <a:cubicBezTo>
                  <a:pt x="20" y="0"/>
                  <a:pt x="20" y="0"/>
                  <a:pt x="2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39" y="10"/>
                  <a:pt x="45" y="12"/>
                  <a:pt x="48" y="14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37" y="23"/>
                  <a:pt x="28" y="23"/>
                </a:cubicBezTo>
                <a:cubicBezTo>
                  <a:pt x="21" y="23"/>
                  <a:pt x="19" y="26"/>
                  <a:pt x="19" y="30"/>
                </a:cubicBezTo>
                <a:cubicBezTo>
                  <a:pt x="19" y="33"/>
                  <a:pt x="23" y="36"/>
                  <a:pt x="32" y="39"/>
                </a:cubicBezTo>
                <a:cubicBezTo>
                  <a:pt x="46" y="44"/>
                  <a:pt x="52" y="51"/>
                  <a:pt x="52" y="61"/>
                </a:cubicBezTo>
                <a:cubicBezTo>
                  <a:pt x="52" y="71"/>
                  <a:pt x="44" y="80"/>
                  <a:pt x="31" y="83"/>
                </a:cubicBezTo>
                <a:cubicBezTo>
                  <a:pt x="31" y="94"/>
                  <a:pt x="31" y="94"/>
                  <a:pt x="31" y="94"/>
                </a:cubicBezTo>
                <a:lnTo>
                  <a:pt x="20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259" name="组合 7258"/>
          <p:cNvGrpSpPr/>
          <p:nvPr/>
        </p:nvGrpSpPr>
        <p:grpSpPr>
          <a:xfrm>
            <a:off x="6120728" y="835637"/>
            <a:ext cx="3843489" cy="2562508"/>
            <a:chOff x="6131608" y="576805"/>
            <a:chExt cx="3973705" cy="2649325"/>
          </a:xfrm>
        </p:grpSpPr>
        <p:sp>
          <p:nvSpPr>
            <p:cNvPr id="3314" name="Freeform 2004"/>
            <p:cNvSpPr>
              <a:spLocks/>
            </p:cNvSpPr>
            <p:nvPr/>
          </p:nvSpPr>
          <p:spPr bwMode="auto">
            <a:xfrm flipH="1">
              <a:off x="6131608" y="576806"/>
              <a:ext cx="3243214" cy="2649324"/>
            </a:xfrm>
            <a:custGeom>
              <a:avLst/>
              <a:gdLst>
                <a:gd name="T0" fmla="*/ 0 w 621"/>
                <a:gd name="T1" fmla="*/ 134 h 507"/>
                <a:gd name="T2" fmla="*/ 93 w 621"/>
                <a:gd name="T3" fmla="*/ 254 h 507"/>
                <a:gd name="T4" fmla="*/ 0 w 621"/>
                <a:gd name="T5" fmla="*/ 373 h 507"/>
                <a:gd name="T6" fmla="*/ 224 w 621"/>
                <a:gd name="T7" fmla="*/ 507 h 507"/>
                <a:gd name="T8" fmla="*/ 468 w 621"/>
                <a:gd name="T9" fmla="*/ 321 h 507"/>
                <a:gd name="T10" fmla="*/ 621 w 621"/>
                <a:gd name="T11" fmla="*/ 254 h 507"/>
                <a:gd name="T12" fmla="*/ 468 w 621"/>
                <a:gd name="T13" fmla="*/ 186 h 507"/>
                <a:gd name="T14" fmla="*/ 224 w 621"/>
                <a:gd name="T15" fmla="*/ 0 h 507"/>
                <a:gd name="T16" fmla="*/ 0 w 621"/>
                <a:gd name="T17" fmla="*/ 1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507">
                  <a:moveTo>
                    <a:pt x="0" y="134"/>
                  </a:moveTo>
                  <a:cubicBezTo>
                    <a:pt x="54" y="148"/>
                    <a:pt x="93" y="196"/>
                    <a:pt x="93" y="254"/>
                  </a:cubicBezTo>
                  <a:cubicBezTo>
                    <a:pt x="93" y="311"/>
                    <a:pt x="54" y="359"/>
                    <a:pt x="0" y="373"/>
                  </a:cubicBezTo>
                  <a:cubicBezTo>
                    <a:pt x="43" y="452"/>
                    <a:pt x="127" y="507"/>
                    <a:pt x="224" y="507"/>
                  </a:cubicBezTo>
                  <a:cubicBezTo>
                    <a:pt x="340" y="507"/>
                    <a:pt x="438" y="428"/>
                    <a:pt x="468" y="321"/>
                  </a:cubicBezTo>
                  <a:cubicBezTo>
                    <a:pt x="621" y="254"/>
                    <a:pt x="621" y="254"/>
                    <a:pt x="621" y="254"/>
                  </a:cubicBezTo>
                  <a:cubicBezTo>
                    <a:pt x="468" y="186"/>
                    <a:pt x="468" y="186"/>
                    <a:pt x="468" y="186"/>
                  </a:cubicBezTo>
                  <a:cubicBezTo>
                    <a:pt x="438" y="79"/>
                    <a:pt x="340" y="0"/>
                    <a:pt x="224" y="0"/>
                  </a:cubicBezTo>
                  <a:cubicBezTo>
                    <a:pt x="127" y="0"/>
                    <a:pt x="43" y="55"/>
                    <a:pt x="0" y="134"/>
                  </a:cubicBezTo>
                </a:path>
              </a:pathLst>
            </a:custGeom>
            <a:solidFill>
              <a:srgbClr val="FF993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15" name="组合 3314"/>
            <p:cNvGrpSpPr/>
            <p:nvPr/>
          </p:nvGrpSpPr>
          <p:grpSpPr>
            <a:xfrm flipH="1">
              <a:off x="6131608" y="576805"/>
              <a:ext cx="3973705" cy="2649324"/>
              <a:chOff x="3295168" y="2661445"/>
              <a:chExt cx="4098864" cy="2732769"/>
            </a:xfrm>
          </p:grpSpPr>
          <p:grpSp>
            <p:nvGrpSpPr>
              <p:cNvPr id="3322" name="组合 3321"/>
              <p:cNvGrpSpPr/>
              <p:nvPr/>
            </p:nvGrpSpPr>
            <p:grpSpPr>
              <a:xfrm>
                <a:off x="3295168" y="2661445"/>
                <a:ext cx="4098864" cy="2732769"/>
                <a:chOff x="3466618" y="2447585"/>
                <a:chExt cx="4098864" cy="2732769"/>
              </a:xfrm>
            </p:grpSpPr>
            <p:sp>
              <p:nvSpPr>
                <p:cNvPr id="3324" name="Freeform 2004"/>
                <p:cNvSpPr>
                  <a:spLocks/>
                </p:cNvSpPr>
                <p:nvPr/>
              </p:nvSpPr>
              <p:spPr bwMode="auto">
                <a:xfrm>
                  <a:off x="4220117" y="2447585"/>
                  <a:ext cx="3345365" cy="2732769"/>
                </a:xfrm>
                <a:custGeom>
                  <a:avLst/>
                  <a:gdLst>
                    <a:gd name="T0" fmla="*/ 0 w 621"/>
                    <a:gd name="T1" fmla="*/ 134 h 507"/>
                    <a:gd name="T2" fmla="*/ 93 w 621"/>
                    <a:gd name="T3" fmla="*/ 254 h 507"/>
                    <a:gd name="T4" fmla="*/ 0 w 621"/>
                    <a:gd name="T5" fmla="*/ 373 h 507"/>
                    <a:gd name="T6" fmla="*/ 224 w 621"/>
                    <a:gd name="T7" fmla="*/ 507 h 507"/>
                    <a:gd name="T8" fmla="*/ 468 w 621"/>
                    <a:gd name="T9" fmla="*/ 321 h 507"/>
                    <a:gd name="T10" fmla="*/ 621 w 621"/>
                    <a:gd name="T11" fmla="*/ 254 h 507"/>
                    <a:gd name="T12" fmla="*/ 468 w 621"/>
                    <a:gd name="T13" fmla="*/ 186 h 507"/>
                    <a:gd name="T14" fmla="*/ 224 w 621"/>
                    <a:gd name="T15" fmla="*/ 0 h 507"/>
                    <a:gd name="T16" fmla="*/ 0 w 621"/>
                    <a:gd name="T17" fmla="*/ 134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507">
                      <a:moveTo>
                        <a:pt x="0" y="134"/>
                      </a:moveTo>
                      <a:cubicBezTo>
                        <a:pt x="54" y="148"/>
                        <a:pt x="93" y="196"/>
                        <a:pt x="93" y="254"/>
                      </a:cubicBezTo>
                      <a:cubicBezTo>
                        <a:pt x="93" y="311"/>
                        <a:pt x="54" y="359"/>
                        <a:pt x="0" y="373"/>
                      </a:cubicBezTo>
                      <a:cubicBezTo>
                        <a:pt x="43" y="452"/>
                        <a:pt x="127" y="507"/>
                        <a:pt x="224" y="507"/>
                      </a:cubicBezTo>
                      <a:cubicBezTo>
                        <a:pt x="340" y="507"/>
                        <a:pt x="438" y="428"/>
                        <a:pt x="468" y="321"/>
                      </a:cubicBezTo>
                      <a:cubicBezTo>
                        <a:pt x="621" y="254"/>
                        <a:pt x="621" y="254"/>
                        <a:pt x="621" y="254"/>
                      </a:cubicBezTo>
                      <a:cubicBezTo>
                        <a:pt x="468" y="186"/>
                        <a:pt x="468" y="186"/>
                        <a:pt x="468" y="186"/>
                      </a:cubicBezTo>
                      <a:cubicBezTo>
                        <a:pt x="438" y="79"/>
                        <a:pt x="340" y="0"/>
                        <a:pt x="224" y="0"/>
                      </a:cubicBezTo>
                      <a:cubicBezTo>
                        <a:pt x="127" y="0"/>
                        <a:pt x="43" y="55"/>
                        <a:pt x="0" y="134"/>
                      </a:cubicBezTo>
                    </a:path>
                  </a:pathLst>
                </a:custGeom>
                <a:solidFill>
                  <a:srgbClr val="008E8C"/>
                </a:solidFill>
                <a:ln>
                  <a:noFill/>
                </a:ln>
                <a:effectLst>
                  <a:innerShdw blurRad="304800" dist="50800" dir="10800000">
                    <a:prstClr val="black">
                      <a:alpha val="2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5" name="椭圆 3324"/>
                <p:cNvSpPr/>
                <p:nvPr/>
              </p:nvSpPr>
              <p:spPr>
                <a:xfrm>
                  <a:off x="3466618" y="3230784"/>
                  <a:ext cx="1166370" cy="116637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C4BF"/>
                    </a:gs>
                    <a:gs pos="100000">
                      <a:srgbClr val="008E8C"/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1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23" name="椭圆 3322"/>
              <p:cNvSpPr/>
              <p:nvPr/>
            </p:nvSpPr>
            <p:spPr>
              <a:xfrm>
                <a:off x="3345175" y="3494650"/>
                <a:ext cx="1066358" cy="1066358"/>
              </a:xfrm>
              <a:prstGeom prst="ellipse">
                <a:avLst/>
              </a:prstGeom>
              <a:gradFill flip="none" rotWithShape="1">
                <a:gsLst>
                  <a:gs pos="0">
                    <a:srgbClr val="008E8C"/>
                  </a:gs>
                  <a:gs pos="100000">
                    <a:srgbClr val="00C4BF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17" name="文本框 3316"/>
            <p:cNvSpPr txBox="1"/>
            <p:nvPr/>
          </p:nvSpPr>
          <p:spPr>
            <a:xfrm flipH="1">
              <a:off x="7570835" y="991046"/>
              <a:ext cx="1021913" cy="650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18" name="文本框 3317"/>
            <p:cNvSpPr txBox="1"/>
            <p:nvPr/>
          </p:nvSpPr>
          <p:spPr>
            <a:xfrm flipH="1">
              <a:off x="6960350" y="1526700"/>
              <a:ext cx="2054697" cy="122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Add your text here and write down your opnion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Thank you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7243" name="组合 7242"/>
            <p:cNvGrpSpPr/>
            <p:nvPr/>
          </p:nvGrpSpPr>
          <p:grpSpPr>
            <a:xfrm>
              <a:off x="9284235" y="1523909"/>
              <a:ext cx="511400" cy="755113"/>
              <a:chOff x="3681413" y="2543176"/>
              <a:chExt cx="203200" cy="300037"/>
            </a:xfrm>
          </p:grpSpPr>
          <p:sp>
            <p:nvSpPr>
              <p:cNvPr id="5143" name="Freeform 2392"/>
              <p:cNvSpPr>
                <a:spLocks/>
              </p:cNvSpPr>
              <p:nvPr/>
            </p:nvSpPr>
            <p:spPr bwMode="auto">
              <a:xfrm>
                <a:off x="3681413" y="2543176"/>
                <a:ext cx="203200" cy="241300"/>
              </a:xfrm>
              <a:custGeom>
                <a:avLst/>
                <a:gdLst>
                  <a:gd name="T0" fmla="*/ 28 w 54"/>
                  <a:gd name="T1" fmla="*/ 0 h 64"/>
                  <a:gd name="T2" fmla="*/ 26 w 54"/>
                  <a:gd name="T3" fmla="*/ 0 h 64"/>
                  <a:gd name="T4" fmla="*/ 1 w 54"/>
                  <a:gd name="T5" fmla="*/ 26 h 64"/>
                  <a:gd name="T6" fmla="*/ 11 w 54"/>
                  <a:gd name="T7" fmla="*/ 50 h 64"/>
                  <a:gd name="T8" fmla="*/ 14 w 54"/>
                  <a:gd name="T9" fmla="*/ 63 h 64"/>
                  <a:gd name="T10" fmla="*/ 14 w 54"/>
                  <a:gd name="T11" fmla="*/ 63 h 64"/>
                  <a:gd name="T12" fmla="*/ 16 w 54"/>
                  <a:gd name="T13" fmla="*/ 64 h 64"/>
                  <a:gd name="T14" fmla="*/ 38 w 54"/>
                  <a:gd name="T15" fmla="*/ 64 h 64"/>
                  <a:gd name="T16" fmla="*/ 40 w 54"/>
                  <a:gd name="T17" fmla="*/ 63 h 64"/>
                  <a:gd name="T18" fmla="*/ 40 w 54"/>
                  <a:gd name="T19" fmla="*/ 63 h 64"/>
                  <a:gd name="T20" fmla="*/ 44 w 54"/>
                  <a:gd name="T21" fmla="*/ 50 h 64"/>
                  <a:gd name="T22" fmla="*/ 53 w 54"/>
                  <a:gd name="T23" fmla="*/ 26 h 64"/>
                  <a:gd name="T24" fmla="*/ 28 w 54"/>
                  <a:gd name="T2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64">
                    <a:moveTo>
                      <a:pt x="28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0" y="1"/>
                      <a:pt x="0" y="13"/>
                      <a:pt x="1" y="26"/>
                    </a:cubicBezTo>
                    <a:cubicBezTo>
                      <a:pt x="2" y="40"/>
                      <a:pt x="10" y="42"/>
                      <a:pt x="11" y="50"/>
                    </a:cubicBezTo>
                    <a:cubicBezTo>
                      <a:pt x="12" y="59"/>
                      <a:pt x="14" y="63"/>
                      <a:pt x="14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5" y="63"/>
                      <a:pt x="15" y="64"/>
                      <a:pt x="16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9" y="64"/>
                      <a:pt x="40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63"/>
                      <a:pt x="43" y="59"/>
                      <a:pt x="44" y="50"/>
                    </a:cubicBezTo>
                    <a:cubicBezTo>
                      <a:pt x="45" y="42"/>
                      <a:pt x="52" y="40"/>
                      <a:pt x="53" y="26"/>
                    </a:cubicBezTo>
                    <a:cubicBezTo>
                      <a:pt x="54" y="13"/>
                      <a:pt x="45" y="1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4" name="Freeform 2393"/>
              <p:cNvSpPr>
                <a:spLocks/>
              </p:cNvSpPr>
              <p:nvPr/>
            </p:nvSpPr>
            <p:spPr bwMode="auto">
              <a:xfrm>
                <a:off x="3733801" y="2806701"/>
                <a:ext cx="98425" cy="11113"/>
              </a:xfrm>
              <a:custGeom>
                <a:avLst/>
                <a:gdLst>
                  <a:gd name="T0" fmla="*/ 26 w 26"/>
                  <a:gd name="T1" fmla="*/ 1 h 3"/>
                  <a:gd name="T2" fmla="*/ 24 w 26"/>
                  <a:gd name="T3" fmla="*/ 3 h 3"/>
                  <a:gd name="T4" fmla="*/ 2 w 26"/>
                  <a:gd name="T5" fmla="*/ 3 h 3"/>
                  <a:gd name="T6" fmla="*/ 0 w 26"/>
                  <a:gd name="T7" fmla="*/ 1 h 3"/>
                  <a:gd name="T8" fmla="*/ 2 w 26"/>
                  <a:gd name="T9" fmla="*/ 0 h 3"/>
                  <a:gd name="T10" fmla="*/ 24 w 26"/>
                  <a:gd name="T11" fmla="*/ 0 h 3"/>
                  <a:gd name="T12" fmla="*/ 26 w 26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">
                    <a:moveTo>
                      <a:pt x="26" y="1"/>
                    </a:moveTo>
                    <a:cubicBezTo>
                      <a:pt x="26" y="2"/>
                      <a:pt x="25" y="3"/>
                      <a:pt x="2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2" name="Freeform 2391"/>
              <p:cNvSpPr>
                <a:spLocks/>
              </p:cNvSpPr>
              <p:nvPr/>
            </p:nvSpPr>
            <p:spPr bwMode="auto">
              <a:xfrm>
                <a:off x="3733801" y="2787651"/>
                <a:ext cx="98425" cy="11113"/>
              </a:xfrm>
              <a:custGeom>
                <a:avLst/>
                <a:gdLst>
                  <a:gd name="T0" fmla="*/ 26 w 26"/>
                  <a:gd name="T1" fmla="*/ 2 h 3"/>
                  <a:gd name="T2" fmla="*/ 24 w 26"/>
                  <a:gd name="T3" fmla="*/ 3 h 3"/>
                  <a:gd name="T4" fmla="*/ 2 w 26"/>
                  <a:gd name="T5" fmla="*/ 3 h 3"/>
                  <a:gd name="T6" fmla="*/ 0 w 26"/>
                  <a:gd name="T7" fmla="*/ 2 h 3"/>
                  <a:gd name="T8" fmla="*/ 2 w 26"/>
                  <a:gd name="T9" fmla="*/ 0 h 3"/>
                  <a:gd name="T10" fmla="*/ 24 w 26"/>
                  <a:gd name="T11" fmla="*/ 0 h 3"/>
                  <a:gd name="T12" fmla="*/ 26 w 26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">
                    <a:moveTo>
                      <a:pt x="26" y="2"/>
                    </a:moveTo>
                    <a:cubicBezTo>
                      <a:pt x="26" y="3"/>
                      <a:pt x="25" y="3"/>
                      <a:pt x="2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5" name="Freeform 2394"/>
              <p:cNvSpPr>
                <a:spLocks/>
              </p:cNvSpPr>
              <p:nvPr/>
            </p:nvSpPr>
            <p:spPr bwMode="auto">
              <a:xfrm>
                <a:off x="3741738" y="2820988"/>
                <a:ext cx="79375" cy="22225"/>
              </a:xfrm>
              <a:custGeom>
                <a:avLst/>
                <a:gdLst>
                  <a:gd name="T0" fmla="*/ 0 w 21"/>
                  <a:gd name="T1" fmla="*/ 0 h 6"/>
                  <a:gd name="T2" fmla="*/ 21 w 21"/>
                  <a:gd name="T3" fmla="*/ 0 h 6"/>
                  <a:gd name="T4" fmla="*/ 10 w 21"/>
                  <a:gd name="T5" fmla="*/ 5 h 6"/>
                  <a:gd name="T6" fmla="*/ 0 w 21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6">
                    <a:moveTo>
                      <a:pt x="0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19" y="6"/>
                      <a:pt x="10" y="5"/>
                    </a:cubicBezTo>
                    <a:cubicBezTo>
                      <a:pt x="3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7256" name="直接连接符 7255"/>
          <p:cNvCxnSpPr/>
          <p:nvPr/>
        </p:nvCxnSpPr>
        <p:spPr>
          <a:xfrm>
            <a:off x="6131608" y="1173259"/>
            <a:ext cx="0" cy="4993564"/>
          </a:xfrm>
          <a:prstGeom prst="line">
            <a:avLst/>
          </a:prstGeom>
          <a:ln w="25400">
            <a:gradFill>
              <a:gsLst>
                <a:gs pos="0">
                  <a:schemeClr val="bg1">
                    <a:lumMod val="95000"/>
                  </a:schemeClr>
                </a:gs>
                <a:gs pos="26000">
                  <a:schemeClr val="tx1">
                    <a:lumMod val="50000"/>
                    <a:lumOff val="50000"/>
                  </a:schemeClr>
                </a:gs>
                <a:gs pos="81000">
                  <a:schemeClr val="tx1">
                    <a:lumMod val="50000"/>
                    <a:lumOff val="50000"/>
                  </a:schemeClr>
                </a:gs>
                <a:gs pos="5300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537028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667" y="494945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9" name="组合 6558"/>
          <p:cNvGrpSpPr/>
          <p:nvPr/>
        </p:nvGrpSpPr>
        <p:grpSpPr>
          <a:xfrm>
            <a:off x="3850118" y="1274825"/>
            <a:ext cx="4974568" cy="4985649"/>
            <a:chOff x="3501775" y="1129682"/>
            <a:chExt cx="5229524" cy="5241173"/>
          </a:xfrm>
        </p:grpSpPr>
        <p:sp>
          <p:nvSpPr>
            <p:cNvPr id="1255" name="矩形 1254"/>
            <p:cNvSpPr/>
            <p:nvPr/>
          </p:nvSpPr>
          <p:spPr>
            <a:xfrm rot="7956088">
              <a:off x="6546024" y="4064661"/>
              <a:ext cx="2140804" cy="2229747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>
              <a:outerShdw blurRad="1905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4" name="矩形 1253"/>
            <p:cNvSpPr/>
            <p:nvPr/>
          </p:nvSpPr>
          <p:spPr>
            <a:xfrm rot="18762285">
              <a:off x="3411469" y="1444959"/>
              <a:ext cx="2098615" cy="1918003"/>
            </a:xfrm>
            <a:prstGeom prst="rect">
              <a:avLst/>
            </a:prstGeom>
            <a:solidFill>
              <a:srgbClr val="008E8C"/>
            </a:solidFill>
            <a:ln>
              <a:noFill/>
            </a:ln>
            <a:effectLst>
              <a:outerShdw blurRad="1905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3" name="矩形 1252"/>
            <p:cNvSpPr/>
            <p:nvPr/>
          </p:nvSpPr>
          <p:spPr>
            <a:xfrm rot="2539922">
              <a:off x="3575019" y="4312614"/>
              <a:ext cx="1840056" cy="2058241"/>
            </a:xfrm>
            <a:prstGeom prst="rect">
              <a:avLst/>
            </a:prstGeom>
            <a:solidFill>
              <a:srgbClr val="4F435E"/>
            </a:solidFill>
            <a:ln>
              <a:noFill/>
            </a:ln>
            <a:effectLst>
              <a:outerShdw blurRad="1905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8" name="矩形 6557"/>
            <p:cNvSpPr/>
            <p:nvPr/>
          </p:nvSpPr>
          <p:spPr>
            <a:xfrm rot="2539922">
              <a:off x="6379214" y="1129682"/>
              <a:ext cx="1845793" cy="2058241"/>
            </a:xfrm>
            <a:prstGeom prst="rect">
              <a:avLst/>
            </a:prstGeom>
            <a:solidFill>
              <a:srgbClr val="B81C2A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57" name="组合 6556"/>
            <p:cNvGrpSpPr/>
            <p:nvPr/>
          </p:nvGrpSpPr>
          <p:grpSpPr>
            <a:xfrm>
              <a:off x="4329647" y="2082805"/>
              <a:ext cx="3170903" cy="3170905"/>
              <a:chOff x="4547061" y="1807034"/>
              <a:chExt cx="3170903" cy="3170905"/>
            </a:xfrm>
            <a:effectLst>
              <a:outerShdw blurRad="190500" dist="381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>
                <a:rot lat="20400000" lon="600000" rev="21594000"/>
              </a:camera>
              <a:lightRig rig="threePt" dir="t"/>
            </a:scene3d>
          </p:grpSpPr>
          <p:sp>
            <p:nvSpPr>
              <p:cNvPr id="6555" name="空心弧 6554"/>
              <p:cNvSpPr/>
              <p:nvPr/>
            </p:nvSpPr>
            <p:spPr>
              <a:xfrm>
                <a:off x="4547061" y="1807036"/>
                <a:ext cx="3170903" cy="3170903"/>
              </a:xfrm>
              <a:prstGeom prst="blockArc">
                <a:avLst>
                  <a:gd name="adj1" fmla="val 16204660"/>
                  <a:gd name="adj2" fmla="val 2"/>
                  <a:gd name="adj3" fmla="val 16163"/>
                </a:avLst>
              </a:prstGeom>
              <a:solidFill>
                <a:srgbClr val="B81C2A"/>
              </a:solidFill>
              <a:ln>
                <a:noFill/>
              </a:ln>
              <a:sp3d extrusionH="381000">
                <a:bevelT w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4" name="空心弧 1243"/>
              <p:cNvSpPr/>
              <p:nvPr/>
            </p:nvSpPr>
            <p:spPr>
              <a:xfrm rot="16200000">
                <a:off x="4547061" y="1807036"/>
                <a:ext cx="3170903" cy="3170903"/>
              </a:xfrm>
              <a:prstGeom prst="blockArc">
                <a:avLst>
                  <a:gd name="adj1" fmla="val 16204660"/>
                  <a:gd name="adj2" fmla="val 2"/>
                  <a:gd name="adj3" fmla="val 16163"/>
                </a:avLst>
              </a:prstGeom>
              <a:solidFill>
                <a:srgbClr val="008E8C"/>
              </a:solidFill>
              <a:ln>
                <a:noFill/>
              </a:ln>
              <a:sp3d extrusionH="381000">
                <a:bevelT w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5" name="空心弧 1244"/>
              <p:cNvSpPr/>
              <p:nvPr/>
            </p:nvSpPr>
            <p:spPr>
              <a:xfrm rot="10800000">
                <a:off x="4547061" y="1807036"/>
                <a:ext cx="3170903" cy="3170903"/>
              </a:xfrm>
              <a:prstGeom prst="blockArc">
                <a:avLst>
                  <a:gd name="adj1" fmla="val 16204660"/>
                  <a:gd name="adj2" fmla="val 2"/>
                  <a:gd name="adj3" fmla="val 16163"/>
                </a:avLst>
              </a:prstGeom>
              <a:solidFill>
                <a:srgbClr val="4F435E"/>
              </a:solidFill>
              <a:ln>
                <a:noFill/>
              </a:ln>
              <a:sp3d extrusionH="381000">
                <a:bevelT w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6" name="空心弧 1245"/>
              <p:cNvSpPr/>
              <p:nvPr/>
            </p:nvSpPr>
            <p:spPr>
              <a:xfrm rot="5400000">
                <a:off x="4547061" y="1807034"/>
                <a:ext cx="3170903" cy="3170903"/>
              </a:xfrm>
              <a:prstGeom prst="blockArc">
                <a:avLst>
                  <a:gd name="adj1" fmla="val 16204660"/>
                  <a:gd name="adj2" fmla="val 2"/>
                  <a:gd name="adj3" fmla="val 16163"/>
                </a:avLst>
              </a:prstGeom>
              <a:solidFill>
                <a:srgbClr val="FF9933"/>
              </a:solidFill>
              <a:ln>
                <a:noFill/>
              </a:ln>
              <a:sp3d extrusionH="381000">
                <a:bevelT w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56" name="文本框 6555"/>
              <p:cNvSpPr txBox="1"/>
              <p:nvPr/>
            </p:nvSpPr>
            <p:spPr>
              <a:xfrm rot="18917447">
                <a:off x="4924151" y="2159000"/>
                <a:ext cx="714648" cy="461665"/>
              </a:xfrm>
              <a:prstGeom prst="rect">
                <a:avLst/>
              </a:prstGeom>
              <a:noFill/>
              <a:sp3d extrusionH="381000">
                <a:bevelT w="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8" name="文本框 1247"/>
              <p:cNvSpPr txBox="1"/>
              <p:nvPr/>
            </p:nvSpPr>
            <p:spPr>
              <a:xfrm rot="2582790">
                <a:off x="6801854" y="2311398"/>
                <a:ext cx="714648" cy="461665"/>
              </a:xfrm>
              <a:prstGeom prst="rect">
                <a:avLst/>
              </a:prstGeom>
              <a:noFill/>
              <a:sp3d extrusionH="381000">
                <a:bevelT w="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9" name="文本框 1248"/>
              <p:cNvSpPr txBox="1"/>
              <p:nvPr/>
            </p:nvSpPr>
            <p:spPr>
              <a:xfrm rot="13557691">
                <a:off x="4807088" y="4049103"/>
                <a:ext cx="714648" cy="461665"/>
              </a:xfrm>
              <a:prstGeom prst="rect">
                <a:avLst/>
              </a:prstGeom>
              <a:noFill/>
              <a:sp3d extrusionH="381000">
                <a:bevelT w="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0" name="文本框 1249"/>
              <p:cNvSpPr txBox="1"/>
              <p:nvPr/>
            </p:nvSpPr>
            <p:spPr>
              <a:xfrm rot="7943925">
                <a:off x="6690078" y="4172833"/>
                <a:ext cx="714648" cy="461665"/>
              </a:xfrm>
              <a:prstGeom prst="rect">
                <a:avLst/>
              </a:prstGeom>
              <a:noFill/>
              <a:sp3d extrusionH="381000">
                <a:bevelT w="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60" name="椭圆 6559"/>
          <p:cNvSpPr/>
          <p:nvPr/>
        </p:nvSpPr>
        <p:spPr>
          <a:xfrm rot="20108114">
            <a:off x="5597954" y="2857973"/>
            <a:ext cx="227564" cy="45719"/>
          </a:xfrm>
          <a:prstGeom prst="ellipse">
            <a:avLst/>
          </a:prstGeom>
          <a:solidFill>
            <a:schemeClr val="bg1">
              <a:alpha val="1000"/>
            </a:schemeClr>
          </a:solidFill>
          <a:ln>
            <a:noFill/>
          </a:ln>
          <a:effectLst>
            <a:glow rad="1905000">
              <a:schemeClr val="bg1"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20" name="组合 7119"/>
          <p:cNvGrpSpPr/>
          <p:nvPr/>
        </p:nvGrpSpPr>
        <p:grpSpPr>
          <a:xfrm rot="18875953">
            <a:off x="7962197" y="4473038"/>
            <a:ext cx="502964" cy="591162"/>
            <a:chOff x="7574236" y="5041376"/>
            <a:chExt cx="622863" cy="732086"/>
          </a:xfrm>
        </p:grpSpPr>
        <p:sp>
          <p:nvSpPr>
            <p:cNvPr id="1873" name="Freeform 2795"/>
            <p:cNvSpPr>
              <a:spLocks noEditPoints="1"/>
            </p:cNvSpPr>
            <p:nvPr/>
          </p:nvSpPr>
          <p:spPr bwMode="auto">
            <a:xfrm>
              <a:off x="7653940" y="5041376"/>
              <a:ext cx="460505" cy="466408"/>
            </a:xfrm>
            <a:custGeom>
              <a:avLst/>
              <a:gdLst>
                <a:gd name="T0" fmla="*/ 37 w 66"/>
                <a:gd name="T1" fmla="*/ 0 h 67"/>
                <a:gd name="T2" fmla="*/ 29 w 66"/>
                <a:gd name="T3" fmla="*/ 0 h 67"/>
                <a:gd name="T4" fmla="*/ 27 w 66"/>
                <a:gd name="T5" fmla="*/ 10 h 67"/>
                <a:gd name="T6" fmla="*/ 20 w 66"/>
                <a:gd name="T7" fmla="*/ 13 h 67"/>
                <a:gd name="T8" fmla="*/ 12 w 66"/>
                <a:gd name="T9" fmla="*/ 8 h 67"/>
                <a:gd name="T10" fmla="*/ 7 w 66"/>
                <a:gd name="T11" fmla="*/ 13 h 67"/>
                <a:gd name="T12" fmla="*/ 12 w 66"/>
                <a:gd name="T13" fmla="*/ 21 h 67"/>
                <a:gd name="T14" fmla="*/ 9 w 66"/>
                <a:gd name="T15" fmla="*/ 28 h 67"/>
                <a:gd name="T16" fmla="*/ 0 w 66"/>
                <a:gd name="T17" fmla="*/ 29 h 67"/>
                <a:gd name="T18" fmla="*/ 0 w 66"/>
                <a:gd name="T19" fmla="*/ 38 h 67"/>
                <a:gd name="T20" fmla="*/ 9 w 66"/>
                <a:gd name="T21" fmla="*/ 40 h 67"/>
                <a:gd name="T22" fmla="*/ 12 w 66"/>
                <a:gd name="T23" fmla="*/ 47 h 67"/>
                <a:gd name="T24" fmla="*/ 6 w 66"/>
                <a:gd name="T25" fmla="*/ 54 h 67"/>
                <a:gd name="T26" fmla="*/ 12 w 66"/>
                <a:gd name="T27" fmla="*/ 60 h 67"/>
                <a:gd name="T28" fmla="*/ 20 w 66"/>
                <a:gd name="T29" fmla="*/ 55 h 67"/>
                <a:gd name="T30" fmla="*/ 27 w 66"/>
                <a:gd name="T31" fmla="*/ 58 h 67"/>
                <a:gd name="T32" fmla="*/ 29 w 66"/>
                <a:gd name="T33" fmla="*/ 67 h 67"/>
                <a:gd name="T34" fmla="*/ 37 w 66"/>
                <a:gd name="T35" fmla="*/ 67 h 67"/>
                <a:gd name="T36" fmla="*/ 39 w 66"/>
                <a:gd name="T37" fmla="*/ 58 h 67"/>
                <a:gd name="T38" fmla="*/ 46 w 66"/>
                <a:gd name="T39" fmla="*/ 55 h 67"/>
                <a:gd name="T40" fmla="*/ 54 w 66"/>
                <a:gd name="T41" fmla="*/ 61 h 67"/>
                <a:gd name="T42" fmla="*/ 59 w 66"/>
                <a:gd name="T43" fmla="*/ 55 h 67"/>
                <a:gd name="T44" fmla="*/ 54 w 66"/>
                <a:gd name="T45" fmla="*/ 47 h 67"/>
                <a:gd name="T46" fmla="*/ 57 w 66"/>
                <a:gd name="T47" fmla="*/ 40 h 67"/>
                <a:gd name="T48" fmla="*/ 66 w 66"/>
                <a:gd name="T49" fmla="*/ 38 h 67"/>
                <a:gd name="T50" fmla="*/ 66 w 66"/>
                <a:gd name="T51" fmla="*/ 30 h 67"/>
                <a:gd name="T52" fmla="*/ 57 w 66"/>
                <a:gd name="T53" fmla="*/ 28 h 67"/>
                <a:gd name="T54" fmla="*/ 54 w 66"/>
                <a:gd name="T55" fmla="*/ 21 h 67"/>
                <a:gd name="T56" fmla="*/ 60 w 66"/>
                <a:gd name="T57" fmla="*/ 13 h 67"/>
                <a:gd name="T58" fmla="*/ 54 w 66"/>
                <a:gd name="T59" fmla="*/ 8 h 67"/>
                <a:gd name="T60" fmla="*/ 46 w 66"/>
                <a:gd name="T61" fmla="*/ 13 h 67"/>
                <a:gd name="T62" fmla="*/ 39 w 66"/>
                <a:gd name="T63" fmla="*/ 10 h 67"/>
                <a:gd name="T64" fmla="*/ 37 w 66"/>
                <a:gd name="T65" fmla="*/ 0 h 67"/>
                <a:gd name="T66" fmla="*/ 50 w 66"/>
                <a:gd name="T67" fmla="*/ 34 h 67"/>
                <a:gd name="T68" fmla="*/ 33 w 66"/>
                <a:gd name="T69" fmla="*/ 50 h 67"/>
                <a:gd name="T70" fmla="*/ 17 w 66"/>
                <a:gd name="T71" fmla="*/ 34 h 67"/>
                <a:gd name="T72" fmla="*/ 33 w 66"/>
                <a:gd name="T73" fmla="*/ 17 h 67"/>
                <a:gd name="T74" fmla="*/ 50 w 66"/>
                <a:gd name="T75" fmla="*/ 3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" h="67">
                  <a:moveTo>
                    <a:pt x="3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4" y="10"/>
                    <a:pt x="22" y="11"/>
                    <a:pt x="20" y="1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3"/>
                    <a:pt x="9" y="25"/>
                    <a:pt x="9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10" y="45"/>
                    <a:pt x="12" y="4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2" y="57"/>
                    <a:pt x="25" y="58"/>
                    <a:pt x="27" y="58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1" y="58"/>
                    <a:pt x="44" y="57"/>
                    <a:pt x="46" y="55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6" y="45"/>
                    <a:pt x="57" y="42"/>
                    <a:pt x="57" y="40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5"/>
                    <a:pt x="56" y="23"/>
                    <a:pt x="54" y="2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4" y="11"/>
                    <a:pt x="41" y="10"/>
                    <a:pt x="39" y="10"/>
                  </a:cubicBezTo>
                  <a:lnTo>
                    <a:pt x="37" y="0"/>
                  </a:lnTo>
                  <a:close/>
                  <a:moveTo>
                    <a:pt x="50" y="34"/>
                  </a:moveTo>
                  <a:cubicBezTo>
                    <a:pt x="50" y="43"/>
                    <a:pt x="42" y="50"/>
                    <a:pt x="33" y="50"/>
                  </a:cubicBezTo>
                  <a:cubicBezTo>
                    <a:pt x="24" y="50"/>
                    <a:pt x="17" y="43"/>
                    <a:pt x="17" y="34"/>
                  </a:cubicBezTo>
                  <a:cubicBezTo>
                    <a:pt x="17" y="25"/>
                    <a:pt x="24" y="17"/>
                    <a:pt x="33" y="17"/>
                  </a:cubicBezTo>
                  <a:cubicBezTo>
                    <a:pt x="42" y="17"/>
                    <a:pt x="50" y="25"/>
                    <a:pt x="5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4" name="Freeform 2796"/>
            <p:cNvSpPr>
              <a:spLocks noEditPoints="1"/>
            </p:cNvSpPr>
            <p:nvPr/>
          </p:nvSpPr>
          <p:spPr bwMode="auto">
            <a:xfrm>
              <a:off x="7904855" y="5481218"/>
              <a:ext cx="292244" cy="292244"/>
            </a:xfrm>
            <a:custGeom>
              <a:avLst/>
              <a:gdLst>
                <a:gd name="T0" fmla="*/ 24 w 42"/>
                <a:gd name="T1" fmla="*/ 0 h 42"/>
                <a:gd name="T2" fmla="*/ 18 w 42"/>
                <a:gd name="T3" fmla="*/ 0 h 42"/>
                <a:gd name="T4" fmla="*/ 17 w 42"/>
                <a:gd name="T5" fmla="*/ 6 h 42"/>
                <a:gd name="T6" fmla="*/ 13 w 42"/>
                <a:gd name="T7" fmla="*/ 7 h 42"/>
                <a:gd name="T8" fmla="*/ 8 w 42"/>
                <a:gd name="T9" fmla="*/ 4 h 42"/>
                <a:gd name="T10" fmla="*/ 4 w 42"/>
                <a:gd name="T11" fmla="*/ 8 h 42"/>
                <a:gd name="T12" fmla="*/ 7 w 42"/>
                <a:gd name="T13" fmla="*/ 13 h 42"/>
                <a:gd name="T14" fmla="*/ 6 w 42"/>
                <a:gd name="T15" fmla="*/ 17 h 42"/>
                <a:gd name="T16" fmla="*/ 0 w 42"/>
                <a:gd name="T17" fmla="*/ 18 h 42"/>
                <a:gd name="T18" fmla="*/ 0 w 42"/>
                <a:gd name="T19" fmla="*/ 23 h 42"/>
                <a:gd name="T20" fmla="*/ 6 w 42"/>
                <a:gd name="T21" fmla="*/ 25 h 42"/>
                <a:gd name="T22" fmla="*/ 7 w 42"/>
                <a:gd name="T23" fmla="*/ 29 h 42"/>
                <a:gd name="T24" fmla="*/ 4 w 42"/>
                <a:gd name="T25" fmla="*/ 34 h 42"/>
                <a:gd name="T26" fmla="*/ 8 w 42"/>
                <a:gd name="T27" fmla="*/ 38 h 42"/>
                <a:gd name="T28" fmla="*/ 13 w 42"/>
                <a:gd name="T29" fmla="*/ 34 h 42"/>
                <a:gd name="T30" fmla="*/ 17 w 42"/>
                <a:gd name="T31" fmla="*/ 36 h 42"/>
                <a:gd name="T32" fmla="*/ 18 w 42"/>
                <a:gd name="T33" fmla="*/ 42 h 42"/>
                <a:gd name="T34" fmla="*/ 23 w 42"/>
                <a:gd name="T35" fmla="*/ 42 h 42"/>
                <a:gd name="T36" fmla="*/ 25 w 42"/>
                <a:gd name="T37" fmla="*/ 36 h 42"/>
                <a:gd name="T38" fmla="*/ 29 w 42"/>
                <a:gd name="T39" fmla="*/ 35 h 42"/>
                <a:gd name="T40" fmla="*/ 34 w 42"/>
                <a:gd name="T41" fmla="*/ 38 h 42"/>
                <a:gd name="T42" fmla="*/ 37 w 42"/>
                <a:gd name="T43" fmla="*/ 34 h 42"/>
                <a:gd name="T44" fmla="*/ 34 w 42"/>
                <a:gd name="T45" fmla="*/ 29 h 42"/>
                <a:gd name="T46" fmla="*/ 36 w 42"/>
                <a:gd name="T47" fmla="*/ 25 h 42"/>
                <a:gd name="T48" fmla="*/ 42 w 42"/>
                <a:gd name="T49" fmla="*/ 23 h 42"/>
                <a:gd name="T50" fmla="*/ 42 w 42"/>
                <a:gd name="T51" fmla="*/ 18 h 42"/>
                <a:gd name="T52" fmla="*/ 36 w 42"/>
                <a:gd name="T53" fmla="*/ 17 h 42"/>
                <a:gd name="T54" fmla="*/ 34 w 42"/>
                <a:gd name="T55" fmla="*/ 13 h 42"/>
                <a:gd name="T56" fmla="*/ 38 w 42"/>
                <a:gd name="T57" fmla="*/ 8 h 42"/>
                <a:gd name="T58" fmla="*/ 34 w 42"/>
                <a:gd name="T59" fmla="*/ 4 h 42"/>
                <a:gd name="T60" fmla="*/ 29 w 42"/>
                <a:gd name="T61" fmla="*/ 7 h 42"/>
                <a:gd name="T62" fmla="*/ 25 w 42"/>
                <a:gd name="T63" fmla="*/ 6 h 42"/>
                <a:gd name="T64" fmla="*/ 24 w 42"/>
                <a:gd name="T65" fmla="*/ 0 h 42"/>
                <a:gd name="T66" fmla="*/ 32 w 42"/>
                <a:gd name="T67" fmla="*/ 21 h 42"/>
                <a:gd name="T68" fmla="*/ 21 w 42"/>
                <a:gd name="T69" fmla="*/ 31 h 42"/>
                <a:gd name="T70" fmla="*/ 11 w 42"/>
                <a:gd name="T71" fmla="*/ 21 h 42"/>
                <a:gd name="T72" fmla="*/ 21 w 42"/>
                <a:gd name="T73" fmla="*/ 10 h 42"/>
                <a:gd name="T74" fmla="*/ 32 w 42"/>
                <a:gd name="T7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2">
                  <a:moveTo>
                    <a:pt x="2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6"/>
                    <a:pt x="6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8"/>
                    <a:pt x="7" y="29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5"/>
                    <a:pt x="16" y="36"/>
                    <a:pt x="17" y="36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8" y="35"/>
                    <a:pt x="29" y="35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8"/>
                    <a:pt x="36" y="26"/>
                    <a:pt x="36" y="25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5" y="14"/>
                    <a:pt x="34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6" y="6"/>
                    <a:pt x="25" y="6"/>
                  </a:cubicBezTo>
                  <a:lnTo>
                    <a:pt x="24" y="0"/>
                  </a:lnTo>
                  <a:close/>
                  <a:moveTo>
                    <a:pt x="32" y="21"/>
                  </a:moveTo>
                  <a:cubicBezTo>
                    <a:pt x="32" y="26"/>
                    <a:pt x="27" y="31"/>
                    <a:pt x="21" y="31"/>
                  </a:cubicBezTo>
                  <a:cubicBezTo>
                    <a:pt x="15" y="31"/>
                    <a:pt x="11" y="26"/>
                    <a:pt x="11" y="21"/>
                  </a:cubicBezTo>
                  <a:cubicBezTo>
                    <a:pt x="11" y="15"/>
                    <a:pt x="15" y="10"/>
                    <a:pt x="21" y="10"/>
                  </a:cubicBezTo>
                  <a:cubicBezTo>
                    <a:pt x="27" y="10"/>
                    <a:pt x="32" y="15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5" name="Freeform 2797"/>
            <p:cNvSpPr>
              <a:spLocks noEditPoints="1"/>
            </p:cNvSpPr>
            <p:nvPr/>
          </p:nvSpPr>
          <p:spPr bwMode="auto">
            <a:xfrm>
              <a:off x="7574236" y="5481218"/>
              <a:ext cx="295195" cy="292244"/>
            </a:xfrm>
            <a:custGeom>
              <a:avLst/>
              <a:gdLst>
                <a:gd name="T0" fmla="*/ 24 w 42"/>
                <a:gd name="T1" fmla="*/ 0 h 42"/>
                <a:gd name="T2" fmla="*/ 19 w 42"/>
                <a:gd name="T3" fmla="*/ 0 h 42"/>
                <a:gd name="T4" fmla="*/ 17 w 42"/>
                <a:gd name="T5" fmla="*/ 6 h 42"/>
                <a:gd name="T6" fmla="*/ 13 w 42"/>
                <a:gd name="T7" fmla="*/ 8 h 42"/>
                <a:gd name="T8" fmla="*/ 8 w 42"/>
                <a:gd name="T9" fmla="*/ 4 h 42"/>
                <a:gd name="T10" fmla="*/ 5 w 42"/>
                <a:gd name="T11" fmla="*/ 8 h 42"/>
                <a:gd name="T12" fmla="*/ 8 w 42"/>
                <a:gd name="T13" fmla="*/ 13 h 42"/>
                <a:gd name="T14" fmla="*/ 6 w 42"/>
                <a:gd name="T15" fmla="*/ 17 h 42"/>
                <a:gd name="T16" fmla="*/ 0 w 42"/>
                <a:gd name="T17" fmla="*/ 18 h 42"/>
                <a:gd name="T18" fmla="*/ 0 w 42"/>
                <a:gd name="T19" fmla="*/ 23 h 42"/>
                <a:gd name="T20" fmla="*/ 6 w 42"/>
                <a:gd name="T21" fmla="*/ 25 h 42"/>
                <a:gd name="T22" fmla="*/ 8 w 42"/>
                <a:gd name="T23" fmla="*/ 29 h 42"/>
                <a:gd name="T24" fmla="*/ 5 w 42"/>
                <a:gd name="T25" fmla="*/ 34 h 42"/>
                <a:gd name="T26" fmla="*/ 8 w 42"/>
                <a:gd name="T27" fmla="*/ 37 h 42"/>
                <a:gd name="T28" fmla="*/ 13 w 42"/>
                <a:gd name="T29" fmla="*/ 34 h 42"/>
                <a:gd name="T30" fmla="*/ 18 w 42"/>
                <a:gd name="T31" fmla="*/ 36 h 42"/>
                <a:gd name="T32" fmla="*/ 19 w 42"/>
                <a:gd name="T33" fmla="*/ 42 h 42"/>
                <a:gd name="T34" fmla="*/ 24 w 42"/>
                <a:gd name="T35" fmla="*/ 42 h 42"/>
                <a:gd name="T36" fmla="*/ 25 w 42"/>
                <a:gd name="T37" fmla="*/ 36 h 42"/>
                <a:gd name="T38" fmla="*/ 29 w 42"/>
                <a:gd name="T39" fmla="*/ 34 h 42"/>
                <a:gd name="T40" fmla="*/ 34 w 42"/>
                <a:gd name="T41" fmla="*/ 38 h 42"/>
                <a:gd name="T42" fmla="*/ 38 w 42"/>
                <a:gd name="T43" fmla="*/ 34 h 42"/>
                <a:gd name="T44" fmla="*/ 35 w 42"/>
                <a:gd name="T45" fmla="*/ 29 h 42"/>
                <a:gd name="T46" fmla="*/ 37 w 42"/>
                <a:gd name="T47" fmla="*/ 25 h 42"/>
                <a:gd name="T48" fmla="*/ 42 w 42"/>
                <a:gd name="T49" fmla="*/ 23 h 42"/>
                <a:gd name="T50" fmla="*/ 42 w 42"/>
                <a:gd name="T51" fmla="*/ 18 h 42"/>
                <a:gd name="T52" fmla="*/ 36 w 42"/>
                <a:gd name="T53" fmla="*/ 17 h 42"/>
                <a:gd name="T54" fmla="*/ 35 w 42"/>
                <a:gd name="T55" fmla="*/ 13 h 42"/>
                <a:gd name="T56" fmla="*/ 38 w 42"/>
                <a:gd name="T57" fmla="*/ 8 h 42"/>
                <a:gd name="T58" fmla="*/ 34 w 42"/>
                <a:gd name="T59" fmla="*/ 4 h 42"/>
                <a:gd name="T60" fmla="*/ 29 w 42"/>
                <a:gd name="T61" fmla="*/ 7 h 42"/>
                <a:gd name="T62" fmla="*/ 25 w 42"/>
                <a:gd name="T63" fmla="*/ 6 h 42"/>
                <a:gd name="T64" fmla="*/ 24 w 42"/>
                <a:gd name="T65" fmla="*/ 0 h 42"/>
                <a:gd name="T66" fmla="*/ 32 w 42"/>
                <a:gd name="T67" fmla="*/ 21 h 42"/>
                <a:gd name="T68" fmla="*/ 21 w 42"/>
                <a:gd name="T69" fmla="*/ 31 h 42"/>
                <a:gd name="T70" fmla="*/ 11 w 42"/>
                <a:gd name="T71" fmla="*/ 21 h 42"/>
                <a:gd name="T72" fmla="*/ 21 w 42"/>
                <a:gd name="T73" fmla="*/ 10 h 42"/>
                <a:gd name="T74" fmla="*/ 32 w 42"/>
                <a:gd name="T75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42">
                  <a:moveTo>
                    <a:pt x="2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4" y="7"/>
                    <a:pt x="13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4"/>
                    <a:pt x="6" y="16"/>
                    <a:pt x="6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7" y="28"/>
                    <a:pt x="8" y="2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5"/>
                    <a:pt x="16" y="36"/>
                    <a:pt x="18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8" y="35"/>
                    <a:pt x="29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6" y="28"/>
                    <a:pt x="36" y="26"/>
                    <a:pt x="37" y="25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15"/>
                    <a:pt x="35" y="14"/>
                    <a:pt x="35" y="1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7" y="6"/>
                    <a:pt x="25" y="6"/>
                  </a:cubicBezTo>
                  <a:lnTo>
                    <a:pt x="24" y="0"/>
                  </a:lnTo>
                  <a:close/>
                  <a:moveTo>
                    <a:pt x="32" y="21"/>
                  </a:moveTo>
                  <a:cubicBezTo>
                    <a:pt x="32" y="26"/>
                    <a:pt x="27" y="31"/>
                    <a:pt x="21" y="31"/>
                  </a:cubicBezTo>
                  <a:cubicBezTo>
                    <a:pt x="16" y="31"/>
                    <a:pt x="11" y="26"/>
                    <a:pt x="11" y="21"/>
                  </a:cubicBezTo>
                  <a:cubicBezTo>
                    <a:pt x="11" y="15"/>
                    <a:pt x="16" y="10"/>
                    <a:pt x="21" y="10"/>
                  </a:cubicBezTo>
                  <a:cubicBezTo>
                    <a:pt x="27" y="10"/>
                    <a:pt x="32" y="15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21" name="组合 7120"/>
          <p:cNvGrpSpPr/>
          <p:nvPr/>
        </p:nvGrpSpPr>
        <p:grpSpPr>
          <a:xfrm rot="2576727">
            <a:off x="4806989" y="5304028"/>
            <a:ext cx="536406" cy="570828"/>
            <a:chOff x="2686204" y="2133361"/>
            <a:chExt cx="536406" cy="570828"/>
          </a:xfrm>
        </p:grpSpPr>
        <p:sp>
          <p:nvSpPr>
            <p:cNvPr id="1877" name="Freeform 1994"/>
            <p:cNvSpPr>
              <a:spLocks/>
            </p:cNvSpPr>
            <p:nvPr/>
          </p:nvSpPr>
          <p:spPr bwMode="auto">
            <a:xfrm>
              <a:off x="3127949" y="2262441"/>
              <a:ext cx="94661" cy="441746"/>
            </a:xfrm>
            <a:custGeom>
              <a:avLst/>
              <a:gdLst>
                <a:gd name="T0" fmla="*/ 14 w 14"/>
                <a:gd name="T1" fmla="*/ 58 h 65"/>
                <a:gd name="T2" fmla="*/ 7 w 14"/>
                <a:gd name="T3" fmla="*/ 65 h 65"/>
                <a:gd name="T4" fmla="*/ 0 w 14"/>
                <a:gd name="T5" fmla="*/ 58 h 65"/>
                <a:gd name="T6" fmla="*/ 0 w 14"/>
                <a:gd name="T7" fmla="*/ 6 h 65"/>
                <a:gd name="T8" fmla="*/ 7 w 14"/>
                <a:gd name="T9" fmla="*/ 0 h 65"/>
                <a:gd name="T10" fmla="*/ 14 w 14"/>
                <a:gd name="T11" fmla="*/ 6 h 65"/>
                <a:gd name="T12" fmla="*/ 14 w 14"/>
                <a:gd name="T1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5">
                  <a:moveTo>
                    <a:pt x="14" y="58"/>
                  </a:moveTo>
                  <a:cubicBezTo>
                    <a:pt x="14" y="62"/>
                    <a:pt x="11" y="65"/>
                    <a:pt x="7" y="65"/>
                  </a:cubicBezTo>
                  <a:cubicBezTo>
                    <a:pt x="3" y="65"/>
                    <a:pt x="0" y="62"/>
                    <a:pt x="0" y="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8" name="Freeform 1995"/>
            <p:cNvSpPr>
              <a:spLocks/>
            </p:cNvSpPr>
            <p:nvPr/>
          </p:nvSpPr>
          <p:spPr bwMode="auto">
            <a:xfrm>
              <a:off x="2993130" y="2351365"/>
              <a:ext cx="94661" cy="352824"/>
            </a:xfrm>
            <a:custGeom>
              <a:avLst/>
              <a:gdLst>
                <a:gd name="T0" fmla="*/ 14 w 14"/>
                <a:gd name="T1" fmla="*/ 45 h 52"/>
                <a:gd name="T2" fmla="*/ 7 w 14"/>
                <a:gd name="T3" fmla="*/ 52 h 52"/>
                <a:gd name="T4" fmla="*/ 0 w 14"/>
                <a:gd name="T5" fmla="*/ 45 h 52"/>
                <a:gd name="T6" fmla="*/ 0 w 14"/>
                <a:gd name="T7" fmla="*/ 7 h 52"/>
                <a:gd name="T8" fmla="*/ 7 w 14"/>
                <a:gd name="T9" fmla="*/ 0 h 52"/>
                <a:gd name="T10" fmla="*/ 14 w 14"/>
                <a:gd name="T11" fmla="*/ 7 h 52"/>
                <a:gd name="T12" fmla="*/ 14 w 14"/>
                <a:gd name="T13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2">
                  <a:moveTo>
                    <a:pt x="14" y="45"/>
                  </a:moveTo>
                  <a:cubicBezTo>
                    <a:pt x="14" y="49"/>
                    <a:pt x="11" y="52"/>
                    <a:pt x="7" y="52"/>
                  </a:cubicBezTo>
                  <a:cubicBezTo>
                    <a:pt x="3" y="52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9" name="Freeform 1996"/>
            <p:cNvSpPr>
              <a:spLocks/>
            </p:cNvSpPr>
            <p:nvPr/>
          </p:nvSpPr>
          <p:spPr bwMode="auto">
            <a:xfrm>
              <a:off x="2855443" y="2460367"/>
              <a:ext cx="97528" cy="243822"/>
            </a:xfrm>
            <a:custGeom>
              <a:avLst/>
              <a:gdLst>
                <a:gd name="T0" fmla="*/ 14 w 14"/>
                <a:gd name="T1" fmla="*/ 29 h 36"/>
                <a:gd name="T2" fmla="*/ 7 w 14"/>
                <a:gd name="T3" fmla="*/ 36 h 36"/>
                <a:gd name="T4" fmla="*/ 0 w 14"/>
                <a:gd name="T5" fmla="*/ 29 h 36"/>
                <a:gd name="T6" fmla="*/ 0 w 14"/>
                <a:gd name="T7" fmla="*/ 7 h 36"/>
                <a:gd name="T8" fmla="*/ 7 w 14"/>
                <a:gd name="T9" fmla="*/ 0 h 36"/>
                <a:gd name="T10" fmla="*/ 14 w 14"/>
                <a:gd name="T11" fmla="*/ 7 h 36"/>
                <a:gd name="T12" fmla="*/ 14 w 14"/>
                <a:gd name="T1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6">
                  <a:moveTo>
                    <a:pt x="14" y="29"/>
                  </a:moveTo>
                  <a:cubicBezTo>
                    <a:pt x="14" y="33"/>
                    <a:pt x="11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0" name="Freeform 1997"/>
            <p:cNvSpPr>
              <a:spLocks/>
            </p:cNvSpPr>
            <p:nvPr/>
          </p:nvSpPr>
          <p:spPr bwMode="auto">
            <a:xfrm>
              <a:off x="2734967" y="2534948"/>
              <a:ext cx="94661" cy="169241"/>
            </a:xfrm>
            <a:custGeom>
              <a:avLst/>
              <a:gdLst>
                <a:gd name="T0" fmla="*/ 14 w 14"/>
                <a:gd name="T1" fmla="*/ 18 h 25"/>
                <a:gd name="T2" fmla="*/ 7 w 14"/>
                <a:gd name="T3" fmla="*/ 25 h 25"/>
                <a:gd name="T4" fmla="*/ 0 w 14"/>
                <a:gd name="T5" fmla="*/ 18 h 25"/>
                <a:gd name="T6" fmla="*/ 0 w 14"/>
                <a:gd name="T7" fmla="*/ 6 h 25"/>
                <a:gd name="T8" fmla="*/ 7 w 14"/>
                <a:gd name="T9" fmla="*/ 0 h 25"/>
                <a:gd name="T10" fmla="*/ 14 w 14"/>
                <a:gd name="T11" fmla="*/ 6 h 25"/>
                <a:gd name="T12" fmla="*/ 14 w 14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5">
                  <a:moveTo>
                    <a:pt x="14" y="18"/>
                  </a:moveTo>
                  <a:cubicBezTo>
                    <a:pt x="14" y="22"/>
                    <a:pt x="11" y="25"/>
                    <a:pt x="7" y="25"/>
                  </a:cubicBezTo>
                  <a:cubicBezTo>
                    <a:pt x="3" y="25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1" name="Freeform 2000"/>
            <p:cNvSpPr>
              <a:spLocks/>
            </p:cNvSpPr>
            <p:nvPr/>
          </p:nvSpPr>
          <p:spPr bwMode="auto">
            <a:xfrm>
              <a:off x="2686204" y="2147702"/>
              <a:ext cx="441745" cy="318402"/>
            </a:xfrm>
            <a:custGeom>
              <a:avLst/>
              <a:gdLst>
                <a:gd name="T0" fmla="*/ 6 w 65"/>
                <a:gd name="T1" fmla="*/ 45 h 47"/>
                <a:gd name="T2" fmla="*/ 62 w 65"/>
                <a:gd name="T3" fmla="*/ 7 h 47"/>
                <a:gd name="T4" fmla="*/ 59 w 65"/>
                <a:gd name="T5" fmla="*/ 2 h 47"/>
                <a:gd name="T6" fmla="*/ 3 w 65"/>
                <a:gd name="T7" fmla="*/ 40 h 47"/>
                <a:gd name="T8" fmla="*/ 6 w 65"/>
                <a:gd name="T9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6" y="45"/>
                  </a:moveTo>
                  <a:cubicBezTo>
                    <a:pt x="25" y="32"/>
                    <a:pt x="43" y="19"/>
                    <a:pt x="62" y="7"/>
                  </a:cubicBezTo>
                  <a:cubicBezTo>
                    <a:pt x="65" y="5"/>
                    <a:pt x="62" y="0"/>
                    <a:pt x="59" y="2"/>
                  </a:cubicBezTo>
                  <a:cubicBezTo>
                    <a:pt x="41" y="15"/>
                    <a:pt x="22" y="28"/>
                    <a:pt x="3" y="40"/>
                  </a:cubicBezTo>
                  <a:cubicBezTo>
                    <a:pt x="0" y="42"/>
                    <a:pt x="3" y="47"/>
                    <a:pt x="6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2" name="Freeform 2001"/>
            <p:cNvSpPr>
              <a:spLocks/>
            </p:cNvSpPr>
            <p:nvPr/>
          </p:nvSpPr>
          <p:spPr bwMode="auto">
            <a:xfrm>
              <a:off x="2978789" y="2133361"/>
              <a:ext cx="169241" cy="169241"/>
            </a:xfrm>
            <a:custGeom>
              <a:avLst/>
              <a:gdLst>
                <a:gd name="T0" fmla="*/ 5 w 25"/>
                <a:gd name="T1" fmla="*/ 7 h 25"/>
                <a:gd name="T2" fmla="*/ 21 w 25"/>
                <a:gd name="T3" fmla="*/ 8 h 25"/>
                <a:gd name="T4" fmla="*/ 18 w 25"/>
                <a:gd name="T5" fmla="*/ 4 h 25"/>
                <a:gd name="T6" fmla="*/ 13 w 25"/>
                <a:gd name="T7" fmla="*/ 19 h 25"/>
                <a:gd name="T8" fmla="*/ 20 w 25"/>
                <a:gd name="T9" fmla="*/ 20 h 25"/>
                <a:gd name="T10" fmla="*/ 24 w 25"/>
                <a:gd name="T11" fmla="*/ 5 h 25"/>
                <a:gd name="T12" fmla="*/ 21 w 25"/>
                <a:gd name="T13" fmla="*/ 1 h 25"/>
                <a:gd name="T14" fmla="*/ 5 w 25"/>
                <a:gd name="T15" fmla="*/ 0 h 25"/>
                <a:gd name="T16" fmla="*/ 5 w 25"/>
                <a:gd name="T17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5" y="7"/>
                  </a:moveTo>
                  <a:cubicBezTo>
                    <a:pt x="10" y="7"/>
                    <a:pt x="16" y="8"/>
                    <a:pt x="21" y="8"/>
                  </a:cubicBezTo>
                  <a:cubicBezTo>
                    <a:pt x="20" y="7"/>
                    <a:pt x="19" y="5"/>
                    <a:pt x="18" y="4"/>
                  </a:cubicBezTo>
                  <a:cubicBezTo>
                    <a:pt x="16" y="9"/>
                    <a:pt x="15" y="14"/>
                    <a:pt x="13" y="19"/>
                  </a:cubicBezTo>
                  <a:cubicBezTo>
                    <a:pt x="12" y="23"/>
                    <a:pt x="18" y="25"/>
                    <a:pt x="20" y="20"/>
                  </a:cubicBezTo>
                  <a:cubicBezTo>
                    <a:pt x="21" y="15"/>
                    <a:pt x="23" y="10"/>
                    <a:pt x="24" y="5"/>
                  </a:cubicBezTo>
                  <a:cubicBezTo>
                    <a:pt x="25" y="3"/>
                    <a:pt x="23" y="1"/>
                    <a:pt x="21" y="1"/>
                  </a:cubicBezTo>
                  <a:cubicBezTo>
                    <a:pt x="16" y="1"/>
                    <a:pt x="10" y="0"/>
                    <a:pt x="5" y="0"/>
                  </a:cubicBezTo>
                  <a:cubicBezTo>
                    <a:pt x="0" y="0"/>
                    <a:pt x="0" y="6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22" name="组合 7121"/>
          <p:cNvGrpSpPr/>
          <p:nvPr/>
        </p:nvGrpSpPr>
        <p:grpSpPr>
          <a:xfrm rot="18754343">
            <a:off x="4950662" y="1754587"/>
            <a:ext cx="461040" cy="680755"/>
            <a:chOff x="9561621" y="1515927"/>
            <a:chExt cx="556542" cy="821769"/>
          </a:xfrm>
        </p:grpSpPr>
        <p:sp>
          <p:nvSpPr>
            <p:cNvPr id="1884" name="Freeform 2392"/>
            <p:cNvSpPr>
              <a:spLocks/>
            </p:cNvSpPr>
            <p:nvPr/>
          </p:nvSpPr>
          <p:spPr bwMode="auto">
            <a:xfrm>
              <a:off x="9561621" y="1515927"/>
              <a:ext cx="556542" cy="660895"/>
            </a:xfrm>
            <a:custGeom>
              <a:avLst/>
              <a:gdLst>
                <a:gd name="T0" fmla="*/ 28 w 54"/>
                <a:gd name="T1" fmla="*/ 0 h 64"/>
                <a:gd name="T2" fmla="*/ 26 w 54"/>
                <a:gd name="T3" fmla="*/ 0 h 64"/>
                <a:gd name="T4" fmla="*/ 1 w 54"/>
                <a:gd name="T5" fmla="*/ 26 h 64"/>
                <a:gd name="T6" fmla="*/ 11 w 54"/>
                <a:gd name="T7" fmla="*/ 50 h 64"/>
                <a:gd name="T8" fmla="*/ 14 w 54"/>
                <a:gd name="T9" fmla="*/ 63 h 64"/>
                <a:gd name="T10" fmla="*/ 14 w 54"/>
                <a:gd name="T11" fmla="*/ 63 h 64"/>
                <a:gd name="T12" fmla="*/ 16 w 54"/>
                <a:gd name="T13" fmla="*/ 64 h 64"/>
                <a:gd name="T14" fmla="*/ 38 w 54"/>
                <a:gd name="T15" fmla="*/ 64 h 64"/>
                <a:gd name="T16" fmla="*/ 40 w 54"/>
                <a:gd name="T17" fmla="*/ 63 h 64"/>
                <a:gd name="T18" fmla="*/ 40 w 54"/>
                <a:gd name="T19" fmla="*/ 63 h 64"/>
                <a:gd name="T20" fmla="*/ 44 w 54"/>
                <a:gd name="T21" fmla="*/ 50 h 64"/>
                <a:gd name="T22" fmla="*/ 53 w 54"/>
                <a:gd name="T23" fmla="*/ 26 h 64"/>
                <a:gd name="T24" fmla="*/ 28 w 54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2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0" y="1"/>
                    <a:pt x="0" y="13"/>
                    <a:pt x="1" y="26"/>
                  </a:cubicBezTo>
                  <a:cubicBezTo>
                    <a:pt x="2" y="40"/>
                    <a:pt x="10" y="42"/>
                    <a:pt x="11" y="50"/>
                  </a:cubicBezTo>
                  <a:cubicBezTo>
                    <a:pt x="12" y="59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5" y="63"/>
                    <a:pt x="15" y="64"/>
                    <a:pt x="16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9" y="64"/>
                    <a:pt x="40" y="63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3"/>
                    <a:pt x="43" y="59"/>
                    <a:pt x="44" y="50"/>
                  </a:cubicBezTo>
                  <a:cubicBezTo>
                    <a:pt x="45" y="42"/>
                    <a:pt x="52" y="40"/>
                    <a:pt x="53" y="26"/>
                  </a:cubicBezTo>
                  <a:cubicBezTo>
                    <a:pt x="54" y="13"/>
                    <a:pt x="45" y="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5" name="Freeform 2393"/>
            <p:cNvSpPr>
              <a:spLocks/>
            </p:cNvSpPr>
            <p:nvPr/>
          </p:nvSpPr>
          <p:spPr bwMode="auto">
            <a:xfrm>
              <a:off x="9705106" y="2237694"/>
              <a:ext cx="269575" cy="30437"/>
            </a:xfrm>
            <a:custGeom>
              <a:avLst/>
              <a:gdLst>
                <a:gd name="T0" fmla="*/ 26 w 26"/>
                <a:gd name="T1" fmla="*/ 1 h 3"/>
                <a:gd name="T2" fmla="*/ 24 w 26"/>
                <a:gd name="T3" fmla="*/ 3 h 3"/>
                <a:gd name="T4" fmla="*/ 2 w 26"/>
                <a:gd name="T5" fmla="*/ 3 h 3"/>
                <a:gd name="T6" fmla="*/ 0 w 26"/>
                <a:gd name="T7" fmla="*/ 1 h 3"/>
                <a:gd name="T8" fmla="*/ 2 w 26"/>
                <a:gd name="T9" fmla="*/ 0 h 3"/>
                <a:gd name="T10" fmla="*/ 24 w 26"/>
                <a:gd name="T11" fmla="*/ 0 h 3"/>
                <a:gd name="T12" fmla="*/ 26 w 26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6" y="1"/>
                  </a:moveTo>
                  <a:cubicBezTo>
                    <a:pt x="26" y="2"/>
                    <a:pt x="25" y="3"/>
                    <a:pt x="2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0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6" name="Freeform 2391"/>
            <p:cNvSpPr>
              <a:spLocks/>
            </p:cNvSpPr>
            <p:nvPr/>
          </p:nvSpPr>
          <p:spPr bwMode="auto">
            <a:xfrm>
              <a:off x="9705106" y="2185518"/>
              <a:ext cx="269575" cy="30437"/>
            </a:xfrm>
            <a:custGeom>
              <a:avLst/>
              <a:gdLst>
                <a:gd name="T0" fmla="*/ 26 w 26"/>
                <a:gd name="T1" fmla="*/ 2 h 3"/>
                <a:gd name="T2" fmla="*/ 24 w 26"/>
                <a:gd name="T3" fmla="*/ 3 h 3"/>
                <a:gd name="T4" fmla="*/ 2 w 26"/>
                <a:gd name="T5" fmla="*/ 3 h 3"/>
                <a:gd name="T6" fmla="*/ 0 w 26"/>
                <a:gd name="T7" fmla="*/ 2 h 3"/>
                <a:gd name="T8" fmla="*/ 2 w 26"/>
                <a:gd name="T9" fmla="*/ 0 h 3"/>
                <a:gd name="T10" fmla="*/ 24 w 26"/>
                <a:gd name="T11" fmla="*/ 0 h 3"/>
                <a:gd name="T12" fmla="*/ 26 w 26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">
                  <a:moveTo>
                    <a:pt x="26" y="2"/>
                  </a:moveTo>
                  <a:cubicBezTo>
                    <a:pt x="26" y="3"/>
                    <a:pt x="25" y="3"/>
                    <a:pt x="24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7" name="Freeform 2394"/>
            <p:cNvSpPr>
              <a:spLocks/>
            </p:cNvSpPr>
            <p:nvPr/>
          </p:nvSpPr>
          <p:spPr bwMode="auto">
            <a:xfrm>
              <a:off x="9726844" y="2276824"/>
              <a:ext cx="217399" cy="60872"/>
            </a:xfrm>
            <a:custGeom>
              <a:avLst/>
              <a:gdLst>
                <a:gd name="T0" fmla="*/ 0 w 21"/>
                <a:gd name="T1" fmla="*/ 0 h 6"/>
                <a:gd name="T2" fmla="*/ 21 w 21"/>
                <a:gd name="T3" fmla="*/ 0 h 6"/>
                <a:gd name="T4" fmla="*/ 10 w 21"/>
                <a:gd name="T5" fmla="*/ 5 h 6"/>
                <a:gd name="T6" fmla="*/ 0 w 2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9" y="6"/>
                    <a:pt x="10" y="5"/>
                  </a:cubicBezTo>
                  <a:cubicBezTo>
                    <a:pt x="3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89" name="Freeform 3236"/>
          <p:cNvSpPr>
            <a:spLocks/>
          </p:cNvSpPr>
          <p:nvPr/>
        </p:nvSpPr>
        <p:spPr bwMode="auto">
          <a:xfrm rot="2517898">
            <a:off x="7716106" y="2336859"/>
            <a:ext cx="331714" cy="601399"/>
          </a:xfrm>
          <a:custGeom>
            <a:avLst/>
            <a:gdLst>
              <a:gd name="T0" fmla="*/ 20 w 52"/>
              <a:gd name="T1" fmla="*/ 94 h 94"/>
              <a:gd name="T2" fmla="*/ 20 w 52"/>
              <a:gd name="T3" fmla="*/ 83 h 94"/>
              <a:gd name="T4" fmla="*/ 0 w 52"/>
              <a:gd name="T5" fmla="*/ 78 h 94"/>
              <a:gd name="T6" fmla="*/ 4 w 52"/>
              <a:gd name="T7" fmla="*/ 65 h 94"/>
              <a:gd name="T8" fmla="*/ 23 w 52"/>
              <a:gd name="T9" fmla="*/ 70 h 94"/>
              <a:gd name="T10" fmla="*/ 34 w 52"/>
              <a:gd name="T11" fmla="*/ 63 h 94"/>
              <a:gd name="T12" fmla="*/ 22 w 52"/>
              <a:gd name="T13" fmla="*/ 53 h 94"/>
              <a:gd name="T14" fmla="*/ 1 w 52"/>
              <a:gd name="T15" fmla="*/ 31 h 94"/>
              <a:gd name="T16" fmla="*/ 20 w 52"/>
              <a:gd name="T17" fmla="*/ 11 h 94"/>
              <a:gd name="T18" fmla="*/ 20 w 52"/>
              <a:gd name="T19" fmla="*/ 0 h 94"/>
              <a:gd name="T20" fmla="*/ 32 w 52"/>
              <a:gd name="T21" fmla="*/ 0 h 94"/>
              <a:gd name="T22" fmla="*/ 32 w 52"/>
              <a:gd name="T23" fmla="*/ 10 h 94"/>
              <a:gd name="T24" fmla="*/ 48 w 52"/>
              <a:gd name="T25" fmla="*/ 14 h 94"/>
              <a:gd name="T26" fmla="*/ 45 w 52"/>
              <a:gd name="T27" fmla="*/ 27 h 94"/>
              <a:gd name="T28" fmla="*/ 28 w 52"/>
              <a:gd name="T29" fmla="*/ 23 h 94"/>
              <a:gd name="T30" fmla="*/ 19 w 52"/>
              <a:gd name="T31" fmla="*/ 30 h 94"/>
              <a:gd name="T32" fmla="*/ 32 w 52"/>
              <a:gd name="T33" fmla="*/ 39 h 94"/>
              <a:gd name="T34" fmla="*/ 52 w 52"/>
              <a:gd name="T35" fmla="*/ 61 h 94"/>
              <a:gd name="T36" fmla="*/ 31 w 52"/>
              <a:gd name="T37" fmla="*/ 83 h 94"/>
              <a:gd name="T38" fmla="*/ 31 w 52"/>
              <a:gd name="T39" fmla="*/ 94 h 94"/>
              <a:gd name="T40" fmla="*/ 20 w 52"/>
              <a:gd name="T41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" h="94">
                <a:moveTo>
                  <a:pt x="20" y="94"/>
                </a:moveTo>
                <a:cubicBezTo>
                  <a:pt x="20" y="83"/>
                  <a:pt x="20" y="83"/>
                  <a:pt x="20" y="83"/>
                </a:cubicBezTo>
                <a:cubicBezTo>
                  <a:pt x="12" y="83"/>
                  <a:pt x="5" y="81"/>
                  <a:pt x="0" y="78"/>
                </a:cubicBezTo>
                <a:cubicBezTo>
                  <a:pt x="4" y="65"/>
                  <a:pt x="4" y="65"/>
                  <a:pt x="4" y="65"/>
                </a:cubicBezTo>
                <a:cubicBezTo>
                  <a:pt x="8" y="67"/>
                  <a:pt x="15" y="70"/>
                  <a:pt x="23" y="70"/>
                </a:cubicBezTo>
                <a:cubicBezTo>
                  <a:pt x="29" y="70"/>
                  <a:pt x="34" y="67"/>
                  <a:pt x="34" y="63"/>
                </a:cubicBezTo>
                <a:cubicBezTo>
                  <a:pt x="34" y="58"/>
                  <a:pt x="30" y="56"/>
                  <a:pt x="22" y="53"/>
                </a:cubicBezTo>
                <a:cubicBezTo>
                  <a:pt x="9" y="48"/>
                  <a:pt x="1" y="43"/>
                  <a:pt x="1" y="31"/>
                </a:cubicBezTo>
                <a:cubicBezTo>
                  <a:pt x="1" y="21"/>
                  <a:pt x="8" y="13"/>
                  <a:pt x="20" y="11"/>
                </a:cubicBezTo>
                <a:cubicBezTo>
                  <a:pt x="20" y="0"/>
                  <a:pt x="20" y="0"/>
                  <a:pt x="2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39" y="10"/>
                  <a:pt x="45" y="12"/>
                  <a:pt x="48" y="14"/>
                </a:cubicBezTo>
                <a:cubicBezTo>
                  <a:pt x="45" y="27"/>
                  <a:pt x="45" y="27"/>
                  <a:pt x="45" y="27"/>
                </a:cubicBezTo>
                <a:cubicBezTo>
                  <a:pt x="42" y="26"/>
                  <a:pt x="37" y="23"/>
                  <a:pt x="28" y="23"/>
                </a:cubicBezTo>
                <a:cubicBezTo>
                  <a:pt x="21" y="23"/>
                  <a:pt x="19" y="26"/>
                  <a:pt x="19" y="30"/>
                </a:cubicBezTo>
                <a:cubicBezTo>
                  <a:pt x="19" y="33"/>
                  <a:pt x="23" y="36"/>
                  <a:pt x="32" y="39"/>
                </a:cubicBezTo>
                <a:cubicBezTo>
                  <a:pt x="46" y="44"/>
                  <a:pt x="52" y="51"/>
                  <a:pt x="52" y="61"/>
                </a:cubicBezTo>
                <a:cubicBezTo>
                  <a:pt x="52" y="71"/>
                  <a:pt x="44" y="80"/>
                  <a:pt x="31" y="83"/>
                </a:cubicBezTo>
                <a:cubicBezTo>
                  <a:pt x="31" y="94"/>
                  <a:pt x="31" y="94"/>
                  <a:pt x="31" y="94"/>
                </a:cubicBezTo>
                <a:lnTo>
                  <a:pt x="20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23" name="文本框 7122"/>
          <p:cNvSpPr txBox="1"/>
          <p:nvPr/>
        </p:nvSpPr>
        <p:spPr>
          <a:xfrm rot="2515202">
            <a:off x="6937797" y="1533822"/>
            <a:ext cx="18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Add your text here and write down your idea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91" name="文本框 1890"/>
          <p:cNvSpPr txBox="1"/>
          <p:nvPr/>
        </p:nvSpPr>
        <p:spPr>
          <a:xfrm rot="2570690">
            <a:off x="3539681" y="5249803"/>
            <a:ext cx="18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 Add your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 text here and write    down your idea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92" name="文本框 1891"/>
          <p:cNvSpPr txBox="1"/>
          <p:nvPr/>
        </p:nvSpPr>
        <p:spPr>
          <a:xfrm rot="18759857">
            <a:off x="7211089" y="5113816"/>
            <a:ext cx="18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 Add your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 text here and write    down your idea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893" name="文本框 1892"/>
          <p:cNvSpPr txBox="1"/>
          <p:nvPr/>
        </p:nvSpPr>
        <p:spPr>
          <a:xfrm rot="18759857">
            <a:off x="3470981" y="1778454"/>
            <a:ext cx="186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 Add your text here and write down your idea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124" name="文本框 7123"/>
          <p:cNvSpPr txBox="1"/>
          <p:nvPr/>
        </p:nvSpPr>
        <p:spPr>
          <a:xfrm rot="18752335">
            <a:off x="3951546" y="2528061"/>
            <a:ext cx="142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TEXT01</a:t>
            </a:r>
            <a:endParaRPr lang="zh-CN" altLang="en-US" sz="24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5" name="文本框 1894"/>
          <p:cNvSpPr txBox="1"/>
          <p:nvPr/>
        </p:nvSpPr>
        <p:spPr>
          <a:xfrm rot="18752335">
            <a:off x="6833628" y="5050618"/>
            <a:ext cx="142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TEXT04</a:t>
            </a:r>
            <a:endParaRPr lang="zh-CN" altLang="en-US" sz="24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6" name="文本框 1895"/>
          <p:cNvSpPr txBox="1"/>
          <p:nvPr/>
        </p:nvSpPr>
        <p:spPr>
          <a:xfrm rot="2478539">
            <a:off x="6625016" y="2037689"/>
            <a:ext cx="142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TEXT02</a:t>
            </a:r>
            <a:endParaRPr lang="zh-CN" altLang="en-US" sz="22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97" name="文本框 1896"/>
          <p:cNvSpPr txBox="1"/>
          <p:nvPr/>
        </p:nvSpPr>
        <p:spPr>
          <a:xfrm rot="2574466">
            <a:off x="4120421" y="4847607"/>
            <a:ext cx="1422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TEXT03</a:t>
            </a:r>
            <a:endParaRPr lang="zh-CN" altLang="en-US" sz="22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5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18085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667" y="276002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08" name="组合 7507"/>
          <p:cNvGrpSpPr/>
          <p:nvPr/>
        </p:nvGrpSpPr>
        <p:grpSpPr>
          <a:xfrm>
            <a:off x="3609685" y="1018165"/>
            <a:ext cx="5045655" cy="5290284"/>
            <a:chOff x="3446306" y="587873"/>
            <a:chExt cx="5419499" cy="5682253"/>
          </a:xfrm>
        </p:grpSpPr>
        <p:grpSp>
          <p:nvGrpSpPr>
            <p:cNvPr id="7504" name="组合 7503"/>
            <p:cNvGrpSpPr/>
            <p:nvPr/>
          </p:nvGrpSpPr>
          <p:grpSpPr>
            <a:xfrm>
              <a:off x="3566293" y="1216741"/>
              <a:ext cx="5132439" cy="4424517"/>
              <a:chOff x="3201302" y="899607"/>
              <a:chExt cx="5868190" cy="5058785"/>
            </a:xfrm>
          </p:grpSpPr>
          <p:sp>
            <p:nvSpPr>
              <p:cNvPr id="4254" name="六边形 4253"/>
              <p:cNvSpPr/>
              <p:nvPr/>
            </p:nvSpPr>
            <p:spPr>
              <a:xfrm>
                <a:off x="3201302" y="899607"/>
                <a:ext cx="5868190" cy="5058785"/>
              </a:xfrm>
              <a:prstGeom prst="hexagon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3" name="六边形 4252"/>
              <p:cNvSpPr/>
              <p:nvPr/>
            </p:nvSpPr>
            <p:spPr>
              <a:xfrm>
                <a:off x="3261656" y="954123"/>
                <a:ext cx="5741712" cy="4949752"/>
              </a:xfrm>
              <a:prstGeom prst="hexagon">
                <a:avLst/>
              </a:prstGeom>
              <a:solidFill>
                <a:srgbClr val="67577B"/>
              </a:solidFill>
              <a:ln>
                <a:noFill/>
              </a:ln>
              <a:effectLst>
                <a:innerShdw blurRad="2794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0" name="六边形 7499"/>
              <p:cNvSpPr/>
              <p:nvPr/>
            </p:nvSpPr>
            <p:spPr>
              <a:xfrm>
                <a:off x="3835952" y="1449206"/>
                <a:ext cx="4593122" cy="3959588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499" name="组合 7498"/>
              <p:cNvGrpSpPr/>
              <p:nvPr/>
            </p:nvGrpSpPr>
            <p:grpSpPr>
              <a:xfrm>
                <a:off x="4456573" y="1977072"/>
                <a:ext cx="3351879" cy="2889551"/>
                <a:chOff x="6542627" y="2673048"/>
                <a:chExt cx="3351879" cy="2889551"/>
              </a:xfrm>
            </p:grpSpPr>
            <p:sp>
              <p:nvSpPr>
                <p:cNvPr id="4250" name="六边形 4249"/>
                <p:cNvSpPr/>
                <p:nvPr/>
              </p:nvSpPr>
              <p:spPr>
                <a:xfrm>
                  <a:off x="6542627" y="2673048"/>
                  <a:ext cx="3351879" cy="2889551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95" name="六边形 7494"/>
                <p:cNvSpPr/>
                <p:nvPr/>
              </p:nvSpPr>
              <p:spPr>
                <a:xfrm>
                  <a:off x="6590331" y="2714172"/>
                  <a:ext cx="3256470" cy="2807302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BABABA"/>
                    </a:gs>
                  </a:gsLst>
                  <a:lin ang="135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02" name="矩形 7501"/>
              <p:cNvSpPr/>
              <p:nvPr/>
            </p:nvSpPr>
            <p:spPr>
              <a:xfrm>
                <a:off x="4826000" y="4866622"/>
                <a:ext cx="2609850" cy="542172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A7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8" name="矩形 7501"/>
              <p:cNvSpPr/>
              <p:nvPr/>
            </p:nvSpPr>
            <p:spPr>
              <a:xfrm rot="10800000">
                <a:off x="4827588" y="1449203"/>
                <a:ext cx="2609850" cy="535020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9850" h="496524">
                    <a:moveTo>
                      <a:pt x="349250" y="0"/>
                    </a:moveTo>
                    <a:lnTo>
                      <a:pt x="2260600" y="0"/>
                    </a:lnTo>
                    <a:lnTo>
                      <a:pt x="2609850" y="496524"/>
                    </a:lnTo>
                    <a:lnTo>
                      <a:pt x="0" y="496524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0074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9" name="矩形 7501"/>
              <p:cNvSpPr/>
              <p:nvPr/>
            </p:nvSpPr>
            <p:spPr>
              <a:xfrm rot="17784389">
                <a:off x="6571574" y="4011542"/>
                <a:ext cx="2221547" cy="566920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5917" h="526131">
                    <a:moveTo>
                      <a:pt x="373820" y="3099"/>
                    </a:moveTo>
                    <a:lnTo>
                      <a:pt x="2225147" y="0"/>
                    </a:lnTo>
                    <a:lnTo>
                      <a:pt x="2555917" y="526131"/>
                    </a:lnTo>
                    <a:lnTo>
                      <a:pt x="-1" y="519334"/>
                    </a:lnTo>
                    <a:lnTo>
                      <a:pt x="373820" y="3099"/>
                    </a:lnTo>
                    <a:close/>
                  </a:path>
                </a:pathLst>
              </a:custGeom>
              <a:solidFill>
                <a:srgbClr val="7111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0" name="矩形 7501"/>
              <p:cNvSpPr/>
              <p:nvPr/>
            </p:nvSpPr>
            <p:spPr>
              <a:xfrm rot="3802620">
                <a:off x="3469479" y="4015237"/>
                <a:ext cx="2218358" cy="558429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2247" h="525262">
                    <a:moveTo>
                      <a:pt x="322366" y="0"/>
                    </a:moveTo>
                    <a:lnTo>
                      <a:pt x="2183493" y="862"/>
                    </a:lnTo>
                    <a:lnTo>
                      <a:pt x="2552247" y="525262"/>
                    </a:lnTo>
                    <a:lnTo>
                      <a:pt x="0" y="522206"/>
                    </a:lnTo>
                    <a:lnTo>
                      <a:pt x="322366" y="0"/>
                    </a:lnTo>
                    <a:close/>
                  </a:path>
                </a:pathLst>
              </a:custGeom>
              <a:solidFill>
                <a:srgbClr val="7B03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1" name="矩形 7501"/>
              <p:cNvSpPr/>
              <p:nvPr/>
            </p:nvSpPr>
            <p:spPr>
              <a:xfrm rot="14644702">
                <a:off x="6575886" y="2270565"/>
                <a:ext cx="2231105" cy="575834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6913" h="537441">
                    <a:moveTo>
                      <a:pt x="327827" y="3173"/>
                    </a:moveTo>
                    <a:lnTo>
                      <a:pt x="2187322" y="0"/>
                    </a:lnTo>
                    <a:lnTo>
                      <a:pt x="2566913" y="512510"/>
                    </a:lnTo>
                    <a:lnTo>
                      <a:pt x="0" y="537441"/>
                    </a:lnTo>
                    <a:lnTo>
                      <a:pt x="327827" y="3173"/>
                    </a:lnTo>
                    <a:close/>
                  </a:path>
                </a:pathLst>
              </a:custGeom>
              <a:solidFill>
                <a:srgbClr val="4F43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2" name="矩形 7501"/>
              <p:cNvSpPr/>
              <p:nvPr/>
            </p:nvSpPr>
            <p:spPr>
              <a:xfrm rot="7047957">
                <a:off x="3464215" y="2272221"/>
                <a:ext cx="2224598" cy="581887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9427" h="540021">
                    <a:moveTo>
                      <a:pt x="369826" y="23014"/>
                    </a:moveTo>
                    <a:lnTo>
                      <a:pt x="2235062" y="0"/>
                    </a:lnTo>
                    <a:lnTo>
                      <a:pt x="2559427" y="508268"/>
                    </a:lnTo>
                    <a:lnTo>
                      <a:pt x="0" y="540021"/>
                    </a:lnTo>
                    <a:lnTo>
                      <a:pt x="369826" y="23014"/>
                    </a:lnTo>
                    <a:close/>
                  </a:path>
                </a:pathLst>
              </a:custGeom>
              <a:solidFill>
                <a:srgbClr val="183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3" name="矩形 7501"/>
              <p:cNvSpPr/>
              <p:nvPr/>
            </p:nvSpPr>
            <p:spPr>
              <a:xfrm>
                <a:off x="4500562" y="5408794"/>
                <a:ext cx="3268663" cy="497463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75892 w 2536492"/>
                  <a:gd name="connsiteY0" fmla="*/ 0 h 496524"/>
                  <a:gd name="connsiteX1" fmla="*/ 2187242 w 2536492"/>
                  <a:gd name="connsiteY1" fmla="*/ 0 h 496524"/>
                  <a:gd name="connsiteX2" fmla="*/ 2536492 w 2536492"/>
                  <a:gd name="connsiteY2" fmla="*/ 496524 h 496524"/>
                  <a:gd name="connsiteX3" fmla="*/ 0 w 2536492"/>
                  <a:gd name="connsiteY3" fmla="*/ 496524 h 496524"/>
                  <a:gd name="connsiteX4" fmla="*/ 275892 w 2536492"/>
                  <a:gd name="connsiteY4" fmla="*/ 0 h 496524"/>
                  <a:gd name="connsiteX0" fmla="*/ 222216 w 2482816"/>
                  <a:gd name="connsiteY0" fmla="*/ 0 h 496524"/>
                  <a:gd name="connsiteX1" fmla="*/ 2133566 w 2482816"/>
                  <a:gd name="connsiteY1" fmla="*/ 0 h 496524"/>
                  <a:gd name="connsiteX2" fmla="*/ 2482816 w 2482816"/>
                  <a:gd name="connsiteY2" fmla="*/ 496524 h 496524"/>
                  <a:gd name="connsiteX3" fmla="*/ 0 w 2482816"/>
                  <a:gd name="connsiteY3" fmla="*/ 486971 h 496524"/>
                  <a:gd name="connsiteX4" fmla="*/ 222216 w 2482816"/>
                  <a:gd name="connsiteY4" fmla="*/ 0 h 496524"/>
                  <a:gd name="connsiteX0" fmla="*/ 243686 w 2504286"/>
                  <a:gd name="connsiteY0" fmla="*/ 0 h 496524"/>
                  <a:gd name="connsiteX1" fmla="*/ 2155036 w 2504286"/>
                  <a:gd name="connsiteY1" fmla="*/ 0 h 496524"/>
                  <a:gd name="connsiteX2" fmla="*/ 2504286 w 2504286"/>
                  <a:gd name="connsiteY2" fmla="*/ 496524 h 496524"/>
                  <a:gd name="connsiteX3" fmla="*/ 0 w 2504286"/>
                  <a:gd name="connsiteY3" fmla="*/ 494136 h 496524"/>
                  <a:gd name="connsiteX4" fmla="*/ 243686 w 2504286"/>
                  <a:gd name="connsiteY4" fmla="*/ 0 h 496524"/>
                  <a:gd name="connsiteX0" fmla="*/ 245476 w 2506076"/>
                  <a:gd name="connsiteY0" fmla="*/ 0 h 496524"/>
                  <a:gd name="connsiteX1" fmla="*/ 2156826 w 2506076"/>
                  <a:gd name="connsiteY1" fmla="*/ 0 h 496524"/>
                  <a:gd name="connsiteX2" fmla="*/ 2506076 w 2506076"/>
                  <a:gd name="connsiteY2" fmla="*/ 496524 h 496524"/>
                  <a:gd name="connsiteX3" fmla="*/ 0 w 2506076"/>
                  <a:gd name="connsiteY3" fmla="*/ 494136 h 496524"/>
                  <a:gd name="connsiteX4" fmla="*/ 245476 w 2506076"/>
                  <a:gd name="connsiteY4" fmla="*/ 0 h 496524"/>
                  <a:gd name="connsiteX0" fmla="*/ 245476 w 2506076"/>
                  <a:gd name="connsiteY0" fmla="*/ 0 h 498913"/>
                  <a:gd name="connsiteX1" fmla="*/ 2156826 w 2506076"/>
                  <a:gd name="connsiteY1" fmla="*/ 0 h 498913"/>
                  <a:gd name="connsiteX2" fmla="*/ 2506076 w 2506076"/>
                  <a:gd name="connsiteY2" fmla="*/ 496524 h 498913"/>
                  <a:gd name="connsiteX3" fmla="*/ 0 w 2506076"/>
                  <a:gd name="connsiteY3" fmla="*/ 498913 h 498913"/>
                  <a:gd name="connsiteX4" fmla="*/ 245476 w 2506076"/>
                  <a:gd name="connsiteY4" fmla="*/ 0 h 498913"/>
                  <a:gd name="connsiteX0" fmla="*/ 245476 w 2457768"/>
                  <a:gd name="connsiteY0" fmla="*/ 0 h 498913"/>
                  <a:gd name="connsiteX1" fmla="*/ 2156826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3345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7768"/>
                  <a:gd name="connsiteY0" fmla="*/ 0 h 498913"/>
                  <a:gd name="connsiteX1" fmla="*/ 2206923 w 2457768"/>
                  <a:gd name="connsiteY1" fmla="*/ 0 h 498913"/>
                  <a:gd name="connsiteX2" fmla="*/ 2457768 w 2457768"/>
                  <a:gd name="connsiteY2" fmla="*/ 496524 h 498913"/>
                  <a:gd name="connsiteX3" fmla="*/ 0 w 2457768"/>
                  <a:gd name="connsiteY3" fmla="*/ 498913 h 498913"/>
                  <a:gd name="connsiteX4" fmla="*/ 245476 w 2457768"/>
                  <a:gd name="connsiteY4" fmla="*/ 0 h 498913"/>
                  <a:gd name="connsiteX0" fmla="*/ 245476 w 2455979"/>
                  <a:gd name="connsiteY0" fmla="*/ 0 h 498913"/>
                  <a:gd name="connsiteX1" fmla="*/ 2206923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  <a:gd name="connsiteX0" fmla="*/ 245476 w 2455979"/>
                  <a:gd name="connsiteY0" fmla="*/ 0 h 498913"/>
                  <a:gd name="connsiteX1" fmla="*/ 2203345 w 2455979"/>
                  <a:gd name="connsiteY1" fmla="*/ 0 h 498913"/>
                  <a:gd name="connsiteX2" fmla="*/ 2455979 w 2455979"/>
                  <a:gd name="connsiteY2" fmla="*/ 496524 h 498913"/>
                  <a:gd name="connsiteX3" fmla="*/ 0 w 2455979"/>
                  <a:gd name="connsiteY3" fmla="*/ 498913 h 498913"/>
                  <a:gd name="connsiteX4" fmla="*/ 245476 w 2455979"/>
                  <a:gd name="connsiteY4" fmla="*/ 0 h 49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979" h="498913">
                    <a:moveTo>
                      <a:pt x="245476" y="0"/>
                    </a:moveTo>
                    <a:lnTo>
                      <a:pt x="2203345" y="0"/>
                    </a:lnTo>
                    <a:lnTo>
                      <a:pt x="2455979" y="496524"/>
                    </a:lnTo>
                    <a:lnTo>
                      <a:pt x="0" y="498913"/>
                    </a:lnTo>
                    <a:lnTo>
                      <a:pt x="245476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5" name="矩形 7501"/>
              <p:cNvSpPr/>
              <p:nvPr/>
            </p:nvSpPr>
            <p:spPr>
              <a:xfrm rot="17784389">
                <a:off x="6767958" y="4292452"/>
                <a:ext cx="2767991" cy="525349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240185 w 2422282"/>
                  <a:gd name="connsiteY0" fmla="*/ 3099 h 526131"/>
                  <a:gd name="connsiteX1" fmla="*/ 2091512 w 2422282"/>
                  <a:gd name="connsiteY1" fmla="*/ 0 h 526131"/>
                  <a:gd name="connsiteX2" fmla="*/ 2422282 w 2422282"/>
                  <a:gd name="connsiteY2" fmla="*/ 526131 h 526131"/>
                  <a:gd name="connsiteX3" fmla="*/ 0 w 2422282"/>
                  <a:gd name="connsiteY3" fmla="*/ 474659 h 526131"/>
                  <a:gd name="connsiteX4" fmla="*/ 240185 w 2422282"/>
                  <a:gd name="connsiteY4" fmla="*/ 3099 h 526131"/>
                  <a:gd name="connsiteX0" fmla="*/ 258661 w 2440758"/>
                  <a:gd name="connsiteY0" fmla="*/ 3099 h 526131"/>
                  <a:gd name="connsiteX1" fmla="*/ 2109988 w 2440758"/>
                  <a:gd name="connsiteY1" fmla="*/ 0 h 526131"/>
                  <a:gd name="connsiteX2" fmla="*/ 2440758 w 2440758"/>
                  <a:gd name="connsiteY2" fmla="*/ 526131 h 526131"/>
                  <a:gd name="connsiteX3" fmla="*/ 0 w 2440758"/>
                  <a:gd name="connsiteY3" fmla="*/ 516882 h 526131"/>
                  <a:gd name="connsiteX4" fmla="*/ 258661 w 2440758"/>
                  <a:gd name="connsiteY4" fmla="*/ 3099 h 526131"/>
                  <a:gd name="connsiteX0" fmla="*/ 258661 w 2440758"/>
                  <a:gd name="connsiteY0" fmla="*/ 0 h 523032"/>
                  <a:gd name="connsiteX1" fmla="*/ 2163878 w 2440758"/>
                  <a:gd name="connsiteY1" fmla="*/ 1300 h 523032"/>
                  <a:gd name="connsiteX2" fmla="*/ 2440758 w 2440758"/>
                  <a:gd name="connsiteY2" fmla="*/ 523032 h 523032"/>
                  <a:gd name="connsiteX3" fmla="*/ 0 w 2440758"/>
                  <a:gd name="connsiteY3" fmla="*/ 513783 h 523032"/>
                  <a:gd name="connsiteX4" fmla="*/ 258661 w 2440758"/>
                  <a:gd name="connsiteY4" fmla="*/ 0 h 523032"/>
                  <a:gd name="connsiteX0" fmla="*/ 258661 w 2384432"/>
                  <a:gd name="connsiteY0" fmla="*/ 0 h 513783"/>
                  <a:gd name="connsiteX1" fmla="*/ 2163878 w 2384432"/>
                  <a:gd name="connsiteY1" fmla="*/ 1300 h 513783"/>
                  <a:gd name="connsiteX2" fmla="*/ 2384432 w 2384432"/>
                  <a:gd name="connsiteY2" fmla="*/ 512987 h 513783"/>
                  <a:gd name="connsiteX3" fmla="*/ 0 w 2384432"/>
                  <a:gd name="connsiteY3" fmla="*/ 513783 h 513783"/>
                  <a:gd name="connsiteX4" fmla="*/ 258661 w 2384432"/>
                  <a:gd name="connsiteY4" fmla="*/ 0 h 513783"/>
                  <a:gd name="connsiteX0" fmla="*/ 258661 w 2388087"/>
                  <a:gd name="connsiteY0" fmla="*/ 0 h 521454"/>
                  <a:gd name="connsiteX1" fmla="*/ 2163878 w 2388087"/>
                  <a:gd name="connsiteY1" fmla="*/ 1300 h 521454"/>
                  <a:gd name="connsiteX2" fmla="*/ 2388087 w 2388087"/>
                  <a:gd name="connsiteY2" fmla="*/ 521454 h 521454"/>
                  <a:gd name="connsiteX3" fmla="*/ 0 w 2388087"/>
                  <a:gd name="connsiteY3" fmla="*/ 513783 h 521454"/>
                  <a:gd name="connsiteX4" fmla="*/ 258661 w 2388087"/>
                  <a:gd name="connsiteY4" fmla="*/ 0 h 521454"/>
                  <a:gd name="connsiteX0" fmla="*/ 258661 w 2388088"/>
                  <a:gd name="connsiteY0" fmla="*/ 0 h 521454"/>
                  <a:gd name="connsiteX1" fmla="*/ 2163878 w 2388088"/>
                  <a:gd name="connsiteY1" fmla="*/ 1300 h 521454"/>
                  <a:gd name="connsiteX2" fmla="*/ 2388088 w 2388088"/>
                  <a:gd name="connsiteY2" fmla="*/ 521454 h 521454"/>
                  <a:gd name="connsiteX3" fmla="*/ 0 w 2388088"/>
                  <a:gd name="connsiteY3" fmla="*/ 513783 h 521454"/>
                  <a:gd name="connsiteX4" fmla="*/ 258661 w 2388088"/>
                  <a:gd name="connsiteY4" fmla="*/ 0 h 52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088" h="521454">
                    <a:moveTo>
                      <a:pt x="258661" y="0"/>
                    </a:moveTo>
                    <a:lnTo>
                      <a:pt x="2163878" y="1300"/>
                    </a:lnTo>
                    <a:lnTo>
                      <a:pt x="2388088" y="521454"/>
                    </a:lnTo>
                    <a:lnTo>
                      <a:pt x="0" y="513783"/>
                    </a:lnTo>
                    <a:lnTo>
                      <a:pt x="258661" y="0"/>
                    </a:lnTo>
                    <a:close/>
                  </a:path>
                </a:pathLst>
              </a:custGeom>
              <a:solidFill>
                <a:srgbClr val="8E1621"/>
              </a:solidFill>
              <a:ln>
                <a:noFill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6" name="矩形 7501"/>
              <p:cNvSpPr/>
              <p:nvPr/>
            </p:nvSpPr>
            <p:spPr>
              <a:xfrm rot="3802620">
                <a:off x="2726743" y="4291144"/>
                <a:ext cx="2762753" cy="518588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37069 w 2555918"/>
                  <a:gd name="connsiteY0" fmla="*/ 0 h 528004"/>
                  <a:gd name="connsiteX1" fmla="*/ 2225148 w 2555918"/>
                  <a:gd name="connsiteY1" fmla="*/ 1873 h 528004"/>
                  <a:gd name="connsiteX2" fmla="*/ 2555918 w 2555918"/>
                  <a:gd name="connsiteY2" fmla="*/ 528004 h 528004"/>
                  <a:gd name="connsiteX3" fmla="*/ 0 w 2555918"/>
                  <a:gd name="connsiteY3" fmla="*/ 521207 h 528004"/>
                  <a:gd name="connsiteX4" fmla="*/ 337069 w 2555918"/>
                  <a:gd name="connsiteY4" fmla="*/ 0 h 528004"/>
                  <a:gd name="connsiteX0" fmla="*/ 327265 w 2546114"/>
                  <a:gd name="connsiteY0" fmla="*/ 0 h 528004"/>
                  <a:gd name="connsiteX1" fmla="*/ 2215344 w 2546114"/>
                  <a:gd name="connsiteY1" fmla="*/ 1873 h 528004"/>
                  <a:gd name="connsiteX2" fmla="*/ 2546114 w 2546114"/>
                  <a:gd name="connsiteY2" fmla="*/ 528004 h 528004"/>
                  <a:gd name="connsiteX3" fmla="*/ 0 w 2546114"/>
                  <a:gd name="connsiteY3" fmla="*/ 520226 h 528004"/>
                  <a:gd name="connsiteX4" fmla="*/ 327265 w 2546114"/>
                  <a:gd name="connsiteY4" fmla="*/ 0 h 528004"/>
                  <a:gd name="connsiteX0" fmla="*/ 322366 w 2541215"/>
                  <a:gd name="connsiteY0" fmla="*/ 0 h 528004"/>
                  <a:gd name="connsiteX1" fmla="*/ 2210445 w 2541215"/>
                  <a:gd name="connsiteY1" fmla="*/ 1873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41215"/>
                  <a:gd name="connsiteY0" fmla="*/ 0 h 528004"/>
                  <a:gd name="connsiteX1" fmla="*/ 2179816 w 2541215"/>
                  <a:gd name="connsiteY1" fmla="*/ 1848 h 528004"/>
                  <a:gd name="connsiteX2" fmla="*/ 2541215 w 2541215"/>
                  <a:gd name="connsiteY2" fmla="*/ 528004 h 528004"/>
                  <a:gd name="connsiteX3" fmla="*/ 0 w 2541215"/>
                  <a:gd name="connsiteY3" fmla="*/ 522206 h 528004"/>
                  <a:gd name="connsiteX4" fmla="*/ 322366 w 2541215"/>
                  <a:gd name="connsiteY4" fmla="*/ 0 h 528004"/>
                  <a:gd name="connsiteX0" fmla="*/ 322366 w 2555935"/>
                  <a:gd name="connsiteY0" fmla="*/ 0 h 522206"/>
                  <a:gd name="connsiteX1" fmla="*/ 2179816 w 2555935"/>
                  <a:gd name="connsiteY1" fmla="*/ 1848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5935"/>
                  <a:gd name="connsiteY0" fmla="*/ 0 h 522206"/>
                  <a:gd name="connsiteX1" fmla="*/ 2183493 w 2555935"/>
                  <a:gd name="connsiteY1" fmla="*/ 862 h 522206"/>
                  <a:gd name="connsiteX2" fmla="*/ 2555935 w 2555935"/>
                  <a:gd name="connsiteY2" fmla="*/ 514180 h 522206"/>
                  <a:gd name="connsiteX3" fmla="*/ 0 w 2555935"/>
                  <a:gd name="connsiteY3" fmla="*/ 522206 h 522206"/>
                  <a:gd name="connsiteX4" fmla="*/ 322366 w 2555935"/>
                  <a:gd name="connsiteY4" fmla="*/ 0 h 522206"/>
                  <a:gd name="connsiteX0" fmla="*/ 322366 w 2559599"/>
                  <a:gd name="connsiteY0" fmla="*/ 0 h 523253"/>
                  <a:gd name="connsiteX1" fmla="*/ 2183493 w 2559599"/>
                  <a:gd name="connsiteY1" fmla="*/ 862 h 523253"/>
                  <a:gd name="connsiteX2" fmla="*/ 2559599 w 2559599"/>
                  <a:gd name="connsiteY2" fmla="*/ 523253 h 523253"/>
                  <a:gd name="connsiteX3" fmla="*/ 0 w 2559599"/>
                  <a:gd name="connsiteY3" fmla="*/ 522206 h 523253"/>
                  <a:gd name="connsiteX4" fmla="*/ 322366 w 2559599"/>
                  <a:gd name="connsiteY4" fmla="*/ 0 h 523253"/>
                  <a:gd name="connsiteX0" fmla="*/ 322366 w 2548575"/>
                  <a:gd name="connsiteY0" fmla="*/ 0 h 522206"/>
                  <a:gd name="connsiteX1" fmla="*/ 2183493 w 2548575"/>
                  <a:gd name="connsiteY1" fmla="*/ 862 h 522206"/>
                  <a:gd name="connsiteX2" fmla="*/ 2548575 w 2548575"/>
                  <a:gd name="connsiteY2" fmla="*/ 521228 h 522206"/>
                  <a:gd name="connsiteX3" fmla="*/ 0 w 2548575"/>
                  <a:gd name="connsiteY3" fmla="*/ 522206 h 522206"/>
                  <a:gd name="connsiteX4" fmla="*/ 322366 w 2548575"/>
                  <a:gd name="connsiteY4" fmla="*/ 0 h 522206"/>
                  <a:gd name="connsiteX0" fmla="*/ 322366 w 2552247"/>
                  <a:gd name="connsiteY0" fmla="*/ 0 h 525262"/>
                  <a:gd name="connsiteX1" fmla="*/ 2183493 w 2552247"/>
                  <a:gd name="connsiteY1" fmla="*/ 862 h 525262"/>
                  <a:gd name="connsiteX2" fmla="*/ 2552247 w 2552247"/>
                  <a:gd name="connsiteY2" fmla="*/ 525262 h 525262"/>
                  <a:gd name="connsiteX3" fmla="*/ 0 w 2552247"/>
                  <a:gd name="connsiteY3" fmla="*/ 522206 h 525262"/>
                  <a:gd name="connsiteX4" fmla="*/ 322366 w 2552247"/>
                  <a:gd name="connsiteY4" fmla="*/ 0 h 525262"/>
                  <a:gd name="connsiteX0" fmla="*/ 268392 w 2498273"/>
                  <a:gd name="connsiteY0" fmla="*/ 0 h 525262"/>
                  <a:gd name="connsiteX1" fmla="*/ 2129519 w 2498273"/>
                  <a:gd name="connsiteY1" fmla="*/ 862 h 525262"/>
                  <a:gd name="connsiteX2" fmla="*/ 2498273 w 2498273"/>
                  <a:gd name="connsiteY2" fmla="*/ 525262 h 525262"/>
                  <a:gd name="connsiteX3" fmla="*/ 0 w 2498273"/>
                  <a:gd name="connsiteY3" fmla="*/ 522260 h 525262"/>
                  <a:gd name="connsiteX4" fmla="*/ 268392 w 2498273"/>
                  <a:gd name="connsiteY4" fmla="*/ 0 h 525262"/>
                  <a:gd name="connsiteX0" fmla="*/ 264077 w 2493958"/>
                  <a:gd name="connsiteY0" fmla="*/ 0 h 525262"/>
                  <a:gd name="connsiteX1" fmla="*/ 2125204 w 2493958"/>
                  <a:gd name="connsiteY1" fmla="*/ 862 h 525262"/>
                  <a:gd name="connsiteX2" fmla="*/ 2493958 w 2493958"/>
                  <a:gd name="connsiteY2" fmla="*/ 525262 h 525262"/>
                  <a:gd name="connsiteX3" fmla="*/ 0 w 2493958"/>
                  <a:gd name="connsiteY3" fmla="*/ 524435 h 525262"/>
                  <a:gd name="connsiteX4" fmla="*/ 264077 w 2493958"/>
                  <a:gd name="connsiteY4" fmla="*/ 0 h 525262"/>
                  <a:gd name="connsiteX0" fmla="*/ 264077 w 2509505"/>
                  <a:gd name="connsiteY0" fmla="*/ 919 h 526181"/>
                  <a:gd name="connsiteX1" fmla="*/ 2509505 w 2509505"/>
                  <a:gd name="connsiteY1" fmla="*/ 1 h 526181"/>
                  <a:gd name="connsiteX2" fmla="*/ 2493958 w 2509505"/>
                  <a:gd name="connsiteY2" fmla="*/ 526181 h 526181"/>
                  <a:gd name="connsiteX3" fmla="*/ 0 w 2509505"/>
                  <a:gd name="connsiteY3" fmla="*/ 525354 h 526181"/>
                  <a:gd name="connsiteX4" fmla="*/ 264077 w 2509505"/>
                  <a:gd name="connsiteY4" fmla="*/ 919 h 526181"/>
                  <a:gd name="connsiteX0" fmla="*/ 264077 w 2800531"/>
                  <a:gd name="connsiteY0" fmla="*/ 918 h 528663"/>
                  <a:gd name="connsiteX1" fmla="*/ 2509505 w 2800531"/>
                  <a:gd name="connsiteY1" fmla="*/ 0 h 528663"/>
                  <a:gd name="connsiteX2" fmla="*/ 2800531 w 2800531"/>
                  <a:gd name="connsiteY2" fmla="*/ 528663 h 528663"/>
                  <a:gd name="connsiteX3" fmla="*/ 0 w 2800531"/>
                  <a:gd name="connsiteY3" fmla="*/ 525353 h 528663"/>
                  <a:gd name="connsiteX4" fmla="*/ 264077 w 2800531"/>
                  <a:gd name="connsiteY4" fmla="*/ 918 h 5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0531" h="528663">
                    <a:moveTo>
                      <a:pt x="264077" y="918"/>
                    </a:moveTo>
                    <a:lnTo>
                      <a:pt x="2509505" y="0"/>
                    </a:lnTo>
                    <a:lnTo>
                      <a:pt x="2800531" y="528663"/>
                    </a:lnTo>
                    <a:lnTo>
                      <a:pt x="0" y="525353"/>
                    </a:lnTo>
                    <a:lnTo>
                      <a:pt x="264077" y="918"/>
                    </a:lnTo>
                    <a:close/>
                  </a:path>
                </a:pathLst>
              </a:custGeom>
              <a:solidFill>
                <a:srgbClr val="A4044C"/>
              </a:solidFill>
              <a:ln>
                <a:noFill/>
              </a:ln>
              <a:effectLst>
                <a:innerShdw blurRad="279400" dist="50800" dir="81000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7" name="矩形 7501"/>
              <p:cNvSpPr/>
              <p:nvPr/>
            </p:nvSpPr>
            <p:spPr>
              <a:xfrm rot="7047957">
                <a:off x="2726087" y="2026742"/>
                <a:ext cx="2780391" cy="567545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420325 w 2609850"/>
                  <a:gd name="connsiteY0" fmla="*/ 0 h 500318"/>
                  <a:gd name="connsiteX1" fmla="*/ 2260600 w 2609850"/>
                  <a:gd name="connsiteY1" fmla="*/ 3794 h 500318"/>
                  <a:gd name="connsiteX2" fmla="*/ 2609850 w 2609850"/>
                  <a:gd name="connsiteY2" fmla="*/ 500318 h 500318"/>
                  <a:gd name="connsiteX3" fmla="*/ 0 w 2609850"/>
                  <a:gd name="connsiteY3" fmla="*/ 500318 h 500318"/>
                  <a:gd name="connsiteX4" fmla="*/ 420325 w 2609850"/>
                  <a:gd name="connsiteY4" fmla="*/ 0 h 500318"/>
                  <a:gd name="connsiteX0" fmla="*/ 388546 w 2578071"/>
                  <a:gd name="connsiteY0" fmla="*/ 0 h 522131"/>
                  <a:gd name="connsiteX1" fmla="*/ 2228821 w 2578071"/>
                  <a:gd name="connsiteY1" fmla="*/ 3794 h 522131"/>
                  <a:gd name="connsiteX2" fmla="*/ 2578071 w 2578071"/>
                  <a:gd name="connsiteY2" fmla="*/ 500318 h 522131"/>
                  <a:gd name="connsiteX3" fmla="*/ 1 w 2578071"/>
                  <a:gd name="connsiteY3" fmla="*/ 522131 h 522131"/>
                  <a:gd name="connsiteX4" fmla="*/ 388546 w 2578071"/>
                  <a:gd name="connsiteY4" fmla="*/ 0 h 522131"/>
                  <a:gd name="connsiteX0" fmla="*/ 383637 w 2578070"/>
                  <a:gd name="connsiteY0" fmla="*/ 0 h 520165"/>
                  <a:gd name="connsiteX1" fmla="*/ 2228820 w 2578070"/>
                  <a:gd name="connsiteY1" fmla="*/ 1828 h 520165"/>
                  <a:gd name="connsiteX2" fmla="*/ 2578070 w 2578070"/>
                  <a:gd name="connsiteY2" fmla="*/ 498352 h 520165"/>
                  <a:gd name="connsiteX3" fmla="*/ 0 w 2578070"/>
                  <a:gd name="connsiteY3" fmla="*/ 520165 h 520165"/>
                  <a:gd name="connsiteX4" fmla="*/ 383637 w 2578070"/>
                  <a:gd name="connsiteY4" fmla="*/ 0 h 520165"/>
                  <a:gd name="connsiteX0" fmla="*/ 373856 w 2568289"/>
                  <a:gd name="connsiteY0" fmla="*/ 0 h 526117"/>
                  <a:gd name="connsiteX1" fmla="*/ 2219039 w 2568289"/>
                  <a:gd name="connsiteY1" fmla="*/ 1828 h 526117"/>
                  <a:gd name="connsiteX2" fmla="*/ 2568289 w 2568289"/>
                  <a:gd name="connsiteY2" fmla="*/ 498352 h 526117"/>
                  <a:gd name="connsiteX3" fmla="*/ 0 w 2568289"/>
                  <a:gd name="connsiteY3" fmla="*/ 526117 h 526117"/>
                  <a:gd name="connsiteX4" fmla="*/ 373856 w 2568289"/>
                  <a:gd name="connsiteY4" fmla="*/ 0 h 526117"/>
                  <a:gd name="connsiteX0" fmla="*/ 381201 w 2575634"/>
                  <a:gd name="connsiteY0" fmla="*/ 0 h 524124"/>
                  <a:gd name="connsiteX1" fmla="*/ 2226384 w 2575634"/>
                  <a:gd name="connsiteY1" fmla="*/ 1828 h 524124"/>
                  <a:gd name="connsiteX2" fmla="*/ 2575634 w 2575634"/>
                  <a:gd name="connsiteY2" fmla="*/ 498352 h 524124"/>
                  <a:gd name="connsiteX3" fmla="*/ 0 w 2575634"/>
                  <a:gd name="connsiteY3" fmla="*/ 524124 h 524124"/>
                  <a:gd name="connsiteX4" fmla="*/ 381201 w 2575634"/>
                  <a:gd name="connsiteY4" fmla="*/ 0 h 524124"/>
                  <a:gd name="connsiteX0" fmla="*/ 375057 w 2575634"/>
                  <a:gd name="connsiteY0" fmla="*/ 3099 h 522296"/>
                  <a:gd name="connsiteX1" fmla="*/ 2226384 w 2575634"/>
                  <a:gd name="connsiteY1" fmla="*/ 0 h 522296"/>
                  <a:gd name="connsiteX2" fmla="*/ 2575634 w 2575634"/>
                  <a:gd name="connsiteY2" fmla="*/ 496524 h 522296"/>
                  <a:gd name="connsiteX3" fmla="*/ 0 w 2575634"/>
                  <a:gd name="connsiteY3" fmla="*/ 522296 h 522296"/>
                  <a:gd name="connsiteX4" fmla="*/ 375057 w 2575634"/>
                  <a:gd name="connsiteY4" fmla="*/ 3099 h 522296"/>
                  <a:gd name="connsiteX0" fmla="*/ 376277 w 2576854"/>
                  <a:gd name="connsiteY0" fmla="*/ 3099 h 520316"/>
                  <a:gd name="connsiteX1" fmla="*/ 2227604 w 2576854"/>
                  <a:gd name="connsiteY1" fmla="*/ 0 h 520316"/>
                  <a:gd name="connsiteX2" fmla="*/ 2576854 w 2576854"/>
                  <a:gd name="connsiteY2" fmla="*/ 496524 h 520316"/>
                  <a:gd name="connsiteX3" fmla="*/ 1 w 2576854"/>
                  <a:gd name="connsiteY3" fmla="*/ 520316 h 520316"/>
                  <a:gd name="connsiteX4" fmla="*/ 376277 w 2576854"/>
                  <a:gd name="connsiteY4" fmla="*/ 3099 h 520316"/>
                  <a:gd name="connsiteX0" fmla="*/ 375040 w 2575617"/>
                  <a:gd name="connsiteY0" fmla="*/ 3099 h 517355"/>
                  <a:gd name="connsiteX1" fmla="*/ 2226367 w 2575617"/>
                  <a:gd name="connsiteY1" fmla="*/ 0 h 517355"/>
                  <a:gd name="connsiteX2" fmla="*/ 2575617 w 2575617"/>
                  <a:gd name="connsiteY2" fmla="*/ 496524 h 517355"/>
                  <a:gd name="connsiteX3" fmla="*/ 0 w 2575617"/>
                  <a:gd name="connsiteY3" fmla="*/ 517355 h 517355"/>
                  <a:gd name="connsiteX4" fmla="*/ 375040 w 2575617"/>
                  <a:gd name="connsiteY4" fmla="*/ 3099 h 517355"/>
                  <a:gd name="connsiteX0" fmla="*/ 375040 w 2557137"/>
                  <a:gd name="connsiteY0" fmla="*/ 3099 h 526131"/>
                  <a:gd name="connsiteX1" fmla="*/ 2226367 w 2557137"/>
                  <a:gd name="connsiteY1" fmla="*/ 0 h 526131"/>
                  <a:gd name="connsiteX2" fmla="*/ 2557137 w 2557137"/>
                  <a:gd name="connsiteY2" fmla="*/ 526131 h 526131"/>
                  <a:gd name="connsiteX3" fmla="*/ 0 w 2557137"/>
                  <a:gd name="connsiteY3" fmla="*/ 517355 h 526131"/>
                  <a:gd name="connsiteX4" fmla="*/ 375040 w 2557137"/>
                  <a:gd name="connsiteY4" fmla="*/ 3099 h 526131"/>
                  <a:gd name="connsiteX0" fmla="*/ 373820 w 2555917"/>
                  <a:gd name="connsiteY0" fmla="*/ 3099 h 526131"/>
                  <a:gd name="connsiteX1" fmla="*/ 2225147 w 2555917"/>
                  <a:gd name="connsiteY1" fmla="*/ 0 h 526131"/>
                  <a:gd name="connsiteX2" fmla="*/ 2555917 w 2555917"/>
                  <a:gd name="connsiteY2" fmla="*/ 526131 h 526131"/>
                  <a:gd name="connsiteX3" fmla="*/ -1 w 2555917"/>
                  <a:gd name="connsiteY3" fmla="*/ 519334 h 526131"/>
                  <a:gd name="connsiteX4" fmla="*/ 373820 w 2555917"/>
                  <a:gd name="connsiteY4" fmla="*/ 3099 h 526131"/>
                  <a:gd name="connsiteX0" fmla="*/ 373821 w 2555918"/>
                  <a:gd name="connsiteY0" fmla="*/ 3173 h 526205"/>
                  <a:gd name="connsiteX1" fmla="*/ 2233316 w 2555918"/>
                  <a:gd name="connsiteY1" fmla="*/ 0 h 526205"/>
                  <a:gd name="connsiteX2" fmla="*/ 2555918 w 2555918"/>
                  <a:gd name="connsiteY2" fmla="*/ 526205 h 526205"/>
                  <a:gd name="connsiteX3" fmla="*/ 0 w 2555918"/>
                  <a:gd name="connsiteY3" fmla="*/ 519408 h 526205"/>
                  <a:gd name="connsiteX4" fmla="*/ 373821 w 2555918"/>
                  <a:gd name="connsiteY4" fmla="*/ 3173 h 526205"/>
                  <a:gd name="connsiteX0" fmla="*/ 373821 w 2612907"/>
                  <a:gd name="connsiteY0" fmla="*/ 3173 h 519408"/>
                  <a:gd name="connsiteX1" fmla="*/ 2233316 w 2612907"/>
                  <a:gd name="connsiteY1" fmla="*/ 0 h 519408"/>
                  <a:gd name="connsiteX2" fmla="*/ 2612907 w 2612907"/>
                  <a:gd name="connsiteY2" fmla="*/ 512510 h 519408"/>
                  <a:gd name="connsiteX3" fmla="*/ 0 w 2612907"/>
                  <a:gd name="connsiteY3" fmla="*/ 519408 h 519408"/>
                  <a:gd name="connsiteX4" fmla="*/ 373821 w 2612907"/>
                  <a:gd name="connsiteY4" fmla="*/ 3173 h 519408"/>
                  <a:gd name="connsiteX0" fmla="*/ 313180 w 2552266"/>
                  <a:gd name="connsiteY0" fmla="*/ 3173 h 533354"/>
                  <a:gd name="connsiteX1" fmla="*/ 2172675 w 2552266"/>
                  <a:gd name="connsiteY1" fmla="*/ 0 h 533354"/>
                  <a:gd name="connsiteX2" fmla="*/ 2552266 w 2552266"/>
                  <a:gd name="connsiteY2" fmla="*/ 512510 h 533354"/>
                  <a:gd name="connsiteX3" fmla="*/ 0 w 2552266"/>
                  <a:gd name="connsiteY3" fmla="*/ 533354 h 533354"/>
                  <a:gd name="connsiteX4" fmla="*/ 313180 w 2552266"/>
                  <a:gd name="connsiteY4" fmla="*/ 3173 h 533354"/>
                  <a:gd name="connsiteX0" fmla="*/ 327827 w 2566913"/>
                  <a:gd name="connsiteY0" fmla="*/ 3173 h 537441"/>
                  <a:gd name="connsiteX1" fmla="*/ 2187322 w 2566913"/>
                  <a:gd name="connsiteY1" fmla="*/ 0 h 537441"/>
                  <a:gd name="connsiteX2" fmla="*/ 2566913 w 2566913"/>
                  <a:gd name="connsiteY2" fmla="*/ 512510 h 537441"/>
                  <a:gd name="connsiteX3" fmla="*/ 0 w 2566913"/>
                  <a:gd name="connsiteY3" fmla="*/ 537441 h 537441"/>
                  <a:gd name="connsiteX4" fmla="*/ 327827 w 2566913"/>
                  <a:gd name="connsiteY4" fmla="*/ 3173 h 537441"/>
                  <a:gd name="connsiteX0" fmla="*/ 327827 w 2566913"/>
                  <a:gd name="connsiteY0" fmla="*/ 23014 h 557282"/>
                  <a:gd name="connsiteX1" fmla="*/ 2193063 w 2566913"/>
                  <a:gd name="connsiteY1" fmla="*/ 0 h 557282"/>
                  <a:gd name="connsiteX2" fmla="*/ 2566913 w 2566913"/>
                  <a:gd name="connsiteY2" fmla="*/ 532351 h 557282"/>
                  <a:gd name="connsiteX3" fmla="*/ 0 w 2566913"/>
                  <a:gd name="connsiteY3" fmla="*/ 557282 h 557282"/>
                  <a:gd name="connsiteX4" fmla="*/ 327827 w 2566913"/>
                  <a:gd name="connsiteY4" fmla="*/ 23014 h 557282"/>
                  <a:gd name="connsiteX0" fmla="*/ 327827 w 2511110"/>
                  <a:gd name="connsiteY0" fmla="*/ 23014 h 557282"/>
                  <a:gd name="connsiteX1" fmla="*/ 2193063 w 2511110"/>
                  <a:gd name="connsiteY1" fmla="*/ 0 h 557282"/>
                  <a:gd name="connsiteX2" fmla="*/ 2511110 w 2511110"/>
                  <a:gd name="connsiteY2" fmla="*/ 498464 h 557282"/>
                  <a:gd name="connsiteX3" fmla="*/ 0 w 2511110"/>
                  <a:gd name="connsiteY3" fmla="*/ 557282 h 557282"/>
                  <a:gd name="connsiteX4" fmla="*/ 327827 w 2511110"/>
                  <a:gd name="connsiteY4" fmla="*/ 23014 h 557282"/>
                  <a:gd name="connsiteX0" fmla="*/ 327827 w 2517427"/>
                  <a:gd name="connsiteY0" fmla="*/ 23014 h 557282"/>
                  <a:gd name="connsiteX1" fmla="*/ 2193063 w 2517427"/>
                  <a:gd name="connsiteY1" fmla="*/ 0 h 557282"/>
                  <a:gd name="connsiteX2" fmla="*/ 2517428 w 2517427"/>
                  <a:gd name="connsiteY2" fmla="*/ 508268 h 557282"/>
                  <a:gd name="connsiteX3" fmla="*/ 0 w 2517427"/>
                  <a:gd name="connsiteY3" fmla="*/ 557282 h 557282"/>
                  <a:gd name="connsiteX4" fmla="*/ 327827 w 2517427"/>
                  <a:gd name="connsiteY4" fmla="*/ 23014 h 557282"/>
                  <a:gd name="connsiteX0" fmla="*/ 367299 w 2556900"/>
                  <a:gd name="connsiteY0" fmla="*/ 23014 h 543944"/>
                  <a:gd name="connsiteX1" fmla="*/ 2232535 w 2556900"/>
                  <a:gd name="connsiteY1" fmla="*/ 0 h 543944"/>
                  <a:gd name="connsiteX2" fmla="*/ 2556900 w 2556900"/>
                  <a:gd name="connsiteY2" fmla="*/ 508268 h 543944"/>
                  <a:gd name="connsiteX3" fmla="*/ 0 w 2556900"/>
                  <a:gd name="connsiteY3" fmla="*/ 543944 h 543944"/>
                  <a:gd name="connsiteX4" fmla="*/ 367299 w 2556900"/>
                  <a:gd name="connsiteY4" fmla="*/ 23014 h 543944"/>
                  <a:gd name="connsiteX0" fmla="*/ 369826 w 2559427"/>
                  <a:gd name="connsiteY0" fmla="*/ 23014 h 540021"/>
                  <a:gd name="connsiteX1" fmla="*/ 2235062 w 2559427"/>
                  <a:gd name="connsiteY1" fmla="*/ 0 h 540021"/>
                  <a:gd name="connsiteX2" fmla="*/ 2559427 w 2559427"/>
                  <a:gd name="connsiteY2" fmla="*/ 508268 h 540021"/>
                  <a:gd name="connsiteX3" fmla="*/ 0 w 2559427"/>
                  <a:gd name="connsiteY3" fmla="*/ 540021 h 540021"/>
                  <a:gd name="connsiteX4" fmla="*/ 369826 w 2559427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50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28153"/>
                  <a:gd name="connsiteY0" fmla="*/ 23014 h 540021"/>
                  <a:gd name="connsiteX1" fmla="*/ 2235062 w 2528153"/>
                  <a:gd name="connsiteY1" fmla="*/ 0 h 540021"/>
                  <a:gd name="connsiteX2" fmla="*/ 2528153 w 2528153"/>
                  <a:gd name="connsiteY2" fmla="*/ 502648 h 540021"/>
                  <a:gd name="connsiteX3" fmla="*/ 0 w 2528153"/>
                  <a:gd name="connsiteY3" fmla="*/ 540021 h 540021"/>
                  <a:gd name="connsiteX4" fmla="*/ 369826 w 2528153"/>
                  <a:gd name="connsiteY4" fmla="*/ 23014 h 540021"/>
                  <a:gd name="connsiteX0" fmla="*/ 369826 w 2519318"/>
                  <a:gd name="connsiteY0" fmla="*/ 23014 h 540021"/>
                  <a:gd name="connsiteX1" fmla="*/ 2235062 w 2519318"/>
                  <a:gd name="connsiteY1" fmla="*/ 0 h 540021"/>
                  <a:gd name="connsiteX2" fmla="*/ 2519318 w 2519318"/>
                  <a:gd name="connsiteY2" fmla="*/ 506816 h 540021"/>
                  <a:gd name="connsiteX3" fmla="*/ 0 w 2519318"/>
                  <a:gd name="connsiteY3" fmla="*/ 540021 h 540021"/>
                  <a:gd name="connsiteX4" fmla="*/ 369826 w 2519318"/>
                  <a:gd name="connsiteY4" fmla="*/ 23014 h 540021"/>
                  <a:gd name="connsiteX0" fmla="*/ 369826 w 2521439"/>
                  <a:gd name="connsiteY0" fmla="*/ 23014 h 540021"/>
                  <a:gd name="connsiteX1" fmla="*/ 2235062 w 2521439"/>
                  <a:gd name="connsiteY1" fmla="*/ 0 h 540021"/>
                  <a:gd name="connsiteX2" fmla="*/ 2521439 w 2521439"/>
                  <a:gd name="connsiteY2" fmla="*/ 500723 h 540021"/>
                  <a:gd name="connsiteX3" fmla="*/ 0 w 2521439"/>
                  <a:gd name="connsiteY3" fmla="*/ 540021 h 540021"/>
                  <a:gd name="connsiteX4" fmla="*/ 369826 w 2521439"/>
                  <a:gd name="connsiteY4" fmla="*/ 23014 h 540021"/>
                  <a:gd name="connsiteX0" fmla="*/ 1 w 2603248"/>
                  <a:gd name="connsiteY0" fmla="*/ 47648 h 540021"/>
                  <a:gd name="connsiteX1" fmla="*/ 2316871 w 2603248"/>
                  <a:gd name="connsiteY1" fmla="*/ 0 h 540021"/>
                  <a:gd name="connsiteX2" fmla="*/ 2603248 w 2603248"/>
                  <a:gd name="connsiteY2" fmla="*/ 500723 h 540021"/>
                  <a:gd name="connsiteX3" fmla="*/ 81809 w 2603248"/>
                  <a:gd name="connsiteY3" fmla="*/ 540021 h 540021"/>
                  <a:gd name="connsiteX4" fmla="*/ 1 w 2603248"/>
                  <a:gd name="connsiteY4" fmla="*/ 47648 h 540021"/>
                  <a:gd name="connsiteX0" fmla="*/ 0 w 2609786"/>
                  <a:gd name="connsiteY0" fmla="*/ 55825 h 540021"/>
                  <a:gd name="connsiteX1" fmla="*/ 2323409 w 2609786"/>
                  <a:gd name="connsiteY1" fmla="*/ 0 h 540021"/>
                  <a:gd name="connsiteX2" fmla="*/ 2609786 w 2609786"/>
                  <a:gd name="connsiteY2" fmla="*/ 500723 h 540021"/>
                  <a:gd name="connsiteX3" fmla="*/ 88347 w 2609786"/>
                  <a:gd name="connsiteY3" fmla="*/ 540021 h 540021"/>
                  <a:gd name="connsiteX4" fmla="*/ 0 w 2609786"/>
                  <a:gd name="connsiteY4" fmla="*/ 55825 h 540021"/>
                  <a:gd name="connsiteX0" fmla="*/ 301264 w 2911050"/>
                  <a:gd name="connsiteY0" fmla="*/ 55825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01264 w 2911050"/>
                  <a:gd name="connsiteY4" fmla="*/ 55825 h 545581"/>
                  <a:gd name="connsiteX0" fmla="*/ 298968 w 2911050"/>
                  <a:gd name="connsiteY0" fmla="*/ 51816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298968 w 2911050"/>
                  <a:gd name="connsiteY4" fmla="*/ 51816 h 545581"/>
                  <a:gd name="connsiteX0" fmla="*/ 311159 w 2911050"/>
                  <a:gd name="connsiteY0" fmla="*/ 48611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1159 w 2911050"/>
                  <a:gd name="connsiteY4" fmla="*/ 48611 h 545581"/>
                  <a:gd name="connsiteX0" fmla="*/ 314429 w 2911050"/>
                  <a:gd name="connsiteY0" fmla="*/ 44523 h 545581"/>
                  <a:gd name="connsiteX1" fmla="*/ 2624673 w 2911050"/>
                  <a:gd name="connsiteY1" fmla="*/ 0 h 545581"/>
                  <a:gd name="connsiteX2" fmla="*/ 2911050 w 2911050"/>
                  <a:gd name="connsiteY2" fmla="*/ 500723 h 545581"/>
                  <a:gd name="connsiteX3" fmla="*/ 0 w 2911050"/>
                  <a:gd name="connsiteY3" fmla="*/ 545581 h 545581"/>
                  <a:gd name="connsiteX4" fmla="*/ 314429 w 2911050"/>
                  <a:gd name="connsiteY4" fmla="*/ 44523 h 545581"/>
                  <a:gd name="connsiteX0" fmla="*/ 312308 w 2908929"/>
                  <a:gd name="connsiteY0" fmla="*/ 44523 h 539490"/>
                  <a:gd name="connsiteX1" fmla="*/ 2622552 w 2908929"/>
                  <a:gd name="connsiteY1" fmla="*/ 0 h 539490"/>
                  <a:gd name="connsiteX2" fmla="*/ 2908929 w 2908929"/>
                  <a:gd name="connsiteY2" fmla="*/ 500723 h 539490"/>
                  <a:gd name="connsiteX3" fmla="*/ 0 w 2908929"/>
                  <a:gd name="connsiteY3" fmla="*/ 539490 h 539490"/>
                  <a:gd name="connsiteX4" fmla="*/ 312308 w 2908929"/>
                  <a:gd name="connsiteY4" fmla="*/ 44523 h 539490"/>
                  <a:gd name="connsiteX0" fmla="*/ 309038 w 2905659"/>
                  <a:gd name="connsiteY0" fmla="*/ 44523 h 535401"/>
                  <a:gd name="connsiteX1" fmla="*/ 2619282 w 2905659"/>
                  <a:gd name="connsiteY1" fmla="*/ 0 h 535401"/>
                  <a:gd name="connsiteX2" fmla="*/ 2905659 w 2905659"/>
                  <a:gd name="connsiteY2" fmla="*/ 500723 h 535401"/>
                  <a:gd name="connsiteX3" fmla="*/ 0 w 2905659"/>
                  <a:gd name="connsiteY3" fmla="*/ 535401 h 535401"/>
                  <a:gd name="connsiteX4" fmla="*/ 309038 w 2905659"/>
                  <a:gd name="connsiteY4" fmla="*/ 44523 h 535401"/>
                  <a:gd name="connsiteX0" fmla="*/ 310100 w 2906721"/>
                  <a:gd name="connsiteY0" fmla="*/ 44523 h 538447"/>
                  <a:gd name="connsiteX1" fmla="*/ 2620344 w 2906721"/>
                  <a:gd name="connsiteY1" fmla="*/ 0 h 538447"/>
                  <a:gd name="connsiteX2" fmla="*/ 2906721 w 2906721"/>
                  <a:gd name="connsiteY2" fmla="*/ 500723 h 538447"/>
                  <a:gd name="connsiteX3" fmla="*/ 0 w 2906721"/>
                  <a:gd name="connsiteY3" fmla="*/ 538447 h 538447"/>
                  <a:gd name="connsiteX4" fmla="*/ 310100 w 2906721"/>
                  <a:gd name="connsiteY4" fmla="*/ 44523 h 53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6721" h="538447">
                    <a:moveTo>
                      <a:pt x="310100" y="44523"/>
                    </a:moveTo>
                    <a:lnTo>
                      <a:pt x="2620344" y="0"/>
                    </a:lnTo>
                    <a:lnTo>
                      <a:pt x="2906721" y="500723"/>
                    </a:lnTo>
                    <a:lnTo>
                      <a:pt x="0" y="538447"/>
                    </a:lnTo>
                    <a:lnTo>
                      <a:pt x="310100" y="4452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innerShdw blurRad="279400" dist="50800" dir="27000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8" name="矩形 7501"/>
              <p:cNvSpPr/>
              <p:nvPr/>
            </p:nvSpPr>
            <p:spPr>
              <a:xfrm rot="10800000">
                <a:off x="4508769" y="953327"/>
                <a:ext cx="3259661" cy="497556"/>
              </a:xfrm>
              <a:custGeom>
                <a:avLst/>
                <a:gdLst>
                  <a:gd name="connsiteX0" fmla="*/ 0 w 1917700"/>
                  <a:gd name="connsiteY0" fmla="*/ 0 h 496524"/>
                  <a:gd name="connsiteX1" fmla="*/ 1917700 w 1917700"/>
                  <a:gd name="connsiteY1" fmla="*/ 0 h 496524"/>
                  <a:gd name="connsiteX2" fmla="*/ 1917700 w 1917700"/>
                  <a:gd name="connsiteY2" fmla="*/ 496524 h 496524"/>
                  <a:gd name="connsiteX3" fmla="*/ 0 w 1917700"/>
                  <a:gd name="connsiteY3" fmla="*/ 496524 h 496524"/>
                  <a:gd name="connsiteX4" fmla="*/ 0 w 1917700"/>
                  <a:gd name="connsiteY4" fmla="*/ 0 h 496524"/>
                  <a:gd name="connsiteX0" fmla="*/ 0 w 2241550"/>
                  <a:gd name="connsiteY0" fmla="*/ 0 h 496524"/>
                  <a:gd name="connsiteX1" fmla="*/ 1917700 w 2241550"/>
                  <a:gd name="connsiteY1" fmla="*/ 0 h 496524"/>
                  <a:gd name="connsiteX2" fmla="*/ 2241550 w 2241550"/>
                  <a:gd name="connsiteY2" fmla="*/ 496524 h 496524"/>
                  <a:gd name="connsiteX3" fmla="*/ 0 w 2241550"/>
                  <a:gd name="connsiteY3" fmla="*/ 496524 h 496524"/>
                  <a:gd name="connsiteX4" fmla="*/ 0 w 2241550"/>
                  <a:gd name="connsiteY4" fmla="*/ 0 h 496524"/>
                  <a:gd name="connsiteX0" fmla="*/ 330200 w 2571750"/>
                  <a:gd name="connsiteY0" fmla="*/ 0 h 496524"/>
                  <a:gd name="connsiteX1" fmla="*/ 2247900 w 2571750"/>
                  <a:gd name="connsiteY1" fmla="*/ 0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71750"/>
                  <a:gd name="connsiteY0" fmla="*/ 0 h 496524"/>
                  <a:gd name="connsiteX1" fmla="*/ 2241550 w 2571750"/>
                  <a:gd name="connsiteY1" fmla="*/ 3175 h 496524"/>
                  <a:gd name="connsiteX2" fmla="*/ 2571750 w 2571750"/>
                  <a:gd name="connsiteY2" fmla="*/ 496524 h 496524"/>
                  <a:gd name="connsiteX3" fmla="*/ 0 w 2571750"/>
                  <a:gd name="connsiteY3" fmla="*/ 496524 h 496524"/>
                  <a:gd name="connsiteX4" fmla="*/ 330200 w 257175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3175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30200 w 2590800"/>
                  <a:gd name="connsiteY0" fmla="*/ 0 h 496524"/>
                  <a:gd name="connsiteX1" fmla="*/ 2241550 w 2590800"/>
                  <a:gd name="connsiteY1" fmla="*/ 0 h 496524"/>
                  <a:gd name="connsiteX2" fmla="*/ 2590800 w 2590800"/>
                  <a:gd name="connsiteY2" fmla="*/ 496524 h 496524"/>
                  <a:gd name="connsiteX3" fmla="*/ 0 w 2590800"/>
                  <a:gd name="connsiteY3" fmla="*/ 496524 h 496524"/>
                  <a:gd name="connsiteX4" fmla="*/ 330200 w 2590800"/>
                  <a:gd name="connsiteY4" fmla="*/ 0 h 496524"/>
                  <a:gd name="connsiteX0" fmla="*/ 349250 w 2609850"/>
                  <a:gd name="connsiteY0" fmla="*/ 0 h 496524"/>
                  <a:gd name="connsiteX1" fmla="*/ 2260600 w 2609850"/>
                  <a:gd name="connsiteY1" fmla="*/ 0 h 496524"/>
                  <a:gd name="connsiteX2" fmla="*/ 2609850 w 2609850"/>
                  <a:gd name="connsiteY2" fmla="*/ 496524 h 496524"/>
                  <a:gd name="connsiteX3" fmla="*/ 0 w 2609850"/>
                  <a:gd name="connsiteY3" fmla="*/ 496524 h 496524"/>
                  <a:gd name="connsiteX4" fmla="*/ 349250 w 2609850"/>
                  <a:gd name="connsiteY4" fmla="*/ 0 h 496524"/>
                  <a:gd name="connsiteX0" fmla="*/ 255685 w 2516285"/>
                  <a:gd name="connsiteY0" fmla="*/ 0 h 496524"/>
                  <a:gd name="connsiteX1" fmla="*/ 2167035 w 2516285"/>
                  <a:gd name="connsiteY1" fmla="*/ 0 h 496524"/>
                  <a:gd name="connsiteX2" fmla="*/ 2516285 w 2516285"/>
                  <a:gd name="connsiteY2" fmla="*/ 496524 h 496524"/>
                  <a:gd name="connsiteX3" fmla="*/ 0 w 2516285"/>
                  <a:gd name="connsiteY3" fmla="*/ 490207 h 496524"/>
                  <a:gd name="connsiteX4" fmla="*/ 255685 w 2516285"/>
                  <a:gd name="connsiteY4" fmla="*/ 0 h 496524"/>
                  <a:gd name="connsiteX0" fmla="*/ 269329 w 2529929"/>
                  <a:gd name="connsiteY0" fmla="*/ 0 h 496524"/>
                  <a:gd name="connsiteX1" fmla="*/ 2180679 w 2529929"/>
                  <a:gd name="connsiteY1" fmla="*/ 0 h 496524"/>
                  <a:gd name="connsiteX2" fmla="*/ 2529929 w 2529929"/>
                  <a:gd name="connsiteY2" fmla="*/ 496524 h 496524"/>
                  <a:gd name="connsiteX3" fmla="*/ 0 w 2529929"/>
                  <a:gd name="connsiteY3" fmla="*/ 494945 h 496524"/>
                  <a:gd name="connsiteX4" fmla="*/ 269329 w 2529929"/>
                  <a:gd name="connsiteY4" fmla="*/ 0 h 496524"/>
                  <a:gd name="connsiteX0" fmla="*/ 273228 w 2533828"/>
                  <a:gd name="connsiteY0" fmla="*/ 0 h 496524"/>
                  <a:gd name="connsiteX1" fmla="*/ 2184578 w 2533828"/>
                  <a:gd name="connsiteY1" fmla="*/ 0 h 496524"/>
                  <a:gd name="connsiteX2" fmla="*/ 2533828 w 2533828"/>
                  <a:gd name="connsiteY2" fmla="*/ 496524 h 496524"/>
                  <a:gd name="connsiteX3" fmla="*/ 0 w 2533828"/>
                  <a:gd name="connsiteY3" fmla="*/ 494945 h 496524"/>
                  <a:gd name="connsiteX4" fmla="*/ 273228 w 2533828"/>
                  <a:gd name="connsiteY4" fmla="*/ 0 h 496524"/>
                  <a:gd name="connsiteX0" fmla="*/ 273228 w 2668328"/>
                  <a:gd name="connsiteY0" fmla="*/ 0 h 494945"/>
                  <a:gd name="connsiteX1" fmla="*/ 2184578 w 2668328"/>
                  <a:gd name="connsiteY1" fmla="*/ 0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0 h 494945"/>
                  <a:gd name="connsiteX1" fmla="*/ 2406794 w 2668328"/>
                  <a:gd name="connsiteY1" fmla="*/ 2369 h 494945"/>
                  <a:gd name="connsiteX2" fmla="*/ 2668328 w 2668328"/>
                  <a:gd name="connsiteY2" fmla="*/ 494155 h 494945"/>
                  <a:gd name="connsiteX3" fmla="*/ 0 w 2668328"/>
                  <a:gd name="connsiteY3" fmla="*/ 494945 h 494945"/>
                  <a:gd name="connsiteX4" fmla="*/ 273228 w 2668328"/>
                  <a:gd name="connsiteY4" fmla="*/ 0 h 494945"/>
                  <a:gd name="connsiteX0" fmla="*/ 273228 w 2668328"/>
                  <a:gd name="connsiteY0" fmla="*/ 1 h 494946"/>
                  <a:gd name="connsiteX1" fmla="*/ 2402896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  <a:gd name="connsiteX0" fmla="*/ 273228 w 2668328"/>
                  <a:gd name="connsiteY0" fmla="*/ 2370 h 497315"/>
                  <a:gd name="connsiteX1" fmla="*/ 2406794 w 2668328"/>
                  <a:gd name="connsiteY1" fmla="*/ 0 h 497315"/>
                  <a:gd name="connsiteX2" fmla="*/ 2668328 w 2668328"/>
                  <a:gd name="connsiteY2" fmla="*/ 496525 h 497315"/>
                  <a:gd name="connsiteX3" fmla="*/ 0 w 2668328"/>
                  <a:gd name="connsiteY3" fmla="*/ 497315 h 497315"/>
                  <a:gd name="connsiteX4" fmla="*/ 273228 w 2668328"/>
                  <a:gd name="connsiteY4" fmla="*/ 2370 h 497315"/>
                  <a:gd name="connsiteX0" fmla="*/ 273228 w 2668328"/>
                  <a:gd name="connsiteY0" fmla="*/ 1 h 494946"/>
                  <a:gd name="connsiteX1" fmla="*/ 2404845 w 2668328"/>
                  <a:gd name="connsiteY1" fmla="*/ 0 h 494946"/>
                  <a:gd name="connsiteX2" fmla="*/ 2668328 w 2668328"/>
                  <a:gd name="connsiteY2" fmla="*/ 494156 h 494946"/>
                  <a:gd name="connsiteX3" fmla="*/ 0 w 2668328"/>
                  <a:gd name="connsiteY3" fmla="*/ 494946 h 494946"/>
                  <a:gd name="connsiteX4" fmla="*/ 273228 w 2668328"/>
                  <a:gd name="connsiteY4" fmla="*/ 1 h 49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8328" h="494946">
                    <a:moveTo>
                      <a:pt x="273228" y="1"/>
                    </a:moveTo>
                    <a:lnTo>
                      <a:pt x="2404845" y="0"/>
                    </a:lnTo>
                    <a:lnTo>
                      <a:pt x="2668328" y="494156"/>
                    </a:lnTo>
                    <a:lnTo>
                      <a:pt x="0" y="494946"/>
                    </a:lnTo>
                    <a:lnTo>
                      <a:pt x="273228" y="1"/>
                    </a:lnTo>
                    <a:close/>
                  </a:path>
                </a:pathLst>
              </a:custGeom>
              <a:solidFill>
                <a:srgbClr val="008E8C"/>
              </a:solidFill>
              <a:ln>
                <a:noFill/>
              </a:ln>
              <a:effectLst>
                <a:innerShdw blurRad="279400" dist="50800" dir="5400000">
                  <a:prstClr val="black">
                    <a:alpha val="1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07" name="组合 7506"/>
            <p:cNvGrpSpPr/>
            <p:nvPr/>
          </p:nvGrpSpPr>
          <p:grpSpPr>
            <a:xfrm>
              <a:off x="5590218" y="4773226"/>
              <a:ext cx="1075248" cy="1496900"/>
              <a:chOff x="5590218" y="4773226"/>
              <a:chExt cx="1075248" cy="1496900"/>
            </a:xfrm>
          </p:grpSpPr>
          <p:sp>
            <p:nvSpPr>
              <p:cNvPr id="4271" name="等腰三角形 4270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6" name="等腰三角形 7505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2D3D3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94" name="组合 4293"/>
            <p:cNvGrpSpPr/>
            <p:nvPr/>
          </p:nvGrpSpPr>
          <p:grpSpPr>
            <a:xfrm rot="10800000">
              <a:off x="5606352" y="587873"/>
              <a:ext cx="1075248" cy="1496900"/>
              <a:chOff x="5590218" y="4773226"/>
              <a:chExt cx="1075248" cy="1496900"/>
            </a:xfrm>
          </p:grpSpPr>
          <p:sp>
            <p:nvSpPr>
              <p:cNvPr id="4295" name="等腰三角形 4294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6" name="等腰三角形 4295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0F0F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97" name="组合 4296"/>
            <p:cNvGrpSpPr/>
            <p:nvPr/>
          </p:nvGrpSpPr>
          <p:grpSpPr>
            <a:xfrm rot="17930019">
              <a:off x="7540141" y="3700053"/>
              <a:ext cx="1075248" cy="1496900"/>
              <a:chOff x="5590218" y="4773226"/>
              <a:chExt cx="1075248" cy="1496900"/>
            </a:xfrm>
          </p:grpSpPr>
          <p:sp>
            <p:nvSpPr>
              <p:cNvPr id="4298" name="等腰三角形 4297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9" name="等腰三角形 4298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3D3D4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00" name="组合 4299"/>
            <p:cNvGrpSpPr/>
            <p:nvPr/>
          </p:nvGrpSpPr>
          <p:grpSpPr>
            <a:xfrm rot="14765595">
              <a:off x="7579731" y="1760171"/>
              <a:ext cx="1075248" cy="1496900"/>
              <a:chOff x="5590218" y="4773226"/>
              <a:chExt cx="1075248" cy="1496900"/>
            </a:xfrm>
          </p:grpSpPr>
          <p:sp>
            <p:nvSpPr>
              <p:cNvPr id="4301" name="等腰三角形 4300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2" name="等腰三角形 4301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2E3E4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03" name="组合 4302"/>
            <p:cNvGrpSpPr/>
            <p:nvPr/>
          </p:nvGrpSpPr>
          <p:grpSpPr>
            <a:xfrm rot="3811807">
              <a:off x="3657132" y="3710485"/>
              <a:ext cx="1075248" cy="1496900"/>
              <a:chOff x="5590218" y="4773226"/>
              <a:chExt cx="1075248" cy="1496900"/>
            </a:xfrm>
          </p:grpSpPr>
          <p:sp>
            <p:nvSpPr>
              <p:cNvPr id="4304" name="等腰三角形 4303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5" name="等腰三角形 4304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4E5E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06" name="组合 4305"/>
            <p:cNvGrpSpPr/>
            <p:nvPr/>
          </p:nvGrpSpPr>
          <p:grpSpPr>
            <a:xfrm rot="7044390">
              <a:off x="3658178" y="1665608"/>
              <a:ext cx="1075248" cy="1496900"/>
              <a:chOff x="5590218" y="4773226"/>
              <a:chExt cx="1075248" cy="1496900"/>
            </a:xfrm>
          </p:grpSpPr>
          <p:sp>
            <p:nvSpPr>
              <p:cNvPr id="4307" name="等腰三角形 4306"/>
              <p:cNvSpPr/>
              <p:nvPr/>
            </p:nvSpPr>
            <p:spPr>
              <a:xfrm>
                <a:off x="5606352" y="4773226"/>
                <a:ext cx="1059114" cy="1481816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8" name="等腰三角形 4307"/>
              <p:cNvSpPr/>
              <p:nvPr/>
            </p:nvSpPr>
            <p:spPr>
              <a:xfrm>
                <a:off x="5590218" y="5162629"/>
                <a:ext cx="1075247" cy="1107497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0F1F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509" name="文本框 7508"/>
          <p:cNvSpPr txBox="1"/>
          <p:nvPr/>
        </p:nvSpPr>
        <p:spPr>
          <a:xfrm>
            <a:off x="1285923" y="2081747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F4E79"/>
                </a:solidFill>
              </a:rPr>
              <a:t>ADD YOUR TEXT</a:t>
            </a:r>
          </a:p>
        </p:txBody>
      </p:sp>
      <p:sp>
        <p:nvSpPr>
          <p:cNvPr id="4311" name="文本框 4310"/>
          <p:cNvSpPr txBox="1"/>
          <p:nvPr/>
        </p:nvSpPr>
        <p:spPr>
          <a:xfrm>
            <a:off x="1146119" y="4699905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A3044B"/>
                </a:solidFill>
              </a:rPr>
              <a:t>ADD YOUR TEXT</a:t>
            </a:r>
          </a:p>
        </p:txBody>
      </p:sp>
      <p:sp>
        <p:nvSpPr>
          <p:cNvPr id="4312" name="文本框 4311"/>
          <p:cNvSpPr txBox="1"/>
          <p:nvPr/>
        </p:nvSpPr>
        <p:spPr>
          <a:xfrm>
            <a:off x="4914955" y="568127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008D8B"/>
                </a:solidFill>
              </a:rPr>
              <a:t>ADD YOUR TEXT</a:t>
            </a:r>
          </a:p>
        </p:txBody>
      </p:sp>
      <p:sp>
        <p:nvSpPr>
          <p:cNvPr id="4313" name="文本框 4312"/>
          <p:cNvSpPr txBox="1"/>
          <p:nvPr/>
        </p:nvSpPr>
        <p:spPr>
          <a:xfrm>
            <a:off x="4921700" y="6195967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D9833"/>
                </a:solidFill>
              </a:rPr>
              <a:t>ADD YOUR TEXT</a:t>
            </a:r>
          </a:p>
        </p:txBody>
      </p:sp>
      <p:sp>
        <p:nvSpPr>
          <p:cNvPr id="4314" name="文本框 4313"/>
          <p:cNvSpPr txBox="1"/>
          <p:nvPr/>
        </p:nvSpPr>
        <p:spPr>
          <a:xfrm>
            <a:off x="8495167" y="4693455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8D1621"/>
                </a:solidFill>
              </a:rPr>
              <a:t>ADD YOUR TEXT</a:t>
            </a:r>
          </a:p>
        </p:txBody>
      </p:sp>
      <p:sp>
        <p:nvSpPr>
          <p:cNvPr id="4315" name="文本框 4314"/>
          <p:cNvSpPr txBox="1"/>
          <p:nvPr/>
        </p:nvSpPr>
        <p:spPr>
          <a:xfrm>
            <a:off x="8538637" y="2205056"/>
            <a:ext cx="263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67577B"/>
                </a:solidFill>
              </a:rPr>
              <a:t>ADD YOUR TEXT</a:t>
            </a:r>
          </a:p>
        </p:txBody>
      </p:sp>
      <p:sp>
        <p:nvSpPr>
          <p:cNvPr id="7510" name="文本框 7509"/>
          <p:cNvSpPr txBox="1"/>
          <p:nvPr/>
        </p:nvSpPr>
        <p:spPr>
          <a:xfrm>
            <a:off x="5515538" y="2995235"/>
            <a:ext cx="1233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YOUR </a:t>
            </a:r>
          </a:p>
          <a:p>
            <a:pPr algn="ctr"/>
            <a:r>
              <a:rPr lang="en-US" altLang="zh-CN" sz="3200"/>
              <a:t>TITLE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8274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E5E6E7"/>
            </a:gs>
            <a:gs pos="0">
              <a:schemeClr val="bg1"/>
            </a:gs>
            <a:gs pos="100000">
              <a:srgbClr val="BABAB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588544"/>
            <a:ext cx="508000" cy="377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667" y="546461"/>
            <a:ext cx="44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 HERE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96237" y="1740208"/>
            <a:ext cx="8872551" cy="5130671"/>
            <a:chOff x="1145292" y="1032787"/>
            <a:chExt cx="10073632" cy="5825213"/>
          </a:xfrm>
        </p:grpSpPr>
        <p:grpSp>
          <p:nvGrpSpPr>
            <p:cNvPr id="28225" name="组合 28224"/>
            <p:cNvGrpSpPr/>
            <p:nvPr/>
          </p:nvGrpSpPr>
          <p:grpSpPr>
            <a:xfrm>
              <a:off x="2415753" y="1032787"/>
              <a:ext cx="8328446" cy="4078406"/>
              <a:chOff x="2263353" y="1032787"/>
              <a:chExt cx="8328446" cy="4078406"/>
            </a:xfrm>
          </p:grpSpPr>
          <p:sp>
            <p:nvSpPr>
              <p:cNvPr id="8260" name="同心圆 8259"/>
              <p:cNvSpPr/>
              <p:nvPr/>
            </p:nvSpPr>
            <p:spPr>
              <a:xfrm>
                <a:off x="2307217" y="1032787"/>
                <a:ext cx="4071257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8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9" name="同心圆 8258"/>
              <p:cNvSpPr/>
              <p:nvPr/>
            </p:nvSpPr>
            <p:spPr>
              <a:xfrm>
                <a:off x="652054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4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7" name="同心圆 8256"/>
              <p:cNvSpPr/>
              <p:nvPr/>
            </p:nvSpPr>
            <p:spPr>
              <a:xfrm>
                <a:off x="2263353" y="1032787"/>
                <a:ext cx="4071255" cy="4071255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60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58" name="同心圆 8257"/>
              <p:cNvSpPr/>
              <p:nvPr/>
            </p:nvSpPr>
            <p:spPr>
              <a:xfrm>
                <a:off x="5704115" y="1039937"/>
                <a:ext cx="4071256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orthographicFront">
                  <a:rot lat="0" lon="156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24" name="同心圆 28223"/>
              <p:cNvSpPr/>
              <p:nvPr/>
            </p:nvSpPr>
            <p:spPr>
              <a:xfrm>
                <a:off x="3418114" y="1032787"/>
                <a:ext cx="4071255" cy="4071256"/>
              </a:xfrm>
              <a:prstGeom prst="donut">
                <a:avLst>
                  <a:gd name="adj" fmla="val 137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glow>
                  <a:schemeClr val="accent1"/>
                </a:glow>
              </a:effectLst>
              <a:scene3d>
                <a:camera prst="orthographicFront">
                  <a:rot lat="0" lon="5400000" rev="0"/>
                </a:camera>
                <a:lightRig rig="threePt" dir="t"/>
              </a:scene3d>
              <a:sp3d extrusionH="1016000" prstMaterial="flat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228" name="文本框 28227"/>
            <p:cNvSpPr txBox="1"/>
            <p:nvPr/>
          </p:nvSpPr>
          <p:spPr>
            <a:xfrm>
              <a:off x="5706836" y="2638294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008D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>
                <a:solidFill>
                  <a:srgbClr val="008D8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5" name="文本框 8264"/>
            <p:cNvSpPr txBox="1"/>
            <p:nvPr/>
          </p:nvSpPr>
          <p:spPr>
            <a:xfrm>
              <a:off x="4154330" y="259800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67577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>
                <a:solidFill>
                  <a:srgbClr val="67577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6" name="文本框 8265"/>
            <p:cNvSpPr txBox="1"/>
            <p:nvPr/>
          </p:nvSpPr>
          <p:spPr>
            <a:xfrm>
              <a:off x="7256364" y="2638293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8D162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>
                <a:solidFill>
                  <a:srgbClr val="8D162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7" name="文本框 8266"/>
            <p:cNvSpPr txBox="1"/>
            <p:nvPr/>
          </p:nvSpPr>
          <p:spPr>
            <a:xfrm>
              <a:off x="8862333" y="259800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FD98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000">
                <a:solidFill>
                  <a:srgbClr val="FD98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8" name="文本框 8267"/>
            <p:cNvSpPr txBox="1"/>
            <p:nvPr/>
          </p:nvSpPr>
          <p:spPr>
            <a:xfrm>
              <a:off x="2482268" y="2638292"/>
              <a:ext cx="9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1F4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229" name="矩形 28228"/>
            <p:cNvSpPr/>
            <p:nvPr/>
          </p:nvSpPr>
          <p:spPr>
            <a:xfrm>
              <a:off x="5598319" y="5089421"/>
              <a:ext cx="1026319" cy="1768579"/>
            </a:xfrm>
            <a:prstGeom prst="rect">
              <a:avLst/>
            </a:prstGeom>
            <a:gradFill flip="none" rotWithShape="1">
              <a:gsLst>
                <a:gs pos="0">
                  <a:srgbClr val="008D8B"/>
                </a:gs>
                <a:gs pos="100000">
                  <a:srgbClr val="007673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0" name="矩形 8269"/>
            <p:cNvSpPr/>
            <p:nvPr/>
          </p:nvSpPr>
          <p:spPr>
            <a:xfrm>
              <a:off x="6877050" y="5111193"/>
              <a:ext cx="1666049" cy="17468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621"/>
                </a:gs>
                <a:gs pos="100000">
                  <a:srgbClr val="641018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1" name="矩形 8269"/>
            <p:cNvSpPr/>
            <p:nvPr/>
          </p:nvSpPr>
          <p:spPr>
            <a:xfrm flipH="1">
              <a:off x="3715918" y="5089421"/>
              <a:ext cx="1655627" cy="1768579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381" h="1746807">
                  <a:moveTo>
                    <a:pt x="0" y="0"/>
                  </a:moveTo>
                  <a:lnTo>
                    <a:pt x="1026319" y="0"/>
                  </a:lnTo>
                  <a:lnTo>
                    <a:pt x="1653381" y="1746807"/>
                  </a:lnTo>
                  <a:lnTo>
                    <a:pt x="495980" y="17468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7577B"/>
                </a:gs>
                <a:gs pos="100000">
                  <a:srgbClr val="4C405A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2" name="矩形 8269"/>
            <p:cNvSpPr/>
            <p:nvPr/>
          </p:nvSpPr>
          <p:spPr>
            <a:xfrm>
              <a:off x="7930062" y="5085793"/>
              <a:ext cx="258736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D9833"/>
                </a:gs>
                <a:gs pos="100000">
                  <a:srgbClr val="E4730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3" name="矩形 8269"/>
            <p:cNvSpPr/>
            <p:nvPr/>
          </p:nvSpPr>
          <p:spPr>
            <a:xfrm flipH="1">
              <a:off x="1650506" y="5085793"/>
              <a:ext cx="2637454" cy="1772207"/>
            </a:xfrm>
            <a:custGeom>
              <a:avLst/>
              <a:gdLst>
                <a:gd name="connsiteX0" fmla="*/ 0 w 1026319"/>
                <a:gd name="connsiteY0" fmla="*/ 0 h 1746807"/>
                <a:gd name="connsiteX1" fmla="*/ 1026319 w 1026319"/>
                <a:gd name="connsiteY1" fmla="*/ 0 h 1746807"/>
                <a:gd name="connsiteX2" fmla="*/ 1026319 w 1026319"/>
                <a:gd name="connsiteY2" fmla="*/ 1746807 h 1746807"/>
                <a:gd name="connsiteX3" fmla="*/ 0 w 1026319"/>
                <a:gd name="connsiteY3" fmla="*/ 1746807 h 1746807"/>
                <a:gd name="connsiteX4" fmla="*/ 0 w 1026319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0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90487 w 1450181"/>
                <a:gd name="connsiteY3" fmla="*/ 1746807 h 1746807"/>
                <a:gd name="connsiteX4" fmla="*/ 0 w 1450181"/>
                <a:gd name="connsiteY4" fmla="*/ 0 h 1746807"/>
                <a:gd name="connsiteX0" fmla="*/ 0 w 1450181"/>
                <a:gd name="connsiteY0" fmla="*/ 0 h 1746807"/>
                <a:gd name="connsiteX1" fmla="*/ 1026319 w 1450181"/>
                <a:gd name="connsiteY1" fmla="*/ 0 h 1746807"/>
                <a:gd name="connsiteX2" fmla="*/ 1450181 w 1450181"/>
                <a:gd name="connsiteY2" fmla="*/ 1746807 h 1746807"/>
                <a:gd name="connsiteX3" fmla="*/ 235630 w 1450181"/>
                <a:gd name="connsiteY3" fmla="*/ 1746807 h 1746807"/>
                <a:gd name="connsiteX4" fmla="*/ 0 w 14501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23563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1026319 w 1653381"/>
                <a:gd name="connsiteY1" fmla="*/ 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1653381"/>
                <a:gd name="connsiteY0" fmla="*/ 0 h 1746807"/>
                <a:gd name="connsiteX1" fmla="*/ 804991 w 1653381"/>
                <a:gd name="connsiteY1" fmla="*/ 6350 h 1746807"/>
                <a:gd name="connsiteX2" fmla="*/ 1653381 w 1653381"/>
                <a:gd name="connsiteY2" fmla="*/ 1746807 h 1746807"/>
                <a:gd name="connsiteX3" fmla="*/ 495980 w 1653381"/>
                <a:gd name="connsiteY3" fmla="*/ 1746807 h 1746807"/>
                <a:gd name="connsiteX4" fmla="*/ 0 w 1653381"/>
                <a:gd name="connsiteY4" fmla="*/ 0 h 17468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495980 w 2576637"/>
                <a:gd name="connsiteY3" fmla="*/ 1746807 h 1772207"/>
                <a:gd name="connsiteX4" fmla="*/ 0 w 2576637"/>
                <a:gd name="connsiteY4" fmla="*/ 0 h 1772207"/>
                <a:gd name="connsiteX0" fmla="*/ 0 w 2576637"/>
                <a:gd name="connsiteY0" fmla="*/ 0 h 1772207"/>
                <a:gd name="connsiteX1" fmla="*/ 804991 w 2576637"/>
                <a:gd name="connsiteY1" fmla="*/ 6350 h 1772207"/>
                <a:gd name="connsiteX2" fmla="*/ 2576637 w 2576637"/>
                <a:gd name="connsiteY2" fmla="*/ 1772207 h 1772207"/>
                <a:gd name="connsiteX3" fmla="*/ 1577328 w 2576637"/>
                <a:gd name="connsiteY3" fmla="*/ 1772207 h 1772207"/>
                <a:gd name="connsiteX4" fmla="*/ 0 w 2576637"/>
                <a:gd name="connsiteY4" fmla="*/ 0 h 177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6637" h="1772207">
                  <a:moveTo>
                    <a:pt x="0" y="0"/>
                  </a:moveTo>
                  <a:lnTo>
                    <a:pt x="804991" y="6350"/>
                  </a:lnTo>
                  <a:lnTo>
                    <a:pt x="2576637" y="1772207"/>
                  </a:lnTo>
                  <a:lnTo>
                    <a:pt x="1577328" y="177220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100000">
                  <a:srgbClr val="183C5C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30" name="圆角矩形标注 28229"/>
            <p:cNvSpPr/>
            <p:nvPr/>
          </p:nvSpPr>
          <p:spPr>
            <a:xfrm>
              <a:off x="9490967" y="4513006"/>
              <a:ext cx="1727957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5" name="圆角矩形标注 8274"/>
            <p:cNvSpPr/>
            <p:nvPr/>
          </p:nvSpPr>
          <p:spPr>
            <a:xfrm>
              <a:off x="7228564" y="4138497"/>
              <a:ext cx="1718631" cy="1858297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6" name="圆角矩形标注 8275"/>
            <p:cNvSpPr/>
            <p:nvPr/>
          </p:nvSpPr>
          <p:spPr>
            <a:xfrm flipH="1">
              <a:off x="3343741" y="4140460"/>
              <a:ext cx="1770277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7" name="圆角矩形标注 8276"/>
            <p:cNvSpPr/>
            <p:nvPr/>
          </p:nvSpPr>
          <p:spPr>
            <a:xfrm flipH="1">
              <a:off x="1175780" y="4414622"/>
              <a:ext cx="1687964" cy="1905178"/>
            </a:xfrm>
            <a:prstGeom prst="wedgeRoundRectCallou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233" name="组合 28232"/>
            <p:cNvGrpSpPr/>
            <p:nvPr/>
          </p:nvGrpSpPr>
          <p:grpSpPr>
            <a:xfrm>
              <a:off x="5354014" y="3963702"/>
              <a:ext cx="1596784" cy="2247811"/>
              <a:chOff x="5366430" y="4138497"/>
              <a:chExt cx="1596784" cy="2247811"/>
            </a:xfr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</a:gradFill>
          </p:grpSpPr>
          <p:sp>
            <p:nvSpPr>
              <p:cNvPr id="28231" name="圆角矩形 28230"/>
              <p:cNvSpPr/>
              <p:nvPr/>
            </p:nvSpPr>
            <p:spPr>
              <a:xfrm>
                <a:off x="5366430" y="4138497"/>
                <a:ext cx="1596784" cy="1907141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32" name="等腰三角形 28231"/>
              <p:cNvSpPr/>
              <p:nvPr/>
            </p:nvSpPr>
            <p:spPr>
              <a:xfrm rot="10800000">
                <a:off x="5900753" y="6002155"/>
                <a:ext cx="528137" cy="384153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234" name="文本框 28233"/>
            <p:cNvSpPr txBox="1"/>
            <p:nvPr/>
          </p:nvSpPr>
          <p:spPr>
            <a:xfrm>
              <a:off x="1145292" y="4519375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1F4E79"/>
                  </a:solidFill>
                </a:rPr>
                <a:t> YOUR TITLE</a:t>
              </a:r>
              <a:endParaRPr lang="zh-CN" altLang="en-US" sz="2000" b="1">
                <a:solidFill>
                  <a:srgbClr val="1F4E79"/>
                </a:solidFill>
              </a:endParaRPr>
            </a:p>
          </p:txBody>
        </p:sp>
        <p:sp>
          <p:nvSpPr>
            <p:cNvPr id="8282" name="文本框 8281"/>
            <p:cNvSpPr txBox="1"/>
            <p:nvPr/>
          </p:nvSpPr>
          <p:spPr>
            <a:xfrm>
              <a:off x="9494409" y="4589613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FD9833"/>
                  </a:solidFill>
                </a:rPr>
                <a:t> YOUR TITLE</a:t>
              </a:r>
              <a:endParaRPr lang="zh-CN" altLang="en-US" sz="2000" b="1">
                <a:solidFill>
                  <a:srgbClr val="FD9833"/>
                </a:solidFill>
              </a:endParaRPr>
            </a:p>
          </p:txBody>
        </p:sp>
        <p:sp>
          <p:nvSpPr>
            <p:cNvPr id="8283" name="文本框 8282"/>
            <p:cNvSpPr txBox="1"/>
            <p:nvPr/>
          </p:nvSpPr>
          <p:spPr>
            <a:xfrm>
              <a:off x="3336900" y="4268398"/>
              <a:ext cx="1724515" cy="52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67577B"/>
                  </a:solidFill>
                </a:rPr>
                <a:t> </a:t>
              </a:r>
              <a:r>
                <a:rPr lang="en-US" altLang="zh-CN" sz="2000" b="1">
                  <a:solidFill>
                    <a:srgbClr val="67577B"/>
                  </a:solidFill>
                </a:rPr>
                <a:t>YOUR TITLE</a:t>
              </a:r>
              <a:endParaRPr lang="zh-CN" altLang="en-US" sz="2000" b="1">
                <a:solidFill>
                  <a:srgbClr val="67577B"/>
                </a:solidFill>
              </a:endParaRPr>
            </a:p>
          </p:txBody>
        </p:sp>
        <p:sp>
          <p:nvSpPr>
            <p:cNvPr id="8284" name="文本框 8283"/>
            <p:cNvSpPr txBox="1"/>
            <p:nvPr/>
          </p:nvSpPr>
          <p:spPr>
            <a:xfrm>
              <a:off x="7222680" y="4267997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8D1621"/>
                  </a:solidFill>
                </a:rPr>
                <a:t> YOUR TITLE</a:t>
              </a:r>
              <a:endParaRPr lang="zh-CN" altLang="en-US" sz="2000" b="1">
                <a:solidFill>
                  <a:srgbClr val="8D1621"/>
                </a:solidFill>
              </a:endParaRPr>
            </a:p>
          </p:txBody>
        </p:sp>
        <p:sp>
          <p:nvSpPr>
            <p:cNvPr id="8285" name="文本框 8284"/>
            <p:cNvSpPr txBox="1"/>
            <p:nvPr/>
          </p:nvSpPr>
          <p:spPr>
            <a:xfrm>
              <a:off x="5260330" y="4120710"/>
              <a:ext cx="1724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solidFill>
                    <a:srgbClr val="008D8B"/>
                  </a:solidFill>
                </a:rPr>
                <a:t> YOUR TITLE</a:t>
              </a:r>
              <a:endParaRPr lang="zh-CN" altLang="en-US" sz="2000" b="1">
                <a:solidFill>
                  <a:srgbClr val="008D8B"/>
                </a:solidFill>
              </a:endParaRPr>
            </a:p>
          </p:txBody>
        </p:sp>
        <p:sp>
          <p:nvSpPr>
            <p:cNvPr id="28235" name="文本框 28234"/>
            <p:cNvSpPr txBox="1"/>
            <p:nvPr/>
          </p:nvSpPr>
          <p:spPr>
            <a:xfrm>
              <a:off x="1270373" y="4949508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Add your text here and write down your idea</a:t>
              </a:r>
              <a:endParaRPr lang="zh-CN" altLang="en-US" sz="1600"/>
            </a:p>
          </p:txBody>
        </p:sp>
        <p:sp>
          <p:nvSpPr>
            <p:cNvPr id="8287" name="文本框 8286"/>
            <p:cNvSpPr txBox="1"/>
            <p:nvPr/>
          </p:nvSpPr>
          <p:spPr>
            <a:xfrm>
              <a:off x="3486204" y="4717312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Add your text here and write down your idea</a:t>
              </a:r>
              <a:endParaRPr lang="zh-CN" altLang="en-US" sz="1600"/>
            </a:p>
          </p:txBody>
        </p:sp>
        <p:sp>
          <p:nvSpPr>
            <p:cNvPr id="8288" name="文本框 8287"/>
            <p:cNvSpPr txBox="1"/>
            <p:nvPr/>
          </p:nvSpPr>
          <p:spPr>
            <a:xfrm>
              <a:off x="5402309" y="4563928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Add your text here and write down your idea</a:t>
              </a:r>
              <a:endParaRPr lang="zh-CN" altLang="en-US" sz="1600"/>
            </a:p>
          </p:txBody>
        </p:sp>
        <p:sp>
          <p:nvSpPr>
            <p:cNvPr id="8289" name="文本框 8288"/>
            <p:cNvSpPr txBox="1"/>
            <p:nvPr/>
          </p:nvSpPr>
          <p:spPr>
            <a:xfrm>
              <a:off x="7343169" y="4717311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Add your text here and write down your idea</a:t>
              </a:r>
              <a:endParaRPr lang="zh-CN" altLang="en-US" sz="1600"/>
            </a:p>
          </p:txBody>
        </p:sp>
        <p:sp>
          <p:nvSpPr>
            <p:cNvPr id="8290" name="文本框 8289"/>
            <p:cNvSpPr txBox="1"/>
            <p:nvPr/>
          </p:nvSpPr>
          <p:spPr>
            <a:xfrm>
              <a:off x="9609144" y="4982521"/>
              <a:ext cx="1483535" cy="122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/>
                <a:t>Add your text here and write down your idea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240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372</Words>
  <Application>Microsoft Macintosh PowerPoint</Application>
  <PresentationFormat>宽屏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华康俪金黑W8(P)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健 王</cp:lastModifiedBy>
  <cp:revision>51</cp:revision>
  <dcterms:created xsi:type="dcterms:W3CDTF">2015-02-28T02:57:35Z</dcterms:created>
  <dcterms:modified xsi:type="dcterms:W3CDTF">2023-09-07T13:38:18Z</dcterms:modified>
</cp:coreProperties>
</file>