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6CFD3"/>
          </a:solidFill>
        </a:fill>
      </a:tcStyle>
    </a:wholeTbl>
    <a:band2H>
      <a:tcTxStyle/>
      <a:tcStyle>
        <a:tcBdr/>
        <a:fill>
          <a:solidFill>
            <a:srgbClr val="FAE8EA"/>
          </a:solidFill>
        </a:fill>
      </a:tcStyle>
    </a:band2H>
    <a:firstCol>
      <a:tcTxStyle b="on" i="on">
        <a:fontRef idx="minor">
          <a:srgbClr val="FFFFFF"/>
        </a:fontRef>
        <a:srgbClr val="FFFFFF"/>
      </a:tcTxStyle>
      <a:tcStyle>
        <a:tcBdr>
          <a:left>
            <a:ln w="12700" cap="flat">
              <a:solidFill>
                <a:srgbClr val="FFFFFF"/>
              </a:solidFill>
              <a:prstDash val="solid"/>
              <a:bevel/>
            </a:ln>
          </a:left>
          <a:right>
            <a:ln w="381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4D69"/>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4D69"/>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4D6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销售额</c:v>
                </c:pt>
              </c:strCache>
            </c:strRef>
          </c:tx>
          <c:spPr>
            <a:solidFill>
              <a:srgbClr val="7F7F7F"/>
            </a:solidFill>
            <a:ln w="12700" cap="flat">
              <a:noFill/>
              <a:miter lim="400000"/>
            </a:ln>
            <a:effectLst/>
          </c:spPr>
          <c:dPt>
            <c:idx val="0"/>
            <c:bubble3D val="0"/>
            <c:extLst>
              <c:ext xmlns:c16="http://schemas.microsoft.com/office/drawing/2014/chart" uri="{C3380CC4-5D6E-409C-BE32-E72D297353CC}">
                <c16:uniqueId val="{00000000-A607-443E-A4CE-087EF6DC7928}"/>
              </c:ext>
            </c:extLst>
          </c:dPt>
          <c:dPt>
            <c:idx val="1"/>
            <c:bubble3D val="0"/>
            <c:spPr>
              <a:solidFill>
                <a:srgbClr val="E74D69"/>
              </a:solidFill>
              <a:ln w="12700" cap="flat">
                <a:noFill/>
                <a:miter lim="400000"/>
              </a:ln>
              <a:effectLst/>
            </c:spPr>
            <c:extLst>
              <c:ext xmlns:c16="http://schemas.microsoft.com/office/drawing/2014/chart" uri="{C3380CC4-5D6E-409C-BE32-E72D297353CC}">
                <c16:uniqueId val="{00000002-A607-443E-A4CE-087EF6DC7928}"/>
              </c:ext>
            </c:extLst>
          </c:dPt>
          <c:cat>
            <c:strRef>
              <c:f>Sheet1!$B$1:$C$1</c:f>
              <c:strCache>
                <c:ptCount val="2"/>
                <c:pt idx="0">
                  <c:v>第一季度</c:v>
                </c:pt>
                <c:pt idx="1">
                  <c:v>第二季度</c:v>
                </c:pt>
              </c:strCache>
            </c:strRef>
          </c:cat>
          <c:val>
            <c:numRef>
              <c:f>Sheet1!$B$2:$C$2</c:f>
              <c:numCache>
                <c:formatCode>General</c:formatCode>
                <c:ptCount val="2"/>
                <c:pt idx="0">
                  <c:v>8.1999999999999993</c:v>
                </c:pt>
                <c:pt idx="1">
                  <c:v>3.2</c:v>
                </c:pt>
              </c:numCache>
            </c:numRef>
          </c:val>
          <c:extLst>
            <c:ext xmlns:c16="http://schemas.microsoft.com/office/drawing/2014/chart" uri="{C3380CC4-5D6E-409C-BE32-E72D297353CC}">
              <c16:uniqueId val="{00000003-A607-443E-A4CE-087EF6DC7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销售额</c:v>
                </c:pt>
              </c:strCache>
            </c:strRef>
          </c:tx>
          <c:spPr>
            <a:solidFill>
              <a:srgbClr val="7F7F7F"/>
            </a:solidFill>
            <a:ln w="12700" cap="flat">
              <a:noFill/>
              <a:miter lim="400000"/>
            </a:ln>
            <a:effectLst/>
          </c:spPr>
          <c:dPt>
            <c:idx val="0"/>
            <c:bubble3D val="0"/>
            <c:extLst>
              <c:ext xmlns:c16="http://schemas.microsoft.com/office/drawing/2014/chart" uri="{C3380CC4-5D6E-409C-BE32-E72D297353CC}">
                <c16:uniqueId val="{00000000-CC73-41E3-AB6E-A0F0F289049D}"/>
              </c:ext>
            </c:extLst>
          </c:dPt>
          <c:dPt>
            <c:idx val="1"/>
            <c:bubble3D val="0"/>
            <c:spPr>
              <a:solidFill>
                <a:srgbClr val="FBB150"/>
              </a:solidFill>
              <a:ln w="12700" cap="flat">
                <a:noFill/>
                <a:miter lim="400000"/>
              </a:ln>
              <a:effectLst/>
            </c:spPr>
            <c:extLst>
              <c:ext xmlns:c16="http://schemas.microsoft.com/office/drawing/2014/chart" uri="{C3380CC4-5D6E-409C-BE32-E72D297353CC}">
                <c16:uniqueId val="{00000002-CC73-41E3-AB6E-A0F0F289049D}"/>
              </c:ext>
            </c:extLst>
          </c:dPt>
          <c:cat>
            <c:strRef>
              <c:f>Sheet1!$B$1:$C$1</c:f>
              <c:strCache>
                <c:ptCount val="2"/>
                <c:pt idx="0">
                  <c:v>第一季度</c:v>
                </c:pt>
                <c:pt idx="1">
                  <c:v>第二季度</c:v>
                </c:pt>
              </c:strCache>
            </c:strRef>
          </c:cat>
          <c:val>
            <c:numRef>
              <c:f>Sheet1!$B$2:$C$2</c:f>
              <c:numCache>
                <c:formatCode>General</c:formatCode>
                <c:ptCount val="2"/>
                <c:pt idx="0">
                  <c:v>8.1999999999999993</c:v>
                </c:pt>
                <c:pt idx="1">
                  <c:v>6</c:v>
                </c:pt>
              </c:numCache>
            </c:numRef>
          </c:val>
          <c:extLst>
            <c:ext xmlns:c16="http://schemas.microsoft.com/office/drawing/2014/chart" uri="{C3380CC4-5D6E-409C-BE32-E72D297353CC}">
              <c16:uniqueId val="{00000003-CC73-41E3-AB6E-A0F0F289049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销售额</c:v>
                </c:pt>
              </c:strCache>
            </c:strRef>
          </c:tx>
          <c:spPr>
            <a:solidFill>
              <a:srgbClr val="7F7F7F"/>
            </a:solidFill>
            <a:ln w="12700" cap="flat">
              <a:noFill/>
              <a:miter lim="400000"/>
            </a:ln>
            <a:effectLst/>
          </c:spPr>
          <c:dPt>
            <c:idx val="0"/>
            <c:bubble3D val="0"/>
            <c:extLst>
              <c:ext xmlns:c16="http://schemas.microsoft.com/office/drawing/2014/chart" uri="{C3380CC4-5D6E-409C-BE32-E72D297353CC}">
                <c16:uniqueId val="{00000000-9D01-498C-B5FE-C873C942C520}"/>
              </c:ext>
            </c:extLst>
          </c:dPt>
          <c:dPt>
            <c:idx val="1"/>
            <c:bubble3D val="0"/>
            <c:spPr>
              <a:solidFill>
                <a:srgbClr val="10A8AD"/>
              </a:solidFill>
              <a:ln w="12700" cap="flat">
                <a:noFill/>
                <a:miter lim="400000"/>
              </a:ln>
              <a:effectLst/>
            </c:spPr>
            <c:extLst>
              <c:ext xmlns:c16="http://schemas.microsoft.com/office/drawing/2014/chart" uri="{C3380CC4-5D6E-409C-BE32-E72D297353CC}">
                <c16:uniqueId val="{00000002-9D01-498C-B5FE-C873C942C520}"/>
              </c:ext>
            </c:extLst>
          </c:dPt>
          <c:cat>
            <c:strRef>
              <c:f>Sheet1!$B$1:$C$1</c:f>
              <c:strCache>
                <c:ptCount val="2"/>
                <c:pt idx="0">
                  <c:v>第一季度</c:v>
                </c:pt>
                <c:pt idx="1">
                  <c:v>第二季度</c:v>
                </c:pt>
              </c:strCache>
            </c:strRef>
          </c:cat>
          <c:val>
            <c:numRef>
              <c:f>Sheet1!$B$2:$C$2</c:f>
              <c:numCache>
                <c:formatCode>General</c:formatCode>
                <c:ptCount val="2"/>
                <c:pt idx="0">
                  <c:v>8.1999999999999993</c:v>
                </c:pt>
                <c:pt idx="1">
                  <c:v>4</c:v>
                </c:pt>
              </c:numCache>
            </c:numRef>
          </c:val>
          <c:extLst>
            <c:ext xmlns:c16="http://schemas.microsoft.com/office/drawing/2014/chart" uri="{C3380CC4-5D6E-409C-BE32-E72D297353CC}">
              <c16:uniqueId val="{00000003-9D01-498C-B5FE-C873C942C52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销售额</c:v>
                </c:pt>
              </c:strCache>
            </c:strRef>
          </c:tx>
          <c:spPr>
            <a:solidFill>
              <a:srgbClr val="7F7F7F"/>
            </a:solidFill>
            <a:ln w="12700" cap="flat">
              <a:noFill/>
              <a:miter lim="400000"/>
            </a:ln>
            <a:effectLst/>
          </c:spPr>
          <c:dPt>
            <c:idx val="0"/>
            <c:bubble3D val="0"/>
            <c:extLst>
              <c:ext xmlns:c16="http://schemas.microsoft.com/office/drawing/2014/chart" uri="{C3380CC4-5D6E-409C-BE32-E72D297353CC}">
                <c16:uniqueId val="{00000000-CC59-4C98-BA49-122715C93CA2}"/>
              </c:ext>
            </c:extLst>
          </c:dPt>
          <c:dPt>
            <c:idx val="1"/>
            <c:bubble3D val="0"/>
            <c:spPr>
              <a:solidFill>
                <a:srgbClr val="50C593"/>
              </a:solidFill>
              <a:ln w="12700" cap="flat">
                <a:noFill/>
                <a:miter lim="400000"/>
              </a:ln>
              <a:effectLst/>
            </c:spPr>
            <c:extLst>
              <c:ext xmlns:c16="http://schemas.microsoft.com/office/drawing/2014/chart" uri="{C3380CC4-5D6E-409C-BE32-E72D297353CC}">
                <c16:uniqueId val="{00000002-CC59-4C98-BA49-122715C93CA2}"/>
              </c:ext>
            </c:extLst>
          </c:dPt>
          <c:cat>
            <c:strRef>
              <c:f>Sheet1!$B$1:$C$1</c:f>
              <c:strCache>
                <c:ptCount val="2"/>
                <c:pt idx="0">
                  <c:v>第一季度</c:v>
                </c:pt>
                <c:pt idx="1">
                  <c:v>第二季度</c:v>
                </c:pt>
              </c:strCache>
            </c:strRef>
          </c:cat>
          <c:val>
            <c:numRef>
              <c:f>Sheet1!$B$2:$C$2</c:f>
              <c:numCache>
                <c:formatCode>General</c:formatCode>
                <c:ptCount val="2"/>
                <c:pt idx="0">
                  <c:v>3</c:v>
                </c:pt>
                <c:pt idx="1">
                  <c:v>6</c:v>
                </c:pt>
              </c:numCache>
            </c:numRef>
          </c:val>
          <c:extLst>
            <c:ext xmlns:c16="http://schemas.microsoft.com/office/drawing/2014/chart" uri="{C3380CC4-5D6E-409C-BE32-E72D297353CC}">
              <c16:uniqueId val="{00000003-CC59-4C98-BA49-122715C93CA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600" b="1" i="0" u="none" strike="noStrike">
                <a:solidFill>
                  <a:srgbClr val="FFFFFF"/>
                </a:solidFill>
                <a:latin typeface="Trebuchet MS"/>
              </a:defRPr>
            </a:pPr>
            <a:r>
              <a:rPr lang="zh-CN" altLang="en-US" sz="3600" b="1" i="0" u="none" strike="noStrike">
                <a:solidFill>
                  <a:srgbClr val="FFFFFF"/>
                </a:solidFill>
                <a:latin typeface="Trebuchet MS"/>
              </a:rPr>
              <a:t>图表标题</a:t>
            </a:r>
          </a:p>
        </c:rich>
      </c:tx>
      <c:layout>
        <c:manualLayout>
          <c:xMode val="edge"/>
          <c:yMode val="edge"/>
          <c:x val="0.38076399999999999"/>
          <c:y val="0"/>
          <c:w val="0.23847099999999999"/>
          <c:h val="0.111816"/>
        </c:manualLayout>
      </c:layout>
      <c:overlay val="1"/>
      <c:spPr>
        <a:noFill/>
        <a:effectLst/>
      </c:spPr>
    </c:title>
    <c:autoTitleDeleted val="0"/>
    <c:plotArea>
      <c:layout>
        <c:manualLayout>
          <c:layoutTarget val="inner"/>
          <c:xMode val="edge"/>
          <c:yMode val="edge"/>
          <c:x val="6.9300200000000006E-2"/>
          <c:y val="0.111816"/>
          <c:w val="0.92569999999999997"/>
          <c:h val="0.66106799999999999"/>
        </c:manualLayout>
      </c:layout>
      <c:barChart>
        <c:barDir val="col"/>
        <c:grouping val="clustered"/>
        <c:varyColors val="0"/>
        <c:ser>
          <c:idx val="0"/>
          <c:order val="0"/>
          <c:tx>
            <c:strRef>
              <c:f>Sheet1!$A$2</c:f>
              <c:strCache>
                <c:ptCount val="1"/>
                <c:pt idx="0">
                  <c:v>系列 1</c:v>
                </c:pt>
              </c:strCache>
            </c:strRef>
          </c:tx>
          <c:spPr>
            <a:solidFill>
              <a:srgbClr val="FBB150"/>
            </a:solidFill>
            <a:ln w="12700" cap="flat">
              <a:noFill/>
              <a:miter lim="400000"/>
            </a:ln>
            <a:effectLst/>
          </c:spPr>
          <c:invertIfNegative val="0"/>
          <c:cat>
            <c:strRef>
              <c:f>Sheet1!$B$1:$B$1</c:f>
              <c:strCache>
                <c:ptCount val="1"/>
                <c:pt idx="0">
                  <c:v>类别 1</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6339-4B14-9CAE-C6ADEC43519D}"/>
            </c:ext>
          </c:extLst>
        </c:ser>
        <c:ser>
          <c:idx val="1"/>
          <c:order val="1"/>
          <c:tx>
            <c:strRef>
              <c:f>Sheet1!$A$3</c:f>
              <c:strCache>
                <c:ptCount val="1"/>
                <c:pt idx="0">
                  <c:v>系列 2</c:v>
                </c:pt>
              </c:strCache>
            </c:strRef>
          </c:tx>
          <c:spPr>
            <a:solidFill>
              <a:srgbClr val="10A8AD"/>
            </a:solidFill>
            <a:ln w="12700" cap="flat">
              <a:noFill/>
              <a:miter lim="400000"/>
            </a:ln>
            <a:effectLst/>
          </c:spPr>
          <c:invertIfNegative val="0"/>
          <c:cat>
            <c:strRef>
              <c:f>Sheet1!$B$1:$B$1</c:f>
              <c:strCache>
                <c:ptCount val="1"/>
                <c:pt idx="0">
                  <c:v>类别 1</c:v>
                </c:pt>
              </c:strCache>
            </c:strRef>
          </c:cat>
          <c:val>
            <c:numRef>
              <c:f>Sheet1!$B$3:$B$3</c:f>
              <c:numCache>
                <c:formatCode>General</c:formatCode>
                <c:ptCount val="1"/>
                <c:pt idx="0">
                  <c:v>45</c:v>
                </c:pt>
              </c:numCache>
            </c:numRef>
          </c:val>
          <c:extLst>
            <c:ext xmlns:c16="http://schemas.microsoft.com/office/drawing/2014/chart" uri="{C3380CC4-5D6E-409C-BE32-E72D297353CC}">
              <c16:uniqueId val="{00000001-6339-4B14-9CAE-C6ADEC43519D}"/>
            </c:ext>
          </c:extLst>
        </c:ser>
        <c:dLbls>
          <c:showLegendKey val="0"/>
          <c:showVal val="0"/>
          <c:showCatName val="0"/>
          <c:showSerName val="0"/>
          <c:showPercent val="0"/>
          <c:showBubbleSize val="0"/>
        </c:dLbls>
        <c:gapWidth val="67"/>
        <c:overlap val="-13"/>
        <c:axId val="1030620416"/>
        <c:axId val="1030622048"/>
      </c:barChart>
      <c:catAx>
        <c:axId val="1030620416"/>
        <c:scaling>
          <c:orientation val="minMax"/>
        </c:scaling>
        <c:delete val="0"/>
        <c:axPos val="b"/>
        <c:numFmt formatCode="General" sourceLinked="0"/>
        <c:majorTickMark val="out"/>
        <c:minorTickMark val="none"/>
        <c:tickLblPos val="low"/>
        <c:spPr>
          <a:ln w="12700" cap="flat">
            <a:solidFill>
              <a:srgbClr val="000000"/>
            </a:solidFill>
            <a:prstDash val="solid"/>
            <a:miter lim="400000"/>
          </a:ln>
        </c:spPr>
        <c:txPr>
          <a:bodyPr rot="0"/>
          <a:lstStyle/>
          <a:p>
            <a:pPr>
              <a:defRPr sz="2200" b="0" i="0" u="none" strike="noStrike">
                <a:solidFill>
                  <a:srgbClr val="FFFFFF"/>
                </a:solidFill>
                <a:latin typeface="Helvetica"/>
              </a:defRPr>
            </a:pPr>
            <a:endParaRPr lang="zh-CN"/>
          </a:p>
        </c:txPr>
        <c:crossAx val="1030622048"/>
        <c:crosses val="autoZero"/>
        <c:auto val="1"/>
        <c:lblAlgn val="ctr"/>
        <c:lblOffset val="100"/>
        <c:noMultiLvlLbl val="1"/>
      </c:catAx>
      <c:valAx>
        <c:axId val="1030622048"/>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miter lim="400000"/>
          </a:ln>
        </c:spPr>
        <c:txPr>
          <a:bodyPr rot="0"/>
          <a:lstStyle/>
          <a:p>
            <a:pPr>
              <a:defRPr sz="2200" b="0" i="0" u="none" strike="noStrike">
                <a:solidFill>
                  <a:srgbClr val="FFFFFF"/>
                </a:solidFill>
                <a:latin typeface="Trebuchet MS"/>
              </a:defRPr>
            </a:pPr>
            <a:endParaRPr lang="zh-CN"/>
          </a:p>
        </c:txPr>
        <c:crossAx val="1030620416"/>
        <c:crosses val="autoZero"/>
        <c:crossBetween val="between"/>
        <c:majorUnit val="22.5"/>
        <c:minorUnit val="11.25"/>
      </c:valAx>
      <c:spPr>
        <a:noFill/>
        <a:ln w="12700" cap="flat">
          <a:noFill/>
          <a:miter lim="400000"/>
        </a:ln>
        <a:effectLst/>
      </c:spPr>
    </c:plotArea>
    <c:legend>
      <c:legendPos val="b"/>
      <c:layout>
        <c:manualLayout>
          <c:xMode val="edge"/>
          <c:yMode val="edge"/>
          <c:x val="0.28645999999999999"/>
          <c:y val="0.94054899999999997"/>
          <c:w val="0.47580800000000001"/>
          <c:h val="5.94511E-2"/>
        </c:manualLayout>
      </c:layout>
      <c:overlay val="1"/>
      <c:spPr>
        <a:noFill/>
        <a:ln w="12700" cap="flat">
          <a:noFill/>
          <a:miter lim="400000"/>
        </a:ln>
        <a:effectLst/>
      </c:spPr>
      <c:txPr>
        <a:bodyPr rot="0"/>
        <a:lstStyle/>
        <a:p>
          <a:pPr>
            <a:defRPr sz="2200" b="0" i="0" u="none" strike="noStrike">
              <a:solidFill>
                <a:srgbClr val="FFFFFF"/>
              </a:solidFill>
              <a:latin typeface="Helvetica"/>
            </a:defRPr>
          </a:pPr>
          <a:endParaRPr lang="zh-CN"/>
        </a:p>
      </c:txPr>
    </c:legend>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title>
      <c:tx>
        <c:rich>
          <a:bodyPr rot="0"/>
          <a:lstStyle/>
          <a:p>
            <a:pPr>
              <a:defRPr sz="3600" b="1" i="0" u="none" strike="noStrike">
                <a:solidFill>
                  <a:srgbClr val="FFFFFF"/>
                </a:solidFill>
                <a:latin typeface="Trebuchet MS"/>
              </a:defRPr>
            </a:pPr>
            <a:r>
              <a:rPr lang="zh-CN" altLang="en-US" sz="3600" b="1" i="0" u="none" strike="noStrike">
                <a:solidFill>
                  <a:srgbClr val="FFFFFF"/>
                </a:solidFill>
                <a:latin typeface="Trebuchet MS"/>
              </a:rPr>
              <a:t>图表标题</a:t>
            </a:r>
          </a:p>
        </c:rich>
      </c:tx>
      <c:layout>
        <c:manualLayout>
          <c:xMode val="edge"/>
          <c:yMode val="edge"/>
          <c:x val="0.41758600000000001"/>
          <c:y val="0"/>
          <c:w val="0.164829"/>
          <c:h val="9.13881E-2"/>
        </c:manualLayout>
      </c:layout>
      <c:overlay val="1"/>
      <c:spPr>
        <a:noFill/>
        <a:effectLst/>
      </c:spPr>
    </c:title>
    <c:autoTitleDeleted val="0"/>
    <c:plotArea>
      <c:layout>
        <c:manualLayout>
          <c:layoutTarget val="inner"/>
          <c:xMode val="edge"/>
          <c:yMode val="edge"/>
          <c:x val="4.53666E-2"/>
          <c:y val="9.13881E-2"/>
          <c:w val="0.94963299999999995"/>
          <c:h val="0.69551399999999997"/>
        </c:manualLayout>
      </c:layout>
      <c:barChart>
        <c:barDir val="col"/>
        <c:grouping val="percentStacked"/>
        <c:varyColors val="0"/>
        <c:ser>
          <c:idx val="0"/>
          <c:order val="0"/>
          <c:tx>
            <c:strRef>
              <c:f>Sheet1!$A$2</c:f>
              <c:strCache>
                <c:ptCount val="1"/>
                <c:pt idx="0">
                  <c:v>系列 1</c:v>
                </c:pt>
              </c:strCache>
            </c:strRef>
          </c:tx>
          <c:spPr>
            <a:solidFill>
              <a:srgbClr val="E74D69"/>
            </a:solidFill>
            <a:ln w="12700" cap="flat">
              <a:noFill/>
              <a:miter lim="400000"/>
            </a:ln>
            <a:effectLst/>
          </c:spPr>
          <c:invertIfNegative val="0"/>
          <c:cat>
            <c:strRef>
              <c:f>Sheet1!$B$1:$M$1</c:f>
              <c:strCache>
                <c:ptCount val="12"/>
                <c:pt idx="0">
                  <c:v>分类</c:v>
                </c:pt>
                <c:pt idx="1">
                  <c:v>分类</c:v>
                </c:pt>
                <c:pt idx="2">
                  <c:v>分类</c:v>
                </c:pt>
                <c:pt idx="3">
                  <c:v>分类</c:v>
                </c:pt>
                <c:pt idx="4">
                  <c:v>分类</c:v>
                </c:pt>
                <c:pt idx="5">
                  <c:v>分类</c:v>
                </c:pt>
                <c:pt idx="6">
                  <c:v>分类</c:v>
                </c:pt>
                <c:pt idx="7">
                  <c:v>分类</c:v>
                </c:pt>
                <c:pt idx="8">
                  <c:v>分类</c:v>
                </c:pt>
                <c:pt idx="9">
                  <c:v>分类</c:v>
                </c:pt>
                <c:pt idx="10">
                  <c:v>分类</c:v>
                </c:pt>
                <c:pt idx="11">
                  <c:v>分类</c:v>
                </c:pt>
              </c:strCache>
            </c:strRef>
          </c:cat>
          <c:val>
            <c:numRef>
              <c:f>Sheet1!$B$2:$M$2</c:f>
              <c:numCache>
                <c:formatCode>General</c:formatCode>
                <c:ptCount val="12"/>
                <c:pt idx="0">
                  <c:v>4.3</c:v>
                </c:pt>
                <c:pt idx="1">
                  <c:v>2.5</c:v>
                </c:pt>
                <c:pt idx="2">
                  <c:v>3.5</c:v>
                </c:pt>
                <c:pt idx="3">
                  <c:v>4.5</c:v>
                </c:pt>
                <c:pt idx="4">
                  <c:v>5</c:v>
                </c:pt>
                <c:pt idx="5">
                  <c:v>3</c:v>
                </c:pt>
                <c:pt idx="6">
                  <c:v>5</c:v>
                </c:pt>
                <c:pt idx="7">
                  <c:v>2</c:v>
                </c:pt>
                <c:pt idx="8">
                  <c:v>5</c:v>
                </c:pt>
                <c:pt idx="9">
                  <c:v>3</c:v>
                </c:pt>
                <c:pt idx="10">
                  <c:v>3</c:v>
                </c:pt>
                <c:pt idx="11">
                  <c:v>2</c:v>
                </c:pt>
              </c:numCache>
            </c:numRef>
          </c:val>
          <c:extLst>
            <c:ext xmlns:c16="http://schemas.microsoft.com/office/drawing/2014/chart" uri="{C3380CC4-5D6E-409C-BE32-E72D297353CC}">
              <c16:uniqueId val="{00000000-24A7-4878-A0AB-1E7A48E4A991}"/>
            </c:ext>
          </c:extLst>
        </c:ser>
        <c:ser>
          <c:idx val="1"/>
          <c:order val="1"/>
          <c:tx>
            <c:strRef>
              <c:f>Sheet1!$A$3</c:f>
              <c:strCache>
                <c:ptCount val="1"/>
                <c:pt idx="0">
                  <c:v>系列 2</c:v>
                </c:pt>
              </c:strCache>
            </c:strRef>
          </c:tx>
          <c:spPr>
            <a:solidFill>
              <a:srgbClr val="7F7F7F"/>
            </a:solidFill>
            <a:ln w="12700" cap="flat">
              <a:noFill/>
              <a:miter lim="400000"/>
            </a:ln>
            <a:effectLst/>
          </c:spPr>
          <c:invertIfNegative val="0"/>
          <c:cat>
            <c:strRef>
              <c:f>Sheet1!$B$1:$M$1</c:f>
              <c:strCache>
                <c:ptCount val="12"/>
                <c:pt idx="0">
                  <c:v>分类</c:v>
                </c:pt>
                <c:pt idx="1">
                  <c:v>分类</c:v>
                </c:pt>
                <c:pt idx="2">
                  <c:v>分类</c:v>
                </c:pt>
                <c:pt idx="3">
                  <c:v>分类</c:v>
                </c:pt>
                <c:pt idx="4">
                  <c:v>分类</c:v>
                </c:pt>
                <c:pt idx="5">
                  <c:v>分类</c:v>
                </c:pt>
                <c:pt idx="6">
                  <c:v>分类</c:v>
                </c:pt>
                <c:pt idx="7">
                  <c:v>分类</c:v>
                </c:pt>
                <c:pt idx="8">
                  <c:v>分类</c:v>
                </c:pt>
                <c:pt idx="9">
                  <c:v>分类</c:v>
                </c:pt>
                <c:pt idx="10">
                  <c:v>分类</c:v>
                </c:pt>
                <c:pt idx="11">
                  <c:v>分类</c:v>
                </c:pt>
              </c:strCache>
            </c:strRef>
          </c:cat>
          <c:val>
            <c:numRef>
              <c:f>Sheet1!$B$3:$M$3</c:f>
              <c:numCache>
                <c:formatCode>General</c:formatCode>
                <c:ptCount val="12"/>
                <c:pt idx="0">
                  <c:v>2.4</c:v>
                </c:pt>
                <c:pt idx="1">
                  <c:v>4.4000000000000004</c:v>
                </c:pt>
                <c:pt idx="2">
                  <c:v>1.8</c:v>
                </c:pt>
                <c:pt idx="3">
                  <c:v>2.8</c:v>
                </c:pt>
                <c:pt idx="4">
                  <c:v>2</c:v>
                </c:pt>
                <c:pt idx="5">
                  <c:v>4</c:v>
                </c:pt>
                <c:pt idx="6">
                  <c:v>2</c:v>
                </c:pt>
                <c:pt idx="7">
                  <c:v>3</c:v>
                </c:pt>
                <c:pt idx="8">
                  <c:v>4</c:v>
                </c:pt>
                <c:pt idx="9">
                  <c:v>5</c:v>
                </c:pt>
                <c:pt idx="10">
                  <c:v>4</c:v>
                </c:pt>
                <c:pt idx="11">
                  <c:v>3</c:v>
                </c:pt>
              </c:numCache>
            </c:numRef>
          </c:val>
          <c:extLst>
            <c:ext xmlns:c16="http://schemas.microsoft.com/office/drawing/2014/chart" uri="{C3380CC4-5D6E-409C-BE32-E72D297353CC}">
              <c16:uniqueId val="{00000001-24A7-4878-A0AB-1E7A48E4A991}"/>
            </c:ext>
          </c:extLst>
        </c:ser>
        <c:dLbls>
          <c:showLegendKey val="0"/>
          <c:showVal val="0"/>
          <c:showCatName val="0"/>
          <c:showSerName val="0"/>
          <c:showPercent val="0"/>
          <c:showBubbleSize val="0"/>
        </c:dLbls>
        <c:gapWidth val="42"/>
        <c:overlap val="100"/>
        <c:axId val="1030624768"/>
        <c:axId val="1030613344"/>
      </c:barChart>
      <c:catAx>
        <c:axId val="1030624768"/>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100" b="0" i="0" u="none" strike="noStrike">
                <a:solidFill>
                  <a:srgbClr val="FFFFFF"/>
                </a:solidFill>
                <a:latin typeface="Helvetica"/>
              </a:defRPr>
            </a:pPr>
            <a:endParaRPr lang="zh-CN"/>
          </a:p>
        </c:txPr>
        <c:crossAx val="1030613344"/>
        <c:crosses val="autoZero"/>
        <c:auto val="1"/>
        <c:lblAlgn val="ctr"/>
        <c:lblOffset val="100"/>
        <c:noMultiLvlLbl val="1"/>
      </c:catAx>
      <c:valAx>
        <c:axId val="1030613344"/>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miter lim="400000"/>
          </a:ln>
        </c:spPr>
        <c:txPr>
          <a:bodyPr rot="0"/>
          <a:lstStyle/>
          <a:p>
            <a:pPr>
              <a:defRPr sz="1100" b="0" i="0" u="none" strike="noStrike">
                <a:solidFill>
                  <a:srgbClr val="FFFFFF"/>
                </a:solidFill>
                <a:latin typeface="Helvetica"/>
              </a:defRPr>
            </a:pPr>
            <a:endParaRPr lang="zh-CN"/>
          </a:p>
        </c:txPr>
        <c:crossAx val="1030624768"/>
        <c:crosses val="autoZero"/>
        <c:crossBetween val="between"/>
        <c:majorUnit val="0.25"/>
        <c:minorUnit val="0.125"/>
      </c:valAx>
      <c:spPr>
        <a:noFill/>
        <a:ln w="12700" cap="flat">
          <a:noFill/>
          <a:miter lim="400000"/>
        </a:ln>
        <a:effectLst/>
      </c:spPr>
    </c:plotArea>
    <c:legend>
      <c:legendPos val="b"/>
      <c:layout>
        <c:manualLayout>
          <c:xMode val="edge"/>
          <c:yMode val="edge"/>
          <c:x val="0.26819100000000001"/>
          <c:y val="0.96321500000000004"/>
          <c:w val="0.48822100000000002"/>
          <c:h val="3.6785499999999999E-2"/>
        </c:manualLayout>
      </c:layout>
      <c:overlay val="1"/>
      <c:spPr>
        <a:noFill/>
        <a:ln w="12700" cap="flat">
          <a:noFill/>
          <a:miter lim="400000"/>
        </a:ln>
        <a:effectLst/>
      </c:spPr>
      <c:txPr>
        <a:bodyPr rot="0"/>
        <a:lstStyle/>
        <a:p>
          <a:pPr>
            <a:defRPr sz="1100" b="0" i="0" u="none" strike="noStrike">
              <a:solidFill>
                <a:srgbClr val="FFFFFF"/>
              </a:solidFill>
              <a:latin typeface="Helvetica"/>
            </a:defRPr>
          </a:pPr>
          <a:endParaRPr lang="zh-CN"/>
        </a:p>
      </c:txPr>
    </c:legend>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3.6128899999999999E-2"/>
          <c:y val="2.2646400000000001E-2"/>
          <c:w val="0.95887100000000003"/>
          <c:h val="0.93298599999999998"/>
        </c:manualLayout>
      </c:layout>
      <c:barChart>
        <c:barDir val="col"/>
        <c:grouping val="clustered"/>
        <c:varyColors val="0"/>
        <c:ser>
          <c:idx val="0"/>
          <c:order val="0"/>
          <c:tx>
            <c:strRef>
              <c:f>Sheet1!$A$2</c:f>
              <c:strCache>
                <c:ptCount val="1"/>
                <c:pt idx="0">
                  <c:v>系列 1</c:v>
                </c:pt>
              </c:strCache>
            </c:strRef>
          </c:tx>
          <c:spPr>
            <a:solidFill>
              <a:srgbClr val="E74D69"/>
            </a:solidFill>
            <a:ln w="12700" cap="flat">
              <a:noFill/>
              <a:miter lim="400000"/>
            </a:ln>
            <a:effectLst/>
          </c:spPr>
          <c:invertIfNegative val="0"/>
          <c:cat>
            <c:strRef>
              <c:f>Sheet1!$B$1:$E$1</c:f>
              <c:strCache>
                <c:ptCount val="4"/>
                <c:pt idx="0">
                  <c:v>类别 1</c:v>
                </c:pt>
                <c:pt idx="1">
                  <c:v>类别 2</c:v>
                </c:pt>
                <c:pt idx="2">
                  <c:v>类别 3</c:v>
                </c:pt>
                <c:pt idx="3">
                  <c:v>类别 4</c:v>
                </c:pt>
              </c:strCache>
            </c:strRef>
          </c:cat>
          <c:val>
            <c:numRef>
              <c:f>Sheet1!$B$2:$E$2</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72D-42D9-935E-F11A97EFC00F}"/>
            </c:ext>
          </c:extLst>
        </c:ser>
        <c:ser>
          <c:idx val="1"/>
          <c:order val="1"/>
          <c:tx>
            <c:strRef>
              <c:f>Sheet1!$A$3</c:f>
              <c:strCache>
                <c:ptCount val="1"/>
                <c:pt idx="0">
                  <c:v>系列 2</c:v>
                </c:pt>
              </c:strCache>
            </c:strRef>
          </c:tx>
          <c:spPr>
            <a:solidFill>
              <a:srgbClr val="FBB150"/>
            </a:solidFill>
            <a:ln w="12700" cap="flat">
              <a:noFill/>
              <a:miter lim="400000"/>
            </a:ln>
            <a:effectLst/>
          </c:spPr>
          <c:invertIfNegative val="0"/>
          <c:cat>
            <c:strRef>
              <c:f>Sheet1!$B$1:$E$1</c:f>
              <c:strCache>
                <c:ptCount val="4"/>
                <c:pt idx="0">
                  <c:v>类别 1</c:v>
                </c:pt>
                <c:pt idx="1">
                  <c:v>类别 2</c:v>
                </c:pt>
                <c:pt idx="2">
                  <c:v>类别 3</c:v>
                </c:pt>
                <c:pt idx="3">
                  <c:v>类别 4</c:v>
                </c:pt>
              </c:strCache>
            </c:strRef>
          </c:cat>
          <c:val>
            <c:numRef>
              <c:f>Sheet1!$B$3:$E$3</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2D-42D9-935E-F11A97EFC00F}"/>
            </c:ext>
          </c:extLst>
        </c:ser>
        <c:dLbls>
          <c:showLegendKey val="0"/>
          <c:showVal val="0"/>
          <c:showCatName val="0"/>
          <c:showSerName val="0"/>
          <c:showPercent val="0"/>
          <c:showBubbleSize val="0"/>
        </c:dLbls>
        <c:gapWidth val="40"/>
        <c:overlap val="-15"/>
        <c:axId val="1030619328"/>
        <c:axId val="1030625312"/>
      </c:barChart>
      <c:catAx>
        <c:axId val="1030619328"/>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1100" b="0" i="0" u="none" strike="noStrike">
                <a:solidFill>
                  <a:srgbClr val="FFFFFF"/>
                </a:solidFill>
                <a:latin typeface="Trebuchet MS"/>
              </a:defRPr>
            </a:pPr>
            <a:endParaRPr lang="zh-CN"/>
          </a:p>
        </c:txPr>
        <c:crossAx val="1030625312"/>
        <c:crosses val="autoZero"/>
        <c:auto val="1"/>
        <c:lblAlgn val="ctr"/>
        <c:lblOffset val="100"/>
        <c:noMultiLvlLbl val="1"/>
      </c:catAx>
      <c:valAx>
        <c:axId val="1030625312"/>
        <c:scaling>
          <c:orientation val="minMax"/>
        </c:scaling>
        <c:delete val="0"/>
        <c:axPos val="l"/>
        <c:numFmt formatCode="0.#" sourceLinked="0"/>
        <c:majorTickMark val="none"/>
        <c:minorTickMark val="none"/>
        <c:tickLblPos val="nextTo"/>
        <c:spPr>
          <a:ln w="12700" cap="flat">
            <a:noFill/>
            <a:prstDash val="solid"/>
            <a:miter lim="400000"/>
          </a:ln>
        </c:spPr>
        <c:txPr>
          <a:bodyPr rot="0"/>
          <a:lstStyle/>
          <a:p>
            <a:pPr>
              <a:defRPr sz="1100" b="0" i="0" u="none" strike="noStrike">
                <a:solidFill>
                  <a:srgbClr val="FFFFFF"/>
                </a:solidFill>
                <a:latin typeface="Trebuchet MS"/>
              </a:defRPr>
            </a:pPr>
            <a:endParaRPr lang="zh-CN"/>
          </a:p>
        </c:txPr>
        <c:crossAx val="1030619328"/>
        <c:crosses val="autoZero"/>
        <c:crossBetween val="between"/>
        <c:majorUnit val="1.25"/>
        <c:minorUnit val="0.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66459459"/>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3048000" y="0"/>
            <a:ext cx="18288000" cy="7019926"/>
          </a:xfrm>
          <a:prstGeom prst="rect">
            <a:avLst/>
          </a:prstGeom>
        </p:spPr>
        <p:txBody>
          <a:bodyPr anchor="b"/>
          <a:lstStyle>
            <a:lvl1pPr algn="ctr">
              <a:defRPr sz="12000"/>
            </a:lvl1pPr>
          </a:lstStyle>
          <a:p>
            <a:r>
              <a:t>标题文本</a:t>
            </a:r>
          </a:p>
        </p:txBody>
      </p:sp>
      <p:sp>
        <p:nvSpPr>
          <p:cNvPr id="12" name="Shape 12"/>
          <p:cNvSpPr>
            <a:spLocks noGrp="1"/>
          </p:cNvSpPr>
          <p:nvPr>
            <p:ph type="body" sz="half" idx="1"/>
          </p:nvPr>
        </p:nvSpPr>
        <p:spPr>
          <a:xfrm>
            <a:off x="3048000" y="7204075"/>
            <a:ext cx="18288000" cy="65119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89" name="Shape 89"/>
          <p:cNvSpPr>
            <a:spLocks noGrp="1"/>
          </p:cNvSpPr>
          <p:nvPr>
            <p:ph type="title"/>
          </p:nvPr>
        </p:nvSpPr>
        <p:spPr>
          <a:prstGeom prst="rect">
            <a:avLst/>
          </a:prstGeom>
        </p:spPr>
        <p:txBody>
          <a:bodyPr/>
          <a:lstStyle/>
          <a:p>
            <a:r>
              <a:t>标题文本</a:t>
            </a:r>
          </a:p>
        </p:txBody>
      </p:sp>
      <p:sp>
        <p:nvSpPr>
          <p:cNvPr id="90" name="Shape 90"/>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 文本">
    <p:spTree>
      <p:nvGrpSpPr>
        <p:cNvPr id="1" name=""/>
        <p:cNvGrpSpPr/>
        <p:nvPr/>
      </p:nvGrpSpPr>
      <p:grpSpPr>
        <a:xfrm>
          <a:off x="0" y="0"/>
          <a:ext cx="0" cy="0"/>
          <a:chOff x="0" y="0"/>
          <a:chExt cx="0" cy="0"/>
        </a:xfrm>
      </p:grpSpPr>
      <p:sp>
        <p:nvSpPr>
          <p:cNvPr id="98" name="Shape 98"/>
          <p:cNvSpPr>
            <a:spLocks noGrp="1"/>
          </p:cNvSpPr>
          <p:nvPr>
            <p:ph type="title"/>
          </p:nvPr>
        </p:nvSpPr>
        <p:spPr>
          <a:xfrm>
            <a:off x="17449800" y="0"/>
            <a:ext cx="5257800" cy="13084175"/>
          </a:xfrm>
          <a:prstGeom prst="rect">
            <a:avLst/>
          </a:prstGeom>
        </p:spPr>
        <p:txBody>
          <a:bodyPr/>
          <a:lstStyle/>
          <a:p>
            <a:r>
              <a:t>标题文本</a:t>
            </a:r>
          </a:p>
        </p:txBody>
      </p:sp>
      <p:sp>
        <p:nvSpPr>
          <p:cNvPr id="99" name="Shape 99"/>
          <p:cNvSpPr>
            <a:spLocks noGrp="1"/>
          </p:cNvSpPr>
          <p:nvPr>
            <p:ph type="body" idx="1"/>
          </p:nvPr>
        </p:nvSpPr>
        <p:spPr>
          <a:xfrm>
            <a:off x="1676400" y="730250"/>
            <a:ext cx="15468600" cy="129857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标题文本</a:t>
            </a:r>
          </a:p>
        </p:txBody>
      </p:sp>
      <p:sp>
        <p:nvSpPr>
          <p:cNvPr id="21" name="Shape 2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a:spLocks noGrp="1"/>
          </p:cNvSpPr>
          <p:nvPr>
            <p:ph type="title"/>
          </p:nvPr>
        </p:nvSpPr>
        <p:spPr>
          <a:xfrm>
            <a:off x="1663700" y="0"/>
            <a:ext cx="21031200" cy="9124950"/>
          </a:xfrm>
          <a:prstGeom prst="rect">
            <a:avLst/>
          </a:prstGeom>
        </p:spPr>
        <p:txBody>
          <a:bodyPr anchor="b"/>
          <a:lstStyle>
            <a:lvl1pPr>
              <a:defRPr sz="12000"/>
            </a:lvl1pPr>
          </a:lstStyle>
          <a:p>
            <a:r>
              <a:t>标题文本</a:t>
            </a:r>
          </a:p>
        </p:txBody>
      </p:sp>
      <p:sp>
        <p:nvSpPr>
          <p:cNvPr id="30" name="Shape 30"/>
          <p:cNvSpPr>
            <a:spLocks noGrp="1"/>
          </p:cNvSpPr>
          <p:nvPr>
            <p:ph type="body" sz="half" idx="1"/>
          </p:nvPr>
        </p:nvSpPr>
        <p:spPr>
          <a:xfrm>
            <a:off x="1663700" y="9178925"/>
            <a:ext cx="21031200" cy="45370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标题文本</a:t>
            </a:r>
          </a:p>
        </p:txBody>
      </p:sp>
      <p:sp>
        <p:nvSpPr>
          <p:cNvPr id="39" name="Shape 39"/>
          <p:cNvSpPr>
            <a:spLocks noGrp="1"/>
          </p:cNvSpPr>
          <p:nvPr>
            <p:ph type="body" sz="half" idx="1"/>
          </p:nvPr>
        </p:nvSpPr>
        <p:spPr>
          <a:xfrm>
            <a:off x="1676400" y="3651250"/>
            <a:ext cx="10363200" cy="1006475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1679575" y="730250"/>
            <a:ext cx="21031201" cy="2651126"/>
          </a:xfrm>
          <a:prstGeom prst="rect">
            <a:avLst/>
          </a:prstGeom>
        </p:spPr>
        <p:txBody>
          <a:bodyPr/>
          <a:lstStyle/>
          <a:p>
            <a:r>
              <a:t>标题文本</a:t>
            </a:r>
          </a:p>
        </p:txBody>
      </p:sp>
      <p:sp>
        <p:nvSpPr>
          <p:cNvPr id="48" name="Shape 48"/>
          <p:cNvSpPr>
            <a:spLocks noGrp="1"/>
          </p:cNvSpPr>
          <p:nvPr>
            <p:ph type="body" sz="quarter" idx="1"/>
          </p:nvPr>
        </p:nvSpPr>
        <p:spPr>
          <a:xfrm>
            <a:off x="1679575" y="3362326"/>
            <a:ext cx="10315576" cy="1647825"/>
          </a:xfrm>
          <a:prstGeom prst="rect">
            <a:avLst/>
          </a:prstGeom>
        </p:spPr>
        <p:txBody>
          <a:bodyPr anchor="b"/>
          <a:lstStyle>
            <a:lvl1pPr marL="0" indent="0">
              <a:buSzTx/>
              <a:buFontTx/>
              <a:buNone/>
              <a:defRPr sz="4800" b="1"/>
            </a:lvl1pPr>
            <a:lvl2pPr marL="0" indent="457200">
              <a:buSzTx/>
              <a:buFontTx/>
              <a:buNone/>
              <a:defRPr sz="4800" b="1"/>
            </a:lvl2pPr>
            <a:lvl3pPr marL="0" indent="914400">
              <a:buSzTx/>
              <a:buFontTx/>
              <a:buNone/>
              <a:defRPr sz="4800" b="1"/>
            </a:lvl3pPr>
            <a:lvl4pPr marL="0" indent="1371600">
              <a:buSzTx/>
              <a:buFontTx/>
              <a:buNone/>
              <a:defRPr sz="4800" b="1"/>
            </a:lvl4pPr>
            <a:lvl5pPr marL="0" indent="1828800">
              <a:buSzTx/>
              <a:buFontTx/>
              <a:buNone/>
              <a:defRPr sz="4800" b="1"/>
            </a:lvl5pPr>
          </a:lstStyle>
          <a:p>
            <a:r>
              <a:t>正文级别 1</a:t>
            </a:r>
          </a:p>
          <a:p>
            <a:pPr lvl="1"/>
            <a:r>
              <a:t>正文级别 2</a:t>
            </a:r>
          </a:p>
          <a:p>
            <a:pPr lvl="2"/>
            <a:r>
              <a:t>正文级别 3</a:t>
            </a:r>
          </a:p>
          <a:p>
            <a:pPr lvl="3"/>
            <a:r>
              <a:t>正文级别 4</a:t>
            </a:r>
          </a:p>
          <a:p>
            <a:pPr lvl="4"/>
            <a:r>
              <a:t>正文级别 5</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6" name="Shape 56"/>
          <p:cNvSpPr>
            <a:spLocks noGrp="1"/>
          </p:cNvSpPr>
          <p:nvPr>
            <p:ph type="title"/>
          </p:nvPr>
        </p:nvSpPr>
        <p:spPr>
          <a:xfrm>
            <a:off x="1676400" y="730250"/>
            <a:ext cx="21031200" cy="2651126"/>
          </a:xfrm>
          <a:prstGeom prst="rect">
            <a:avLst/>
          </a:prstGeom>
        </p:spPr>
        <p:txBody>
          <a:bodyPr/>
          <a:lstStyle/>
          <a:p>
            <a:r>
              <a:t>标题文本</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1" name="Shape 71"/>
          <p:cNvSpPr>
            <a:spLocks noGrp="1"/>
          </p:cNvSpPr>
          <p:nvPr>
            <p:ph type="title"/>
          </p:nvPr>
        </p:nvSpPr>
        <p:spPr>
          <a:xfrm>
            <a:off x="1679575" y="0"/>
            <a:ext cx="7864476" cy="4114800"/>
          </a:xfrm>
          <a:prstGeom prst="rect">
            <a:avLst/>
          </a:prstGeom>
        </p:spPr>
        <p:txBody>
          <a:bodyPr anchor="b"/>
          <a:lstStyle>
            <a:lvl1pPr>
              <a:defRPr sz="6400"/>
            </a:lvl1pPr>
          </a:lstStyle>
          <a:p>
            <a:r>
              <a:t>标题文本</a:t>
            </a:r>
          </a:p>
        </p:txBody>
      </p:sp>
      <p:sp>
        <p:nvSpPr>
          <p:cNvPr id="72" name="Shape 72"/>
          <p:cNvSpPr>
            <a:spLocks noGrp="1"/>
          </p:cNvSpPr>
          <p:nvPr>
            <p:ph type="body" idx="1"/>
          </p:nvPr>
        </p:nvSpPr>
        <p:spPr>
          <a:xfrm>
            <a:off x="10366375" y="1974850"/>
            <a:ext cx="12344401" cy="117411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r>
              <a:t>正文级别 1</a:t>
            </a:r>
          </a:p>
          <a:p>
            <a:pPr lvl="1"/>
            <a:r>
              <a:t>正文级别 2</a:t>
            </a:r>
          </a:p>
          <a:p>
            <a:pPr lvl="2"/>
            <a:r>
              <a:t>正文级别 3</a:t>
            </a:r>
          </a:p>
          <a:p>
            <a:pPr lvl="3"/>
            <a:r>
              <a:t>正文级别 4</a:t>
            </a:r>
          </a:p>
          <a:p>
            <a:pPr lvl="4"/>
            <a:r>
              <a:t>正文级别 5</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0" name="Shape 80"/>
          <p:cNvSpPr>
            <a:spLocks noGrp="1"/>
          </p:cNvSpPr>
          <p:nvPr>
            <p:ph type="title"/>
          </p:nvPr>
        </p:nvSpPr>
        <p:spPr>
          <a:xfrm>
            <a:off x="1679575" y="0"/>
            <a:ext cx="7864476" cy="4114800"/>
          </a:xfrm>
          <a:prstGeom prst="rect">
            <a:avLst/>
          </a:prstGeom>
        </p:spPr>
        <p:txBody>
          <a:bodyPr anchor="b"/>
          <a:lstStyle>
            <a:lvl1pPr>
              <a:defRPr sz="6400"/>
            </a:lvl1pPr>
          </a:lstStyle>
          <a:p>
            <a:r>
              <a:t>标题文本</a:t>
            </a:r>
          </a:p>
        </p:txBody>
      </p:sp>
      <p:sp>
        <p:nvSpPr>
          <p:cNvPr id="81" name="Shape 81"/>
          <p:cNvSpPr>
            <a:spLocks noGrp="1"/>
          </p:cNvSpPr>
          <p:nvPr>
            <p:ph type="body" sz="half" idx="1"/>
          </p:nvPr>
        </p:nvSpPr>
        <p:spPr>
          <a:xfrm>
            <a:off x="1679575" y="4114800"/>
            <a:ext cx="7864476" cy="9601200"/>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r>
              <a:t>正文级别 1</a:t>
            </a:r>
          </a:p>
          <a:p>
            <a:pPr lvl="1"/>
            <a:r>
              <a:t>正文级别 2</a:t>
            </a:r>
          </a:p>
          <a:p>
            <a:pPr lvl="2"/>
            <a:r>
              <a:t>正文级别 3</a:t>
            </a:r>
          </a:p>
          <a:p>
            <a:pPr lvl="3"/>
            <a:r>
              <a:t>正文级别 4</a:t>
            </a:r>
          </a:p>
          <a:p>
            <a:pPr lvl="4"/>
            <a:r>
              <a:t>正文级别 5</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63E62"/>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76400" y="460375"/>
            <a:ext cx="21031200" cy="3190876"/>
          </a:xfrm>
          <a:prstGeom prst="rect">
            <a:avLst/>
          </a:prstGeom>
          <a:ln w="12700">
            <a:miter lim="400000"/>
          </a:ln>
          <a:extLst>
            <a:ext uri="{C572A759-6A51-4108-AA02-DFA0A04FC94B}">
              <ma14:wrappingTextBoxFlag xmlns="" xmlns:ma14="http://schemas.microsoft.com/office/mac/drawingml/2011/main" val="1"/>
            </a:ext>
          </a:extLst>
        </p:spPr>
        <p:txBody>
          <a:bodyPr tIns="91439" bIns="91439" anchor="ctr">
            <a:normAutofit/>
          </a:bodyPr>
          <a:lstStyle/>
          <a:p>
            <a:r>
              <a:t>标题文本</a:t>
            </a:r>
          </a:p>
        </p:txBody>
      </p:sp>
      <p:sp>
        <p:nvSpPr>
          <p:cNvPr id="3" name="Shape 3"/>
          <p:cNvSpPr>
            <a:spLocks noGrp="1"/>
          </p:cNvSpPr>
          <p:nvPr>
            <p:ph type="body" idx="1"/>
          </p:nvPr>
        </p:nvSpPr>
        <p:spPr>
          <a:xfrm>
            <a:off x="1676400" y="3651250"/>
            <a:ext cx="21031200" cy="10064750"/>
          </a:xfrm>
          <a:prstGeom prst="rect">
            <a:avLst/>
          </a:prstGeom>
          <a:ln w="12700">
            <a:miter lim="400000"/>
          </a:ln>
          <a:extLst>
            <a:ext uri="{C572A759-6A51-4108-AA02-DFA0A04FC94B}">
              <ma14:wrappingTextBoxFlag xmlns="" xmlns:ma14="http://schemas.microsoft.com/office/mac/drawingml/2011/main" val="1"/>
            </a:ext>
          </a:extLst>
        </p:spPr>
        <p:txBody>
          <a:bodyPr tIns="91439" bIns="91439">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7221200" y="12539344"/>
            <a:ext cx="5486400" cy="538481"/>
          </a:xfrm>
          <a:prstGeom prst="rect">
            <a:avLst/>
          </a:prstGeom>
          <a:ln w="12700">
            <a:miter lim="400000"/>
          </a:ln>
        </p:spPr>
        <p:txBody>
          <a:bodyPr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1pPr>
      <a:lvl2pPr marL="0" marR="0" indent="2286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2pPr>
      <a:lvl3pPr marL="0" marR="0" indent="4572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3pPr>
      <a:lvl4pPr marL="0" marR="0" indent="6858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4pPr>
      <a:lvl5pPr marL="0" marR="0" indent="9144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5pPr>
      <a:lvl6pPr marL="0" marR="0" indent="11430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6pPr>
      <a:lvl7pPr marL="0" marR="0" indent="13716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7pPr>
      <a:lvl8pPr marL="0" marR="0" indent="16002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8pPr>
      <a:lvl9pPr marL="0" marR="0" indent="1828800" algn="l" defTabSz="91440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Helvetica"/>
        </a:defRPr>
      </a:lvl9pPr>
    </p:titleStyle>
    <p:bodyStyle>
      <a:lvl1pPr marL="457200" marR="0" indent="-457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1pPr>
      <a:lvl2pPr marL="990600" marR="0" indent="-5334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2pPr>
      <a:lvl3pPr marL="1554480" marR="0" indent="-64008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3pPr>
      <a:lvl4pPr marL="20828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4pPr>
      <a:lvl5pPr marL="25400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5pPr>
      <a:lvl6pPr marL="29972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6pPr>
      <a:lvl7pPr marL="34544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7pPr>
      <a:lvl8pPr marL="39116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8pPr>
      <a:lvl9pPr marL="4368800" marR="0" indent="-711200" algn="l" defTabSz="914400" rtl="0" latinLnBrk="0">
        <a:lnSpc>
          <a:spcPct val="90000"/>
        </a:lnSpc>
        <a:spcBef>
          <a:spcPts val="1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Trebuchet MS"/>
        </a:defRPr>
      </a:lvl9pPr>
    </p:bodyStyle>
    <p:otherStyle>
      <a:lvl1pPr marL="0" marR="0" indent="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1pPr>
      <a:lvl2pPr marL="0" marR="0" indent="2286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2pPr>
      <a:lvl3pPr marL="0" marR="0" indent="4572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3pPr>
      <a:lvl4pPr marL="0" marR="0" indent="6858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4pPr>
      <a:lvl5pPr marL="0" marR="0" indent="9144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5pPr>
      <a:lvl6pPr marL="0" marR="0" indent="11430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6pPr>
      <a:lvl7pPr marL="0" marR="0" indent="13716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7pPr>
      <a:lvl8pPr marL="0" marR="0" indent="16002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8pPr>
      <a:lvl9pPr marL="0" marR="0" indent="1828800" algn="r" defTabSz="9144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image6.png"/>
          <p:cNvPicPr>
            <a:picLocks noChangeAspect="1"/>
          </p:cNvPicPr>
          <p:nvPr/>
        </p:nvPicPr>
        <p:blipFill>
          <a:blip r:embed="rId2"/>
          <a:srcRect l="8195" r="10843" b="3279"/>
          <a:stretch>
            <a:fillRect/>
          </a:stretch>
        </p:blipFill>
        <p:spPr>
          <a:xfrm>
            <a:off x="16470299" y="3098215"/>
            <a:ext cx="6264000" cy="8440685"/>
          </a:xfrm>
          <a:prstGeom prst="rect">
            <a:avLst/>
          </a:prstGeom>
          <a:ln w="12700">
            <a:miter lim="400000"/>
          </a:ln>
        </p:spPr>
      </p:pic>
      <p:pic>
        <p:nvPicPr>
          <p:cNvPr id="121" name="image7.png"/>
          <p:cNvPicPr>
            <a:picLocks noChangeAspect="1"/>
          </p:cNvPicPr>
          <p:nvPr/>
        </p:nvPicPr>
        <p:blipFill>
          <a:blip r:embed="rId3"/>
          <a:stretch>
            <a:fillRect/>
          </a:stretch>
        </p:blipFill>
        <p:spPr>
          <a:xfrm>
            <a:off x="10059792" y="3098215"/>
            <a:ext cx="6263999" cy="8407899"/>
          </a:xfrm>
          <a:prstGeom prst="rect">
            <a:avLst/>
          </a:prstGeom>
          <a:ln w="12700">
            <a:miter lim="400000"/>
          </a:ln>
        </p:spPr>
      </p:pic>
      <p:grpSp>
        <p:nvGrpSpPr>
          <p:cNvPr id="124" name="Group 124"/>
          <p:cNvGrpSpPr/>
          <p:nvPr/>
        </p:nvGrpSpPr>
        <p:grpSpPr>
          <a:xfrm>
            <a:off x="1630209" y="3423735"/>
            <a:ext cx="1728666" cy="1728666"/>
            <a:chOff x="0" y="0"/>
            <a:chExt cx="1728664" cy="1728664"/>
          </a:xfrm>
        </p:grpSpPr>
        <p:sp>
          <p:nvSpPr>
            <p:cNvPr id="122" name="Shape 122"/>
            <p:cNvSpPr/>
            <p:nvPr/>
          </p:nvSpPr>
          <p:spPr>
            <a:xfrm>
              <a:off x="0" y="0"/>
              <a:ext cx="1728665" cy="1728665"/>
            </a:xfrm>
            <a:prstGeom prst="roundRect">
              <a:avLst>
                <a:gd name="adj" fmla="val 8081"/>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23" name="Shape 123"/>
            <p:cNvSpPr/>
            <p:nvPr/>
          </p:nvSpPr>
          <p:spPr>
            <a:xfrm>
              <a:off x="483658" y="321624"/>
              <a:ext cx="781489" cy="1103361"/>
            </a:xfrm>
            <a:custGeom>
              <a:avLst/>
              <a:gdLst/>
              <a:ahLst/>
              <a:cxnLst>
                <a:cxn ang="0">
                  <a:pos x="wd2" y="hd2"/>
                </a:cxn>
                <a:cxn ang="5400000">
                  <a:pos x="wd2" y="hd2"/>
                </a:cxn>
                <a:cxn ang="10800000">
                  <a:pos x="wd2" y="hd2"/>
                </a:cxn>
                <a:cxn ang="16200000">
                  <a:pos x="wd2" y="hd2"/>
                </a:cxn>
              </a:cxnLst>
              <a:rect l="0" t="0" r="r" b="b"/>
              <a:pathLst>
                <a:path w="21600" h="21600" extrusionOk="0">
                  <a:moveTo>
                    <a:pt x="10639" y="0"/>
                  </a:moveTo>
                  <a:cubicBezTo>
                    <a:pt x="13863" y="0"/>
                    <a:pt x="16442" y="815"/>
                    <a:pt x="18376" y="2038"/>
                  </a:cubicBezTo>
                  <a:cubicBezTo>
                    <a:pt x="20310" y="3260"/>
                    <a:pt x="21600" y="5094"/>
                    <a:pt x="21600" y="6928"/>
                  </a:cubicBezTo>
                  <a:cubicBezTo>
                    <a:pt x="21600" y="8151"/>
                    <a:pt x="20955" y="9374"/>
                    <a:pt x="19988" y="10392"/>
                  </a:cubicBezTo>
                  <a:cubicBezTo>
                    <a:pt x="19021" y="11411"/>
                    <a:pt x="18054" y="12023"/>
                    <a:pt x="16442" y="12634"/>
                  </a:cubicBezTo>
                  <a:cubicBezTo>
                    <a:pt x="16442" y="13449"/>
                    <a:pt x="16442" y="13449"/>
                    <a:pt x="16442" y="13449"/>
                  </a:cubicBezTo>
                  <a:cubicBezTo>
                    <a:pt x="17087" y="13449"/>
                    <a:pt x="17087" y="13449"/>
                    <a:pt x="17087" y="13449"/>
                  </a:cubicBezTo>
                  <a:cubicBezTo>
                    <a:pt x="17731" y="13245"/>
                    <a:pt x="17731" y="13245"/>
                    <a:pt x="17731" y="13245"/>
                  </a:cubicBezTo>
                  <a:cubicBezTo>
                    <a:pt x="18054" y="13857"/>
                    <a:pt x="18054" y="13857"/>
                    <a:pt x="18054" y="13857"/>
                  </a:cubicBezTo>
                  <a:cubicBezTo>
                    <a:pt x="18376" y="14264"/>
                    <a:pt x="18376" y="14672"/>
                    <a:pt x="18376" y="14875"/>
                  </a:cubicBezTo>
                  <a:cubicBezTo>
                    <a:pt x="18376" y="15283"/>
                    <a:pt x="18376" y="15691"/>
                    <a:pt x="18054" y="16098"/>
                  </a:cubicBezTo>
                  <a:cubicBezTo>
                    <a:pt x="18054" y="16302"/>
                    <a:pt x="18054" y="16302"/>
                    <a:pt x="18054" y="16302"/>
                  </a:cubicBezTo>
                  <a:cubicBezTo>
                    <a:pt x="18054" y="16302"/>
                    <a:pt x="18054" y="16302"/>
                    <a:pt x="18054" y="16302"/>
                  </a:cubicBezTo>
                  <a:cubicBezTo>
                    <a:pt x="18376" y="16709"/>
                    <a:pt x="18376" y="17117"/>
                    <a:pt x="18376" y="17525"/>
                  </a:cubicBezTo>
                  <a:cubicBezTo>
                    <a:pt x="18376" y="17932"/>
                    <a:pt x="18376" y="18340"/>
                    <a:pt x="18054" y="18747"/>
                  </a:cubicBezTo>
                  <a:cubicBezTo>
                    <a:pt x="17731" y="18951"/>
                    <a:pt x="17731" y="18951"/>
                    <a:pt x="17731" y="18951"/>
                  </a:cubicBezTo>
                  <a:cubicBezTo>
                    <a:pt x="17087" y="19155"/>
                    <a:pt x="17087" y="19155"/>
                    <a:pt x="17087" y="19155"/>
                  </a:cubicBezTo>
                  <a:cubicBezTo>
                    <a:pt x="4836" y="19766"/>
                    <a:pt x="4836" y="19766"/>
                    <a:pt x="4836" y="19766"/>
                  </a:cubicBezTo>
                  <a:cubicBezTo>
                    <a:pt x="4191" y="19766"/>
                    <a:pt x="4191" y="19766"/>
                    <a:pt x="4191" y="19766"/>
                  </a:cubicBezTo>
                  <a:cubicBezTo>
                    <a:pt x="3869" y="19358"/>
                    <a:pt x="3869" y="19358"/>
                    <a:pt x="3869" y="19358"/>
                  </a:cubicBezTo>
                  <a:cubicBezTo>
                    <a:pt x="3546" y="18951"/>
                    <a:pt x="3546" y="18543"/>
                    <a:pt x="3224" y="18340"/>
                  </a:cubicBezTo>
                  <a:cubicBezTo>
                    <a:pt x="3224" y="17932"/>
                    <a:pt x="3546" y="17525"/>
                    <a:pt x="3869" y="16913"/>
                  </a:cubicBezTo>
                  <a:cubicBezTo>
                    <a:pt x="3869" y="16913"/>
                    <a:pt x="3869" y="16913"/>
                    <a:pt x="3869" y="16913"/>
                  </a:cubicBezTo>
                  <a:cubicBezTo>
                    <a:pt x="3869" y="16709"/>
                    <a:pt x="3869" y="16709"/>
                    <a:pt x="3869" y="16709"/>
                  </a:cubicBezTo>
                  <a:cubicBezTo>
                    <a:pt x="3546" y="16506"/>
                    <a:pt x="3546" y="16098"/>
                    <a:pt x="3224" y="15691"/>
                  </a:cubicBezTo>
                  <a:cubicBezTo>
                    <a:pt x="3224" y="15283"/>
                    <a:pt x="3546" y="14875"/>
                    <a:pt x="3869" y="14468"/>
                  </a:cubicBezTo>
                  <a:cubicBezTo>
                    <a:pt x="4191" y="14060"/>
                    <a:pt x="4191" y="14060"/>
                    <a:pt x="4191" y="14060"/>
                  </a:cubicBezTo>
                  <a:cubicBezTo>
                    <a:pt x="4836" y="14060"/>
                    <a:pt x="4836" y="14060"/>
                    <a:pt x="4836" y="14060"/>
                  </a:cubicBezTo>
                  <a:cubicBezTo>
                    <a:pt x="5158" y="14060"/>
                    <a:pt x="5158" y="14060"/>
                    <a:pt x="5158" y="14060"/>
                  </a:cubicBezTo>
                  <a:cubicBezTo>
                    <a:pt x="5158" y="12838"/>
                    <a:pt x="5158" y="12838"/>
                    <a:pt x="5158" y="12838"/>
                  </a:cubicBezTo>
                  <a:cubicBezTo>
                    <a:pt x="3546" y="12226"/>
                    <a:pt x="2257" y="11411"/>
                    <a:pt x="1612" y="10392"/>
                  </a:cubicBezTo>
                  <a:cubicBezTo>
                    <a:pt x="645" y="9374"/>
                    <a:pt x="0" y="8151"/>
                    <a:pt x="0" y="6928"/>
                  </a:cubicBezTo>
                  <a:cubicBezTo>
                    <a:pt x="0" y="5094"/>
                    <a:pt x="1290" y="3260"/>
                    <a:pt x="3224" y="2038"/>
                  </a:cubicBezTo>
                  <a:cubicBezTo>
                    <a:pt x="5158" y="815"/>
                    <a:pt x="7737" y="0"/>
                    <a:pt x="10639" y="0"/>
                  </a:cubicBezTo>
                  <a:close/>
                  <a:moveTo>
                    <a:pt x="8382" y="8151"/>
                  </a:moveTo>
                  <a:cubicBezTo>
                    <a:pt x="8704" y="8355"/>
                    <a:pt x="8704" y="8355"/>
                    <a:pt x="9027" y="8355"/>
                  </a:cubicBezTo>
                  <a:cubicBezTo>
                    <a:pt x="9027" y="8355"/>
                    <a:pt x="9349" y="8355"/>
                    <a:pt x="9672" y="8151"/>
                  </a:cubicBezTo>
                  <a:cubicBezTo>
                    <a:pt x="9672" y="7947"/>
                    <a:pt x="9672" y="7947"/>
                    <a:pt x="9672" y="7947"/>
                  </a:cubicBezTo>
                  <a:cubicBezTo>
                    <a:pt x="9994" y="8151"/>
                    <a:pt x="9994" y="8151"/>
                    <a:pt x="9994" y="8151"/>
                  </a:cubicBezTo>
                  <a:cubicBezTo>
                    <a:pt x="10316" y="8355"/>
                    <a:pt x="10316" y="8355"/>
                    <a:pt x="10639" y="8355"/>
                  </a:cubicBezTo>
                  <a:cubicBezTo>
                    <a:pt x="10961" y="8355"/>
                    <a:pt x="11284" y="8355"/>
                    <a:pt x="11284" y="8151"/>
                  </a:cubicBezTo>
                  <a:cubicBezTo>
                    <a:pt x="11606" y="7947"/>
                    <a:pt x="11606" y="7947"/>
                    <a:pt x="11606" y="7947"/>
                  </a:cubicBezTo>
                  <a:cubicBezTo>
                    <a:pt x="11606" y="8151"/>
                    <a:pt x="11606" y="8151"/>
                    <a:pt x="11606" y="8151"/>
                  </a:cubicBezTo>
                  <a:cubicBezTo>
                    <a:pt x="11928" y="8355"/>
                    <a:pt x="12251" y="8355"/>
                    <a:pt x="12573" y="8355"/>
                  </a:cubicBezTo>
                  <a:cubicBezTo>
                    <a:pt x="12896" y="8355"/>
                    <a:pt x="13218" y="8355"/>
                    <a:pt x="13540" y="8151"/>
                  </a:cubicBezTo>
                  <a:cubicBezTo>
                    <a:pt x="13863" y="7743"/>
                    <a:pt x="13863" y="7743"/>
                    <a:pt x="13863" y="7743"/>
                  </a:cubicBezTo>
                  <a:cubicBezTo>
                    <a:pt x="14830" y="8151"/>
                    <a:pt x="14830" y="8151"/>
                    <a:pt x="14830" y="8151"/>
                  </a:cubicBezTo>
                  <a:cubicBezTo>
                    <a:pt x="12573" y="10596"/>
                    <a:pt x="12573" y="10596"/>
                    <a:pt x="12573" y="10596"/>
                  </a:cubicBezTo>
                  <a:cubicBezTo>
                    <a:pt x="12573" y="13653"/>
                    <a:pt x="12573" y="13653"/>
                    <a:pt x="12573" y="13653"/>
                  </a:cubicBezTo>
                  <a:cubicBezTo>
                    <a:pt x="14185" y="13449"/>
                    <a:pt x="14185" y="13449"/>
                    <a:pt x="14185" y="13449"/>
                  </a:cubicBezTo>
                  <a:cubicBezTo>
                    <a:pt x="14185" y="12226"/>
                    <a:pt x="14185" y="12226"/>
                    <a:pt x="14185" y="12226"/>
                  </a:cubicBezTo>
                  <a:cubicBezTo>
                    <a:pt x="14185" y="11819"/>
                    <a:pt x="14185" y="11819"/>
                    <a:pt x="14185" y="11819"/>
                  </a:cubicBezTo>
                  <a:cubicBezTo>
                    <a:pt x="14830" y="11615"/>
                    <a:pt x="14830" y="11615"/>
                    <a:pt x="14830" y="11615"/>
                  </a:cubicBezTo>
                  <a:cubicBezTo>
                    <a:pt x="16119" y="11208"/>
                    <a:pt x="17409" y="10596"/>
                    <a:pt x="18054" y="9577"/>
                  </a:cubicBezTo>
                  <a:cubicBezTo>
                    <a:pt x="19021" y="8966"/>
                    <a:pt x="19343" y="7947"/>
                    <a:pt x="19343" y="6928"/>
                  </a:cubicBezTo>
                  <a:cubicBezTo>
                    <a:pt x="19343" y="5502"/>
                    <a:pt x="18376" y="4075"/>
                    <a:pt x="16764" y="3057"/>
                  </a:cubicBezTo>
                  <a:cubicBezTo>
                    <a:pt x="15152" y="2038"/>
                    <a:pt x="13218" y="1426"/>
                    <a:pt x="10639" y="1426"/>
                  </a:cubicBezTo>
                  <a:cubicBezTo>
                    <a:pt x="8382" y="1426"/>
                    <a:pt x="6125" y="2038"/>
                    <a:pt x="4836" y="3057"/>
                  </a:cubicBezTo>
                  <a:cubicBezTo>
                    <a:pt x="3224" y="4075"/>
                    <a:pt x="2257" y="5502"/>
                    <a:pt x="2257" y="6928"/>
                  </a:cubicBezTo>
                  <a:cubicBezTo>
                    <a:pt x="2257" y="7947"/>
                    <a:pt x="2579" y="8966"/>
                    <a:pt x="3546" y="9781"/>
                  </a:cubicBezTo>
                  <a:cubicBezTo>
                    <a:pt x="4191" y="10596"/>
                    <a:pt x="5481" y="11208"/>
                    <a:pt x="6770" y="11819"/>
                  </a:cubicBezTo>
                  <a:cubicBezTo>
                    <a:pt x="7415" y="12023"/>
                    <a:pt x="7415" y="12023"/>
                    <a:pt x="7415" y="12023"/>
                  </a:cubicBezTo>
                  <a:cubicBezTo>
                    <a:pt x="7415" y="12430"/>
                    <a:pt x="7415" y="12430"/>
                    <a:pt x="7415" y="12430"/>
                  </a:cubicBezTo>
                  <a:cubicBezTo>
                    <a:pt x="7415" y="13653"/>
                    <a:pt x="7415" y="13653"/>
                    <a:pt x="7415" y="13653"/>
                  </a:cubicBezTo>
                  <a:cubicBezTo>
                    <a:pt x="9349" y="13653"/>
                    <a:pt x="9349" y="13653"/>
                    <a:pt x="9349" y="13653"/>
                  </a:cubicBezTo>
                  <a:cubicBezTo>
                    <a:pt x="9349" y="10596"/>
                    <a:pt x="9349" y="10596"/>
                    <a:pt x="9349" y="10596"/>
                  </a:cubicBezTo>
                  <a:cubicBezTo>
                    <a:pt x="7093" y="8151"/>
                    <a:pt x="7093" y="8151"/>
                    <a:pt x="7093" y="8151"/>
                  </a:cubicBezTo>
                  <a:cubicBezTo>
                    <a:pt x="8060" y="7743"/>
                    <a:pt x="8060" y="7743"/>
                    <a:pt x="8060" y="7743"/>
                  </a:cubicBezTo>
                  <a:cubicBezTo>
                    <a:pt x="8382" y="8151"/>
                    <a:pt x="8382" y="8151"/>
                    <a:pt x="8382" y="8151"/>
                  </a:cubicBezTo>
                  <a:close/>
                  <a:moveTo>
                    <a:pt x="12896" y="8762"/>
                  </a:moveTo>
                  <a:cubicBezTo>
                    <a:pt x="12896" y="8762"/>
                    <a:pt x="12896" y="8762"/>
                    <a:pt x="12573" y="8762"/>
                  </a:cubicBezTo>
                  <a:cubicBezTo>
                    <a:pt x="12251" y="8762"/>
                    <a:pt x="11928" y="8762"/>
                    <a:pt x="11606" y="8558"/>
                  </a:cubicBezTo>
                  <a:cubicBezTo>
                    <a:pt x="11284" y="8558"/>
                    <a:pt x="10961" y="8762"/>
                    <a:pt x="10639" y="8762"/>
                  </a:cubicBezTo>
                  <a:cubicBezTo>
                    <a:pt x="10316" y="8762"/>
                    <a:pt x="9994" y="8558"/>
                    <a:pt x="9672" y="8558"/>
                  </a:cubicBezTo>
                  <a:cubicBezTo>
                    <a:pt x="9349" y="8558"/>
                    <a:pt x="9027" y="8762"/>
                    <a:pt x="9027" y="8762"/>
                  </a:cubicBezTo>
                  <a:cubicBezTo>
                    <a:pt x="8704" y="8762"/>
                    <a:pt x="8704" y="8762"/>
                    <a:pt x="8704" y="8558"/>
                  </a:cubicBezTo>
                  <a:cubicBezTo>
                    <a:pt x="10316" y="10189"/>
                    <a:pt x="10316" y="10189"/>
                    <a:pt x="10316" y="10189"/>
                  </a:cubicBezTo>
                  <a:cubicBezTo>
                    <a:pt x="10316" y="10392"/>
                    <a:pt x="10316" y="10392"/>
                    <a:pt x="10316" y="10392"/>
                  </a:cubicBezTo>
                  <a:cubicBezTo>
                    <a:pt x="10316" y="10392"/>
                    <a:pt x="10316" y="10392"/>
                    <a:pt x="10316" y="10392"/>
                  </a:cubicBezTo>
                  <a:cubicBezTo>
                    <a:pt x="10316" y="13653"/>
                    <a:pt x="10316" y="13653"/>
                    <a:pt x="10316" y="13653"/>
                  </a:cubicBezTo>
                  <a:cubicBezTo>
                    <a:pt x="11284" y="13653"/>
                    <a:pt x="11284" y="13653"/>
                    <a:pt x="11284" y="13653"/>
                  </a:cubicBezTo>
                  <a:cubicBezTo>
                    <a:pt x="11284" y="10392"/>
                    <a:pt x="11284" y="10392"/>
                    <a:pt x="11284" y="10392"/>
                  </a:cubicBezTo>
                  <a:cubicBezTo>
                    <a:pt x="11284" y="10392"/>
                    <a:pt x="11284" y="10392"/>
                    <a:pt x="11284" y="10392"/>
                  </a:cubicBezTo>
                  <a:cubicBezTo>
                    <a:pt x="11284" y="10189"/>
                    <a:pt x="11284" y="10189"/>
                    <a:pt x="11284" y="10189"/>
                  </a:cubicBezTo>
                  <a:cubicBezTo>
                    <a:pt x="12896" y="8762"/>
                    <a:pt x="12896" y="8762"/>
                    <a:pt x="12896" y="8762"/>
                  </a:cubicBezTo>
                  <a:close/>
                  <a:moveTo>
                    <a:pt x="13863" y="19562"/>
                  </a:moveTo>
                  <a:cubicBezTo>
                    <a:pt x="7737" y="19970"/>
                    <a:pt x="7737" y="19970"/>
                    <a:pt x="7737" y="19970"/>
                  </a:cubicBezTo>
                  <a:cubicBezTo>
                    <a:pt x="8060" y="20989"/>
                    <a:pt x="9349" y="21600"/>
                    <a:pt x="10961" y="21600"/>
                  </a:cubicBezTo>
                  <a:cubicBezTo>
                    <a:pt x="12573" y="21600"/>
                    <a:pt x="13863" y="20785"/>
                    <a:pt x="13863" y="19766"/>
                  </a:cubicBezTo>
                  <a:cubicBezTo>
                    <a:pt x="13863" y="19766"/>
                    <a:pt x="13863" y="19766"/>
                    <a:pt x="13863" y="19562"/>
                  </a:cubicBezTo>
                  <a:close/>
                  <a:moveTo>
                    <a:pt x="16119" y="17321"/>
                  </a:moveTo>
                  <a:cubicBezTo>
                    <a:pt x="5481" y="17932"/>
                    <a:pt x="5481" y="17932"/>
                    <a:pt x="5481" y="17932"/>
                  </a:cubicBezTo>
                  <a:cubicBezTo>
                    <a:pt x="5481" y="18136"/>
                    <a:pt x="5481" y="18136"/>
                    <a:pt x="5481" y="18136"/>
                  </a:cubicBezTo>
                  <a:cubicBezTo>
                    <a:pt x="5481" y="18136"/>
                    <a:pt x="5481" y="18340"/>
                    <a:pt x="5481" y="18340"/>
                  </a:cubicBezTo>
                  <a:cubicBezTo>
                    <a:pt x="16119" y="17728"/>
                    <a:pt x="16119" y="17728"/>
                    <a:pt x="16119" y="17728"/>
                  </a:cubicBezTo>
                  <a:cubicBezTo>
                    <a:pt x="16119" y="17728"/>
                    <a:pt x="16119" y="17525"/>
                    <a:pt x="16119" y="17525"/>
                  </a:cubicBezTo>
                  <a:cubicBezTo>
                    <a:pt x="16119" y="17525"/>
                    <a:pt x="16119" y="17525"/>
                    <a:pt x="16119" y="17321"/>
                  </a:cubicBezTo>
                  <a:close/>
                  <a:moveTo>
                    <a:pt x="16119" y="14875"/>
                  </a:moveTo>
                  <a:cubicBezTo>
                    <a:pt x="5481" y="15487"/>
                    <a:pt x="5481" y="15487"/>
                    <a:pt x="5481" y="15487"/>
                  </a:cubicBezTo>
                  <a:cubicBezTo>
                    <a:pt x="5481" y="15487"/>
                    <a:pt x="5481" y="15487"/>
                    <a:pt x="5481" y="15691"/>
                  </a:cubicBezTo>
                  <a:cubicBezTo>
                    <a:pt x="5481" y="15691"/>
                    <a:pt x="5481" y="15691"/>
                    <a:pt x="5481" y="15691"/>
                  </a:cubicBezTo>
                  <a:cubicBezTo>
                    <a:pt x="16119" y="15079"/>
                    <a:pt x="16119" y="15079"/>
                    <a:pt x="16119" y="15079"/>
                  </a:cubicBezTo>
                  <a:cubicBezTo>
                    <a:pt x="16119" y="15079"/>
                    <a:pt x="16119" y="15079"/>
                    <a:pt x="16119" y="14875"/>
                  </a:cubicBezTo>
                  <a:cubicBezTo>
                    <a:pt x="16119" y="14875"/>
                    <a:pt x="16119" y="14875"/>
                    <a:pt x="16119" y="14875"/>
                  </a:cubicBez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127" name="Group 127"/>
          <p:cNvGrpSpPr/>
          <p:nvPr/>
        </p:nvGrpSpPr>
        <p:grpSpPr>
          <a:xfrm>
            <a:off x="1630209" y="6326444"/>
            <a:ext cx="1728666" cy="1728665"/>
            <a:chOff x="0" y="0"/>
            <a:chExt cx="1728664" cy="1728664"/>
          </a:xfrm>
        </p:grpSpPr>
        <p:sp>
          <p:nvSpPr>
            <p:cNvPr id="125" name="Shape 125"/>
            <p:cNvSpPr/>
            <p:nvPr/>
          </p:nvSpPr>
          <p:spPr>
            <a:xfrm>
              <a:off x="0" y="0"/>
              <a:ext cx="1728665" cy="1728665"/>
            </a:xfrm>
            <a:prstGeom prst="roundRect">
              <a:avLst>
                <a:gd name="adj" fmla="val 8081"/>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26" name="Shape 126"/>
            <p:cNvSpPr/>
            <p:nvPr/>
          </p:nvSpPr>
          <p:spPr>
            <a:xfrm>
              <a:off x="322511" y="514873"/>
              <a:ext cx="1084968" cy="673291"/>
            </a:xfrm>
            <a:custGeom>
              <a:avLst/>
              <a:gdLst/>
              <a:ahLst/>
              <a:cxnLst>
                <a:cxn ang="0">
                  <a:pos x="wd2" y="hd2"/>
                </a:cxn>
                <a:cxn ang="5400000">
                  <a:pos x="wd2" y="hd2"/>
                </a:cxn>
                <a:cxn ang="10800000">
                  <a:pos x="wd2" y="hd2"/>
                </a:cxn>
                <a:cxn ang="16200000">
                  <a:pos x="wd2" y="hd2"/>
                </a:cxn>
              </a:cxnLst>
              <a:rect l="0" t="0" r="r" b="b"/>
              <a:pathLst>
                <a:path w="20623" h="20808" extrusionOk="0">
                  <a:moveTo>
                    <a:pt x="20279" y="12150"/>
                  </a:moveTo>
                  <a:cubicBezTo>
                    <a:pt x="19595" y="9000"/>
                    <a:pt x="15767" y="0"/>
                    <a:pt x="14127" y="0"/>
                  </a:cubicBezTo>
                  <a:cubicBezTo>
                    <a:pt x="13170" y="0"/>
                    <a:pt x="12760" y="675"/>
                    <a:pt x="12623" y="900"/>
                  </a:cubicBezTo>
                  <a:cubicBezTo>
                    <a:pt x="12350" y="1350"/>
                    <a:pt x="12350" y="2025"/>
                    <a:pt x="12213" y="2925"/>
                  </a:cubicBezTo>
                  <a:cubicBezTo>
                    <a:pt x="12076" y="2925"/>
                    <a:pt x="11940" y="2925"/>
                    <a:pt x="11803" y="2925"/>
                  </a:cubicBezTo>
                  <a:cubicBezTo>
                    <a:pt x="11529" y="2925"/>
                    <a:pt x="9069" y="2925"/>
                    <a:pt x="8932" y="2925"/>
                  </a:cubicBezTo>
                  <a:cubicBezTo>
                    <a:pt x="8795" y="2925"/>
                    <a:pt x="8522" y="2925"/>
                    <a:pt x="8385" y="2925"/>
                  </a:cubicBezTo>
                  <a:cubicBezTo>
                    <a:pt x="8385" y="2025"/>
                    <a:pt x="8248" y="1350"/>
                    <a:pt x="7975" y="900"/>
                  </a:cubicBezTo>
                  <a:cubicBezTo>
                    <a:pt x="7838" y="675"/>
                    <a:pt x="7565" y="0"/>
                    <a:pt x="6471" y="0"/>
                  </a:cubicBezTo>
                  <a:cubicBezTo>
                    <a:pt x="4831" y="0"/>
                    <a:pt x="1140" y="9000"/>
                    <a:pt x="319" y="12150"/>
                  </a:cubicBezTo>
                  <a:cubicBezTo>
                    <a:pt x="-501" y="15525"/>
                    <a:pt x="319" y="19350"/>
                    <a:pt x="2096" y="20475"/>
                  </a:cubicBezTo>
                  <a:cubicBezTo>
                    <a:pt x="3874" y="21600"/>
                    <a:pt x="5924" y="19800"/>
                    <a:pt x="6745" y="16200"/>
                  </a:cubicBezTo>
                  <a:cubicBezTo>
                    <a:pt x="7018" y="15525"/>
                    <a:pt x="7155" y="14625"/>
                    <a:pt x="7428" y="13275"/>
                  </a:cubicBezTo>
                  <a:cubicBezTo>
                    <a:pt x="7428" y="13275"/>
                    <a:pt x="7428" y="13275"/>
                    <a:pt x="7428" y="13275"/>
                  </a:cubicBezTo>
                  <a:cubicBezTo>
                    <a:pt x="7702" y="13275"/>
                    <a:pt x="8795" y="13050"/>
                    <a:pt x="10299" y="13050"/>
                  </a:cubicBezTo>
                  <a:cubicBezTo>
                    <a:pt x="11803" y="13050"/>
                    <a:pt x="13033" y="13275"/>
                    <a:pt x="13170" y="13275"/>
                  </a:cubicBezTo>
                  <a:cubicBezTo>
                    <a:pt x="13170" y="13275"/>
                    <a:pt x="13307" y="13275"/>
                    <a:pt x="13307" y="13275"/>
                  </a:cubicBezTo>
                  <a:cubicBezTo>
                    <a:pt x="13443" y="14625"/>
                    <a:pt x="13717" y="15525"/>
                    <a:pt x="13853" y="16200"/>
                  </a:cubicBezTo>
                  <a:cubicBezTo>
                    <a:pt x="14674" y="19800"/>
                    <a:pt x="16861" y="21600"/>
                    <a:pt x="18638" y="20475"/>
                  </a:cubicBezTo>
                  <a:cubicBezTo>
                    <a:pt x="20415" y="19350"/>
                    <a:pt x="21099" y="15525"/>
                    <a:pt x="20279" y="12150"/>
                  </a:cubicBezTo>
                  <a:close/>
                  <a:moveTo>
                    <a:pt x="3327" y="19125"/>
                  </a:moveTo>
                  <a:cubicBezTo>
                    <a:pt x="1960" y="19125"/>
                    <a:pt x="866" y="17550"/>
                    <a:pt x="866" y="15300"/>
                  </a:cubicBezTo>
                  <a:cubicBezTo>
                    <a:pt x="866" y="13050"/>
                    <a:pt x="1960" y="11250"/>
                    <a:pt x="3327" y="11250"/>
                  </a:cubicBezTo>
                  <a:cubicBezTo>
                    <a:pt x="4557" y="11250"/>
                    <a:pt x="5651" y="13050"/>
                    <a:pt x="5651" y="15300"/>
                  </a:cubicBezTo>
                  <a:cubicBezTo>
                    <a:pt x="5651" y="17550"/>
                    <a:pt x="4557" y="19125"/>
                    <a:pt x="3327" y="19125"/>
                  </a:cubicBezTo>
                  <a:close/>
                  <a:moveTo>
                    <a:pt x="12623" y="6750"/>
                  </a:moveTo>
                  <a:cubicBezTo>
                    <a:pt x="12486" y="6750"/>
                    <a:pt x="8112" y="6750"/>
                    <a:pt x="7975" y="6750"/>
                  </a:cubicBezTo>
                  <a:cubicBezTo>
                    <a:pt x="6881" y="6750"/>
                    <a:pt x="6198" y="6525"/>
                    <a:pt x="6198" y="6075"/>
                  </a:cubicBezTo>
                  <a:cubicBezTo>
                    <a:pt x="6198" y="5850"/>
                    <a:pt x="6608" y="4500"/>
                    <a:pt x="7018" y="4050"/>
                  </a:cubicBezTo>
                  <a:cubicBezTo>
                    <a:pt x="7291" y="3825"/>
                    <a:pt x="13307" y="3825"/>
                    <a:pt x="13580" y="4050"/>
                  </a:cubicBezTo>
                  <a:cubicBezTo>
                    <a:pt x="13990" y="4500"/>
                    <a:pt x="14400" y="5850"/>
                    <a:pt x="14400" y="6075"/>
                  </a:cubicBezTo>
                  <a:cubicBezTo>
                    <a:pt x="14400" y="6525"/>
                    <a:pt x="13853" y="6750"/>
                    <a:pt x="12623" y="6750"/>
                  </a:cubicBezTo>
                  <a:close/>
                  <a:moveTo>
                    <a:pt x="17408" y="19125"/>
                  </a:moveTo>
                  <a:cubicBezTo>
                    <a:pt x="16041" y="19125"/>
                    <a:pt x="14947" y="17550"/>
                    <a:pt x="14947" y="15300"/>
                  </a:cubicBezTo>
                  <a:cubicBezTo>
                    <a:pt x="14947" y="13050"/>
                    <a:pt x="16041" y="11250"/>
                    <a:pt x="17408" y="11250"/>
                  </a:cubicBezTo>
                  <a:cubicBezTo>
                    <a:pt x="18638" y="11250"/>
                    <a:pt x="19732" y="13050"/>
                    <a:pt x="19732" y="15300"/>
                  </a:cubicBezTo>
                  <a:cubicBezTo>
                    <a:pt x="19732" y="17550"/>
                    <a:pt x="18638" y="19125"/>
                    <a:pt x="17408" y="19125"/>
                  </a:cubicBez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133" name="Group 133"/>
          <p:cNvGrpSpPr/>
          <p:nvPr/>
        </p:nvGrpSpPr>
        <p:grpSpPr>
          <a:xfrm>
            <a:off x="1630209" y="9125100"/>
            <a:ext cx="1728666" cy="1728665"/>
            <a:chOff x="0" y="0"/>
            <a:chExt cx="1728664" cy="1728664"/>
          </a:xfrm>
        </p:grpSpPr>
        <p:sp>
          <p:nvSpPr>
            <p:cNvPr id="128" name="Shape 128"/>
            <p:cNvSpPr/>
            <p:nvPr/>
          </p:nvSpPr>
          <p:spPr>
            <a:xfrm>
              <a:off x="0" y="0"/>
              <a:ext cx="1728665" cy="1728665"/>
            </a:xfrm>
            <a:prstGeom prst="roundRect">
              <a:avLst>
                <a:gd name="adj" fmla="val 8081"/>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132" name="Group 132"/>
            <p:cNvGrpSpPr/>
            <p:nvPr/>
          </p:nvGrpSpPr>
          <p:grpSpPr>
            <a:xfrm>
              <a:off x="217773" y="449186"/>
              <a:ext cx="1293120" cy="830295"/>
              <a:chOff x="0" y="0"/>
              <a:chExt cx="1293118" cy="830293"/>
            </a:xfrm>
          </p:grpSpPr>
          <p:sp>
            <p:nvSpPr>
              <p:cNvPr id="129" name="Shape 129"/>
              <p:cNvSpPr/>
              <p:nvPr/>
            </p:nvSpPr>
            <p:spPr>
              <a:xfrm>
                <a:off x="-1" y="341885"/>
                <a:ext cx="853552" cy="488409"/>
              </a:xfrm>
              <a:custGeom>
                <a:avLst/>
                <a:gdLst/>
                <a:ahLst/>
                <a:cxnLst>
                  <a:cxn ang="0">
                    <a:pos x="wd2" y="hd2"/>
                  </a:cxn>
                  <a:cxn ang="5400000">
                    <a:pos x="wd2" y="hd2"/>
                  </a:cxn>
                  <a:cxn ang="10800000">
                    <a:pos x="wd2" y="hd2"/>
                  </a:cxn>
                  <a:cxn ang="16200000">
                    <a:pos x="wd2" y="hd2"/>
                  </a:cxn>
                </a:cxnLst>
                <a:rect l="0" t="0" r="r" b="b"/>
                <a:pathLst>
                  <a:path w="21600" h="21600" extrusionOk="0">
                    <a:moveTo>
                      <a:pt x="21600" y="4168"/>
                    </a:moveTo>
                    <a:cubicBezTo>
                      <a:pt x="19889" y="2653"/>
                      <a:pt x="19889" y="2653"/>
                      <a:pt x="19889" y="2653"/>
                    </a:cubicBezTo>
                    <a:cubicBezTo>
                      <a:pt x="17109" y="12126"/>
                      <a:pt x="17109" y="12126"/>
                      <a:pt x="17109" y="12126"/>
                    </a:cubicBezTo>
                    <a:cubicBezTo>
                      <a:pt x="16681" y="12126"/>
                      <a:pt x="16467" y="12126"/>
                      <a:pt x="16253" y="12126"/>
                    </a:cubicBezTo>
                    <a:cubicBezTo>
                      <a:pt x="15826" y="12126"/>
                      <a:pt x="15398" y="12126"/>
                      <a:pt x="14970" y="12505"/>
                    </a:cubicBezTo>
                    <a:cubicBezTo>
                      <a:pt x="10479" y="6063"/>
                      <a:pt x="10479" y="6063"/>
                      <a:pt x="10479" y="6063"/>
                    </a:cubicBezTo>
                    <a:cubicBezTo>
                      <a:pt x="10479" y="5684"/>
                      <a:pt x="10693" y="5305"/>
                      <a:pt x="10693" y="4926"/>
                    </a:cubicBezTo>
                    <a:cubicBezTo>
                      <a:pt x="10693" y="2274"/>
                      <a:pt x="9410" y="0"/>
                      <a:pt x="7913" y="0"/>
                    </a:cubicBezTo>
                    <a:cubicBezTo>
                      <a:pt x="6416" y="0"/>
                      <a:pt x="5133" y="2274"/>
                      <a:pt x="5133" y="4926"/>
                    </a:cubicBezTo>
                    <a:cubicBezTo>
                      <a:pt x="5133" y="5305"/>
                      <a:pt x="5133" y="5684"/>
                      <a:pt x="5133" y="5684"/>
                    </a:cubicBezTo>
                    <a:cubicBezTo>
                      <a:pt x="0" y="10989"/>
                      <a:pt x="0" y="10989"/>
                      <a:pt x="0" y="10989"/>
                    </a:cubicBezTo>
                    <a:cubicBezTo>
                      <a:pt x="855" y="14021"/>
                      <a:pt x="855" y="14021"/>
                      <a:pt x="855" y="14021"/>
                    </a:cubicBezTo>
                    <a:cubicBezTo>
                      <a:pt x="6202" y="8716"/>
                      <a:pt x="6202" y="8716"/>
                      <a:pt x="6202" y="8716"/>
                    </a:cubicBezTo>
                    <a:cubicBezTo>
                      <a:pt x="6630" y="9474"/>
                      <a:pt x="7271" y="9853"/>
                      <a:pt x="7913" y="9853"/>
                    </a:cubicBezTo>
                    <a:cubicBezTo>
                      <a:pt x="8341" y="9853"/>
                      <a:pt x="8982" y="9474"/>
                      <a:pt x="9410" y="9095"/>
                    </a:cubicBezTo>
                    <a:cubicBezTo>
                      <a:pt x="13687" y="14779"/>
                      <a:pt x="13687" y="14779"/>
                      <a:pt x="13687" y="14779"/>
                    </a:cubicBezTo>
                    <a:cubicBezTo>
                      <a:pt x="13473" y="15537"/>
                      <a:pt x="13473" y="16295"/>
                      <a:pt x="13473" y="17053"/>
                    </a:cubicBezTo>
                    <a:cubicBezTo>
                      <a:pt x="13473" y="19705"/>
                      <a:pt x="14756" y="21600"/>
                      <a:pt x="16253" y="21600"/>
                    </a:cubicBezTo>
                    <a:cubicBezTo>
                      <a:pt x="17750" y="21600"/>
                      <a:pt x="19034" y="19705"/>
                      <a:pt x="19034" y="17053"/>
                    </a:cubicBezTo>
                    <a:cubicBezTo>
                      <a:pt x="19034" y="15916"/>
                      <a:pt x="18820" y="15158"/>
                      <a:pt x="18606" y="14400"/>
                    </a:cubicBezTo>
                    <a:lnTo>
                      <a:pt x="21600" y="4168"/>
                    </a:lnTo>
                    <a:close/>
                    <a:moveTo>
                      <a:pt x="6630" y="4926"/>
                    </a:moveTo>
                    <a:cubicBezTo>
                      <a:pt x="6630" y="3789"/>
                      <a:pt x="7271" y="2653"/>
                      <a:pt x="7913" y="2653"/>
                    </a:cubicBezTo>
                    <a:cubicBezTo>
                      <a:pt x="8554" y="2653"/>
                      <a:pt x="8982" y="3789"/>
                      <a:pt x="8982" y="4926"/>
                    </a:cubicBezTo>
                    <a:cubicBezTo>
                      <a:pt x="8982" y="6063"/>
                      <a:pt x="8554" y="7200"/>
                      <a:pt x="7913" y="7200"/>
                    </a:cubicBezTo>
                    <a:cubicBezTo>
                      <a:pt x="7271" y="7200"/>
                      <a:pt x="6630" y="6063"/>
                      <a:pt x="6630" y="4926"/>
                    </a:cubicBezTo>
                    <a:close/>
                    <a:moveTo>
                      <a:pt x="16253" y="18947"/>
                    </a:moveTo>
                    <a:cubicBezTo>
                      <a:pt x="15612" y="18947"/>
                      <a:pt x="14970" y="18189"/>
                      <a:pt x="14970" y="17053"/>
                    </a:cubicBezTo>
                    <a:cubicBezTo>
                      <a:pt x="14970" y="15537"/>
                      <a:pt x="15612" y="14779"/>
                      <a:pt x="16253" y="14779"/>
                    </a:cubicBezTo>
                    <a:cubicBezTo>
                      <a:pt x="16253" y="14779"/>
                      <a:pt x="16467" y="14779"/>
                      <a:pt x="16681" y="14779"/>
                    </a:cubicBezTo>
                    <a:cubicBezTo>
                      <a:pt x="16895" y="15158"/>
                      <a:pt x="16895" y="15158"/>
                      <a:pt x="16895" y="15158"/>
                    </a:cubicBezTo>
                    <a:cubicBezTo>
                      <a:pt x="17109" y="15537"/>
                      <a:pt x="17323" y="16295"/>
                      <a:pt x="17323" y="17053"/>
                    </a:cubicBezTo>
                    <a:cubicBezTo>
                      <a:pt x="17323" y="18189"/>
                      <a:pt x="16895" y="18947"/>
                      <a:pt x="16253" y="18947"/>
                    </a:cubicBez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130" name="Shape 130"/>
              <p:cNvSpPr/>
              <p:nvPr/>
            </p:nvSpPr>
            <p:spPr>
              <a:xfrm>
                <a:off x="996584" y="0"/>
                <a:ext cx="296535" cy="504689"/>
              </a:xfrm>
              <a:custGeom>
                <a:avLst/>
                <a:gdLst/>
                <a:ahLst/>
                <a:cxnLst>
                  <a:cxn ang="0">
                    <a:pos x="wd2" y="hd2"/>
                  </a:cxn>
                  <a:cxn ang="5400000">
                    <a:pos x="wd2" y="hd2"/>
                  </a:cxn>
                  <a:cxn ang="10800000">
                    <a:pos x="wd2" y="hd2"/>
                  </a:cxn>
                  <a:cxn ang="16200000">
                    <a:pos x="wd2" y="hd2"/>
                  </a:cxn>
                </a:cxnLst>
                <a:rect l="0" t="0" r="r" b="b"/>
                <a:pathLst>
                  <a:path w="21600" h="21600" extrusionOk="0">
                    <a:moveTo>
                      <a:pt x="0" y="13546"/>
                    </a:moveTo>
                    <a:cubicBezTo>
                      <a:pt x="16046" y="21600"/>
                      <a:pt x="16046" y="21600"/>
                      <a:pt x="16046" y="21600"/>
                    </a:cubicBezTo>
                    <a:cubicBezTo>
                      <a:pt x="19749" y="19403"/>
                      <a:pt x="21600" y="16475"/>
                      <a:pt x="21600" y="13180"/>
                    </a:cubicBezTo>
                    <a:cubicBezTo>
                      <a:pt x="21600" y="5858"/>
                      <a:pt x="12343" y="0"/>
                      <a:pt x="0" y="0"/>
                    </a:cubicBezTo>
                    <a:lnTo>
                      <a:pt x="0" y="13546"/>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131" name="Shape 131"/>
              <p:cNvSpPr/>
              <p:nvPr/>
            </p:nvSpPr>
            <p:spPr>
              <a:xfrm>
                <a:off x="633767" y="34886"/>
                <a:ext cx="515155" cy="615163"/>
              </a:xfrm>
              <a:custGeom>
                <a:avLst/>
                <a:gdLst/>
                <a:ahLst/>
                <a:cxnLst>
                  <a:cxn ang="0">
                    <a:pos x="wd2" y="hd2"/>
                  </a:cxn>
                  <a:cxn ang="5400000">
                    <a:pos x="wd2" y="hd2"/>
                  </a:cxn>
                  <a:cxn ang="10800000">
                    <a:pos x="wd2" y="hd2"/>
                  </a:cxn>
                  <a:cxn ang="16200000">
                    <a:pos x="wd2" y="hd2"/>
                  </a:cxn>
                </a:cxnLst>
                <a:rect l="0" t="0" r="r" b="b"/>
                <a:pathLst>
                  <a:path w="21600" h="21600" extrusionOk="0">
                    <a:moveTo>
                      <a:pt x="12393" y="11400"/>
                    </a:moveTo>
                    <a:cubicBezTo>
                      <a:pt x="12393" y="11400"/>
                      <a:pt x="12393" y="11400"/>
                      <a:pt x="12393" y="11400"/>
                    </a:cubicBezTo>
                    <a:cubicBezTo>
                      <a:pt x="12393" y="0"/>
                      <a:pt x="12393" y="0"/>
                      <a:pt x="12393" y="0"/>
                    </a:cubicBezTo>
                    <a:cubicBezTo>
                      <a:pt x="5311" y="300"/>
                      <a:pt x="0" y="5100"/>
                      <a:pt x="0" y="10800"/>
                    </a:cubicBezTo>
                    <a:cubicBezTo>
                      <a:pt x="0" y="16800"/>
                      <a:pt x="5666" y="21600"/>
                      <a:pt x="12748" y="21600"/>
                    </a:cubicBezTo>
                    <a:cubicBezTo>
                      <a:pt x="16289" y="21600"/>
                      <a:pt x="19475" y="20400"/>
                      <a:pt x="21600" y="18600"/>
                    </a:cubicBezTo>
                    <a:lnTo>
                      <a:pt x="12393" y="11400"/>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136" name="Group 136"/>
          <p:cNvGrpSpPr/>
          <p:nvPr/>
        </p:nvGrpSpPr>
        <p:grpSpPr>
          <a:xfrm>
            <a:off x="3387528" y="3104559"/>
            <a:ext cx="6672265" cy="3182021"/>
            <a:chOff x="0" y="0"/>
            <a:chExt cx="6672264" cy="3182019"/>
          </a:xfrm>
        </p:grpSpPr>
        <p:sp>
          <p:nvSpPr>
            <p:cNvPr id="134" name="Shape 134"/>
            <p:cNvSpPr/>
            <p:nvPr/>
          </p:nvSpPr>
          <p:spPr>
            <a:xfrm>
              <a:off x="0" y="0"/>
              <a:ext cx="1844050" cy="1008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5600">
                  <a:solidFill>
                    <a:srgbClr val="FFFFFF"/>
                  </a:solidFill>
                </a:defRPr>
              </a:lvl1pPr>
            </a:lstStyle>
            <a:p>
              <a:pPr>
                <a:defRPr>
                  <a:solidFill>
                    <a:srgbClr val="000000"/>
                  </a:solidFill>
                </a:defRPr>
              </a:pPr>
              <a:r>
                <a:rPr>
                  <a:solidFill>
                    <a:srgbClr val="FFFFFF"/>
                  </a:solidFill>
                </a:rPr>
                <a:t>ideas</a:t>
              </a:r>
            </a:p>
          </p:txBody>
        </p:sp>
        <p:sp>
          <p:nvSpPr>
            <p:cNvPr id="135" name="Shape 135"/>
            <p:cNvSpPr/>
            <p:nvPr/>
          </p:nvSpPr>
          <p:spPr>
            <a:xfrm>
              <a:off x="0" y="853139"/>
              <a:ext cx="6672265" cy="23288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400"/>
                </a:lnSpc>
                <a:defRPr sz="2600">
                  <a:solidFill>
                    <a:srgbClr val="FFFFFF"/>
                  </a:solidFill>
                </a:defRPr>
              </a:lvl1pPr>
            </a:lstStyle>
            <a:p>
              <a:pPr>
                <a:defRPr>
                  <a:solidFill>
                    <a:srgbClr val="000000"/>
                  </a:solidFill>
                </a:defRPr>
              </a:pPr>
              <a:r>
                <a:rPr>
                  <a:solidFill>
                    <a:srgbClr val="FFFFFF"/>
                  </a:solidFill>
                </a:rPr>
                <a:t>Just do what you love and believe in, and it will come naturally. Just do what you love and believe in, and it will come naturally.</a:t>
              </a:r>
            </a:p>
          </p:txBody>
        </p:sp>
      </p:grpSp>
      <p:grpSp>
        <p:nvGrpSpPr>
          <p:cNvPr id="139" name="Group 139"/>
          <p:cNvGrpSpPr/>
          <p:nvPr/>
        </p:nvGrpSpPr>
        <p:grpSpPr>
          <a:xfrm>
            <a:off x="3387528" y="6013182"/>
            <a:ext cx="6672265" cy="3182021"/>
            <a:chOff x="0" y="0"/>
            <a:chExt cx="6672264" cy="3182019"/>
          </a:xfrm>
        </p:grpSpPr>
        <p:sp>
          <p:nvSpPr>
            <p:cNvPr id="137" name="Shape 137"/>
            <p:cNvSpPr/>
            <p:nvPr/>
          </p:nvSpPr>
          <p:spPr>
            <a:xfrm>
              <a:off x="0" y="0"/>
              <a:ext cx="1844050" cy="1008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5600">
                  <a:solidFill>
                    <a:srgbClr val="FFFFFF"/>
                  </a:solidFill>
                </a:defRPr>
              </a:lvl1pPr>
            </a:lstStyle>
            <a:p>
              <a:pPr>
                <a:defRPr>
                  <a:solidFill>
                    <a:srgbClr val="000000"/>
                  </a:solidFill>
                </a:defRPr>
              </a:pPr>
              <a:r>
                <a:rPr>
                  <a:solidFill>
                    <a:srgbClr val="FFFFFF"/>
                  </a:solidFill>
                </a:rPr>
                <a:t>ideas</a:t>
              </a:r>
            </a:p>
          </p:txBody>
        </p:sp>
        <p:sp>
          <p:nvSpPr>
            <p:cNvPr id="138" name="Shape 138"/>
            <p:cNvSpPr/>
            <p:nvPr/>
          </p:nvSpPr>
          <p:spPr>
            <a:xfrm>
              <a:off x="0" y="853139"/>
              <a:ext cx="6672265" cy="23288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400"/>
                </a:lnSpc>
                <a:defRPr sz="2600">
                  <a:solidFill>
                    <a:srgbClr val="FFFFFF"/>
                  </a:solidFill>
                </a:defRPr>
              </a:lvl1pPr>
            </a:lstStyle>
            <a:p>
              <a:pPr>
                <a:defRPr>
                  <a:solidFill>
                    <a:srgbClr val="000000"/>
                  </a:solidFill>
                </a:defRPr>
              </a:pPr>
              <a:r>
                <a:rPr>
                  <a:solidFill>
                    <a:srgbClr val="FFFFFF"/>
                  </a:solidFill>
                </a:rPr>
                <a:t>Just do what you love and believe in, and it will come naturally. Just do what you love and believe in, and it will come naturally.</a:t>
              </a:r>
            </a:p>
          </p:txBody>
        </p:sp>
      </p:grpSp>
      <p:grpSp>
        <p:nvGrpSpPr>
          <p:cNvPr id="142" name="Group 142"/>
          <p:cNvGrpSpPr/>
          <p:nvPr/>
        </p:nvGrpSpPr>
        <p:grpSpPr>
          <a:xfrm>
            <a:off x="3387528" y="8921801"/>
            <a:ext cx="6672265" cy="3182021"/>
            <a:chOff x="0" y="0"/>
            <a:chExt cx="6672264" cy="3182019"/>
          </a:xfrm>
        </p:grpSpPr>
        <p:sp>
          <p:nvSpPr>
            <p:cNvPr id="140" name="Shape 140"/>
            <p:cNvSpPr/>
            <p:nvPr/>
          </p:nvSpPr>
          <p:spPr>
            <a:xfrm>
              <a:off x="0" y="0"/>
              <a:ext cx="1844050" cy="1008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5600">
                  <a:solidFill>
                    <a:srgbClr val="FFFFFF"/>
                  </a:solidFill>
                </a:defRPr>
              </a:lvl1pPr>
            </a:lstStyle>
            <a:p>
              <a:pPr>
                <a:defRPr>
                  <a:solidFill>
                    <a:srgbClr val="000000"/>
                  </a:solidFill>
                </a:defRPr>
              </a:pPr>
              <a:r>
                <a:rPr>
                  <a:solidFill>
                    <a:srgbClr val="FFFFFF"/>
                  </a:solidFill>
                </a:rPr>
                <a:t>ideas</a:t>
              </a:r>
            </a:p>
          </p:txBody>
        </p:sp>
        <p:sp>
          <p:nvSpPr>
            <p:cNvPr id="141" name="Shape 141"/>
            <p:cNvSpPr/>
            <p:nvPr/>
          </p:nvSpPr>
          <p:spPr>
            <a:xfrm>
              <a:off x="0" y="853139"/>
              <a:ext cx="6672265" cy="23288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400"/>
                </a:lnSpc>
                <a:defRPr sz="2600">
                  <a:solidFill>
                    <a:srgbClr val="FFFFFF"/>
                  </a:solidFill>
                </a:defRPr>
              </a:lvl1pPr>
            </a:lstStyle>
            <a:p>
              <a:pPr>
                <a:defRPr>
                  <a:solidFill>
                    <a:srgbClr val="000000"/>
                  </a:solidFill>
                </a:defRPr>
              </a:pPr>
              <a:r>
                <a:rPr>
                  <a:solidFill>
                    <a:srgbClr val="FFFFFF"/>
                  </a:solidFill>
                </a:rPr>
                <a:t>Just do what you love and believe in, and it will come naturally. Just do what you love and believe in, and it will come naturally.</a:t>
              </a:r>
            </a:p>
          </p:txBody>
        </p:sp>
      </p:grpSp>
      <p:sp>
        <p:nvSpPr>
          <p:cNvPr id="143" name="Shape 143"/>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144" name="Shape 144"/>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121"/>
                                        </p:tgtEl>
                                        <p:attrNameLst>
                                          <p:attrName>style.visibility</p:attrName>
                                        </p:attrNameLst>
                                      </p:cBhvr>
                                      <p:to>
                                        <p:strVal val="visible"/>
                                      </p:to>
                                    </p:set>
                                    <p:anim calcmode="lin" valueType="num">
                                      <p:cBhvr>
                                        <p:cTn id="7" dur="500" fill="hold"/>
                                        <p:tgtEl>
                                          <p:spTgt spid="121"/>
                                        </p:tgtEl>
                                        <p:attrNameLst>
                                          <p:attrName>ppt_x</p:attrName>
                                        </p:attrNameLst>
                                      </p:cBhvr>
                                      <p:tavLst>
                                        <p:tav tm="0">
                                          <p:val>
                                            <p:strVal val="0-#ppt_w/2"/>
                                          </p:val>
                                        </p:tav>
                                        <p:tav tm="100000">
                                          <p:val>
                                            <p:strVal val="#ppt_x"/>
                                          </p:val>
                                        </p:tav>
                                      </p:tavLst>
                                    </p:anim>
                                    <p:anim calcmode="lin" valueType="num">
                                      <p:cBhvr>
                                        <p:cTn id="8" dur="500" fill="hold"/>
                                        <p:tgtEl>
                                          <p:spTgt spid="1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2" nodeType="afterEffect">
                                  <p:stCondLst>
                                    <p:cond delay="0"/>
                                  </p:stCondLst>
                                  <p:iterate>
                                    <p:tmAbs val="0"/>
                                  </p:iterate>
                                  <p:childTnLst>
                                    <p:set>
                                      <p:cBhvr>
                                        <p:cTn id="11" fill="hold"/>
                                        <p:tgtEl>
                                          <p:spTgt spid="120"/>
                                        </p:tgtEl>
                                        <p:attrNameLst>
                                          <p:attrName>style.visibility</p:attrName>
                                        </p:attrNameLst>
                                      </p:cBhvr>
                                      <p:to>
                                        <p:strVal val="visible"/>
                                      </p:to>
                                    </p:set>
                                    <p:anim calcmode="lin" valueType="num">
                                      <p:cBhvr>
                                        <p:cTn id="12" dur="500" fill="hold"/>
                                        <p:tgtEl>
                                          <p:spTgt spid="120"/>
                                        </p:tgtEl>
                                        <p:attrNameLst>
                                          <p:attrName>ppt_x</p:attrName>
                                        </p:attrNameLst>
                                      </p:cBhvr>
                                      <p:tavLst>
                                        <p:tav tm="0">
                                          <p:val>
                                            <p:strVal val="0-#ppt_w/2"/>
                                          </p:val>
                                        </p:tav>
                                        <p:tav tm="100000">
                                          <p:val>
                                            <p:strVal val="#ppt_x"/>
                                          </p:val>
                                        </p:tav>
                                      </p:tavLst>
                                    </p:anim>
                                    <p:anim calcmode="lin" valueType="num">
                                      <p:cBhvr>
                                        <p:cTn id="13" dur="500" fill="hold"/>
                                        <p:tgtEl>
                                          <p:spTgt spid="1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5" presetClass="entr" presetSubtype="0" fill="hold" grpId="3" nodeType="afterEffect">
                                  <p:stCondLst>
                                    <p:cond delay="0"/>
                                  </p:stCondLst>
                                  <p:iterate>
                                    <p:tmAbs val="0"/>
                                  </p:iterate>
                                  <p:childTnLst>
                                    <p:set>
                                      <p:cBhvr>
                                        <p:cTn id="16" fill="hold"/>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 calcmode="lin" valueType="num">
                                      <p:cBhvr>
                                        <p:cTn id="19" dur="500" fill="hold"/>
                                        <p:tgtEl>
                                          <p:spTgt spid="124"/>
                                        </p:tgtEl>
                                        <p:attrNameLst>
                                          <p:attrName>ppt_x</p:attrName>
                                        </p:attrNameLst>
                                      </p:cBhvr>
                                      <p:tavLst>
                                        <p:tav tm="0" fmla="#ppt_x+(cos(-2*pi*(1-$))*-#ppt_x-sin(-2*pi*(1-$))*(1-#ppt_y))*(1-$)">
                                          <p:val>
                                            <p:fltVal val="0"/>
                                          </p:val>
                                        </p:tav>
                                        <p:tav tm="100000">
                                          <p:val>
                                            <p:fltVal val="1"/>
                                          </p:val>
                                        </p:tav>
                                      </p:tavLst>
                                    </p:anim>
                                    <p:anim calcmode="lin" valueType="num">
                                      <p:cBhvr>
                                        <p:cTn id="20" dur="500" fill="hold"/>
                                        <p:tgtEl>
                                          <p:spTgt spid="12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 presetClass="entr" presetSubtype="1" fill="hold" grpId="4" nodeType="afterEffect">
                                  <p:stCondLst>
                                    <p:cond delay="0"/>
                                  </p:stCondLst>
                                  <p:iterate>
                                    <p:tmAbs val="0"/>
                                  </p:iterate>
                                  <p:childTnLst>
                                    <p:set>
                                      <p:cBhvr>
                                        <p:cTn id="23" fill="hold"/>
                                        <p:tgtEl>
                                          <p:spTgt spid="136"/>
                                        </p:tgtEl>
                                        <p:attrNameLst>
                                          <p:attrName>style.visibility</p:attrName>
                                        </p:attrNameLst>
                                      </p:cBhvr>
                                      <p:to>
                                        <p:strVal val="visible"/>
                                      </p:to>
                                    </p:set>
                                    <p:anim calcmode="lin" valueType="num">
                                      <p:cBhvr>
                                        <p:cTn id="24" dur="350" fill="hold"/>
                                        <p:tgtEl>
                                          <p:spTgt spid="136"/>
                                        </p:tgtEl>
                                        <p:attrNameLst>
                                          <p:attrName>ppt_x</p:attrName>
                                        </p:attrNameLst>
                                      </p:cBhvr>
                                      <p:tavLst>
                                        <p:tav tm="0">
                                          <p:val>
                                            <p:strVal val="#ppt_x"/>
                                          </p:val>
                                        </p:tav>
                                        <p:tav tm="100000">
                                          <p:val>
                                            <p:strVal val="#ppt_x"/>
                                          </p:val>
                                        </p:tav>
                                      </p:tavLst>
                                    </p:anim>
                                    <p:anim calcmode="lin" valueType="num">
                                      <p:cBhvr>
                                        <p:cTn id="25" dur="350" fill="hold"/>
                                        <p:tgtEl>
                                          <p:spTgt spid="136"/>
                                        </p:tgtEl>
                                        <p:attrNameLst>
                                          <p:attrName>ppt_y</p:attrName>
                                        </p:attrNameLst>
                                      </p:cBhvr>
                                      <p:tavLst>
                                        <p:tav tm="0">
                                          <p:val>
                                            <p:strVal val="0-#ppt_h/2"/>
                                          </p:val>
                                        </p:tav>
                                        <p:tav tm="100000">
                                          <p:val>
                                            <p:strVal val="#ppt_y"/>
                                          </p:val>
                                        </p:tav>
                                      </p:tavLst>
                                    </p:anim>
                                  </p:childTnLst>
                                </p:cTn>
                              </p:par>
                            </p:childTnLst>
                          </p:cTn>
                        </p:par>
                        <p:par>
                          <p:cTn id="26" fill="hold">
                            <p:stCondLst>
                              <p:cond delay="1850"/>
                            </p:stCondLst>
                            <p:childTnLst>
                              <p:par>
                                <p:cTn id="27" presetID="15" presetClass="entr" presetSubtype="0" fill="hold" grpId="5" nodeType="afterEffect">
                                  <p:stCondLst>
                                    <p:cond delay="0"/>
                                  </p:stCondLst>
                                  <p:iterate>
                                    <p:tmAbs val="0"/>
                                  </p:iterate>
                                  <p:childTnLst>
                                    <p:set>
                                      <p:cBhvr>
                                        <p:cTn id="28" fill="hold"/>
                                        <p:tgtEl>
                                          <p:spTgt spid="127"/>
                                        </p:tgtEl>
                                        <p:attrNameLst>
                                          <p:attrName>style.visibility</p:attrName>
                                        </p:attrNameLst>
                                      </p:cBhvr>
                                      <p:to>
                                        <p:strVal val="visible"/>
                                      </p:to>
                                    </p:set>
                                    <p:anim calcmode="lin" valueType="num">
                                      <p:cBhvr>
                                        <p:cTn id="29" dur="500" fill="hold"/>
                                        <p:tgtEl>
                                          <p:spTgt spid="127"/>
                                        </p:tgtEl>
                                        <p:attrNameLst>
                                          <p:attrName>ppt_w</p:attrName>
                                        </p:attrNameLst>
                                      </p:cBhvr>
                                      <p:tavLst>
                                        <p:tav tm="0">
                                          <p:val>
                                            <p:fltVal val="0"/>
                                          </p:val>
                                        </p:tav>
                                        <p:tav tm="100000">
                                          <p:val>
                                            <p:strVal val="#ppt_w"/>
                                          </p:val>
                                        </p:tav>
                                      </p:tavLst>
                                    </p:anim>
                                    <p:anim calcmode="lin" valueType="num">
                                      <p:cBhvr>
                                        <p:cTn id="30" dur="500" fill="hold"/>
                                        <p:tgtEl>
                                          <p:spTgt spid="127"/>
                                        </p:tgtEl>
                                        <p:attrNameLst>
                                          <p:attrName>ppt_h</p:attrName>
                                        </p:attrNameLst>
                                      </p:cBhvr>
                                      <p:tavLst>
                                        <p:tav tm="0">
                                          <p:val>
                                            <p:fltVal val="0"/>
                                          </p:val>
                                        </p:tav>
                                        <p:tav tm="100000">
                                          <p:val>
                                            <p:strVal val="#ppt_h"/>
                                          </p:val>
                                        </p:tav>
                                      </p:tavLst>
                                    </p:anim>
                                    <p:anim calcmode="lin" valueType="num">
                                      <p:cBhvr>
                                        <p:cTn id="31" dur="500" fill="hold"/>
                                        <p:tgtEl>
                                          <p:spTgt spid="127"/>
                                        </p:tgtEl>
                                        <p:attrNameLst>
                                          <p:attrName>ppt_x</p:attrName>
                                        </p:attrNameLst>
                                      </p:cBhvr>
                                      <p:tavLst>
                                        <p:tav tm="0" fmla="#ppt_x+(cos(-2*pi*(1-$))*-#ppt_x-sin(-2*pi*(1-$))*(1-#ppt_y))*(1-$)">
                                          <p:val>
                                            <p:fltVal val="0"/>
                                          </p:val>
                                        </p:tav>
                                        <p:tav tm="100000">
                                          <p:val>
                                            <p:fltVal val="1"/>
                                          </p:val>
                                        </p:tav>
                                      </p:tavLst>
                                    </p:anim>
                                    <p:anim calcmode="lin" valueType="num">
                                      <p:cBhvr>
                                        <p:cTn id="32" dur="500" fill="hold"/>
                                        <p:tgtEl>
                                          <p:spTgt spid="12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350"/>
                            </p:stCondLst>
                            <p:childTnLst>
                              <p:par>
                                <p:cTn id="34" presetID="2" presetClass="entr" presetSubtype="1" fill="hold" grpId="6" nodeType="afterEffect">
                                  <p:stCondLst>
                                    <p:cond delay="0"/>
                                  </p:stCondLst>
                                  <p:iterate>
                                    <p:tmAbs val="0"/>
                                  </p:iterate>
                                  <p:childTnLst>
                                    <p:set>
                                      <p:cBhvr>
                                        <p:cTn id="35" fill="hold"/>
                                        <p:tgtEl>
                                          <p:spTgt spid="139"/>
                                        </p:tgtEl>
                                        <p:attrNameLst>
                                          <p:attrName>style.visibility</p:attrName>
                                        </p:attrNameLst>
                                      </p:cBhvr>
                                      <p:to>
                                        <p:strVal val="visible"/>
                                      </p:to>
                                    </p:set>
                                    <p:anim calcmode="lin" valueType="num">
                                      <p:cBhvr>
                                        <p:cTn id="36" dur="350" fill="hold"/>
                                        <p:tgtEl>
                                          <p:spTgt spid="139"/>
                                        </p:tgtEl>
                                        <p:attrNameLst>
                                          <p:attrName>ppt_x</p:attrName>
                                        </p:attrNameLst>
                                      </p:cBhvr>
                                      <p:tavLst>
                                        <p:tav tm="0">
                                          <p:val>
                                            <p:strVal val="#ppt_x"/>
                                          </p:val>
                                        </p:tav>
                                        <p:tav tm="100000">
                                          <p:val>
                                            <p:strVal val="#ppt_x"/>
                                          </p:val>
                                        </p:tav>
                                      </p:tavLst>
                                    </p:anim>
                                    <p:anim calcmode="lin" valueType="num">
                                      <p:cBhvr>
                                        <p:cTn id="37" dur="350" fill="hold"/>
                                        <p:tgtEl>
                                          <p:spTgt spid="139"/>
                                        </p:tgtEl>
                                        <p:attrNameLst>
                                          <p:attrName>ppt_y</p:attrName>
                                        </p:attrNameLst>
                                      </p:cBhvr>
                                      <p:tavLst>
                                        <p:tav tm="0">
                                          <p:val>
                                            <p:strVal val="0-#ppt_h/2"/>
                                          </p:val>
                                        </p:tav>
                                        <p:tav tm="100000">
                                          <p:val>
                                            <p:strVal val="#ppt_y"/>
                                          </p:val>
                                        </p:tav>
                                      </p:tavLst>
                                    </p:anim>
                                  </p:childTnLst>
                                </p:cTn>
                              </p:par>
                            </p:childTnLst>
                          </p:cTn>
                        </p:par>
                        <p:par>
                          <p:cTn id="38" fill="hold">
                            <p:stCondLst>
                              <p:cond delay="2700"/>
                            </p:stCondLst>
                            <p:childTnLst>
                              <p:par>
                                <p:cTn id="39" presetID="15" presetClass="entr" presetSubtype="0" fill="hold" grpId="7" nodeType="afterEffect">
                                  <p:stCondLst>
                                    <p:cond delay="0"/>
                                  </p:stCondLst>
                                  <p:iterate>
                                    <p:tmAbs val="0"/>
                                  </p:iterate>
                                  <p:childTnLst>
                                    <p:set>
                                      <p:cBhvr>
                                        <p:cTn id="40" fill="hold"/>
                                        <p:tgtEl>
                                          <p:spTgt spid="133"/>
                                        </p:tgtEl>
                                        <p:attrNameLst>
                                          <p:attrName>style.visibility</p:attrName>
                                        </p:attrNameLst>
                                      </p:cBhvr>
                                      <p:to>
                                        <p:strVal val="visible"/>
                                      </p:to>
                                    </p:set>
                                    <p:anim calcmode="lin" valueType="num">
                                      <p:cBhvr>
                                        <p:cTn id="41" dur="500" fill="hold"/>
                                        <p:tgtEl>
                                          <p:spTgt spid="133"/>
                                        </p:tgtEl>
                                        <p:attrNameLst>
                                          <p:attrName>ppt_w</p:attrName>
                                        </p:attrNameLst>
                                      </p:cBhvr>
                                      <p:tavLst>
                                        <p:tav tm="0">
                                          <p:val>
                                            <p:fltVal val="0"/>
                                          </p:val>
                                        </p:tav>
                                        <p:tav tm="100000">
                                          <p:val>
                                            <p:strVal val="#ppt_w"/>
                                          </p:val>
                                        </p:tav>
                                      </p:tavLst>
                                    </p:anim>
                                    <p:anim calcmode="lin" valueType="num">
                                      <p:cBhvr>
                                        <p:cTn id="42" dur="500" fill="hold"/>
                                        <p:tgtEl>
                                          <p:spTgt spid="133"/>
                                        </p:tgtEl>
                                        <p:attrNameLst>
                                          <p:attrName>ppt_h</p:attrName>
                                        </p:attrNameLst>
                                      </p:cBhvr>
                                      <p:tavLst>
                                        <p:tav tm="0">
                                          <p:val>
                                            <p:fltVal val="0"/>
                                          </p:val>
                                        </p:tav>
                                        <p:tav tm="100000">
                                          <p:val>
                                            <p:strVal val="#ppt_h"/>
                                          </p:val>
                                        </p:tav>
                                      </p:tavLst>
                                    </p:anim>
                                    <p:anim calcmode="lin" valueType="num">
                                      <p:cBhvr>
                                        <p:cTn id="43" dur="500" fill="hold"/>
                                        <p:tgtEl>
                                          <p:spTgt spid="133"/>
                                        </p:tgtEl>
                                        <p:attrNameLst>
                                          <p:attrName>ppt_x</p:attrName>
                                        </p:attrNameLst>
                                      </p:cBhvr>
                                      <p:tavLst>
                                        <p:tav tm="0" fmla="#ppt_x+(cos(-2*pi*(1-$))*-#ppt_x-sin(-2*pi*(1-$))*(1-#ppt_y))*(1-$)">
                                          <p:val>
                                            <p:fltVal val="0"/>
                                          </p:val>
                                        </p:tav>
                                        <p:tav tm="100000">
                                          <p:val>
                                            <p:fltVal val="1"/>
                                          </p:val>
                                        </p:tav>
                                      </p:tavLst>
                                    </p:anim>
                                    <p:anim calcmode="lin" valueType="num">
                                      <p:cBhvr>
                                        <p:cTn id="44" dur="500" fill="hold"/>
                                        <p:tgtEl>
                                          <p:spTgt spid="133"/>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3200"/>
                            </p:stCondLst>
                            <p:childTnLst>
                              <p:par>
                                <p:cTn id="46" presetID="2" presetClass="entr" presetSubtype="1" fill="hold" grpId="8" nodeType="afterEffect">
                                  <p:stCondLst>
                                    <p:cond delay="0"/>
                                  </p:stCondLst>
                                  <p:iterate>
                                    <p:tmAbs val="0"/>
                                  </p:iterate>
                                  <p:childTnLst>
                                    <p:set>
                                      <p:cBhvr>
                                        <p:cTn id="47" fill="hold"/>
                                        <p:tgtEl>
                                          <p:spTgt spid="142"/>
                                        </p:tgtEl>
                                        <p:attrNameLst>
                                          <p:attrName>style.visibility</p:attrName>
                                        </p:attrNameLst>
                                      </p:cBhvr>
                                      <p:to>
                                        <p:strVal val="visible"/>
                                      </p:to>
                                    </p:set>
                                    <p:anim calcmode="lin" valueType="num">
                                      <p:cBhvr>
                                        <p:cTn id="48" dur="350" fill="hold"/>
                                        <p:tgtEl>
                                          <p:spTgt spid="142"/>
                                        </p:tgtEl>
                                        <p:attrNameLst>
                                          <p:attrName>ppt_x</p:attrName>
                                        </p:attrNameLst>
                                      </p:cBhvr>
                                      <p:tavLst>
                                        <p:tav tm="0">
                                          <p:val>
                                            <p:strVal val="#ppt_x"/>
                                          </p:val>
                                        </p:tav>
                                        <p:tav tm="100000">
                                          <p:val>
                                            <p:strVal val="#ppt_x"/>
                                          </p:val>
                                        </p:tav>
                                      </p:tavLst>
                                    </p:anim>
                                    <p:anim calcmode="lin" valueType="num">
                                      <p:cBhvr>
                                        <p:cTn id="49" dur="350" fill="hold"/>
                                        <p:tgtEl>
                                          <p:spTgt spid="1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2" animBg="1" advAuto="0"/>
      <p:bldP spid="121" grpId="1" animBg="1" advAuto="0"/>
      <p:bldP spid="124" grpId="3" animBg="1" advAuto="0"/>
      <p:bldP spid="127" grpId="5" animBg="1" advAuto="0"/>
      <p:bldP spid="133" grpId="7" animBg="1" advAuto="0"/>
      <p:bldP spid="136" grpId="4" animBg="1" advAuto="0"/>
      <p:bldP spid="139" grpId="6" animBg="1" advAuto="0"/>
      <p:bldP spid="142" grpId="8"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390" name="Shape 390"/>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391" name="Shape 391"/>
          <p:cNvSpPr/>
          <p:nvPr/>
        </p:nvSpPr>
        <p:spPr>
          <a:xfrm>
            <a:off x="1552909" y="2636732"/>
            <a:ext cx="4499430" cy="4499429"/>
          </a:xfrm>
          <a:prstGeom prst="rect">
            <a:avLst/>
          </a:prstGeom>
          <a:blipFill>
            <a:blip r:embed="rId2"/>
            <a:stretch>
              <a:fillRect/>
            </a:stretch>
          </a:blipFill>
          <a:ln w="12700">
            <a:miter lim="400000"/>
          </a:ln>
        </p:spPr>
        <p:txBody>
          <a:bodyPr tIns="91439" bIns="91439" anchor="ctr"/>
          <a:lstStyle/>
          <a:p>
            <a:pPr algn="ctr">
              <a:defRPr>
                <a:solidFill>
                  <a:srgbClr val="595959"/>
                </a:solidFill>
              </a:defRPr>
            </a:pPr>
            <a:endParaRPr/>
          </a:p>
        </p:txBody>
      </p:sp>
      <p:grpSp>
        <p:nvGrpSpPr>
          <p:cNvPr id="394" name="Group 394"/>
          <p:cNvGrpSpPr/>
          <p:nvPr/>
        </p:nvGrpSpPr>
        <p:grpSpPr>
          <a:xfrm>
            <a:off x="1552909" y="7107839"/>
            <a:ext cx="4499430" cy="441830"/>
            <a:chOff x="0" y="0"/>
            <a:chExt cx="4499428" cy="441829"/>
          </a:xfrm>
        </p:grpSpPr>
        <p:sp>
          <p:nvSpPr>
            <p:cNvPr id="392" name="Shape 392"/>
            <p:cNvSpPr/>
            <p:nvPr/>
          </p:nvSpPr>
          <p:spPr>
            <a:xfrm rot="18897482">
              <a:off x="2000006" y="65658"/>
              <a:ext cx="314327" cy="310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393" name="Shape 393"/>
            <p:cNvSpPr/>
            <p:nvPr/>
          </p:nvSpPr>
          <p:spPr>
            <a:xfrm>
              <a:off x="0" y="209294"/>
              <a:ext cx="4499429" cy="1"/>
            </a:xfrm>
            <a:prstGeom prst="line">
              <a:avLst/>
            </a:prstGeom>
            <a:noFill/>
            <a:ln w="38100" cap="flat">
              <a:solidFill>
                <a:srgbClr val="FFFFFF"/>
              </a:solidFill>
              <a:prstDash val="solid"/>
              <a:miter lim="400000"/>
            </a:ln>
            <a:effectLst/>
          </p:spPr>
          <p:txBody>
            <a:bodyPr wrap="square" lIns="0" tIns="0" rIns="0" bIns="0" numCol="1" anchor="t">
              <a:noAutofit/>
            </a:bodyPr>
            <a:lstStyle/>
            <a:p>
              <a:pPr defTabSz="457200">
                <a:defRPr sz="1200">
                  <a:latin typeface="+mj-lt"/>
                  <a:ea typeface="+mj-ea"/>
                  <a:cs typeface="+mj-cs"/>
                  <a:sym typeface="Helvetica"/>
                </a:defRPr>
              </a:pPr>
              <a:endParaRPr/>
            </a:p>
          </p:txBody>
        </p:sp>
      </p:grpSp>
      <p:grpSp>
        <p:nvGrpSpPr>
          <p:cNvPr id="397" name="Group 397"/>
          <p:cNvGrpSpPr/>
          <p:nvPr/>
        </p:nvGrpSpPr>
        <p:grpSpPr>
          <a:xfrm>
            <a:off x="1552909" y="7643427"/>
            <a:ext cx="4499430" cy="665481"/>
            <a:chOff x="0" y="0"/>
            <a:chExt cx="4499428" cy="665480"/>
          </a:xfrm>
        </p:grpSpPr>
        <p:sp>
          <p:nvSpPr>
            <p:cNvPr id="395" name="Shape 395"/>
            <p:cNvSpPr/>
            <p:nvPr/>
          </p:nvSpPr>
          <p:spPr>
            <a:xfrm>
              <a:off x="0" y="73883"/>
              <a:ext cx="4499429" cy="517714"/>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sz="3200">
                  <a:solidFill>
                    <a:srgbClr val="FFFFFF"/>
                  </a:solidFill>
                  <a:latin typeface="+mj-lt"/>
                  <a:ea typeface="+mj-ea"/>
                  <a:cs typeface="+mj-cs"/>
                  <a:sym typeface="Helvetica"/>
                </a:defRPr>
              </a:pPr>
              <a:endParaRPr/>
            </a:p>
          </p:txBody>
        </p:sp>
        <p:sp>
          <p:nvSpPr>
            <p:cNvPr id="396" name="Shape 396"/>
            <p:cNvSpPr/>
            <p:nvPr/>
          </p:nvSpPr>
          <p:spPr>
            <a:xfrm>
              <a:off x="0" y="0"/>
              <a:ext cx="4499429"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algn="ctr">
                <a:defRPr sz="32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WHAT’S HER NAME?</a:t>
              </a:r>
            </a:p>
          </p:txBody>
        </p:sp>
      </p:grpSp>
      <p:sp>
        <p:nvSpPr>
          <p:cNvPr id="398" name="Shape 398"/>
          <p:cNvSpPr/>
          <p:nvPr/>
        </p:nvSpPr>
        <p:spPr>
          <a:xfrm>
            <a:off x="1798222" y="8235026"/>
            <a:ext cx="4008805" cy="3840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A good book may be among the best of friends. It is the same today that it will never change. A man may usually be known by the books he reads as well as by the company he keeps.</a:t>
            </a:r>
          </a:p>
        </p:txBody>
      </p:sp>
      <p:sp>
        <p:nvSpPr>
          <p:cNvPr id="399" name="Shape 399"/>
          <p:cNvSpPr/>
          <p:nvPr/>
        </p:nvSpPr>
        <p:spPr>
          <a:xfrm>
            <a:off x="7138516" y="2636732"/>
            <a:ext cx="4499429" cy="4499429"/>
          </a:xfrm>
          <a:prstGeom prst="rect">
            <a:avLst/>
          </a:prstGeom>
          <a:blipFill>
            <a:blip r:embed="rId3"/>
            <a:stretch>
              <a:fillRect/>
            </a:stretch>
          </a:blipFill>
          <a:ln w="12700">
            <a:miter lim="400000"/>
          </a:ln>
        </p:spPr>
        <p:txBody>
          <a:bodyPr tIns="91439" bIns="91439" anchor="ctr"/>
          <a:lstStyle/>
          <a:p>
            <a:pPr algn="ctr">
              <a:defRPr>
                <a:solidFill>
                  <a:srgbClr val="595959"/>
                </a:solidFill>
              </a:defRPr>
            </a:pPr>
            <a:endParaRPr/>
          </a:p>
        </p:txBody>
      </p:sp>
      <p:grpSp>
        <p:nvGrpSpPr>
          <p:cNvPr id="402" name="Group 402"/>
          <p:cNvGrpSpPr/>
          <p:nvPr/>
        </p:nvGrpSpPr>
        <p:grpSpPr>
          <a:xfrm>
            <a:off x="7138516" y="7107839"/>
            <a:ext cx="4499429" cy="441830"/>
            <a:chOff x="0" y="0"/>
            <a:chExt cx="4499428" cy="441829"/>
          </a:xfrm>
        </p:grpSpPr>
        <p:sp>
          <p:nvSpPr>
            <p:cNvPr id="400" name="Shape 400"/>
            <p:cNvSpPr/>
            <p:nvPr/>
          </p:nvSpPr>
          <p:spPr>
            <a:xfrm rot="18897482">
              <a:off x="2000006" y="65658"/>
              <a:ext cx="314327" cy="310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401" name="Shape 401"/>
            <p:cNvSpPr/>
            <p:nvPr/>
          </p:nvSpPr>
          <p:spPr>
            <a:xfrm>
              <a:off x="0" y="209294"/>
              <a:ext cx="4499429" cy="1"/>
            </a:xfrm>
            <a:prstGeom prst="line">
              <a:avLst/>
            </a:prstGeom>
            <a:noFill/>
            <a:ln w="38100" cap="flat">
              <a:solidFill>
                <a:srgbClr val="FFFFFF"/>
              </a:solidFill>
              <a:prstDash val="solid"/>
              <a:miter lim="400000"/>
            </a:ln>
            <a:effectLst/>
          </p:spPr>
          <p:txBody>
            <a:bodyPr wrap="square" lIns="0" tIns="0" rIns="0" bIns="0" numCol="1" anchor="t">
              <a:noAutofit/>
            </a:bodyPr>
            <a:lstStyle/>
            <a:p>
              <a:pPr defTabSz="457200">
                <a:defRPr sz="1200">
                  <a:latin typeface="+mj-lt"/>
                  <a:ea typeface="+mj-ea"/>
                  <a:cs typeface="+mj-cs"/>
                  <a:sym typeface="Helvetica"/>
                </a:defRPr>
              </a:pPr>
              <a:endParaRPr/>
            </a:p>
          </p:txBody>
        </p:sp>
      </p:grpSp>
      <p:grpSp>
        <p:nvGrpSpPr>
          <p:cNvPr id="405" name="Group 405"/>
          <p:cNvGrpSpPr/>
          <p:nvPr/>
        </p:nvGrpSpPr>
        <p:grpSpPr>
          <a:xfrm>
            <a:off x="7138516" y="7643427"/>
            <a:ext cx="4499429" cy="665481"/>
            <a:chOff x="0" y="0"/>
            <a:chExt cx="4499428" cy="665480"/>
          </a:xfrm>
        </p:grpSpPr>
        <p:sp>
          <p:nvSpPr>
            <p:cNvPr id="403" name="Shape 403"/>
            <p:cNvSpPr/>
            <p:nvPr/>
          </p:nvSpPr>
          <p:spPr>
            <a:xfrm>
              <a:off x="0" y="73883"/>
              <a:ext cx="4499429" cy="517714"/>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sz="3200">
                  <a:solidFill>
                    <a:srgbClr val="FFFFFF"/>
                  </a:solidFill>
                  <a:latin typeface="+mj-lt"/>
                  <a:ea typeface="+mj-ea"/>
                  <a:cs typeface="+mj-cs"/>
                  <a:sym typeface="Helvetica"/>
                </a:defRPr>
              </a:pPr>
              <a:endParaRPr/>
            </a:p>
          </p:txBody>
        </p:sp>
        <p:sp>
          <p:nvSpPr>
            <p:cNvPr id="404" name="Shape 404"/>
            <p:cNvSpPr/>
            <p:nvPr/>
          </p:nvSpPr>
          <p:spPr>
            <a:xfrm>
              <a:off x="0" y="0"/>
              <a:ext cx="4499429"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algn="ctr">
                <a:defRPr sz="32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WHAT’S HER NAME?</a:t>
              </a:r>
            </a:p>
          </p:txBody>
        </p:sp>
      </p:grpSp>
      <p:sp>
        <p:nvSpPr>
          <p:cNvPr id="406" name="Shape 406"/>
          <p:cNvSpPr/>
          <p:nvPr/>
        </p:nvSpPr>
        <p:spPr>
          <a:xfrm>
            <a:off x="7383828" y="8235026"/>
            <a:ext cx="4008805" cy="3840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A good book may be among the best of friends. It is the same today that it will never change. A man may usually be known by the books he reads as well as by the company he keeps.</a:t>
            </a:r>
          </a:p>
        </p:txBody>
      </p:sp>
      <p:sp>
        <p:nvSpPr>
          <p:cNvPr id="407" name="Shape 407"/>
          <p:cNvSpPr/>
          <p:nvPr/>
        </p:nvSpPr>
        <p:spPr>
          <a:xfrm>
            <a:off x="12724121" y="2636732"/>
            <a:ext cx="4499429" cy="4499429"/>
          </a:xfrm>
          <a:prstGeom prst="rect">
            <a:avLst/>
          </a:prstGeom>
          <a:blipFill>
            <a:blip r:embed="rId4"/>
            <a:stretch>
              <a:fillRect/>
            </a:stretch>
          </a:blipFill>
          <a:ln w="12700">
            <a:miter lim="400000"/>
          </a:ln>
        </p:spPr>
        <p:txBody>
          <a:bodyPr tIns="91439" bIns="91439" anchor="ctr"/>
          <a:lstStyle/>
          <a:p>
            <a:pPr algn="ctr">
              <a:defRPr>
                <a:solidFill>
                  <a:srgbClr val="595959"/>
                </a:solidFill>
              </a:defRPr>
            </a:pPr>
            <a:endParaRPr/>
          </a:p>
        </p:txBody>
      </p:sp>
      <p:grpSp>
        <p:nvGrpSpPr>
          <p:cNvPr id="410" name="Group 410"/>
          <p:cNvGrpSpPr/>
          <p:nvPr/>
        </p:nvGrpSpPr>
        <p:grpSpPr>
          <a:xfrm>
            <a:off x="12724121" y="7107839"/>
            <a:ext cx="4499429" cy="441830"/>
            <a:chOff x="0" y="0"/>
            <a:chExt cx="4499428" cy="441829"/>
          </a:xfrm>
        </p:grpSpPr>
        <p:sp>
          <p:nvSpPr>
            <p:cNvPr id="408" name="Shape 408"/>
            <p:cNvSpPr/>
            <p:nvPr/>
          </p:nvSpPr>
          <p:spPr>
            <a:xfrm rot="18897482">
              <a:off x="2000006" y="65658"/>
              <a:ext cx="314327" cy="310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409" name="Shape 409"/>
            <p:cNvSpPr/>
            <p:nvPr/>
          </p:nvSpPr>
          <p:spPr>
            <a:xfrm>
              <a:off x="0" y="209294"/>
              <a:ext cx="4499429" cy="1"/>
            </a:xfrm>
            <a:prstGeom prst="line">
              <a:avLst/>
            </a:prstGeom>
            <a:noFill/>
            <a:ln w="38100" cap="flat">
              <a:solidFill>
                <a:srgbClr val="FFFFFF"/>
              </a:solidFill>
              <a:prstDash val="solid"/>
              <a:miter lim="400000"/>
            </a:ln>
            <a:effectLst/>
          </p:spPr>
          <p:txBody>
            <a:bodyPr wrap="square" lIns="0" tIns="0" rIns="0" bIns="0" numCol="1" anchor="t">
              <a:noAutofit/>
            </a:bodyPr>
            <a:lstStyle/>
            <a:p>
              <a:pPr defTabSz="457200">
                <a:defRPr sz="1200">
                  <a:latin typeface="+mj-lt"/>
                  <a:ea typeface="+mj-ea"/>
                  <a:cs typeface="+mj-cs"/>
                  <a:sym typeface="Helvetica"/>
                </a:defRPr>
              </a:pPr>
              <a:endParaRPr/>
            </a:p>
          </p:txBody>
        </p:sp>
      </p:grpSp>
      <p:grpSp>
        <p:nvGrpSpPr>
          <p:cNvPr id="413" name="Group 413"/>
          <p:cNvGrpSpPr/>
          <p:nvPr/>
        </p:nvGrpSpPr>
        <p:grpSpPr>
          <a:xfrm>
            <a:off x="12724121" y="7643427"/>
            <a:ext cx="4499429" cy="665481"/>
            <a:chOff x="0" y="0"/>
            <a:chExt cx="4499428" cy="665480"/>
          </a:xfrm>
        </p:grpSpPr>
        <p:sp>
          <p:nvSpPr>
            <p:cNvPr id="411" name="Shape 411"/>
            <p:cNvSpPr/>
            <p:nvPr/>
          </p:nvSpPr>
          <p:spPr>
            <a:xfrm>
              <a:off x="0" y="73883"/>
              <a:ext cx="4499429" cy="517714"/>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sz="3200">
                  <a:solidFill>
                    <a:srgbClr val="FFFFFF"/>
                  </a:solidFill>
                  <a:latin typeface="+mj-lt"/>
                  <a:ea typeface="+mj-ea"/>
                  <a:cs typeface="+mj-cs"/>
                  <a:sym typeface="Helvetica"/>
                </a:defRPr>
              </a:pPr>
              <a:endParaRPr/>
            </a:p>
          </p:txBody>
        </p:sp>
        <p:sp>
          <p:nvSpPr>
            <p:cNvPr id="412" name="Shape 412"/>
            <p:cNvSpPr/>
            <p:nvPr/>
          </p:nvSpPr>
          <p:spPr>
            <a:xfrm>
              <a:off x="0" y="0"/>
              <a:ext cx="4499429"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algn="ctr">
                <a:defRPr sz="32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WHAT’S HIS NAME?</a:t>
              </a:r>
            </a:p>
          </p:txBody>
        </p:sp>
      </p:grpSp>
      <p:sp>
        <p:nvSpPr>
          <p:cNvPr id="414" name="Shape 414"/>
          <p:cNvSpPr/>
          <p:nvPr/>
        </p:nvSpPr>
        <p:spPr>
          <a:xfrm>
            <a:off x="12969433" y="8235026"/>
            <a:ext cx="4008806" cy="3840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A good book may be among the best of friends. It is the same today that it will never change. A man may usually be known by the books he reads as well as by the company he keeps.</a:t>
            </a:r>
          </a:p>
        </p:txBody>
      </p:sp>
      <p:sp>
        <p:nvSpPr>
          <p:cNvPr id="415" name="Shape 415"/>
          <p:cNvSpPr/>
          <p:nvPr/>
        </p:nvSpPr>
        <p:spPr>
          <a:xfrm>
            <a:off x="18309725" y="2636732"/>
            <a:ext cx="4499429" cy="4499429"/>
          </a:xfrm>
          <a:prstGeom prst="rect">
            <a:avLst/>
          </a:prstGeom>
          <a:blipFill>
            <a:blip r:embed="rId5"/>
            <a:stretch>
              <a:fillRect/>
            </a:stretch>
          </a:blipFill>
          <a:ln w="12700">
            <a:miter lim="400000"/>
          </a:ln>
        </p:spPr>
        <p:txBody>
          <a:bodyPr tIns="91439" bIns="91439" anchor="ctr"/>
          <a:lstStyle/>
          <a:p>
            <a:pPr algn="ctr">
              <a:defRPr>
                <a:solidFill>
                  <a:srgbClr val="595959"/>
                </a:solidFill>
              </a:defRPr>
            </a:pPr>
            <a:endParaRPr/>
          </a:p>
        </p:txBody>
      </p:sp>
      <p:grpSp>
        <p:nvGrpSpPr>
          <p:cNvPr id="418" name="Group 418"/>
          <p:cNvGrpSpPr/>
          <p:nvPr/>
        </p:nvGrpSpPr>
        <p:grpSpPr>
          <a:xfrm>
            <a:off x="18309725" y="7107839"/>
            <a:ext cx="4499429" cy="441830"/>
            <a:chOff x="0" y="0"/>
            <a:chExt cx="4499428" cy="441829"/>
          </a:xfrm>
        </p:grpSpPr>
        <p:sp>
          <p:nvSpPr>
            <p:cNvPr id="416" name="Shape 416"/>
            <p:cNvSpPr/>
            <p:nvPr/>
          </p:nvSpPr>
          <p:spPr>
            <a:xfrm rot="18897482">
              <a:off x="2000006" y="65658"/>
              <a:ext cx="314327" cy="310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417" name="Shape 417"/>
            <p:cNvSpPr/>
            <p:nvPr/>
          </p:nvSpPr>
          <p:spPr>
            <a:xfrm>
              <a:off x="0" y="209294"/>
              <a:ext cx="4499429" cy="1"/>
            </a:xfrm>
            <a:prstGeom prst="line">
              <a:avLst/>
            </a:prstGeom>
            <a:noFill/>
            <a:ln w="38100" cap="flat">
              <a:solidFill>
                <a:srgbClr val="FFFFFF"/>
              </a:solidFill>
              <a:prstDash val="solid"/>
              <a:miter lim="400000"/>
            </a:ln>
            <a:effectLst/>
          </p:spPr>
          <p:txBody>
            <a:bodyPr wrap="square" lIns="0" tIns="0" rIns="0" bIns="0" numCol="1" anchor="t">
              <a:noAutofit/>
            </a:bodyPr>
            <a:lstStyle/>
            <a:p>
              <a:pPr defTabSz="457200">
                <a:defRPr sz="1200">
                  <a:latin typeface="+mj-lt"/>
                  <a:ea typeface="+mj-ea"/>
                  <a:cs typeface="+mj-cs"/>
                  <a:sym typeface="Helvetica"/>
                </a:defRPr>
              </a:pPr>
              <a:endParaRPr/>
            </a:p>
          </p:txBody>
        </p:sp>
      </p:grpSp>
      <p:grpSp>
        <p:nvGrpSpPr>
          <p:cNvPr id="421" name="Group 421"/>
          <p:cNvGrpSpPr/>
          <p:nvPr/>
        </p:nvGrpSpPr>
        <p:grpSpPr>
          <a:xfrm>
            <a:off x="18309725" y="7643427"/>
            <a:ext cx="4499429" cy="665481"/>
            <a:chOff x="0" y="0"/>
            <a:chExt cx="4499428" cy="665480"/>
          </a:xfrm>
        </p:grpSpPr>
        <p:sp>
          <p:nvSpPr>
            <p:cNvPr id="419" name="Shape 419"/>
            <p:cNvSpPr/>
            <p:nvPr/>
          </p:nvSpPr>
          <p:spPr>
            <a:xfrm>
              <a:off x="0" y="73883"/>
              <a:ext cx="4499429" cy="517714"/>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sz="3200">
                  <a:solidFill>
                    <a:srgbClr val="FFFFFF"/>
                  </a:solidFill>
                  <a:latin typeface="+mj-lt"/>
                  <a:ea typeface="+mj-ea"/>
                  <a:cs typeface="+mj-cs"/>
                  <a:sym typeface="Helvetica"/>
                </a:defRPr>
              </a:pPr>
              <a:endParaRPr/>
            </a:p>
          </p:txBody>
        </p:sp>
        <p:sp>
          <p:nvSpPr>
            <p:cNvPr id="420" name="Shape 420"/>
            <p:cNvSpPr/>
            <p:nvPr/>
          </p:nvSpPr>
          <p:spPr>
            <a:xfrm>
              <a:off x="0" y="0"/>
              <a:ext cx="4499429"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algn="ctr">
                <a:defRPr sz="32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WHAT’S HIS NAME?</a:t>
              </a:r>
            </a:p>
          </p:txBody>
        </p:sp>
      </p:grpSp>
      <p:sp>
        <p:nvSpPr>
          <p:cNvPr id="422" name="Shape 422"/>
          <p:cNvSpPr/>
          <p:nvPr/>
        </p:nvSpPr>
        <p:spPr>
          <a:xfrm>
            <a:off x="18555037" y="8235026"/>
            <a:ext cx="4008806" cy="3840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A good book may be among the best of friends. It is the same today that it will never change. A man may usually be known by the books he reads as well as by the company he keeps.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391"/>
                                        </p:tgtEl>
                                        <p:attrNameLst>
                                          <p:attrName>style.visibility</p:attrName>
                                        </p:attrNameLst>
                                      </p:cBhvr>
                                      <p:to>
                                        <p:strVal val="visible"/>
                                      </p:to>
                                    </p:set>
                                    <p:anim calcmode="lin" valueType="num">
                                      <p:cBhvr>
                                        <p:cTn id="7" dur="500" fill="hold"/>
                                        <p:tgtEl>
                                          <p:spTgt spid="391"/>
                                        </p:tgtEl>
                                        <p:attrNameLst>
                                          <p:attrName>ppt_w</p:attrName>
                                        </p:attrNameLst>
                                      </p:cBhvr>
                                      <p:tavLst>
                                        <p:tav tm="0">
                                          <p:val>
                                            <p:fltVal val="0"/>
                                          </p:val>
                                        </p:tav>
                                        <p:tav tm="100000">
                                          <p:val>
                                            <p:strVal val="#ppt_w"/>
                                          </p:val>
                                        </p:tav>
                                      </p:tavLst>
                                    </p:anim>
                                    <p:anim calcmode="lin" valueType="num">
                                      <p:cBhvr>
                                        <p:cTn id="8" dur="500" fill="hold"/>
                                        <p:tgtEl>
                                          <p:spTgt spid="39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25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p:val>
                                            <p:fltVal val="0"/>
                                          </p:val>
                                        </p:tav>
                                        <p:tav tm="100000">
                                          <p:val>
                                            <p:strVal val="#ppt_w"/>
                                          </p:val>
                                        </p:tav>
                                      </p:tavLst>
                                    </p:anim>
                                    <p:anim calcmode="lin" valueType="num">
                                      <p:cBhvr>
                                        <p:cTn id="13" dur="500" fill="hold"/>
                                        <p:tgtEl>
                                          <p:spTgt spid="399"/>
                                        </p:tgtEl>
                                        <p:attrNameLst>
                                          <p:attrName>ppt_h</p:attrName>
                                        </p:attrNameLst>
                                      </p:cBhvr>
                                      <p:tavLst>
                                        <p:tav tm="0">
                                          <p:val>
                                            <p:fltVal val="0"/>
                                          </p:val>
                                        </p:tav>
                                        <p:tav tm="100000">
                                          <p:val>
                                            <p:strVal val="#ppt_h"/>
                                          </p:val>
                                        </p:tav>
                                      </p:tavLst>
                                    </p:anim>
                                  </p:childTnLst>
                                </p:cTn>
                              </p:par>
                            </p:childTnLst>
                          </p:cTn>
                        </p:par>
                        <p:par>
                          <p:cTn id="14" fill="hold">
                            <p:stCondLst>
                              <p:cond delay="1250"/>
                            </p:stCondLst>
                            <p:childTnLst>
                              <p:par>
                                <p:cTn id="15" presetID="23" presetClass="entr" presetSubtype="16" fill="hold" grpId="3" nodeType="afterEffect">
                                  <p:stCondLst>
                                    <p:cond delay="500"/>
                                  </p:stCondLst>
                                  <p:iterate>
                                    <p:tmAbs val="0"/>
                                  </p:iterate>
                                  <p:childTnLst>
                                    <p:set>
                                      <p:cBhvr>
                                        <p:cTn id="16" fill="hold"/>
                                        <p:tgtEl>
                                          <p:spTgt spid="407"/>
                                        </p:tgtEl>
                                        <p:attrNameLst>
                                          <p:attrName>style.visibility</p:attrName>
                                        </p:attrNameLst>
                                      </p:cBhvr>
                                      <p:to>
                                        <p:strVal val="visible"/>
                                      </p:to>
                                    </p:set>
                                    <p:anim calcmode="lin" valueType="num">
                                      <p:cBhvr>
                                        <p:cTn id="17" dur="500" fill="hold"/>
                                        <p:tgtEl>
                                          <p:spTgt spid="407"/>
                                        </p:tgtEl>
                                        <p:attrNameLst>
                                          <p:attrName>ppt_w</p:attrName>
                                        </p:attrNameLst>
                                      </p:cBhvr>
                                      <p:tavLst>
                                        <p:tav tm="0">
                                          <p:val>
                                            <p:fltVal val="0"/>
                                          </p:val>
                                        </p:tav>
                                        <p:tav tm="100000">
                                          <p:val>
                                            <p:strVal val="#ppt_w"/>
                                          </p:val>
                                        </p:tav>
                                      </p:tavLst>
                                    </p:anim>
                                    <p:anim calcmode="lin" valueType="num">
                                      <p:cBhvr>
                                        <p:cTn id="18" dur="500" fill="hold"/>
                                        <p:tgtEl>
                                          <p:spTgt spid="407"/>
                                        </p:tgtEl>
                                        <p:attrNameLst>
                                          <p:attrName>ppt_h</p:attrName>
                                        </p:attrNameLst>
                                      </p:cBhvr>
                                      <p:tavLst>
                                        <p:tav tm="0">
                                          <p:val>
                                            <p:fltVal val="0"/>
                                          </p:val>
                                        </p:tav>
                                        <p:tav tm="100000">
                                          <p:val>
                                            <p:strVal val="#ppt_h"/>
                                          </p:val>
                                        </p:tav>
                                      </p:tavLst>
                                    </p:anim>
                                  </p:childTnLst>
                                </p:cTn>
                              </p:par>
                            </p:childTnLst>
                          </p:cTn>
                        </p:par>
                        <p:par>
                          <p:cTn id="19" fill="hold">
                            <p:stCondLst>
                              <p:cond delay="2250"/>
                            </p:stCondLst>
                            <p:childTnLst>
                              <p:par>
                                <p:cTn id="20" presetID="23" presetClass="entr" presetSubtype="16" fill="hold" grpId="4" nodeType="afterEffect">
                                  <p:stCondLst>
                                    <p:cond delay="750"/>
                                  </p:stCondLst>
                                  <p:iterate>
                                    <p:tmAbs val="0"/>
                                  </p:iterate>
                                  <p:childTnLst>
                                    <p:set>
                                      <p:cBhvr>
                                        <p:cTn id="21" fill="hold"/>
                                        <p:tgtEl>
                                          <p:spTgt spid="415"/>
                                        </p:tgtEl>
                                        <p:attrNameLst>
                                          <p:attrName>style.visibility</p:attrName>
                                        </p:attrNameLst>
                                      </p:cBhvr>
                                      <p:to>
                                        <p:strVal val="visible"/>
                                      </p:to>
                                    </p:set>
                                    <p:anim calcmode="lin" valueType="num">
                                      <p:cBhvr>
                                        <p:cTn id="22" dur="500" fill="hold"/>
                                        <p:tgtEl>
                                          <p:spTgt spid="415"/>
                                        </p:tgtEl>
                                        <p:attrNameLst>
                                          <p:attrName>ppt_w</p:attrName>
                                        </p:attrNameLst>
                                      </p:cBhvr>
                                      <p:tavLst>
                                        <p:tav tm="0">
                                          <p:val>
                                            <p:fltVal val="0"/>
                                          </p:val>
                                        </p:tav>
                                        <p:tav tm="100000">
                                          <p:val>
                                            <p:strVal val="#ppt_w"/>
                                          </p:val>
                                        </p:tav>
                                      </p:tavLst>
                                    </p:anim>
                                    <p:anim calcmode="lin" valueType="num">
                                      <p:cBhvr>
                                        <p:cTn id="23" dur="500" fill="hold"/>
                                        <p:tgtEl>
                                          <p:spTgt spid="41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15" presetClass="entr" presetSubtype="0" fill="hold" grpId="5" nodeType="afterEffect">
                                  <p:stCondLst>
                                    <p:cond delay="0"/>
                                  </p:stCondLst>
                                  <p:iterate>
                                    <p:tmAbs val="0"/>
                                  </p:iterate>
                                  <p:childTnLst>
                                    <p:set>
                                      <p:cBhvr>
                                        <p:cTn id="26" fill="hold"/>
                                        <p:tgtEl>
                                          <p:spTgt spid="397"/>
                                        </p:tgtEl>
                                        <p:attrNameLst>
                                          <p:attrName>style.visibility</p:attrName>
                                        </p:attrNameLst>
                                      </p:cBhvr>
                                      <p:to>
                                        <p:strVal val="visible"/>
                                      </p:to>
                                    </p:set>
                                    <p:anim calcmode="lin" valueType="num">
                                      <p:cBhvr>
                                        <p:cTn id="27" dur="500" fill="hold"/>
                                        <p:tgtEl>
                                          <p:spTgt spid="397"/>
                                        </p:tgtEl>
                                        <p:attrNameLst>
                                          <p:attrName>ppt_w</p:attrName>
                                        </p:attrNameLst>
                                      </p:cBhvr>
                                      <p:tavLst>
                                        <p:tav tm="0">
                                          <p:val>
                                            <p:fltVal val="0"/>
                                          </p:val>
                                        </p:tav>
                                        <p:tav tm="100000">
                                          <p:val>
                                            <p:strVal val="#ppt_w"/>
                                          </p:val>
                                        </p:tav>
                                      </p:tavLst>
                                    </p:anim>
                                    <p:anim calcmode="lin" valueType="num">
                                      <p:cBhvr>
                                        <p:cTn id="28" dur="500" fill="hold"/>
                                        <p:tgtEl>
                                          <p:spTgt spid="397"/>
                                        </p:tgtEl>
                                        <p:attrNameLst>
                                          <p:attrName>ppt_h</p:attrName>
                                        </p:attrNameLst>
                                      </p:cBhvr>
                                      <p:tavLst>
                                        <p:tav tm="0">
                                          <p:val>
                                            <p:fltVal val="0"/>
                                          </p:val>
                                        </p:tav>
                                        <p:tav tm="100000">
                                          <p:val>
                                            <p:strVal val="#ppt_h"/>
                                          </p:val>
                                        </p:tav>
                                      </p:tavLst>
                                    </p:anim>
                                    <p:anim calcmode="lin" valueType="num">
                                      <p:cBhvr>
                                        <p:cTn id="29" dur="500" fill="hold"/>
                                        <p:tgtEl>
                                          <p:spTgt spid="397"/>
                                        </p:tgtEl>
                                        <p:attrNameLst>
                                          <p:attrName>ppt_x</p:attrName>
                                        </p:attrNameLst>
                                      </p:cBhvr>
                                      <p:tavLst>
                                        <p:tav tm="0" fmla="#ppt_x+(cos(-2*pi*(1-$))*-#ppt_x-sin(-2*pi*(1-$))*(1-#ppt_y))*(1-$)">
                                          <p:val>
                                            <p:fltVal val="0"/>
                                          </p:val>
                                        </p:tav>
                                        <p:tav tm="100000">
                                          <p:val>
                                            <p:fltVal val="1"/>
                                          </p:val>
                                        </p:tav>
                                      </p:tavLst>
                                    </p:anim>
                                    <p:anim calcmode="lin" valueType="num">
                                      <p:cBhvr>
                                        <p:cTn id="30" dur="500" fill="hold"/>
                                        <p:tgtEl>
                                          <p:spTgt spid="397"/>
                                        </p:tgtEl>
                                        <p:attrNameLst>
                                          <p:attrName>ppt_y</p:attrName>
                                        </p:attrNameLst>
                                      </p:cBhvr>
                                      <p:tavLst>
                                        <p:tav tm="0" fmla="#ppt_y+(sin(-2*pi*(1-$))*-#ppt_x+cos(-2*pi*(1-$))*(1-#ppt_y))*(1-$)">
                                          <p:val>
                                            <p:fltVal val="0"/>
                                          </p:val>
                                        </p:tav>
                                        <p:tav tm="100000">
                                          <p:val>
                                            <p:fltVal val="1"/>
                                          </p:val>
                                        </p:tav>
                                      </p:tavLst>
                                    </p:anim>
                                  </p:childTnLst>
                                </p:cTn>
                              </p:par>
                            </p:childTnLst>
                          </p:cTn>
                        </p:par>
                        <p:par>
                          <p:cTn id="31" fill="hold">
                            <p:stCondLst>
                              <p:cond delay="4000"/>
                            </p:stCondLst>
                            <p:childTnLst>
                              <p:par>
                                <p:cTn id="32" presetID="15" presetClass="entr" presetSubtype="0" fill="hold" grpId="6" nodeType="afterEffect">
                                  <p:stCondLst>
                                    <p:cond delay="0"/>
                                  </p:stCondLst>
                                  <p:iterate>
                                    <p:tmAbs val="0"/>
                                  </p:iterate>
                                  <p:childTnLst>
                                    <p:set>
                                      <p:cBhvr>
                                        <p:cTn id="33" fill="hold"/>
                                        <p:tgtEl>
                                          <p:spTgt spid="405"/>
                                        </p:tgtEl>
                                        <p:attrNameLst>
                                          <p:attrName>style.visibility</p:attrName>
                                        </p:attrNameLst>
                                      </p:cBhvr>
                                      <p:to>
                                        <p:strVal val="visible"/>
                                      </p:to>
                                    </p:set>
                                    <p:anim calcmode="lin" valueType="num">
                                      <p:cBhvr>
                                        <p:cTn id="34" dur="500" fill="hold"/>
                                        <p:tgtEl>
                                          <p:spTgt spid="405"/>
                                        </p:tgtEl>
                                        <p:attrNameLst>
                                          <p:attrName>ppt_w</p:attrName>
                                        </p:attrNameLst>
                                      </p:cBhvr>
                                      <p:tavLst>
                                        <p:tav tm="0">
                                          <p:val>
                                            <p:fltVal val="0"/>
                                          </p:val>
                                        </p:tav>
                                        <p:tav tm="100000">
                                          <p:val>
                                            <p:strVal val="#ppt_w"/>
                                          </p:val>
                                        </p:tav>
                                      </p:tavLst>
                                    </p:anim>
                                    <p:anim calcmode="lin" valueType="num">
                                      <p:cBhvr>
                                        <p:cTn id="35" dur="500" fill="hold"/>
                                        <p:tgtEl>
                                          <p:spTgt spid="405"/>
                                        </p:tgtEl>
                                        <p:attrNameLst>
                                          <p:attrName>ppt_h</p:attrName>
                                        </p:attrNameLst>
                                      </p:cBhvr>
                                      <p:tavLst>
                                        <p:tav tm="0">
                                          <p:val>
                                            <p:fltVal val="0"/>
                                          </p:val>
                                        </p:tav>
                                        <p:tav tm="100000">
                                          <p:val>
                                            <p:strVal val="#ppt_h"/>
                                          </p:val>
                                        </p:tav>
                                      </p:tavLst>
                                    </p:anim>
                                    <p:anim calcmode="lin" valueType="num">
                                      <p:cBhvr>
                                        <p:cTn id="36" dur="500" fill="hold"/>
                                        <p:tgtEl>
                                          <p:spTgt spid="405"/>
                                        </p:tgtEl>
                                        <p:attrNameLst>
                                          <p:attrName>ppt_x</p:attrName>
                                        </p:attrNameLst>
                                      </p:cBhvr>
                                      <p:tavLst>
                                        <p:tav tm="0" fmla="#ppt_x+(cos(-2*pi*(1-$))*-#ppt_x-sin(-2*pi*(1-$))*(1-#ppt_y))*(1-$)">
                                          <p:val>
                                            <p:fltVal val="0"/>
                                          </p:val>
                                        </p:tav>
                                        <p:tav tm="100000">
                                          <p:val>
                                            <p:fltVal val="1"/>
                                          </p:val>
                                        </p:tav>
                                      </p:tavLst>
                                    </p:anim>
                                    <p:anim calcmode="lin" valueType="num">
                                      <p:cBhvr>
                                        <p:cTn id="37" dur="500" fill="hold"/>
                                        <p:tgtEl>
                                          <p:spTgt spid="405"/>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4500"/>
                            </p:stCondLst>
                            <p:childTnLst>
                              <p:par>
                                <p:cTn id="39" presetID="15" presetClass="entr" presetSubtype="0" fill="hold" grpId="7" nodeType="afterEffect">
                                  <p:stCondLst>
                                    <p:cond delay="0"/>
                                  </p:stCondLst>
                                  <p:iterate>
                                    <p:tmAbs val="0"/>
                                  </p:iterate>
                                  <p:childTnLst>
                                    <p:set>
                                      <p:cBhvr>
                                        <p:cTn id="40" fill="hold"/>
                                        <p:tgtEl>
                                          <p:spTgt spid="413"/>
                                        </p:tgtEl>
                                        <p:attrNameLst>
                                          <p:attrName>style.visibility</p:attrName>
                                        </p:attrNameLst>
                                      </p:cBhvr>
                                      <p:to>
                                        <p:strVal val="visible"/>
                                      </p:to>
                                    </p:set>
                                    <p:anim calcmode="lin" valueType="num">
                                      <p:cBhvr>
                                        <p:cTn id="41" dur="500" fill="hold"/>
                                        <p:tgtEl>
                                          <p:spTgt spid="413"/>
                                        </p:tgtEl>
                                        <p:attrNameLst>
                                          <p:attrName>ppt_w</p:attrName>
                                        </p:attrNameLst>
                                      </p:cBhvr>
                                      <p:tavLst>
                                        <p:tav tm="0">
                                          <p:val>
                                            <p:fltVal val="0"/>
                                          </p:val>
                                        </p:tav>
                                        <p:tav tm="100000">
                                          <p:val>
                                            <p:strVal val="#ppt_w"/>
                                          </p:val>
                                        </p:tav>
                                      </p:tavLst>
                                    </p:anim>
                                    <p:anim calcmode="lin" valueType="num">
                                      <p:cBhvr>
                                        <p:cTn id="42" dur="500" fill="hold"/>
                                        <p:tgtEl>
                                          <p:spTgt spid="413"/>
                                        </p:tgtEl>
                                        <p:attrNameLst>
                                          <p:attrName>ppt_h</p:attrName>
                                        </p:attrNameLst>
                                      </p:cBhvr>
                                      <p:tavLst>
                                        <p:tav tm="0">
                                          <p:val>
                                            <p:fltVal val="0"/>
                                          </p:val>
                                        </p:tav>
                                        <p:tav tm="100000">
                                          <p:val>
                                            <p:strVal val="#ppt_h"/>
                                          </p:val>
                                        </p:tav>
                                      </p:tavLst>
                                    </p:anim>
                                    <p:anim calcmode="lin" valueType="num">
                                      <p:cBhvr>
                                        <p:cTn id="43" dur="500" fill="hold"/>
                                        <p:tgtEl>
                                          <p:spTgt spid="413"/>
                                        </p:tgtEl>
                                        <p:attrNameLst>
                                          <p:attrName>ppt_x</p:attrName>
                                        </p:attrNameLst>
                                      </p:cBhvr>
                                      <p:tavLst>
                                        <p:tav tm="0" fmla="#ppt_x+(cos(-2*pi*(1-$))*-#ppt_x-sin(-2*pi*(1-$))*(1-#ppt_y))*(1-$)">
                                          <p:val>
                                            <p:fltVal val="0"/>
                                          </p:val>
                                        </p:tav>
                                        <p:tav tm="100000">
                                          <p:val>
                                            <p:fltVal val="1"/>
                                          </p:val>
                                        </p:tav>
                                      </p:tavLst>
                                    </p:anim>
                                    <p:anim calcmode="lin" valueType="num">
                                      <p:cBhvr>
                                        <p:cTn id="44" dur="500" fill="hold"/>
                                        <p:tgtEl>
                                          <p:spTgt spid="413"/>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5000"/>
                            </p:stCondLst>
                            <p:childTnLst>
                              <p:par>
                                <p:cTn id="46" presetID="15" presetClass="entr" presetSubtype="0" fill="hold" grpId="8" nodeType="afterEffect">
                                  <p:stCondLst>
                                    <p:cond delay="0"/>
                                  </p:stCondLst>
                                  <p:iterate>
                                    <p:tmAbs val="0"/>
                                  </p:iterate>
                                  <p:childTnLst>
                                    <p:set>
                                      <p:cBhvr>
                                        <p:cTn id="47" fill="hold"/>
                                        <p:tgtEl>
                                          <p:spTgt spid="421"/>
                                        </p:tgtEl>
                                        <p:attrNameLst>
                                          <p:attrName>style.visibility</p:attrName>
                                        </p:attrNameLst>
                                      </p:cBhvr>
                                      <p:to>
                                        <p:strVal val="visible"/>
                                      </p:to>
                                    </p:set>
                                    <p:anim calcmode="lin" valueType="num">
                                      <p:cBhvr>
                                        <p:cTn id="48" dur="500" fill="hold"/>
                                        <p:tgtEl>
                                          <p:spTgt spid="421"/>
                                        </p:tgtEl>
                                        <p:attrNameLst>
                                          <p:attrName>ppt_w</p:attrName>
                                        </p:attrNameLst>
                                      </p:cBhvr>
                                      <p:tavLst>
                                        <p:tav tm="0">
                                          <p:val>
                                            <p:fltVal val="0"/>
                                          </p:val>
                                        </p:tav>
                                        <p:tav tm="100000">
                                          <p:val>
                                            <p:strVal val="#ppt_w"/>
                                          </p:val>
                                        </p:tav>
                                      </p:tavLst>
                                    </p:anim>
                                    <p:anim calcmode="lin" valueType="num">
                                      <p:cBhvr>
                                        <p:cTn id="49" dur="500" fill="hold"/>
                                        <p:tgtEl>
                                          <p:spTgt spid="421"/>
                                        </p:tgtEl>
                                        <p:attrNameLst>
                                          <p:attrName>ppt_h</p:attrName>
                                        </p:attrNameLst>
                                      </p:cBhvr>
                                      <p:tavLst>
                                        <p:tav tm="0">
                                          <p:val>
                                            <p:fltVal val="0"/>
                                          </p:val>
                                        </p:tav>
                                        <p:tav tm="100000">
                                          <p:val>
                                            <p:strVal val="#ppt_h"/>
                                          </p:val>
                                        </p:tav>
                                      </p:tavLst>
                                    </p:anim>
                                    <p:anim calcmode="lin" valueType="num">
                                      <p:cBhvr>
                                        <p:cTn id="50" dur="500" fill="hold"/>
                                        <p:tgtEl>
                                          <p:spTgt spid="421"/>
                                        </p:tgtEl>
                                        <p:attrNameLst>
                                          <p:attrName>ppt_x</p:attrName>
                                        </p:attrNameLst>
                                      </p:cBhvr>
                                      <p:tavLst>
                                        <p:tav tm="0" fmla="#ppt_x+(cos(-2*pi*(1-$))*-#ppt_x-sin(-2*pi*(1-$))*(1-#ppt_y))*(1-$)">
                                          <p:val>
                                            <p:fltVal val="0"/>
                                          </p:val>
                                        </p:tav>
                                        <p:tav tm="100000">
                                          <p:val>
                                            <p:fltVal val="1"/>
                                          </p:val>
                                        </p:tav>
                                      </p:tavLst>
                                    </p:anim>
                                    <p:anim calcmode="lin" valueType="num">
                                      <p:cBhvr>
                                        <p:cTn id="51" dur="500" fill="hold"/>
                                        <p:tgtEl>
                                          <p:spTgt spid="421"/>
                                        </p:tgtEl>
                                        <p:attrNameLst>
                                          <p:attrName>ppt_y</p:attrName>
                                        </p:attrNameLst>
                                      </p:cBhvr>
                                      <p:tavLst>
                                        <p:tav tm="0" fmla="#ppt_y+(sin(-2*pi*(1-$))*-#ppt_x+cos(-2*pi*(1-$))*(1-#ppt_y))*(1-$)">
                                          <p:val>
                                            <p:fltVal val="0"/>
                                          </p:val>
                                        </p:tav>
                                        <p:tav tm="100000">
                                          <p:val>
                                            <p:fltVal val="1"/>
                                          </p:val>
                                        </p:tav>
                                      </p:tavLst>
                                    </p:anim>
                                  </p:childTnLst>
                                </p:cTn>
                              </p:par>
                            </p:childTnLst>
                          </p:cTn>
                        </p:par>
                        <p:par>
                          <p:cTn id="52" fill="hold">
                            <p:stCondLst>
                              <p:cond delay="5500"/>
                            </p:stCondLst>
                            <p:childTnLst>
                              <p:par>
                                <p:cTn id="53" presetID="22" presetClass="entr" presetSubtype="1" fill="hold" grpId="9" nodeType="afterEffect">
                                  <p:stCondLst>
                                    <p:cond delay="0"/>
                                  </p:stCondLst>
                                  <p:iterate>
                                    <p:tmAbs val="0"/>
                                  </p:iterate>
                                  <p:childTnLst>
                                    <p:set>
                                      <p:cBhvr>
                                        <p:cTn id="54" fill="hold"/>
                                        <p:tgtEl>
                                          <p:spTgt spid="398"/>
                                        </p:tgtEl>
                                        <p:attrNameLst>
                                          <p:attrName>style.visibility</p:attrName>
                                        </p:attrNameLst>
                                      </p:cBhvr>
                                      <p:to>
                                        <p:strVal val="visible"/>
                                      </p:to>
                                    </p:set>
                                    <p:animEffect transition="in" filter="wipe(up)">
                                      <p:cBhvr>
                                        <p:cTn id="55" dur="500"/>
                                        <p:tgtEl>
                                          <p:spTgt spid="398"/>
                                        </p:tgtEl>
                                      </p:cBhvr>
                                    </p:animEffect>
                                  </p:childTnLst>
                                </p:cTn>
                              </p:par>
                            </p:childTnLst>
                          </p:cTn>
                        </p:par>
                        <p:par>
                          <p:cTn id="56" fill="hold">
                            <p:stCondLst>
                              <p:cond delay="6000"/>
                            </p:stCondLst>
                            <p:childTnLst>
                              <p:par>
                                <p:cTn id="57" presetID="22" presetClass="entr" presetSubtype="1" fill="hold" grpId="10" nodeType="afterEffect">
                                  <p:stCondLst>
                                    <p:cond delay="0"/>
                                  </p:stCondLst>
                                  <p:iterate>
                                    <p:tmAbs val="0"/>
                                  </p:iterate>
                                  <p:childTnLst>
                                    <p:set>
                                      <p:cBhvr>
                                        <p:cTn id="58" fill="hold"/>
                                        <p:tgtEl>
                                          <p:spTgt spid="406"/>
                                        </p:tgtEl>
                                        <p:attrNameLst>
                                          <p:attrName>style.visibility</p:attrName>
                                        </p:attrNameLst>
                                      </p:cBhvr>
                                      <p:to>
                                        <p:strVal val="visible"/>
                                      </p:to>
                                    </p:set>
                                    <p:animEffect transition="in" filter="wipe(up)">
                                      <p:cBhvr>
                                        <p:cTn id="59" dur="500"/>
                                        <p:tgtEl>
                                          <p:spTgt spid="406"/>
                                        </p:tgtEl>
                                      </p:cBhvr>
                                    </p:animEffect>
                                  </p:childTnLst>
                                </p:cTn>
                              </p:par>
                            </p:childTnLst>
                          </p:cTn>
                        </p:par>
                        <p:par>
                          <p:cTn id="60" fill="hold">
                            <p:stCondLst>
                              <p:cond delay="6500"/>
                            </p:stCondLst>
                            <p:childTnLst>
                              <p:par>
                                <p:cTn id="61" presetID="22" presetClass="entr" presetSubtype="1" fill="hold" grpId="11" nodeType="afterEffect">
                                  <p:stCondLst>
                                    <p:cond delay="0"/>
                                  </p:stCondLst>
                                  <p:iterate>
                                    <p:tmAbs val="0"/>
                                  </p:iterate>
                                  <p:childTnLst>
                                    <p:set>
                                      <p:cBhvr>
                                        <p:cTn id="62" fill="hold"/>
                                        <p:tgtEl>
                                          <p:spTgt spid="414"/>
                                        </p:tgtEl>
                                        <p:attrNameLst>
                                          <p:attrName>style.visibility</p:attrName>
                                        </p:attrNameLst>
                                      </p:cBhvr>
                                      <p:to>
                                        <p:strVal val="visible"/>
                                      </p:to>
                                    </p:set>
                                    <p:animEffect transition="in" filter="wipe(up)">
                                      <p:cBhvr>
                                        <p:cTn id="63" dur="500"/>
                                        <p:tgtEl>
                                          <p:spTgt spid="414"/>
                                        </p:tgtEl>
                                      </p:cBhvr>
                                    </p:animEffect>
                                  </p:childTnLst>
                                </p:cTn>
                              </p:par>
                            </p:childTnLst>
                          </p:cTn>
                        </p:par>
                        <p:par>
                          <p:cTn id="64" fill="hold">
                            <p:stCondLst>
                              <p:cond delay="7000"/>
                            </p:stCondLst>
                            <p:childTnLst>
                              <p:par>
                                <p:cTn id="65" presetID="22" presetClass="entr" presetSubtype="1" fill="hold" grpId="12" nodeType="afterEffect">
                                  <p:stCondLst>
                                    <p:cond delay="0"/>
                                  </p:stCondLst>
                                  <p:iterate>
                                    <p:tmAbs val="0"/>
                                  </p:iterate>
                                  <p:childTnLst>
                                    <p:set>
                                      <p:cBhvr>
                                        <p:cTn id="66" fill="hold"/>
                                        <p:tgtEl>
                                          <p:spTgt spid="422"/>
                                        </p:tgtEl>
                                        <p:attrNameLst>
                                          <p:attrName>style.visibility</p:attrName>
                                        </p:attrNameLst>
                                      </p:cBhvr>
                                      <p:to>
                                        <p:strVal val="visible"/>
                                      </p:to>
                                    </p:set>
                                    <p:animEffect transition="in" filter="wipe(up)">
                                      <p:cBhvr>
                                        <p:cTn id="67" dur="5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1" animBg="1" advAuto="0"/>
      <p:bldP spid="397" grpId="5" animBg="1" advAuto="0"/>
      <p:bldP spid="398" grpId="9" animBg="1" advAuto="0"/>
      <p:bldP spid="399" grpId="2" animBg="1" advAuto="0"/>
      <p:bldP spid="405" grpId="6" animBg="1" advAuto="0"/>
      <p:bldP spid="406" grpId="10" animBg="1" advAuto="0"/>
      <p:bldP spid="407" grpId="3" animBg="1" advAuto="0"/>
      <p:bldP spid="413" grpId="7" animBg="1" advAuto="0"/>
      <p:bldP spid="414" grpId="11" animBg="1" advAuto="0"/>
      <p:bldP spid="415" grpId="4" animBg="1" advAuto="0"/>
      <p:bldP spid="421" grpId="8" animBg="1" advAuto="0"/>
      <p:bldP spid="422" grpId="1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425" name="Shape 425"/>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428" name="Group 428"/>
          <p:cNvGrpSpPr/>
          <p:nvPr/>
        </p:nvGrpSpPr>
        <p:grpSpPr>
          <a:xfrm>
            <a:off x="2059514" y="2528434"/>
            <a:ext cx="4049885" cy="4051325"/>
            <a:chOff x="0" y="0"/>
            <a:chExt cx="4049883" cy="4051324"/>
          </a:xfrm>
        </p:grpSpPr>
        <p:sp>
          <p:nvSpPr>
            <p:cNvPr id="426" name="Shape 426"/>
            <p:cNvSpPr/>
            <p:nvPr/>
          </p:nvSpPr>
          <p:spPr>
            <a:xfrm>
              <a:off x="0" y="1440"/>
              <a:ext cx="4048444" cy="4048445"/>
            </a:xfrm>
            <a:prstGeom prst="ellipse">
              <a:avLst/>
            </a:prstGeom>
            <a:blipFill rotWithShape="1">
              <a:blip r:embed="rId2"/>
              <a:srcRect/>
              <a:stretch>
                <a:fillRect/>
              </a:stretch>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27" name="Shape 427"/>
            <p:cNvSpPr/>
            <p:nvPr/>
          </p:nvSpPr>
          <p:spPr>
            <a:xfrm>
              <a:off x="9570" y="0"/>
              <a:ext cx="4040314" cy="4051325"/>
            </a:xfrm>
            <a:custGeom>
              <a:avLst/>
              <a:gdLst/>
              <a:ahLst/>
              <a:cxnLst>
                <a:cxn ang="0">
                  <a:pos x="wd2" y="hd2"/>
                </a:cxn>
                <a:cxn ang="5400000">
                  <a:pos x="wd2" y="hd2"/>
                </a:cxn>
                <a:cxn ang="10800000">
                  <a:pos x="wd2" y="hd2"/>
                </a:cxn>
                <a:cxn ang="16200000">
                  <a:pos x="wd2" y="hd2"/>
                </a:cxn>
              </a:cxnLst>
              <a:rect l="0" t="0" r="r" b="b"/>
              <a:pathLst>
                <a:path w="21600" h="21600" extrusionOk="0">
                  <a:moveTo>
                    <a:pt x="10771" y="0"/>
                  </a:moveTo>
                  <a:cubicBezTo>
                    <a:pt x="16751" y="0"/>
                    <a:pt x="21600" y="4835"/>
                    <a:pt x="21600" y="10800"/>
                  </a:cubicBezTo>
                  <a:cubicBezTo>
                    <a:pt x="21600" y="16765"/>
                    <a:pt x="16751" y="21600"/>
                    <a:pt x="10771" y="21600"/>
                  </a:cubicBezTo>
                  <a:cubicBezTo>
                    <a:pt x="5226" y="21600"/>
                    <a:pt x="577" y="17424"/>
                    <a:pt x="0" y="11925"/>
                  </a:cubicBezTo>
                </a:path>
              </a:pathLst>
            </a:custGeom>
            <a:noFill/>
            <a:ln w="152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429" name="Shape 429"/>
          <p:cNvSpPr/>
          <p:nvPr/>
        </p:nvSpPr>
        <p:spPr>
          <a:xfrm>
            <a:off x="6570889" y="2724249"/>
            <a:ext cx="4505619" cy="716282"/>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BASIC INFORMATION</a:t>
            </a:r>
          </a:p>
        </p:txBody>
      </p:sp>
      <p:grpSp>
        <p:nvGrpSpPr>
          <p:cNvPr id="432" name="Group 432"/>
          <p:cNvGrpSpPr/>
          <p:nvPr/>
        </p:nvGrpSpPr>
        <p:grpSpPr>
          <a:xfrm>
            <a:off x="6647370" y="3668066"/>
            <a:ext cx="4769931" cy="1021081"/>
            <a:chOff x="0" y="0"/>
            <a:chExt cx="4769930" cy="1021080"/>
          </a:xfrm>
        </p:grpSpPr>
        <p:sp>
          <p:nvSpPr>
            <p:cNvPr id="430" name="Shape 430"/>
            <p:cNvSpPr/>
            <p:nvPr/>
          </p:nvSpPr>
          <p:spPr>
            <a:xfrm>
              <a:off x="0" y="171450"/>
              <a:ext cx="130117" cy="130117"/>
            </a:xfrm>
            <a:prstGeom prst="ellipse">
              <a:avLst/>
            </a:prstGeom>
            <a:solidFill>
              <a:srgbClr val="F86668"/>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31" name="Shape 431"/>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435" name="Group 435"/>
          <p:cNvGrpSpPr/>
          <p:nvPr/>
        </p:nvGrpSpPr>
        <p:grpSpPr>
          <a:xfrm>
            <a:off x="6647370" y="4527103"/>
            <a:ext cx="4769931" cy="1021081"/>
            <a:chOff x="0" y="0"/>
            <a:chExt cx="4769930" cy="1021080"/>
          </a:xfrm>
        </p:grpSpPr>
        <p:sp>
          <p:nvSpPr>
            <p:cNvPr id="433" name="Shape 433"/>
            <p:cNvSpPr/>
            <p:nvPr/>
          </p:nvSpPr>
          <p:spPr>
            <a:xfrm>
              <a:off x="0" y="171450"/>
              <a:ext cx="130117" cy="130117"/>
            </a:xfrm>
            <a:prstGeom prst="ellipse">
              <a:avLst/>
            </a:prstGeom>
            <a:solidFill>
              <a:srgbClr val="F86668"/>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34" name="Shape 434"/>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438" name="Group 438"/>
          <p:cNvGrpSpPr/>
          <p:nvPr/>
        </p:nvGrpSpPr>
        <p:grpSpPr>
          <a:xfrm>
            <a:off x="6647370" y="5386142"/>
            <a:ext cx="4769931" cy="1021081"/>
            <a:chOff x="0" y="0"/>
            <a:chExt cx="4769930" cy="1021080"/>
          </a:xfrm>
        </p:grpSpPr>
        <p:sp>
          <p:nvSpPr>
            <p:cNvPr id="436" name="Shape 436"/>
            <p:cNvSpPr/>
            <p:nvPr/>
          </p:nvSpPr>
          <p:spPr>
            <a:xfrm>
              <a:off x="0" y="171450"/>
              <a:ext cx="130117" cy="130117"/>
            </a:xfrm>
            <a:prstGeom prst="ellipse">
              <a:avLst/>
            </a:prstGeom>
            <a:solidFill>
              <a:srgbClr val="F86668"/>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37" name="Shape 437"/>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441" name="Group 441"/>
          <p:cNvGrpSpPr/>
          <p:nvPr/>
        </p:nvGrpSpPr>
        <p:grpSpPr>
          <a:xfrm>
            <a:off x="6647370" y="6245178"/>
            <a:ext cx="4769931" cy="1021081"/>
            <a:chOff x="0" y="0"/>
            <a:chExt cx="4769930" cy="1021080"/>
          </a:xfrm>
        </p:grpSpPr>
        <p:sp>
          <p:nvSpPr>
            <p:cNvPr id="439" name="Shape 439"/>
            <p:cNvSpPr/>
            <p:nvPr/>
          </p:nvSpPr>
          <p:spPr>
            <a:xfrm>
              <a:off x="0" y="171450"/>
              <a:ext cx="130117" cy="130117"/>
            </a:xfrm>
            <a:prstGeom prst="ellipse">
              <a:avLst/>
            </a:prstGeom>
            <a:solidFill>
              <a:srgbClr val="F86668"/>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40" name="Shape 440"/>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sp>
        <p:nvSpPr>
          <p:cNvPr id="442" name="Shape 442"/>
          <p:cNvSpPr/>
          <p:nvPr/>
        </p:nvSpPr>
        <p:spPr>
          <a:xfrm>
            <a:off x="6570889" y="7413221"/>
            <a:ext cx="4922892" cy="716281"/>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PROFESSIONAL SKILLS</a:t>
            </a:r>
          </a:p>
        </p:txBody>
      </p:sp>
      <p:grpSp>
        <p:nvGrpSpPr>
          <p:cNvPr id="447" name="Group 447"/>
          <p:cNvGrpSpPr/>
          <p:nvPr/>
        </p:nvGrpSpPr>
        <p:grpSpPr>
          <a:xfrm>
            <a:off x="6562324" y="9136209"/>
            <a:ext cx="670551" cy="670551"/>
            <a:chOff x="0" y="0"/>
            <a:chExt cx="670550" cy="670550"/>
          </a:xfrm>
        </p:grpSpPr>
        <p:sp>
          <p:nvSpPr>
            <p:cNvPr id="443" name="Shape 443"/>
            <p:cNvSpPr/>
            <p:nvPr/>
          </p:nvSpPr>
          <p:spPr>
            <a:xfrm>
              <a:off x="-1" y="-1"/>
              <a:ext cx="670552" cy="670552"/>
            </a:xfrm>
            <a:prstGeom prst="rect">
              <a:avLst/>
            </a:prstGeom>
            <a:solidFill>
              <a:srgbClr val="FFFFFF"/>
            </a:solidFill>
            <a:ln w="25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446" name="Group 446"/>
            <p:cNvGrpSpPr/>
            <p:nvPr/>
          </p:nvGrpSpPr>
          <p:grpSpPr>
            <a:xfrm>
              <a:off x="103465" y="147832"/>
              <a:ext cx="416196" cy="364791"/>
              <a:chOff x="0" y="0"/>
              <a:chExt cx="416194" cy="364790"/>
            </a:xfrm>
          </p:grpSpPr>
          <p:sp>
            <p:nvSpPr>
              <p:cNvPr id="444" name="Shape 444"/>
              <p:cNvSpPr/>
              <p:nvPr/>
            </p:nvSpPr>
            <p:spPr>
              <a:xfrm>
                <a:off x="111095" y="-1"/>
                <a:ext cx="194005" cy="24706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768"/>
                      <a:pt x="21600" y="10800"/>
                    </a:cubicBezTo>
                    <a:cubicBezTo>
                      <a:pt x="21600" y="4832"/>
                      <a:pt x="16740" y="0"/>
                      <a:pt x="10800" y="0"/>
                    </a:cubicBezTo>
                    <a:cubicBezTo>
                      <a:pt x="4860" y="0"/>
                      <a:pt x="0" y="4832"/>
                      <a:pt x="0" y="10800"/>
                    </a:cubicBezTo>
                    <a:cubicBezTo>
                      <a:pt x="0" y="16768"/>
                      <a:pt x="4860" y="21600"/>
                      <a:pt x="10800" y="21600"/>
                    </a:cubicBezTo>
                    <a:close/>
                    <a:moveTo>
                      <a:pt x="10800" y="2274"/>
                    </a:moveTo>
                    <a:cubicBezTo>
                      <a:pt x="15120" y="2274"/>
                      <a:pt x="18720" y="6111"/>
                      <a:pt x="18720" y="10800"/>
                    </a:cubicBezTo>
                    <a:cubicBezTo>
                      <a:pt x="18720" y="15489"/>
                      <a:pt x="15120" y="19326"/>
                      <a:pt x="10800" y="19326"/>
                    </a:cubicBezTo>
                    <a:cubicBezTo>
                      <a:pt x="6480" y="19326"/>
                      <a:pt x="2880" y="15489"/>
                      <a:pt x="2880" y="10800"/>
                    </a:cubicBezTo>
                    <a:cubicBezTo>
                      <a:pt x="2880" y="6111"/>
                      <a:pt x="6480" y="2274"/>
                      <a:pt x="10800" y="2274"/>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45" name="Shape 445"/>
              <p:cNvSpPr/>
              <p:nvPr/>
            </p:nvSpPr>
            <p:spPr>
              <a:xfrm>
                <a:off x="0" y="233797"/>
                <a:ext cx="416195" cy="130994"/>
              </a:xfrm>
              <a:custGeom>
                <a:avLst/>
                <a:gdLst/>
                <a:ahLst/>
                <a:cxnLst>
                  <a:cxn ang="0">
                    <a:pos x="wd2" y="hd2"/>
                  </a:cxn>
                  <a:cxn ang="5400000">
                    <a:pos x="wd2" y="hd2"/>
                  </a:cxn>
                  <a:cxn ang="10800000">
                    <a:pos x="wd2" y="hd2"/>
                  </a:cxn>
                  <a:cxn ang="16200000">
                    <a:pos x="wd2" y="hd2"/>
                  </a:cxn>
                </a:cxnLst>
                <a:rect l="0" t="0" r="r" b="b"/>
                <a:pathLst>
                  <a:path w="21600" h="21600" extrusionOk="0">
                    <a:moveTo>
                      <a:pt x="1350" y="5670"/>
                    </a:moveTo>
                    <a:cubicBezTo>
                      <a:pt x="0" y="18630"/>
                      <a:pt x="0" y="18630"/>
                      <a:pt x="0" y="18630"/>
                    </a:cubicBezTo>
                    <a:cubicBezTo>
                      <a:pt x="0" y="19440"/>
                      <a:pt x="0" y="20250"/>
                      <a:pt x="169" y="20790"/>
                    </a:cubicBezTo>
                    <a:cubicBezTo>
                      <a:pt x="253" y="21330"/>
                      <a:pt x="422" y="21600"/>
                      <a:pt x="675" y="21600"/>
                    </a:cubicBezTo>
                    <a:cubicBezTo>
                      <a:pt x="20925" y="21600"/>
                      <a:pt x="20925" y="21600"/>
                      <a:pt x="20925" y="21600"/>
                    </a:cubicBezTo>
                    <a:cubicBezTo>
                      <a:pt x="21178" y="21600"/>
                      <a:pt x="21347" y="21330"/>
                      <a:pt x="21431" y="20790"/>
                    </a:cubicBezTo>
                    <a:cubicBezTo>
                      <a:pt x="21600" y="20250"/>
                      <a:pt x="21600" y="19440"/>
                      <a:pt x="21600" y="18630"/>
                    </a:cubicBezTo>
                    <a:cubicBezTo>
                      <a:pt x="20250" y="5670"/>
                      <a:pt x="20250" y="5670"/>
                      <a:pt x="20250" y="5670"/>
                    </a:cubicBezTo>
                    <a:cubicBezTo>
                      <a:pt x="20166" y="5130"/>
                      <a:pt x="19997" y="4590"/>
                      <a:pt x="19744" y="4320"/>
                    </a:cubicBezTo>
                    <a:cubicBezTo>
                      <a:pt x="15019" y="0"/>
                      <a:pt x="15019" y="0"/>
                      <a:pt x="15019" y="0"/>
                    </a:cubicBezTo>
                    <a:cubicBezTo>
                      <a:pt x="14850" y="0"/>
                      <a:pt x="14681" y="0"/>
                      <a:pt x="14513" y="270"/>
                    </a:cubicBezTo>
                    <a:cubicBezTo>
                      <a:pt x="10800" y="6210"/>
                      <a:pt x="10800" y="6210"/>
                      <a:pt x="10800" y="6210"/>
                    </a:cubicBezTo>
                    <a:cubicBezTo>
                      <a:pt x="7087" y="270"/>
                      <a:pt x="7087" y="270"/>
                      <a:pt x="7087" y="270"/>
                    </a:cubicBezTo>
                    <a:cubicBezTo>
                      <a:pt x="6919" y="0"/>
                      <a:pt x="6750" y="0"/>
                      <a:pt x="6581" y="0"/>
                    </a:cubicBezTo>
                    <a:cubicBezTo>
                      <a:pt x="1856" y="4320"/>
                      <a:pt x="1856" y="4320"/>
                      <a:pt x="1856" y="4320"/>
                    </a:cubicBezTo>
                    <a:cubicBezTo>
                      <a:pt x="1603" y="4590"/>
                      <a:pt x="1434" y="5130"/>
                      <a:pt x="1350" y="5670"/>
                    </a:cubicBezTo>
                    <a:close/>
                    <a:moveTo>
                      <a:pt x="6666" y="4590"/>
                    </a:moveTo>
                    <a:cubicBezTo>
                      <a:pt x="10462" y="10530"/>
                      <a:pt x="10462" y="10530"/>
                      <a:pt x="10462" y="10530"/>
                    </a:cubicBezTo>
                    <a:cubicBezTo>
                      <a:pt x="10716" y="10800"/>
                      <a:pt x="10884" y="10800"/>
                      <a:pt x="11137" y="10530"/>
                    </a:cubicBezTo>
                    <a:cubicBezTo>
                      <a:pt x="14934" y="4590"/>
                      <a:pt x="14934" y="4590"/>
                      <a:pt x="14934" y="4590"/>
                    </a:cubicBezTo>
                    <a:cubicBezTo>
                      <a:pt x="19069" y="8370"/>
                      <a:pt x="19069" y="8370"/>
                      <a:pt x="19069" y="8370"/>
                    </a:cubicBezTo>
                    <a:cubicBezTo>
                      <a:pt x="19997" y="17280"/>
                      <a:pt x="19997" y="17280"/>
                      <a:pt x="19997" y="17280"/>
                    </a:cubicBezTo>
                    <a:cubicBezTo>
                      <a:pt x="1603" y="17280"/>
                      <a:pt x="1603" y="17280"/>
                      <a:pt x="1603" y="17280"/>
                    </a:cubicBezTo>
                    <a:cubicBezTo>
                      <a:pt x="2531" y="8370"/>
                      <a:pt x="2531" y="8370"/>
                      <a:pt x="2531" y="8370"/>
                    </a:cubicBezTo>
                    <a:lnTo>
                      <a:pt x="6666" y="4590"/>
                    </a:ln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grpSp>
      </p:grpSp>
      <p:grpSp>
        <p:nvGrpSpPr>
          <p:cNvPr id="453" name="Group 453"/>
          <p:cNvGrpSpPr/>
          <p:nvPr/>
        </p:nvGrpSpPr>
        <p:grpSpPr>
          <a:xfrm>
            <a:off x="6562324" y="8265121"/>
            <a:ext cx="670551" cy="670551"/>
            <a:chOff x="0" y="0"/>
            <a:chExt cx="670550" cy="670550"/>
          </a:xfrm>
        </p:grpSpPr>
        <p:sp>
          <p:nvSpPr>
            <p:cNvPr id="448" name="Shape 448"/>
            <p:cNvSpPr/>
            <p:nvPr/>
          </p:nvSpPr>
          <p:spPr>
            <a:xfrm>
              <a:off x="-1" y="-1"/>
              <a:ext cx="670552" cy="670552"/>
            </a:xfrm>
            <a:prstGeom prst="rect">
              <a:avLst/>
            </a:prstGeom>
            <a:solidFill>
              <a:srgbClr val="FFFFFF"/>
            </a:solidFill>
            <a:ln w="25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452" name="Group 452"/>
            <p:cNvGrpSpPr/>
            <p:nvPr/>
          </p:nvGrpSpPr>
          <p:grpSpPr>
            <a:xfrm>
              <a:off x="111095" y="203182"/>
              <a:ext cx="416196" cy="286859"/>
              <a:chOff x="0" y="0"/>
              <a:chExt cx="416194" cy="286857"/>
            </a:xfrm>
          </p:grpSpPr>
          <p:sp>
            <p:nvSpPr>
              <p:cNvPr id="449" name="Shape 449"/>
              <p:cNvSpPr/>
              <p:nvPr/>
            </p:nvSpPr>
            <p:spPr>
              <a:xfrm>
                <a:off x="0" y="0"/>
                <a:ext cx="416195" cy="286858"/>
              </a:xfrm>
              <a:custGeom>
                <a:avLst/>
                <a:gdLst/>
                <a:ahLst/>
                <a:cxnLst>
                  <a:cxn ang="0">
                    <a:pos x="wd2" y="hd2"/>
                  </a:cxn>
                  <a:cxn ang="5400000">
                    <a:pos x="wd2" y="hd2"/>
                  </a:cxn>
                  <a:cxn ang="10800000">
                    <a:pos x="wd2" y="hd2"/>
                  </a:cxn>
                  <a:cxn ang="16200000">
                    <a:pos x="wd2" y="hd2"/>
                  </a:cxn>
                </a:cxnLst>
                <a:rect l="0" t="0" r="r" b="b"/>
                <a:pathLst>
                  <a:path w="21600" h="21600" extrusionOk="0">
                    <a:moveTo>
                      <a:pt x="21262" y="4050"/>
                    </a:moveTo>
                    <a:cubicBezTo>
                      <a:pt x="21009" y="3927"/>
                      <a:pt x="20756" y="3927"/>
                      <a:pt x="20587" y="4050"/>
                    </a:cubicBezTo>
                    <a:cubicBezTo>
                      <a:pt x="16200" y="8100"/>
                      <a:pt x="16200" y="8100"/>
                      <a:pt x="16200" y="8100"/>
                    </a:cubicBezTo>
                    <a:cubicBezTo>
                      <a:pt x="16200" y="4909"/>
                      <a:pt x="16200" y="4909"/>
                      <a:pt x="16200" y="4909"/>
                    </a:cubicBezTo>
                    <a:cubicBezTo>
                      <a:pt x="16200" y="4418"/>
                      <a:pt x="15863" y="3927"/>
                      <a:pt x="15525" y="3927"/>
                    </a:cubicBezTo>
                    <a:cubicBezTo>
                      <a:pt x="13753" y="3927"/>
                      <a:pt x="13753" y="3927"/>
                      <a:pt x="13753" y="3927"/>
                    </a:cubicBezTo>
                    <a:cubicBezTo>
                      <a:pt x="11053" y="0"/>
                      <a:pt x="11053" y="0"/>
                      <a:pt x="11053" y="0"/>
                    </a:cubicBezTo>
                    <a:cubicBezTo>
                      <a:pt x="2025" y="0"/>
                      <a:pt x="2025" y="0"/>
                      <a:pt x="2025" y="0"/>
                    </a:cubicBezTo>
                    <a:cubicBezTo>
                      <a:pt x="1687" y="0"/>
                      <a:pt x="1350" y="491"/>
                      <a:pt x="1350" y="982"/>
                    </a:cubicBezTo>
                    <a:cubicBezTo>
                      <a:pt x="1350" y="1473"/>
                      <a:pt x="1687" y="1964"/>
                      <a:pt x="2025" y="1964"/>
                    </a:cubicBezTo>
                    <a:cubicBezTo>
                      <a:pt x="10547" y="1964"/>
                      <a:pt x="10547" y="1964"/>
                      <a:pt x="10547" y="1964"/>
                    </a:cubicBezTo>
                    <a:cubicBezTo>
                      <a:pt x="11897" y="3927"/>
                      <a:pt x="11897" y="3927"/>
                      <a:pt x="11897" y="3927"/>
                    </a:cubicBezTo>
                    <a:cubicBezTo>
                      <a:pt x="675" y="3927"/>
                      <a:pt x="675" y="3927"/>
                      <a:pt x="675" y="3927"/>
                    </a:cubicBezTo>
                    <a:cubicBezTo>
                      <a:pt x="338" y="3927"/>
                      <a:pt x="0" y="4418"/>
                      <a:pt x="0" y="4909"/>
                    </a:cubicBezTo>
                    <a:cubicBezTo>
                      <a:pt x="0" y="20618"/>
                      <a:pt x="0" y="20618"/>
                      <a:pt x="0" y="20618"/>
                    </a:cubicBezTo>
                    <a:cubicBezTo>
                      <a:pt x="0" y="21109"/>
                      <a:pt x="338" y="21600"/>
                      <a:pt x="675" y="21600"/>
                    </a:cubicBezTo>
                    <a:cubicBezTo>
                      <a:pt x="15525" y="21600"/>
                      <a:pt x="15525" y="21600"/>
                      <a:pt x="15525" y="21600"/>
                    </a:cubicBezTo>
                    <a:cubicBezTo>
                      <a:pt x="15863" y="21600"/>
                      <a:pt x="16200" y="21109"/>
                      <a:pt x="16200" y="20618"/>
                    </a:cubicBezTo>
                    <a:cubicBezTo>
                      <a:pt x="16200" y="17427"/>
                      <a:pt x="16200" y="17427"/>
                      <a:pt x="16200" y="17427"/>
                    </a:cubicBezTo>
                    <a:cubicBezTo>
                      <a:pt x="20587" y="21477"/>
                      <a:pt x="20587" y="21477"/>
                      <a:pt x="20587" y="21477"/>
                    </a:cubicBezTo>
                    <a:cubicBezTo>
                      <a:pt x="20672" y="21600"/>
                      <a:pt x="20841" y="21600"/>
                      <a:pt x="20925" y="21600"/>
                    </a:cubicBezTo>
                    <a:cubicBezTo>
                      <a:pt x="21009" y="21600"/>
                      <a:pt x="21178" y="21600"/>
                      <a:pt x="21262" y="21477"/>
                    </a:cubicBezTo>
                    <a:cubicBezTo>
                      <a:pt x="21431" y="21355"/>
                      <a:pt x="21600" y="20986"/>
                      <a:pt x="21600" y="20618"/>
                    </a:cubicBezTo>
                    <a:cubicBezTo>
                      <a:pt x="21600" y="4909"/>
                      <a:pt x="21600" y="4909"/>
                      <a:pt x="21600" y="4909"/>
                    </a:cubicBezTo>
                    <a:cubicBezTo>
                      <a:pt x="21600" y="4541"/>
                      <a:pt x="21431" y="4173"/>
                      <a:pt x="21262" y="4050"/>
                    </a:cubicBezTo>
                    <a:close/>
                    <a:moveTo>
                      <a:pt x="20250" y="18900"/>
                    </a:moveTo>
                    <a:cubicBezTo>
                      <a:pt x="15863" y="14850"/>
                      <a:pt x="15863" y="14850"/>
                      <a:pt x="15863" y="14850"/>
                    </a:cubicBezTo>
                    <a:cubicBezTo>
                      <a:pt x="15694" y="14727"/>
                      <a:pt x="15441" y="14727"/>
                      <a:pt x="15188" y="14850"/>
                    </a:cubicBezTo>
                    <a:cubicBezTo>
                      <a:pt x="15019" y="14973"/>
                      <a:pt x="14850" y="15341"/>
                      <a:pt x="14850" y="15709"/>
                    </a:cubicBezTo>
                    <a:cubicBezTo>
                      <a:pt x="14850" y="19636"/>
                      <a:pt x="14850" y="19636"/>
                      <a:pt x="14850" y="19636"/>
                    </a:cubicBezTo>
                    <a:cubicBezTo>
                      <a:pt x="1350" y="19636"/>
                      <a:pt x="1350" y="19636"/>
                      <a:pt x="1350" y="19636"/>
                    </a:cubicBezTo>
                    <a:cubicBezTo>
                      <a:pt x="1350" y="5891"/>
                      <a:pt x="1350" y="5891"/>
                      <a:pt x="1350" y="5891"/>
                    </a:cubicBezTo>
                    <a:cubicBezTo>
                      <a:pt x="14850" y="5891"/>
                      <a:pt x="14850" y="5891"/>
                      <a:pt x="14850" y="5891"/>
                    </a:cubicBezTo>
                    <a:cubicBezTo>
                      <a:pt x="14850" y="9818"/>
                      <a:pt x="14850" y="9818"/>
                      <a:pt x="14850" y="9818"/>
                    </a:cubicBezTo>
                    <a:cubicBezTo>
                      <a:pt x="14850" y="10186"/>
                      <a:pt x="15019" y="10555"/>
                      <a:pt x="15188" y="10677"/>
                    </a:cubicBezTo>
                    <a:cubicBezTo>
                      <a:pt x="15441" y="10800"/>
                      <a:pt x="15694" y="10800"/>
                      <a:pt x="15863" y="10677"/>
                    </a:cubicBezTo>
                    <a:cubicBezTo>
                      <a:pt x="20250" y="6627"/>
                      <a:pt x="20250" y="6627"/>
                      <a:pt x="20250" y="6627"/>
                    </a:cubicBezTo>
                    <a:lnTo>
                      <a:pt x="20250" y="18900"/>
                    </a:ln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0" name="Shape 450"/>
              <p:cNvSpPr/>
              <p:nvPr/>
            </p:nvSpPr>
            <p:spPr>
              <a:xfrm>
                <a:off x="39795" y="104462"/>
                <a:ext cx="51404" cy="26531"/>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16200"/>
                      <a:pt x="21600" y="10800"/>
                    </a:cubicBezTo>
                    <a:cubicBezTo>
                      <a:pt x="21600" y="5400"/>
                      <a:pt x="18900" y="0"/>
                      <a:pt x="16200" y="0"/>
                    </a:cubicBezTo>
                    <a:cubicBezTo>
                      <a:pt x="5400" y="0"/>
                      <a:pt x="5400" y="0"/>
                      <a:pt x="5400" y="0"/>
                    </a:cubicBezTo>
                    <a:cubicBezTo>
                      <a:pt x="2700" y="0"/>
                      <a:pt x="0" y="5400"/>
                      <a:pt x="0" y="10800"/>
                    </a:cubicBezTo>
                    <a:cubicBezTo>
                      <a:pt x="0" y="16200"/>
                      <a:pt x="2700" y="21600"/>
                      <a:pt x="5400" y="2160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1" name="Shape 451"/>
              <p:cNvSpPr/>
              <p:nvPr/>
            </p:nvSpPr>
            <p:spPr>
              <a:xfrm>
                <a:off x="39795" y="155865"/>
                <a:ext cx="129336" cy="79592"/>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2160" y="0"/>
                      <a:pt x="2160" y="0"/>
                      <a:pt x="2160" y="0"/>
                    </a:cubicBezTo>
                    <a:cubicBezTo>
                      <a:pt x="1080" y="0"/>
                      <a:pt x="0" y="1800"/>
                      <a:pt x="0" y="3600"/>
                    </a:cubicBezTo>
                    <a:cubicBezTo>
                      <a:pt x="0" y="18000"/>
                      <a:pt x="0" y="18000"/>
                      <a:pt x="0" y="18000"/>
                    </a:cubicBezTo>
                    <a:cubicBezTo>
                      <a:pt x="0" y="19800"/>
                      <a:pt x="1080" y="21600"/>
                      <a:pt x="2160" y="21600"/>
                    </a:cubicBezTo>
                    <a:cubicBezTo>
                      <a:pt x="19440" y="21600"/>
                      <a:pt x="19440" y="21600"/>
                      <a:pt x="19440" y="21600"/>
                    </a:cubicBezTo>
                    <a:cubicBezTo>
                      <a:pt x="20520" y="21600"/>
                      <a:pt x="21600" y="19800"/>
                      <a:pt x="21600" y="18000"/>
                    </a:cubicBezTo>
                    <a:cubicBezTo>
                      <a:pt x="21600" y="3600"/>
                      <a:pt x="21600" y="3600"/>
                      <a:pt x="21600" y="3600"/>
                    </a:cubicBezTo>
                    <a:cubicBezTo>
                      <a:pt x="21600" y="1800"/>
                      <a:pt x="20520" y="0"/>
                      <a:pt x="19440" y="0"/>
                    </a:cubicBezTo>
                    <a:close/>
                    <a:moveTo>
                      <a:pt x="17280" y="14400"/>
                    </a:moveTo>
                    <a:cubicBezTo>
                      <a:pt x="4320" y="14400"/>
                      <a:pt x="4320" y="14400"/>
                      <a:pt x="4320" y="14400"/>
                    </a:cubicBezTo>
                    <a:cubicBezTo>
                      <a:pt x="4320" y="7200"/>
                      <a:pt x="4320" y="7200"/>
                      <a:pt x="4320" y="7200"/>
                    </a:cubicBezTo>
                    <a:cubicBezTo>
                      <a:pt x="17280" y="7200"/>
                      <a:pt x="17280" y="7200"/>
                      <a:pt x="17280" y="7200"/>
                    </a:cubicBezTo>
                    <a:lnTo>
                      <a:pt x="17280" y="14400"/>
                    </a:ln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grpSp>
      </p:grpSp>
      <p:grpSp>
        <p:nvGrpSpPr>
          <p:cNvPr id="463" name="Group 463"/>
          <p:cNvGrpSpPr/>
          <p:nvPr/>
        </p:nvGrpSpPr>
        <p:grpSpPr>
          <a:xfrm>
            <a:off x="6562324" y="11749469"/>
            <a:ext cx="670551" cy="670551"/>
            <a:chOff x="0" y="0"/>
            <a:chExt cx="670550" cy="670550"/>
          </a:xfrm>
        </p:grpSpPr>
        <p:sp>
          <p:nvSpPr>
            <p:cNvPr id="454" name="Shape 454"/>
            <p:cNvSpPr/>
            <p:nvPr/>
          </p:nvSpPr>
          <p:spPr>
            <a:xfrm>
              <a:off x="-1" y="-1"/>
              <a:ext cx="670552" cy="670552"/>
            </a:xfrm>
            <a:prstGeom prst="rect">
              <a:avLst/>
            </a:prstGeom>
            <a:solidFill>
              <a:srgbClr val="FFFFFF"/>
            </a:solidFill>
            <a:ln w="25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462" name="Group 462"/>
            <p:cNvGrpSpPr/>
            <p:nvPr/>
          </p:nvGrpSpPr>
          <p:grpSpPr>
            <a:xfrm>
              <a:off x="126347" y="143895"/>
              <a:ext cx="417854" cy="397955"/>
              <a:chOff x="0" y="0"/>
              <a:chExt cx="417852" cy="397954"/>
            </a:xfrm>
          </p:grpSpPr>
          <p:sp>
            <p:nvSpPr>
              <p:cNvPr id="455" name="Shape 455"/>
              <p:cNvSpPr/>
              <p:nvPr/>
            </p:nvSpPr>
            <p:spPr>
              <a:xfrm>
                <a:off x="-1" y="-1"/>
                <a:ext cx="286861" cy="391323"/>
              </a:xfrm>
              <a:custGeom>
                <a:avLst/>
                <a:gdLst/>
                <a:ahLst/>
                <a:cxnLst>
                  <a:cxn ang="0">
                    <a:pos x="wd2" y="hd2"/>
                  </a:cxn>
                  <a:cxn ang="5400000">
                    <a:pos x="wd2" y="hd2"/>
                  </a:cxn>
                  <a:cxn ang="10800000">
                    <a:pos x="wd2" y="hd2"/>
                  </a:cxn>
                  <a:cxn ang="16200000">
                    <a:pos x="wd2" y="hd2"/>
                  </a:cxn>
                </a:cxnLst>
                <a:rect l="0" t="0" r="r" b="b"/>
                <a:pathLst>
                  <a:path w="21600" h="21600" extrusionOk="0">
                    <a:moveTo>
                      <a:pt x="0" y="20160"/>
                    </a:moveTo>
                    <a:cubicBezTo>
                      <a:pt x="0" y="20970"/>
                      <a:pt x="859" y="21600"/>
                      <a:pt x="1964" y="21600"/>
                    </a:cubicBezTo>
                    <a:cubicBezTo>
                      <a:pt x="19636" y="21600"/>
                      <a:pt x="19636" y="21600"/>
                      <a:pt x="19636" y="21600"/>
                    </a:cubicBezTo>
                    <a:cubicBezTo>
                      <a:pt x="20741" y="21600"/>
                      <a:pt x="21600" y="20970"/>
                      <a:pt x="21600" y="20160"/>
                    </a:cubicBezTo>
                    <a:cubicBezTo>
                      <a:pt x="21600" y="5760"/>
                      <a:pt x="21600" y="5760"/>
                      <a:pt x="21600" y="5760"/>
                    </a:cubicBezTo>
                    <a:cubicBezTo>
                      <a:pt x="21600" y="5130"/>
                      <a:pt x="21232" y="4410"/>
                      <a:pt x="20618" y="4050"/>
                    </a:cubicBezTo>
                    <a:cubicBezTo>
                      <a:pt x="16077" y="720"/>
                      <a:pt x="16077" y="720"/>
                      <a:pt x="16077" y="720"/>
                    </a:cubicBezTo>
                    <a:cubicBezTo>
                      <a:pt x="15586" y="270"/>
                      <a:pt x="14605" y="0"/>
                      <a:pt x="13745" y="0"/>
                    </a:cubicBezTo>
                    <a:cubicBezTo>
                      <a:pt x="1964" y="0"/>
                      <a:pt x="1964" y="0"/>
                      <a:pt x="1964" y="0"/>
                    </a:cubicBezTo>
                    <a:cubicBezTo>
                      <a:pt x="859" y="0"/>
                      <a:pt x="0" y="630"/>
                      <a:pt x="0" y="1440"/>
                    </a:cubicBezTo>
                    <a:lnTo>
                      <a:pt x="0" y="20160"/>
                    </a:lnTo>
                    <a:close/>
                    <a:moveTo>
                      <a:pt x="18286" y="4320"/>
                    </a:moveTo>
                    <a:cubicBezTo>
                      <a:pt x="15709" y="4320"/>
                      <a:pt x="15709" y="4320"/>
                      <a:pt x="15709" y="4320"/>
                    </a:cubicBezTo>
                    <a:cubicBezTo>
                      <a:pt x="15709" y="2430"/>
                      <a:pt x="15709" y="2430"/>
                      <a:pt x="15709" y="2430"/>
                    </a:cubicBezTo>
                    <a:lnTo>
                      <a:pt x="18286" y="4320"/>
                    </a:lnTo>
                    <a:close/>
                    <a:moveTo>
                      <a:pt x="1964" y="1440"/>
                    </a:moveTo>
                    <a:cubicBezTo>
                      <a:pt x="13745" y="1440"/>
                      <a:pt x="13745" y="1440"/>
                      <a:pt x="13745" y="1440"/>
                    </a:cubicBezTo>
                    <a:cubicBezTo>
                      <a:pt x="13745" y="4320"/>
                      <a:pt x="13745" y="4320"/>
                      <a:pt x="13745" y="4320"/>
                    </a:cubicBezTo>
                    <a:cubicBezTo>
                      <a:pt x="13745" y="5130"/>
                      <a:pt x="14605" y="5760"/>
                      <a:pt x="15709" y="5760"/>
                    </a:cubicBezTo>
                    <a:cubicBezTo>
                      <a:pt x="19636" y="5760"/>
                      <a:pt x="19636" y="5760"/>
                      <a:pt x="19636" y="5760"/>
                    </a:cubicBezTo>
                    <a:cubicBezTo>
                      <a:pt x="19636" y="20160"/>
                      <a:pt x="19636" y="20160"/>
                      <a:pt x="19636" y="20160"/>
                    </a:cubicBezTo>
                    <a:cubicBezTo>
                      <a:pt x="1964" y="20160"/>
                      <a:pt x="1964" y="20160"/>
                      <a:pt x="1964" y="20160"/>
                    </a:cubicBezTo>
                    <a:lnTo>
                      <a:pt x="1964" y="1440"/>
                    </a:ln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6" name="Shape 456"/>
              <p:cNvSpPr/>
              <p:nvPr/>
            </p:nvSpPr>
            <p:spPr>
              <a:xfrm>
                <a:off x="338261" y="-1"/>
                <a:ext cx="79592" cy="397955"/>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7200" y="0"/>
                      <a:pt x="7200" y="0"/>
                      <a:pt x="7200" y="0"/>
                    </a:cubicBezTo>
                    <a:cubicBezTo>
                      <a:pt x="3150" y="0"/>
                      <a:pt x="0" y="620"/>
                      <a:pt x="0" y="1416"/>
                    </a:cubicBezTo>
                    <a:cubicBezTo>
                      <a:pt x="0" y="17705"/>
                      <a:pt x="0" y="17705"/>
                      <a:pt x="0" y="17705"/>
                    </a:cubicBezTo>
                    <a:cubicBezTo>
                      <a:pt x="0" y="18236"/>
                      <a:pt x="900" y="18944"/>
                      <a:pt x="1800" y="19387"/>
                    </a:cubicBezTo>
                    <a:cubicBezTo>
                      <a:pt x="5850" y="20892"/>
                      <a:pt x="5850" y="20892"/>
                      <a:pt x="5850" y="20892"/>
                    </a:cubicBezTo>
                    <a:cubicBezTo>
                      <a:pt x="7200" y="21334"/>
                      <a:pt x="9000" y="21600"/>
                      <a:pt x="10800" y="21600"/>
                    </a:cubicBezTo>
                    <a:cubicBezTo>
                      <a:pt x="12600" y="21600"/>
                      <a:pt x="14400" y="21334"/>
                      <a:pt x="15750" y="20892"/>
                    </a:cubicBezTo>
                    <a:cubicBezTo>
                      <a:pt x="19800" y="19387"/>
                      <a:pt x="19800" y="19387"/>
                      <a:pt x="19800" y="19387"/>
                    </a:cubicBezTo>
                    <a:cubicBezTo>
                      <a:pt x="20700" y="18944"/>
                      <a:pt x="21600" y="18236"/>
                      <a:pt x="21600" y="17705"/>
                    </a:cubicBezTo>
                    <a:cubicBezTo>
                      <a:pt x="21600" y="1416"/>
                      <a:pt x="21600" y="1416"/>
                      <a:pt x="21600" y="1416"/>
                    </a:cubicBezTo>
                    <a:cubicBezTo>
                      <a:pt x="21600" y="620"/>
                      <a:pt x="18450" y="0"/>
                      <a:pt x="14400" y="0"/>
                    </a:cubicBezTo>
                    <a:close/>
                    <a:moveTo>
                      <a:pt x="14400" y="1416"/>
                    </a:moveTo>
                    <a:cubicBezTo>
                      <a:pt x="14400" y="3541"/>
                      <a:pt x="14400" y="3541"/>
                      <a:pt x="14400" y="3541"/>
                    </a:cubicBezTo>
                    <a:cubicBezTo>
                      <a:pt x="7200" y="3541"/>
                      <a:pt x="7200" y="3541"/>
                      <a:pt x="7200" y="3541"/>
                    </a:cubicBezTo>
                    <a:cubicBezTo>
                      <a:pt x="7200" y="1416"/>
                      <a:pt x="7200" y="1416"/>
                      <a:pt x="7200" y="1416"/>
                    </a:cubicBezTo>
                    <a:lnTo>
                      <a:pt x="14400" y="1416"/>
                    </a:lnTo>
                    <a:close/>
                    <a:moveTo>
                      <a:pt x="13050" y="18767"/>
                    </a:moveTo>
                    <a:cubicBezTo>
                      <a:pt x="10800" y="19652"/>
                      <a:pt x="10800" y="19652"/>
                      <a:pt x="10800" y="19652"/>
                    </a:cubicBezTo>
                    <a:cubicBezTo>
                      <a:pt x="8550" y="18767"/>
                      <a:pt x="8550" y="18767"/>
                      <a:pt x="8550" y="18767"/>
                    </a:cubicBezTo>
                    <a:cubicBezTo>
                      <a:pt x="7650" y="18502"/>
                      <a:pt x="7200" y="17970"/>
                      <a:pt x="7200" y="17705"/>
                    </a:cubicBezTo>
                    <a:cubicBezTo>
                      <a:pt x="7200" y="4957"/>
                      <a:pt x="7200" y="4957"/>
                      <a:pt x="7200" y="4957"/>
                    </a:cubicBezTo>
                    <a:cubicBezTo>
                      <a:pt x="14400" y="4957"/>
                      <a:pt x="14400" y="4957"/>
                      <a:pt x="14400" y="4957"/>
                    </a:cubicBezTo>
                    <a:cubicBezTo>
                      <a:pt x="14400" y="17705"/>
                      <a:pt x="14400" y="17705"/>
                      <a:pt x="14400" y="17705"/>
                    </a:cubicBezTo>
                    <a:cubicBezTo>
                      <a:pt x="14400" y="17970"/>
                      <a:pt x="13950" y="18502"/>
                      <a:pt x="13050" y="18767"/>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7" name="Shape 457"/>
              <p:cNvSpPr/>
              <p:nvPr/>
            </p:nvSpPr>
            <p:spPr>
              <a:xfrm>
                <a:off x="53060" y="64668"/>
                <a:ext cx="97832" cy="26531"/>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cubicBezTo>
                      <a:pt x="18720" y="21600"/>
                      <a:pt x="18720" y="21600"/>
                      <a:pt x="18720" y="21600"/>
                    </a:cubicBezTo>
                    <a:cubicBezTo>
                      <a:pt x="20160" y="21600"/>
                      <a:pt x="21600" y="16200"/>
                      <a:pt x="21600" y="10800"/>
                    </a:cubicBezTo>
                    <a:cubicBezTo>
                      <a:pt x="21600" y="5400"/>
                      <a:pt x="20160" y="0"/>
                      <a:pt x="18720" y="0"/>
                    </a:cubicBezTo>
                    <a:cubicBezTo>
                      <a:pt x="2880" y="0"/>
                      <a:pt x="2880" y="0"/>
                      <a:pt x="2880" y="0"/>
                    </a:cubicBezTo>
                    <a:cubicBezTo>
                      <a:pt x="1440" y="0"/>
                      <a:pt x="0" y="5400"/>
                      <a:pt x="0" y="10800"/>
                    </a:cubicBezTo>
                    <a:cubicBezTo>
                      <a:pt x="0" y="16200"/>
                      <a:pt x="1440" y="21600"/>
                      <a:pt x="2880" y="2160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8" name="Shape 458"/>
              <p:cNvSpPr/>
              <p:nvPr/>
            </p:nvSpPr>
            <p:spPr>
              <a:xfrm>
                <a:off x="53060" y="130993"/>
                <a:ext cx="182397" cy="24873"/>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59" name="Shape 459"/>
              <p:cNvSpPr/>
              <p:nvPr/>
            </p:nvSpPr>
            <p:spPr>
              <a:xfrm>
                <a:off x="53060" y="182395"/>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60" name="Shape 460"/>
              <p:cNvSpPr/>
              <p:nvPr/>
            </p:nvSpPr>
            <p:spPr>
              <a:xfrm>
                <a:off x="53060" y="233798"/>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61" name="Shape 461"/>
              <p:cNvSpPr/>
              <p:nvPr/>
            </p:nvSpPr>
            <p:spPr>
              <a:xfrm>
                <a:off x="53060" y="286859"/>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grpSp>
      </p:grpSp>
      <p:grpSp>
        <p:nvGrpSpPr>
          <p:cNvPr id="470" name="Group 470"/>
          <p:cNvGrpSpPr/>
          <p:nvPr/>
        </p:nvGrpSpPr>
        <p:grpSpPr>
          <a:xfrm>
            <a:off x="6562324" y="10878386"/>
            <a:ext cx="670551" cy="670551"/>
            <a:chOff x="0" y="0"/>
            <a:chExt cx="670550" cy="670550"/>
          </a:xfrm>
        </p:grpSpPr>
        <p:sp>
          <p:nvSpPr>
            <p:cNvPr id="464" name="Shape 464"/>
            <p:cNvSpPr/>
            <p:nvPr/>
          </p:nvSpPr>
          <p:spPr>
            <a:xfrm>
              <a:off x="-1" y="-1"/>
              <a:ext cx="670552" cy="670552"/>
            </a:xfrm>
            <a:prstGeom prst="rect">
              <a:avLst/>
            </a:prstGeom>
            <a:solidFill>
              <a:srgbClr val="FFFFFF"/>
            </a:solidFill>
            <a:ln w="25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469" name="Group 469"/>
            <p:cNvGrpSpPr/>
            <p:nvPr/>
          </p:nvGrpSpPr>
          <p:grpSpPr>
            <a:xfrm>
              <a:off x="178537" y="157136"/>
              <a:ext cx="285202" cy="416193"/>
              <a:chOff x="0" y="0"/>
              <a:chExt cx="285200" cy="416191"/>
            </a:xfrm>
          </p:grpSpPr>
          <p:sp>
            <p:nvSpPr>
              <p:cNvPr id="465" name="Shape 465"/>
              <p:cNvSpPr/>
              <p:nvPr/>
            </p:nvSpPr>
            <p:spPr>
              <a:xfrm>
                <a:off x="-1" y="0"/>
                <a:ext cx="285202" cy="416192"/>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cubicBezTo>
                      <a:pt x="20618" y="21600"/>
                      <a:pt x="20618" y="21600"/>
                      <a:pt x="20618" y="21600"/>
                    </a:cubicBezTo>
                    <a:cubicBezTo>
                      <a:pt x="21109" y="21600"/>
                      <a:pt x="21600" y="21263"/>
                      <a:pt x="21600" y="20925"/>
                    </a:cubicBezTo>
                    <a:cubicBezTo>
                      <a:pt x="21600" y="675"/>
                      <a:pt x="21600" y="675"/>
                      <a:pt x="21600" y="675"/>
                    </a:cubicBezTo>
                    <a:cubicBezTo>
                      <a:pt x="21600" y="337"/>
                      <a:pt x="21109" y="0"/>
                      <a:pt x="20618" y="0"/>
                    </a:cubicBezTo>
                    <a:cubicBezTo>
                      <a:pt x="982" y="0"/>
                      <a:pt x="982" y="0"/>
                      <a:pt x="982" y="0"/>
                    </a:cubicBezTo>
                    <a:cubicBezTo>
                      <a:pt x="491" y="0"/>
                      <a:pt x="0" y="337"/>
                      <a:pt x="0" y="675"/>
                    </a:cubicBezTo>
                    <a:cubicBezTo>
                      <a:pt x="0" y="20925"/>
                      <a:pt x="0" y="20925"/>
                      <a:pt x="0" y="20925"/>
                    </a:cubicBezTo>
                    <a:cubicBezTo>
                      <a:pt x="0" y="21263"/>
                      <a:pt x="491" y="21600"/>
                      <a:pt x="982" y="21600"/>
                    </a:cubicBezTo>
                    <a:close/>
                    <a:moveTo>
                      <a:pt x="1964" y="1350"/>
                    </a:moveTo>
                    <a:cubicBezTo>
                      <a:pt x="19636" y="1350"/>
                      <a:pt x="19636" y="1350"/>
                      <a:pt x="19636" y="1350"/>
                    </a:cubicBezTo>
                    <a:cubicBezTo>
                      <a:pt x="19636" y="20250"/>
                      <a:pt x="19636" y="20250"/>
                      <a:pt x="19636" y="20250"/>
                    </a:cubicBezTo>
                    <a:cubicBezTo>
                      <a:pt x="1964" y="20250"/>
                      <a:pt x="1964" y="20250"/>
                      <a:pt x="1964" y="20250"/>
                    </a:cubicBezTo>
                    <a:lnTo>
                      <a:pt x="1964" y="1350"/>
                    </a:ln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66" name="Shape 466"/>
              <p:cNvSpPr/>
              <p:nvPr/>
            </p:nvSpPr>
            <p:spPr>
              <a:xfrm>
                <a:off x="51402" y="182395"/>
                <a:ext cx="182397" cy="1823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1" y="0"/>
                      <a:pt x="0" y="4821"/>
                      <a:pt x="0" y="10800"/>
                    </a:cubicBezTo>
                    <a:cubicBezTo>
                      <a:pt x="0" y="16779"/>
                      <a:pt x="4821" y="21600"/>
                      <a:pt x="10800" y="21600"/>
                    </a:cubicBezTo>
                    <a:cubicBezTo>
                      <a:pt x="16779" y="21600"/>
                      <a:pt x="21600" y="16779"/>
                      <a:pt x="21600" y="10800"/>
                    </a:cubicBezTo>
                    <a:cubicBezTo>
                      <a:pt x="21600" y="4821"/>
                      <a:pt x="16779" y="0"/>
                      <a:pt x="10800" y="0"/>
                    </a:cubicBezTo>
                    <a:close/>
                    <a:moveTo>
                      <a:pt x="10800" y="18514"/>
                    </a:moveTo>
                    <a:cubicBezTo>
                      <a:pt x="6557" y="18514"/>
                      <a:pt x="3086" y="15043"/>
                      <a:pt x="3086" y="10800"/>
                    </a:cubicBezTo>
                    <a:cubicBezTo>
                      <a:pt x="3086" y="6557"/>
                      <a:pt x="6557" y="3086"/>
                      <a:pt x="10800" y="3086"/>
                    </a:cubicBezTo>
                    <a:cubicBezTo>
                      <a:pt x="15043" y="3086"/>
                      <a:pt x="18514" y="6557"/>
                      <a:pt x="18514" y="10800"/>
                    </a:cubicBezTo>
                    <a:cubicBezTo>
                      <a:pt x="18514" y="15043"/>
                      <a:pt x="15043" y="18514"/>
                      <a:pt x="10800" y="18514"/>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67" name="Shape 467"/>
              <p:cNvSpPr/>
              <p:nvPr/>
            </p:nvSpPr>
            <p:spPr>
              <a:xfrm>
                <a:off x="91198" y="51401"/>
                <a:ext cx="102805" cy="10446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75" y="21600"/>
                      <a:pt x="21600" y="16875"/>
                      <a:pt x="21600" y="10800"/>
                    </a:cubicBezTo>
                    <a:cubicBezTo>
                      <a:pt x="21600" y="4725"/>
                      <a:pt x="16875" y="0"/>
                      <a:pt x="10800" y="0"/>
                    </a:cubicBezTo>
                    <a:cubicBezTo>
                      <a:pt x="4725" y="0"/>
                      <a:pt x="0" y="4725"/>
                      <a:pt x="0" y="10800"/>
                    </a:cubicBezTo>
                    <a:cubicBezTo>
                      <a:pt x="0" y="16875"/>
                      <a:pt x="4725" y="21600"/>
                      <a:pt x="10800" y="21600"/>
                    </a:cubicBezTo>
                    <a:close/>
                    <a:moveTo>
                      <a:pt x="10800" y="5400"/>
                    </a:moveTo>
                    <a:cubicBezTo>
                      <a:pt x="13838" y="5400"/>
                      <a:pt x="16200" y="7762"/>
                      <a:pt x="16200" y="10800"/>
                    </a:cubicBezTo>
                    <a:cubicBezTo>
                      <a:pt x="16200" y="13838"/>
                      <a:pt x="13838" y="16200"/>
                      <a:pt x="10800" y="16200"/>
                    </a:cubicBezTo>
                    <a:cubicBezTo>
                      <a:pt x="7763" y="16200"/>
                      <a:pt x="5400" y="13838"/>
                      <a:pt x="5400" y="10800"/>
                    </a:cubicBezTo>
                    <a:cubicBezTo>
                      <a:pt x="5400" y="7762"/>
                      <a:pt x="7763" y="5400"/>
                      <a:pt x="10800" y="540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68" name="Shape 468"/>
              <p:cNvSpPr/>
              <p:nvPr/>
            </p:nvSpPr>
            <p:spPr>
              <a:xfrm>
                <a:off x="122702" y="253694"/>
                <a:ext cx="39796" cy="38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grpSp>
      </p:grpSp>
      <p:grpSp>
        <p:nvGrpSpPr>
          <p:cNvPr id="475" name="Group 475"/>
          <p:cNvGrpSpPr/>
          <p:nvPr/>
        </p:nvGrpSpPr>
        <p:grpSpPr>
          <a:xfrm>
            <a:off x="6562324" y="10007297"/>
            <a:ext cx="670551" cy="670551"/>
            <a:chOff x="0" y="0"/>
            <a:chExt cx="670550" cy="670550"/>
          </a:xfrm>
        </p:grpSpPr>
        <p:sp>
          <p:nvSpPr>
            <p:cNvPr id="471" name="Shape 471"/>
            <p:cNvSpPr/>
            <p:nvPr/>
          </p:nvSpPr>
          <p:spPr>
            <a:xfrm>
              <a:off x="-1" y="-1"/>
              <a:ext cx="670552" cy="670552"/>
            </a:xfrm>
            <a:prstGeom prst="rect">
              <a:avLst/>
            </a:prstGeom>
            <a:solidFill>
              <a:srgbClr val="FFFFFF"/>
            </a:solidFill>
            <a:ln w="25400" cap="flat">
              <a:solidFill>
                <a:srgbClr val="E74D69"/>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474" name="Group 474"/>
            <p:cNvGrpSpPr/>
            <p:nvPr/>
          </p:nvGrpSpPr>
          <p:grpSpPr>
            <a:xfrm>
              <a:off x="202293" y="144409"/>
              <a:ext cx="233800" cy="416193"/>
              <a:chOff x="0" y="0"/>
              <a:chExt cx="233798" cy="416191"/>
            </a:xfrm>
          </p:grpSpPr>
          <p:sp>
            <p:nvSpPr>
              <p:cNvPr id="472" name="Shape 472"/>
              <p:cNvSpPr/>
              <p:nvPr/>
            </p:nvSpPr>
            <p:spPr>
              <a:xfrm>
                <a:off x="-1" y="155864"/>
                <a:ext cx="233800" cy="260328"/>
              </a:xfrm>
              <a:custGeom>
                <a:avLst/>
                <a:gdLst/>
                <a:ahLst/>
                <a:cxnLst>
                  <a:cxn ang="0">
                    <a:pos x="wd2" y="hd2"/>
                  </a:cxn>
                  <a:cxn ang="5400000">
                    <a:pos x="wd2" y="hd2"/>
                  </a:cxn>
                  <a:cxn ang="10800000">
                    <a:pos x="wd2" y="hd2"/>
                  </a:cxn>
                  <a:cxn ang="16200000">
                    <a:pos x="wd2" y="hd2"/>
                  </a:cxn>
                </a:cxnLst>
                <a:rect l="0" t="0" r="r" b="b"/>
                <a:pathLst>
                  <a:path w="21600" h="21600" extrusionOk="0">
                    <a:moveTo>
                      <a:pt x="9600" y="10665"/>
                    </a:moveTo>
                    <a:cubicBezTo>
                      <a:pt x="9600" y="19440"/>
                      <a:pt x="9600" y="19440"/>
                      <a:pt x="9600" y="19440"/>
                    </a:cubicBezTo>
                    <a:cubicBezTo>
                      <a:pt x="1800" y="19440"/>
                      <a:pt x="1800" y="19440"/>
                      <a:pt x="1800" y="19440"/>
                    </a:cubicBezTo>
                    <a:cubicBezTo>
                      <a:pt x="1200" y="19440"/>
                      <a:pt x="600" y="19980"/>
                      <a:pt x="600" y="20520"/>
                    </a:cubicBezTo>
                    <a:cubicBezTo>
                      <a:pt x="600" y="21060"/>
                      <a:pt x="1200" y="21600"/>
                      <a:pt x="1800" y="21600"/>
                    </a:cubicBezTo>
                    <a:cubicBezTo>
                      <a:pt x="19800" y="21600"/>
                      <a:pt x="19800" y="21600"/>
                      <a:pt x="19800" y="21600"/>
                    </a:cubicBezTo>
                    <a:cubicBezTo>
                      <a:pt x="20400" y="21600"/>
                      <a:pt x="21000" y="21060"/>
                      <a:pt x="21000" y="20520"/>
                    </a:cubicBezTo>
                    <a:cubicBezTo>
                      <a:pt x="21000" y="19980"/>
                      <a:pt x="20400" y="19440"/>
                      <a:pt x="19800" y="19440"/>
                    </a:cubicBezTo>
                    <a:cubicBezTo>
                      <a:pt x="12000" y="19440"/>
                      <a:pt x="12000" y="19440"/>
                      <a:pt x="12000" y="19440"/>
                    </a:cubicBezTo>
                    <a:cubicBezTo>
                      <a:pt x="12000" y="10665"/>
                      <a:pt x="12000" y="10665"/>
                      <a:pt x="12000" y="10665"/>
                    </a:cubicBezTo>
                    <a:cubicBezTo>
                      <a:pt x="16950" y="10125"/>
                      <a:pt x="21600" y="5670"/>
                      <a:pt x="21600" y="1080"/>
                    </a:cubicBezTo>
                    <a:cubicBezTo>
                      <a:pt x="21600" y="540"/>
                      <a:pt x="21000" y="0"/>
                      <a:pt x="20400" y="0"/>
                    </a:cubicBezTo>
                    <a:cubicBezTo>
                      <a:pt x="19800" y="0"/>
                      <a:pt x="19200" y="540"/>
                      <a:pt x="19200" y="1080"/>
                    </a:cubicBezTo>
                    <a:cubicBezTo>
                      <a:pt x="19200" y="4860"/>
                      <a:pt x="15000" y="8640"/>
                      <a:pt x="10800" y="8640"/>
                    </a:cubicBezTo>
                    <a:cubicBezTo>
                      <a:pt x="6600" y="8640"/>
                      <a:pt x="2400" y="4860"/>
                      <a:pt x="2400" y="1080"/>
                    </a:cubicBezTo>
                    <a:cubicBezTo>
                      <a:pt x="2400" y="540"/>
                      <a:pt x="1800" y="0"/>
                      <a:pt x="1200" y="0"/>
                    </a:cubicBezTo>
                    <a:cubicBezTo>
                      <a:pt x="600" y="0"/>
                      <a:pt x="0" y="540"/>
                      <a:pt x="0" y="1080"/>
                    </a:cubicBezTo>
                    <a:cubicBezTo>
                      <a:pt x="0" y="5670"/>
                      <a:pt x="4650" y="10125"/>
                      <a:pt x="9600" y="10665"/>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sp>
            <p:nvSpPr>
              <p:cNvPr id="473" name="Shape 473"/>
              <p:cNvSpPr/>
              <p:nvPr/>
            </p:nvSpPr>
            <p:spPr>
              <a:xfrm>
                <a:off x="51401" y="-1"/>
                <a:ext cx="130995" cy="23379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8900"/>
                      <a:pt x="21600" y="15600"/>
                    </a:cubicBezTo>
                    <a:cubicBezTo>
                      <a:pt x="21600" y="6000"/>
                      <a:pt x="21600" y="6000"/>
                      <a:pt x="21600" y="6000"/>
                    </a:cubicBezTo>
                    <a:cubicBezTo>
                      <a:pt x="21600" y="2700"/>
                      <a:pt x="16740" y="0"/>
                      <a:pt x="10800" y="0"/>
                    </a:cubicBezTo>
                    <a:cubicBezTo>
                      <a:pt x="4860" y="0"/>
                      <a:pt x="0" y="2700"/>
                      <a:pt x="0" y="6000"/>
                    </a:cubicBezTo>
                    <a:cubicBezTo>
                      <a:pt x="0" y="15600"/>
                      <a:pt x="0" y="15600"/>
                      <a:pt x="0" y="15600"/>
                    </a:cubicBezTo>
                    <a:cubicBezTo>
                      <a:pt x="0" y="18900"/>
                      <a:pt x="4860" y="21600"/>
                      <a:pt x="10800" y="21600"/>
                    </a:cubicBezTo>
                    <a:close/>
                    <a:moveTo>
                      <a:pt x="10800" y="2400"/>
                    </a:moveTo>
                    <a:cubicBezTo>
                      <a:pt x="14310" y="2400"/>
                      <a:pt x="17280" y="4050"/>
                      <a:pt x="17280" y="6000"/>
                    </a:cubicBezTo>
                    <a:cubicBezTo>
                      <a:pt x="17280" y="6600"/>
                      <a:pt x="17280" y="6600"/>
                      <a:pt x="17280" y="6600"/>
                    </a:cubicBezTo>
                    <a:cubicBezTo>
                      <a:pt x="15120" y="6600"/>
                      <a:pt x="15120" y="6600"/>
                      <a:pt x="15120" y="6600"/>
                    </a:cubicBezTo>
                    <a:cubicBezTo>
                      <a:pt x="14040" y="6600"/>
                      <a:pt x="12960" y="7200"/>
                      <a:pt x="12960" y="7800"/>
                    </a:cubicBezTo>
                    <a:cubicBezTo>
                      <a:pt x="12960" y="8400"/>
                      <a:pt x="14040" y="9000"/>
                      <a:pt x="15120" y="9000"/>
                    </a:cubicBezTo>
                    <a:cubicBezTo>
                      <a:pt x="17280" y="9000"/>
                      <a:pt x="17280" y="9000"/>
                      <a:pt x="17280" y="9000"/>
                    </a:cubicBezTo>
                    <a:cubicBezTo>
                      <a:pt x="17280" y="11400"/>
                      <a:pt x="17280" y="11400"/>
                      <a:pt x="17280" y="11400"/>
                    </a:cubicBezTo>
                    <a:cubicBezTo>
                      <a:pt x="15120" y="11400"/>
                      <a:pt x="15120" y="11400"/>
                      <a:pt x="15120" y="11400"/>
                    </a:cubicBezTo>
                    <a:cubicBezTo>
                      <a:pt x="14040" y="11400"/>
                      <a:pt x="12960" y="12000"/>
                      <a:pt x="12960" y="12600"/>
                    </a:cubicBezTo>
                    <a:cubicBezTo>
                      <a:pt x="12960" y="13200"/>
                      <a:pt x="14040" y="13800"/>
                      <a:pt x="15120" y="13800"/>
                    </a:cubicBezTo>
                    <a:cubicBezTo>
                      <a:pt x="17280" y="13800"/>
                      <a:pt x="17280" y="13800"/>
                      <a:pt x="17280" y="13800"/>
                    </a:cubicBezTo>
                    <a:cubicBezTo>
                      <a:pt x="17280" y="15600"/>
                      <a:pt x="17280" y="15600"/>
                      <a:pt x="17280" y="15600"/>
                    </a:cubicBezTo>
                    <a:cubicBezTo>
                      <a:pt x="17280" y="17550"/>
                      <a:pt x="14310" y="19200"/>
                      <a:pt x="10800" y="19200"/>
                    </a:cubicBezTo>
                    <a:cubicBezTo>
                      <a:pt x="7290" y="19200"/>
                      <a:pt x="4320" y="17550"/>
                      <a:pt x="4320" y="15600"/>
                    </a:cubicBezTo>
                    <a:cubicBezTo>
                      <a:pt x="4320" y="13800"/>
                      <a:pt x="4320" y="13800"/>
                      <a:pt x="4320" y="13800"/>
                    </a:cubicBezTo>
                    <a:cubicBezTo>
                      <a:pt x="6480" y="13800"/>
                      <a:pt x="6480" y="13800"/>
                      <a:pt x="6480" y="13800"/>
                    </a:cubicBezTo>
                    <a:cubicBezTo>
                      <a:pt x="7560" y="13800"/>
                      <a:pt x="8640" y="13200"/>
                      <a:pt x="8640" y="12600"/>
                    </a:cubicBezTo>
                    <a:cubicBezTo>
                      <a:pt x="8640" y="12000"/>
                      <a:pt x="7560" y="11400"/>
                      <a:pt x="6480" y="11400"/>
                    </a:cubicBezTo>
                    <a:cubicBezTo>
                      <a:pt x="4320" y="11400"/>
                      <a:pt x="4320" y="11400"/>
                      <a:pt x="4320" y="11400"/>
                    </a:cubicBezTo>
                    <a:cubicBezTo>
                      <a:pt x="4320" y="9000"/>
                      <a:pt x="4320" y="9000"/>
                      <a:pt x="4320" y="9000"/>
                    </a:cubicBezTo>
                    <a:cubicBezTo>
                      <a:pt x="6480" y="9000"/>
                      <a:pt x="6480" y="9000"/>
                      <a:pt x="6480" y="9000"/>
                    </a:cubicBezTo>
                    <a:cubicBezTo>
                      <a:pt x="7560" y="9000"/>
                      <a:pt x="8640" y="8400"/>
                      <a:pt x="8640" y="7800"/>
                    </a:cubicBezTo>
                    <a:cubicBezTo>
                      <a:pt x="8640" y="7200"/>
                      <a:pt x="7560" y="6600"/>
                      <a:pt x="6480" y="6600"/>
                    </a:cubicBezTo>
                    <a:cubicBezTo>
                      <a:pt x="4320" y="6600"/>
                      <a:pt x="4320" y="6600"/>
                      <a:pt x="4320" y="6600"/>
                    </a:cubicBezTo>
                    <a:cubicBezTo>
                      <a:pt x="4320" y="6000"/>
                      <a:pt x="4320" y="6000"/>
                      <a:pt x="4320" y="6000"/>
                    </a:cubicBezTo>
                    <a:cubicBezTo>
                      <a:pt x="4320" y="4050"/>
                      <a:pt x="7290" y="2400"/>
                      <a:pt x="10800" y="2400"/>
                    </a:cubicBezTo>
                    <a:close/>
                  </a:path>
                </a:pathLst>
              </a:custGeom>
              <a:solidFill>
                <a:srgbClr val="FFFFFF"/>
              </a:solidFill>
              <a:ln w="12700" cap="flat">
                <a:solidFill>
                  <a:srgbClr val="E85546"/>
                </a:solidFill>
                <a:prstDash val="solid"/>
                <a:round/>
              </a:ln>
              <a:effectLst/>
            </p:spPr>
            <p:txBody>
              <a:bodyPr wrap="square" lIns="91439" tIns="91439" rIns="91439" bIns="91439" numCol="1" anchor="t">
                <a:noAutofit/>
              </a:bodyPr>
              <a:lstStyle/>
              <a:p>
                <a:pPr>
                  <a:defRPr>
                    <a:solidFill>
                      <a:srgbClr val="FFFFFF"/>
                    </a:solidFill>
                  </a:defRPr>
                </a:pPr>
                <a:endParaRPr/>
              </a:p>
            </p:txBody>
          </p:sp>
        </p:grpSp>
      </p:grpSp>
      <p:grpSp>
        <p:nvGrpSpPr>
          <p:cNvPr id="478" name="Group 478"/>
          <p:cNvGrpSpPr/>
          <p:nvPr/>
        </p:nvGrpSpPr>
        <p:grpSpPr>
          <a:xfrm>
            <a:off x="7354551" y="9450682"/>
            <a:ext cx="3880489" cy="372609"/>
            <a:chOff x="0" y="0"/>
            <a:chExt cx="3880487" cy="372608"/>
          </a:xfrm>
        </p:grpSpPr>
        <p:sp>
          <p:nvSpPr>
            <p:cNvPr id="476" name="Shape 476"/>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77" name="Shape 477"/>
            <p:cNvSpPr/>
            <p:nvPr/>
          </p:nvSpPr>
          <p:spPr>
            <a:xfrm>
              <a:off x="0" y="-1"/>
              <a:ext cx="3037421" cy="235303"/>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481" name="Group 481"/>
          <p:cNvGrpSpPr/>
          <p:nvPr/>
        </p:nvGrpSpPr>
        <p:grpSpPr>
          <a:xfrm>
            <a:off x="7354551" y="10299592"/>
            <a:ext cx="3880487" cy="372609"/>
            <a:chOff x="0" y="0"/>
            <a:chExt cx="3880486" cy="372608"/>
          </a:xfrm>
        </p:grpSpPr>
        <p:sp>
          <p:nvSpPr>
            <p:cNvPr id="479" name="Shape 479"/>
            <p:cNvSpPr/>
            <p:nvPr/>
          </p:nvSpPr>
          <p:spPr>
            <a:xfrm>
              <a:off x="-1" y="137305"/>
              <a:ext cx="3880488"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80" name="Shape 480"/>
            <p:cNvSpPr/>
            <p:nvPr/>
          </p:nvSpPr>
          <p:spPr>
            <a:xfrm>
              <a:off x="0" y="-1"/>
              <a:ext cx="2115346" cy="235303"/>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484" name="Group 484"/>
          <p:cNvGrpSpPr/>
          <p:nvPr/>
        </p:nvGrpSpPr>
        <p:grpSpPr>
          <a:xfrm>
            <a:off x="7354551" y="11170680"/>
            <a:ext cx="3880489" cy="372609"/>
            <a:chOff x="0" y="0"/>
            <a:chExt cx="3880487" cy="372608"/>
          </a:xfrm>
        </p:grpSpPr>
        <p:sp>
          <p:nvSpPr>
            <p:cNvPr id="482" name="Shape 482"/>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83" name="Shape 483"/>
            <p:cNvSpPr/>
            <p:nvPr/>
          </p:nvSpPr>
          <p:spPr>
            <a:xfrm>
              <a:off x="-1" y="-1"/>
              <a:ext cx="3688298" cy="235303"/>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487" name="Group 487"/>
          <p:cNvGrpSpPr/>
          <p:nvPr/>
        </p:nvGrpSpPr>
        <p:grpSpPr>
          <a:xfrm>
            <a:off x="7354551" y="12046167"/>
            <a:ext cx="3880489" cy="372609"/>
            <a:chOff x="0" y="0"/>
            <a:chExt cx="3880487" cy="372608"/>
          </a:xfrm>
        </p:grpSpPr>
        <p:sp>
          <p:nvSpPr>
            <p:cNvPr id="485" name="Shape 485"/>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86" name="Shape 486"/>
            <p:cNvSpPr/>
            <p:nvPr/>
          </p:nvSpPr>
          <p:spPr>
            <a:xfrm>
              <a:off x="-1" y="-1"/>
              <a:ext cx="3254381" cy="235303"/>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490" name="Group 490"/>
          <p:cNvGrpSpPr/>
          <p:nvPr/>
        </p:nvGrpSpPr>
        <p:grpSpPr>
          <a:xfrm>
            <a:off x="7354551" y="8563064"/>
            <a:ext cx="3880487" cy="372609"/>
            <a:chOff x="0" y="0"/>
            <a:chExt cx="3880486" cy="372608"/>
          </a:xfrm>
        </p:grpSpPr>
        <p:sp>
          <p:nvSpPr>
            <p:cNvPr id="488" name="Shape 488"/>
            <p:cNvSpPr/>
            <p:nvPr/>
          </p:nvSpPr>
          <p:spPr>
            <a:xfrm>
              <a:off x="-1" y="137305"/>
              <a:ext cx="3880488"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489" name="Shape 489"/>
            <p:cNvSpPr/>
            <p:nvPr/>
          </p:nvSpPr>
          <p:spPr>
            <a:xfrm>
              <a:off x="-1" y="-1"/>
              <a:ext cx="2467400" cy="235303"/>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491" name="Shape 491"/>
          <p:cNvSpPr/>
          <p:nvPr/>
        </p:nvSpPr>
        <p:spPr>
          <a:xfrm>
            <a:off x="7217389" y="8173681"/>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492" name="Shape 492"/>
          <p:cNvSpPr/>
          <p:nvPr/>
        </p:nvSpPr>
        <p:spPr>
          <a:xfrm>
            <a:off x="7217389" y="9043492"/>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493" name="Shape 493"/>
          <p:cNvSpPr/>
          <p:nvPr/>
        </p:nvSpPr>
        <p:spPr>
          <a:xfrm>
            <a:off x="7217389" y="9913301"/>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494" name="Shape 494"/>
          <p:cNvSpPr/>
          <p:nvPr/>
        </p:nvSpPr>
        <p:spPr>
          <a:xfrm>
            <a:off x="7217389" y="10783112"/>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495" name="Shape 495"/>
          <p:cNvSpPr/>
          <p:nvPr/>
        </p:nvSpPr>
        <p:spPr>
          <a:xfrm>
            <a:off x="7217389" y="11652924"/>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496" name="Shape 496"/>
          <p:cNvSpPr/>
          <p:nvPr/>
        </p:nvSpPr>
        <p:spPr>
          <a:xfrm>
            <a:off x="1816419" y="7398870"/>
            <a:ext cx="4505619" cy="716281"/>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MAJOR HONORS</a:t>
            </a:r>
          </a:p>
        </p:txBody>
      </p:sp>
      <p:sp>
        <p:nvSpPr>
          <p:cNvPr id="497" name="Shape 497"/>
          <p:cNvSpPr/>
          <p:nvPr/>
        </p:nvSpPr>
        <p:spPr>
          <a:xfrm>
            <a:off x="1816419" y="8265121"/>
            <a:ext cx="871089" cy="871089"/>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01</a:t>
            </a:r>
          </a:p>
        </p:txBody>
      </p:sp>
      <p:sp>
        <p:nvSpPr>
          <p:cNvPr id="498" name="Shape 498"/>
          <p:cNvSpPr/>
          <p:nvPr/>
        </p:nvSpPr>
        <p:spPr>
          <a:xfrm>
            <a:off x="1816419" y="9321682"/>
            <a:ext cx="871089" cy="871089"/>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02</a:t>
            </a:r>
          </a:p>
        </p:txBody>
      </p:sp>
      <p:sp>
        <p:nvSpPr>
          <p:cNvPr id="499" name="Shape 499"/>
          <p:cNvSpPr/>
          <p:nvPr/>
        </p:nvSpPr>
        <p:spPr>
          <a:xfrm>
            <a:off x="1816419" y="10378241"/>
            <a:ext cx="871089" cy="871089"/>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03</a:t>
            </a:r>
          </a:p>
        </p:txBody>
      </p:sp>
      <p:sp>
        <p:nvSpPr>
          <p:cNvPr id="500" name="Shape 500"/>
          <p:cNvSpPr/>
          <p:nvPr/>
        </p:nvSpPr>
        <p:spPr>
          <a:xfrm>
            <a:off x="1816419" y="11434802"/>
            <a:ext cx="871089" cy="871089"/>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04</a:t>
            </a:r>
          </a:p>
        </p:txBody>
      </p:sp>
      <p:sp>
        <p:nvSpPr>
          <p:cNvPr id="501" name="Shape 501"/>
          <p:cNvSpPr/>
          <p:nvPr/>
        </p:nvSpPr>
        <p:spPr>
          <a:xfrm>
            <a:off x="2655367" y="8258840"/>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02" name="Shape 502"/>
          <p:cNvSpPr/>
          <p:nvPr/>
        </p:nvSpPr>
        <p:spPr>
          <a:xfrm>
            <a:off x="2655367" y="9310596"/>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03" name="Shape 503"/>
          <p:cNvSpPr/>
          <p:nvPr/>
        </p:nvSpPr>
        <p:spPr>
          <a:xfrm>
            <a:off x="2655367" y="10362351"/>
            <a:ext cx="3674447" cy="1021082"/>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04" name="Shape 504"/>
          <p:cNvSpPr/>
          <p:nvPr/>
        </p:nvSpPr>
        <p:spPr>
          <a:xfrm>
            <a:off x="2655367" y="11414105"/>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nvGrpSpPr>
          <p:cNvPr id="507" name="Group 507"/>
          <p:cNvGrpSpPr/>
          <p:nvPr/>
        </p:nvGrpSpPr>
        <p:grpSpPr>
          <a:xfrm>
            <a:off x="13436613" y="2580197"/>
            <a:ext cx="4049885" cy="4051325"/>
            <a:chOff x="0" y="0"/>
            <a:chExt cx="4049883" cy="4051324"/>
          </a:xfrm>
        </p:grpSpPr>
        <p:sp>
          <p:nvSpPr>
            <p:cNvPr id="505" name="Shape 505"/>
            <p:cNvSpPr/>
            <p:nvPr/>
          </p:nvSpPr>
          <p:spPr>
            <a:xfrm>
              <a:off x="0" y="1440"/>
              <a:ext cx="4048444" cy="4048445"/>
            </a:xfrm>
            <a:prstGeom prst="ellipse">
              <a:avLst/>
            </a:prstGeom>
            <a:blipFill rotWithShape="1">
              <a:blip r:embed="rId3"/>
              <a:srcRect/>
              <a:stretch>
                <a:fillRect/>
              </a:stretch>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06" name="Shape 506"/>
            <p:cNvSpPr/>
            <p:nvPr/>
          </p:nvSpPr>
          <p:spPr>
            <a:xfrm>
              <a:off x="9570" y="0"/>
              <a:ext cx="4040314" cy="4051325"/>
            </a:xfrm>
            <a:custGeom>
              <a:avLst/>
              <a:gdLst/>
              <a:ahLst/>
              <a:cxnLst>
                <a:cxn ang="0">
                  <a:pos x="wd2" y="hd2"/>
                </a:cxn>
                <a:cxn ang="5400000">
                  <a:pos x="wd2" y="hd2"/>
                </a:cxn>
                <a:cxn ang="10800000">
                  <a:pos x="wd2" y="hd2"/>
                </a:cxn>
                <a:cxn ang="16200000">
                  <a:pos x="wd2" y="hd2"/>
                </a:cxn>
              </a:cxnLst>
              <a:rect l="0" t="0" r="r" b="b"/>
              <a:pathLst>
                <a:path w="21600" h="21600" extrusionOk="0">
                  <a:moveTo>
                    <a:pt x="10771" y="0"/>
                  </a:moveTo>
                  <a:cubicBezTo>
                    <a:pt x="16751" y="0"/>
                    <a:pt x="21600" y="4835"/>
                    <a:pt x="21600" y="10800"/>
                  </a:cubicBezTo>
                  <a:cubicBezTo>
                    <a:pt x="21600" y="16765"/>
                    <a:pt x="16751" y="21600"/>
                    <a:pt x="10771" y="21600"/>
                  </a:cubicBezTo>
                  <a:cubicBezTo>
                    <a:pt x="5226" y="21600"/>
                    <a:pt x="577" y="17424"/>
                    <a:pt x="0" y="11925"/>
                  </a:cubicBezTo>
                </a:path>
              </a:pathLst>
            </a:custGeom>
            <a:noFill/>
            <a:ln w="152400" cap="flat">
              <a:solidFill>
                <a:srgbClr val="FBB150"/>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508" name="Shape 508"/>
          <p:cNvSpPr/>
          <p:nvPr/>
        </p:nvSpPr>
        <p:spPr>
          <a:xfrm>
            <a:off x="17947989" y="2776014"/>
            <a:ext cx="4505619" cy="716281"/>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BASIC INFORMATION</a:t>
            </a:r>
          </a:p>
        </p:txBody>
      </p:sp>
      <p:grpSp>
        <p:nvGrpSpPr>
          <p:cNvPr id="511" name="Group 511"/>
          <p:cNvGrpSpPr/>
          <p:nvPr/>
        </p:nvGrpSpPr>
        <p:grpSpPr>
          <a:xfrm>
            <a:off x="18024470" y="3719829"/>
            <a:ext cx="4769931" cy="1021081"/>
            <a:chOff x="0" y="0"/>
            <a:chExt cx="4769930" cy="1021080"/>
          </a:xfrm>
        </p:grpSpPr>
        <p:sp>
          <p:nvSpPr>
            <p:cNvPr id="509" name="Shape 509"/>
            <p:cNvSpPr/>
            <p:nvPr/>
          </p:nvSpPr>
          <p:spPr>
            <a:xfrm>
              <a:off x="0" y="171450"/>
              <a:ext cx="130117" cy="130117"/>
            </a:xfrm>
            <a:prstGeom prst="ellipse">
              <a:avLst/>
            </a:prstGeom>
            <a:solidFill>
              <a:srgbClr val="FBC547"/>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10" name="Shape 510"/>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514" name="Group 514"/>
          <p:cNvGrpSpPr/>
          <p:nvPr/>
        </p:nvGrpSpPr>
        <p:grpSpPr>
          <a:xfrm>
            <a:off x="18024470" y="4578868"/>
            <a:ext cx="4769931" cy="1021081"/>
            <a:chOff x="0" y="0"/>
            <a:chExt cx="4769930" cy="1021080"/>
          </a:xfrm>
        </p:grpSpPr>
        <p:sp>
          <p:nvSpPr>
            <p:cNvPr id="512" name="Shape 512"/>
            <p:cNvSpPr/>
            <p:nvPr/>
          </p:nvSpPr>
          <p:spPr>
            <a:xfrm>
              <a:off x="0" y="171450"/>
              <a:ext cx="130117" cy="130117"/>
            </a:xfrm>
            <a:prstGeom prst="ellipse">
              <a:avLst/>
            </a:prstGeom>
            <a:solidFill>
              <a:srgbClr val="FBC547"/>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13" name="Shape 513"/>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517" name="Group 517"/>
          <p:cNvGrpSpPr/>
          <p:nvPr/>
        </p:nvGrpSpPr>
        <p:grpSpPr>
          <a:xfrm>
            <a:off x="18024470" y="5437906"/>
            <a:ext cx="4769931" cy="1021081"/>
            <a:chOff x="0" y="0"/>
            <a:chExt cx="4769930" cy="1021080"/>
          </a:xfrm>
        </p:grpSpPr>
        <p:sp>
          <p:nvSpPr>
            <p:cNvPr id="515" name="Shape 515"/>
            <p:cNvSpPr/>
            <p:nvPr/>
          </p:nvSpPr>
          <p:spPr>
            <a:xfrm>
              <a:off x="0" y="171450"/>
              <a:ext cx="130117" cy="130117"/>
            </a:xfrm>
            <a:prstGeom prst="ellipse">
              <a:avLst/>
            </a:prstGeom>
            <a:solidFill>
              <a:srgbClr val="FBC547"/>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16" name="Shape 516"/>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grpSp>
        <p:nvGrpSpPr>
          <p:cNvPr id="520" name="Group 520"/>
          <p:cNvGrpSpPr/>
          <p:nvPr/>
        </p:nvGrpSpPr>
        <p:grpSpPr>
          <a:xfrm>
            <a:off x="18024470" y="6296941"/>
            <a:ext cx="4769931" cy="1021082"/>
            <a:chOff x="0" y="0"/>
            <a:chExt cx="4769930" cy="1021080"/>
          </a:xfrm>
        </p:grpSpPr>
        <p:sp>
          <p:nvSpPr>
            <p:cNvPr id="518" name="Shape 518"/>
            <p:cNvSpPr/>
            <p:nvPr/>
          </p:nvSpPr>
          <p:spPr>
            <a:xfrm>
              <a:off x="0" y="171450"/>
              <a:ext cx="130117" cy="130117"/>
            </a:xfrm>
            <a:prstGeom prst="ellipse">
              <a:avLst/>
            </a:prstGeom>
            <a:solidFill>
              <a:srgbClr val="FBC547"/>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19" name="Shape 519"/>
            <p:cNvSpPr/>
            <p:nvPr/>
          </p:nvSpPr>
          <p:spPr>
            <a:xfrm>
              <a:off x="34864" y="0"/>
              <a:ext cx="4735067" cy="1021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grpSp>
      <p:sp>
        <p:nvSpPr>
          <p:cNvPr id="521" name="Shape 521"/>
          <p:cNvSpPr/>
          <p:nvPr/>
        </p:nvSpPr>
        <p:spPr>
          <a:xfrm>
            <a:off x="17947989" y="7464986"/>
            <a:ext cx="4769931" cy="716281"/>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PROFESSIONAL SKILLS</a:t>
            </a:r>
          </a:p>
        </p:txBody>
      </p:sp>
      <p:grpSp>
        <p:nvGrpSpPr>
          <p:cNvPr id="526" name="Group 526"/>
          <p:cNvGrpSpPr/>
          <p:nvPr/>
        </p:nvGrpSpPr>
        <p:grpSpPr>
          <a:xfrm>
            <a:off x="17939424" y="9187974"/>
            <a:ext cx="670551" cy="670551"/>
            <a:chOff x="0" y="0"/>
            <a:chExt cx="670550" cy="670550"/>
          </a:xfrm>
        </p:grpSpPr>
        <p:sp>
          <p:nvSpPr>
            <p:cNvPr id="522" name="Shape 522"/>
            <p:cNvSpPr/>
            <p:nvPr/>
          </p:nvSpPr>
          <p:spPr>
            <a:xfrm>
              <a:off x="-1" y="-1"/>
              <a:ext cx="670552" cy="670552"/>
            </a:xfrm>
            <a:prstGeom prst="rect">
              <a:avLst/>
            </a:prstGeom>
            <a:solidFill>
              <a:srgbClr val="FFFFFF"/>
            </a:solidFill>
            <a:ln w="25400" cap="flat">
              <a:solidFill>
                <a:srgbClr val="FBB150"/>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525" name="Group 525"/>
            <p:cNvGrpSpPr/>
            <p:nvPr/>
          </p:nvGrpSpPr>
          <p:grpSpPr>
            <a:xfrm>
              <a:off x="103465" y="147832"/>
              <a:ext cx="416196" cy="364791"/>
              <a:chOff x="0" y="0"/>
              <a:chExt cx="416194" cy="364790"/>
            </a:xfrm>
          </p:grpSpPr>
          <p:sp>
            <p:nvSpPr>
              <p:cNvPr id="523" name="Shape 523"/>
              <p:cNvSpPr/>
              <p:nvPr/>
            </p:nvSpPr>
            <p:spPr>
              <a:xfrm>
                <a:off x="111095" y="-1"/>
                <a:ext cx="194005" cy="24706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6768"/>
                      <a:pt x="21600" y="10800"/>
                    </a:cubicBezTo>
                    <a:cubicBezTo>
                      <a:pt x="21600" y="4832"/>
                      <a:pt x="16740" y="0"/>
                      <a:pt x="10800" y="0"/>
                    </a:cubicBezTo>
                    <a:cubicBezTo>
                      <a:pt x="4860" y="0"/>
                      <a:pt x="0" y="4832"/>
                      <a:pt x="0" y="10800"/>
                    </a:cubicBezTo>
                    <a:cubicBezTo>
                      <a:pt x="0" y="16768"/>
                      <a:pt x="4860" y="21600"/>
                      <a:pt x="10800" y="21600"/>
                    </a:cubicBezTo>
                    <a:close/>
                    <a:moveTo>
                      <a:pt x="10800" y="2274"/>
                    </a:moveTo>
                    <a:cubicBezTo>
                      <a:pt x="15120" y="2274"/>
                      <a:pt x="18720" y="6111"/>
                      <a:pt x="18720" y="10800"/>
                    </a:cubicBezTo>
                    <a:cubicBezTo>
                      <a:pt x="18720" y="15489"/>
                      <a:pt x="15120" y="19326"/>
                      <a:pt x="10800" y="19326"/>
                    </a:cubicBezTo>
                    <a:cubicBezTo>
                      <a:pt x="6480" y="19326"/>
                      <a:pt x="2880" y="15489"/>
                      <a:pt x="2880" y="10800"/>
                    </a:cubicBezTo>
                    <a:cubicBezTo>
                      <a:pt x="2880" y="6111"/>
                      <a:pt x="6480" y="2274"/>
                      <a:pt x="10800" y="2274"/>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24" name="Shape 524"/>
              <p:cNvSpPr/>
              <p:nvPr/>
            </p:nvSpPr>
            <p:spPr>
              <a:xfrm>
                <a:off x="0" y="233797"/>
                <a:ext cx="416195" cy="130994"/>
              </a:xfrm>
              <a:custGeom>
                <a:avLst/>
                <a:gdLst/>
                <a:ahLst/>
                <a:cxnLst>
                  <a:cxn ang="0">
                    <a:pos x="wd2" y="hd2"/>
                  </a:cxn>
                  <a:cxn ang="5400000">
                    <a:pos x="wd2" y="hd2"/>
                  </a:cxn>
                  <a:cxn ang="10800000">
                    <a:pos x="wd2" y="hd2"/>
                  </a:cxn>
                  <a:cxn ang="16200000">
                    <a:pos x="wd2" y="hd2"/>
                  </a:cxn>
                </a:cxnLst>
                <a:rect l="0" t="0" r="r" b="b"/>
                <a:pathLst>
                  <a:path w="21600" h="21600" extrusionOk="0">
                    <a:moveTo>
                      <a:pt x="1350" y="5670"/>
                    </a:moveTo>
                    <a:cubicBezTo>
                      <a:pt x="0" y="18630"/>
                      <a:pt x="0" y="18630"/>
                      <a:pt x="0" y="18630"/>
                    </a:cubicBezTo>
                    <a:cubicBezTo>
                      <a:pt x="0" y="19440"/>
                      <a:pt x="0" y="20250"/>
                      <a:pt x="169" y="20790"/>
                    </a:cubicBezTo>
                    <a:cubicBezTo>
                      <a:pt x="253" y="21330"/>
                      <a:pt x="422" y="21600"/>
                      <a:pt x="675" y="21600"/>
                    </a:cubicBezTo>
                    <a:cubicBezTo>
                      <a:pt x="20925" y="21600"/>
                      <a:pt x="20925" y="21600"/>
                      <a:pt x="20925" y="21600"/>
                    </a:cubicBezTo>
                    <a:cubicBezTo>
                      <a:pt x="21178" y="21600"/>
                      <a:pt x="21347" y="21330"/>
                      <a:pt x="21431" y="20790"/>
                    </a:cubicBezTo>
                    <a:cubicBezTo>
                      <a:pt x="21600" y="20250"/>
                      <a:pt x="21600" y="19440"/>
                      <a:pt x="21600" y="18630"/>
                    </a:cubicBezTo>
                    <a:cubicBezTo>
                      <a:pt x="20250" y="5670"/>
                      <a:pt x="20250" y="5670"/>
                      <a:pt x="20250" y="5670"/>
                    </a:cubicBezTo>
                    <a:cubicBezTo>
                      <a:pt x="20166" y="5130"/>
                      <a:pt x="19997" y="4590"/>
                      <a:pt x="19744" y="4320"/>
                    </a:cubicBezTo>
                    <a:cubicBezTo>
                      <a:pt x="15019" y="0"/>
                      <a:pt x="15019" y="0"/>
                      <a:pt x="15019" y="0"/>
                    </a:cubicBezTo>
                    <a:cubicBezTo>
                      <a:pt x="14850" y="0"/>
                      <a:pt x="14681" y="0"/>
                      <a:pt x="14513" y="270"/>
                    </a:cubicBezTo>
                    <a:cubicBezTo>
                      <a:pt x="10800" y="6210"/>
                      <a:pt x="10800" y="6210"/>
                      <a:pt x="10800" y="6210"/>
                    </a:cubicBezTo>
                    <a:cubicBezTo>
                      <a:pt x="7087" y="270"/>
                      <a:pt x="7087" y="270"/>
                      <a:pt x="7087" y="270"/>
                    </a:cubicBezTo>
                    <a:cubicBezTo>
                      <a:pt x="6919" y="0"/>
                      <a:pt x="6750" y="0"/>
                      <a:pt x="6581" y="0"/>
                    </a:cubicBezTo>
                    <a:cubicBezTo>
                      <a:pt x="1856" y="4320"/>
                      <a:pt x="1856" y="4320"/>
                      <a:pt x="1856" y="4320"/>
                    </a:cubicBezTo>
                    <a:cubicBezTo>
                      <a:pt x="1603" y="4590"/>
                      <a:pt x="1434" y="5130"/>
                      <a:pt x="1350" y="5670"/>
                    </a:cubicBezTo>
                    <a:close/>
                    <a:moveTo>
                      <a:pt x="6666" y="4590"/>
                    </a:moveTo>
                    <a:cubicBezTo>
                      <a:pt x="10462" y="10530"/>
                      <a:pt x="10462" y="10530"/>
                      <a:pt x="10462" y="10530"/>
                    </a:cubicBezTo>
                    <a:cubicBezTo>
                      <a:pt x="10716" y="10800"/>
                      <a:pt x="10884" y="10800"/>
                      <a:pt x="11137" y="10530"/>
                    </a:cubicBezTo>
                    <a:cubicBezTo>
                      <a:pt x="14934" y="4590"/>
                      <a:pt x="14934" y="4590"/>
                      <a:pt x="14934" y="4590"/>
                    </a:cubicBezTo>
                    <a:cubicBezTo>
                      <a:pt x="19069" y="8370"/>
                      <a:pt x="19069" y="8370"/>
                      <a:pt x="19069" y="8370"/>
                    </a:cubicBezTo>
                    <a:cubicBezTo>
                      <a:pt x="19997" y="17280"/>
                      <a:pt x="19997" y="17280"/>
                      <a:pt x="19997" y="17280"/>
                    </a:cubicBezTo>
                    <a:cubicBezTo>
                      <a:pt x="1603" y="17280"/>
                      <a:pt x="1603" y="17280"/>
                      <a:pt x="1603" y="17280"/>
                    </a:cubicBezTo>
                    <a:cubicBezTo>
                      <a:pt x="2531" y="8370"/>
                      <a:pt x="2531" y="8370"/>
                      <a:pt x="2531" y="8370"/>
                    </a:cubicBezTo>
                    <a:lnTo>
                      <a:pt x="6666" y="4590"/>
                    </a:ln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532" name="Group 532"/>
          <p:cNvGrpSpPr/>
          <p:nvPr/>
        </p:nvGrpSpPr>
        <p:grpSpPr>
          <a:xfrm>
            <a:off x="17939424" y="8316886"/>
            <a:ext cx="670551" cy="670551"/>
            <a:chOff x="0" y="0"/>
            <a:chExt cx="670550" cy="670550"/>
          </a:xfrm>
        </p:grpSpPr>
        <p:sp>
          <p:nvSpPr>
            <p:cNvPr id="527" name="Shape 527"/>
            <p:cNvSpPr/>
            <p:nvPr/>
          </p:nvSpPr>
          <p:spPr>
            <a:xfrm>
              <a:off x="-1" y="-1"/>
              <a:ext cx="670552" cy="670552"/>
            </a:xfrm>
            <a:prstGeom prst="rect">
              <a:avLst/>
            </a:prstGeom>
            <a:solidFill>
              <a:srgbClr val="FFFFFF"/>
            </a:solidFill>
            <a:ln w="25400" cap="flat">
              <a:solidFill>
                <a:srgbClr val="FBB150"/>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531" name="Group 531"/>
            <p:cNvGrpSpPr/>
            <p:nvPr/>
          </p:nvGrpSpPr>
          <p:grpSpPr>
            <a:xfrm>
              <a:off x="111095" y="203182"/>
              <a:ext cx="416196" cy="286859"/>
              <a:chOff x="0" y="0"/>
              <a:chExt cx="416194" cy="286857"/>
            </a:xfrm>
          </p:grpSpPr>
          <p:sp>
            <p:nvSpPr>
              <p:cNvPr id="528" name="Shape 528"/>
              <p:cNvSpPr/>
              <p:nvPr/>
            </p:nvSpPr>
            <p:spPr>
              <a:xfrm>
                <a:off x="0" y="0"/>
                <a:ext cx="416195" cy="286858"/>
              </a:xfrm>
              <a:custGeom>
                <a:avLst/>
                <a:gdLst/>
                <a:ahLst/>
                <a:cxnLst>
                  <a:cxn ang="0">
                    <a:pos x="wd2" y="hd2"/>
                  </a:cxn>
                  <a:cxn ang="5400000">
                    <a:pos x="wd2" y="hd2"/>
                  </a:cxn>
                  <a:cxn ang="10800000">
                    <a:pos x="wd2" y="hd2"/>
                  </a:cxn>
                  <a:cxn ang="16200000">
                    <a:pos x="wd2" y="hd2"/>
                  </a:cxn>
                </a:cxnLst>
                <a:rect l="0" t="0" r="r" b="b"/>
                <a:pathLst>
                  <a:path w="21600" h="21600" extrusionOk="0">
                    <a:moveTo>
                      <a:pt x="21262" y="4050"/>
                    </a:moveTo>
                    <a:cubicBezTo>
                      <a:pt x="21009" y="3927"/>
                      <a:pt x="20756" y="3927"/>
                      <a:pt x="20587" y="4050"/>
                    </a:cubicBezTo>
                    <a:cubicBezTo>
                      <a:pt x="16200" y="8100"/>
                      <a:pt x="16200" y="8100"/>
                      <a:pt x="16200" y="8100"/>
                    </a:cubicBezTo>
                    <a:cubicBezTo>
                      <a:pt x="16200" y="4909"/>
                      <a:pt x="16200" y="4909"/>
                      <a:pt x="16200" y="4909"/>
                    </a:cubicBezTo>
                    <a:cubicBezTo>
                      <a:pt x="16200" y="4418"/>
                      <a:pt x="15863" y="3927"/>
                      <a:pt x="15525" y="3927"/>
                    </a:cubicBezTo>
                    <a:cubicBezTo>
                      <a:pt x="13753" y="3927"/>
                      <a:pt x="13753" y="3927"/>
                      <a:pt x="13753" y="3927"/>
                    </a:cubicBezTo>
                    <a:cubicBezTo>
                      <a:pt x="11053" y="0"/>
                      <a:pt x="11053" y="0"/>
                      <a:pt x="11053" y="0"/>
                    </a:cubicBezTo>
                    <a:cubicBezTo>
                      <a:pt x="2025" y="0"/>
                      <a:pt x="2025" y="0"/>
                      <a:pt x="2025" y="0"/>
                    </a:cubicBezTo>
                    <a:cubicBezTo>
                      <a:pt x="1687" y="0"/>
                      <a:pt x="1350" y="491"/>
                      <a:pt x="1350" y="982"/>
                    </a:cubicBezTo>
                    <a:cubicBezTo>
                      <a:pt x="1350" y="1473"/>
                      <a:pt x="1687" y="1964"/>
                      <a:pt x="2025" y="1964"/>
                    </a:cubicBezTo>
                    <a:cubicBezTo>
                      <a:pt x="10547" y="1964"/>
                      <a:pt x="10547" y="1964"/>
                      <a:pt x="10547" y="1964"/>
                    </a:cubicBezTo>
                    <a:cubicBezTo>
                      <a:pt x="11897" y="3927"/>
                      <a:pt x="11897" y="3927"/>
                      <a:pt x="11897" y="3927"/>
                    </a:cubicBezTo>
                    <a:cubicBezTo>
                      <a:pt x="675" y="3927"/>
                      <a:pt x="675" y="3927"/>
                      <a:pt x="675" y="3927"/>
                    </a:cubicBezTo>
                    <a:cubicBezTo>
                      <a:pt x="338" y="3927"/>
                      <a:pt x="0" y="4418"/>
                      <a:pt x="0" y="4909"/>
                    </a:cubicBezTo>
                    <a:cubicBezTo>
                      <a:pt x="0" y="20618"/>
                      <a:pt x="0" y="20618"/>
                      <a:pt x="0" y="20618"/>
                    </a:cubicBezTo>
                    <a:cubicBezTo>
                      <a:pt x="0" y="21109"/>
                      <a:pt x="338" y="21600"/>
                      <a:pt x="675" y="21600"/>
                    </a:cubicBezTo>
                    <a:cubicBezTo>
                      <a:pt x="15525" y="21600"/>
                      <a:pt x="15525" y="21600"/>
                      <a:pt x="15525" y="21600"/>
                    </a:cubicBezTo>
                    <a:cubicBezTo>
                      <a:pt x="15863" y="21600"/>
                      <a:pt x="16200" y="21109"/>
                      <a:pt x="16200" y="20618"/>
                    </a:cubicBezTo>
                    <a:cubicBezTo>
                      <a:pt x="16200" y="17427"/>
                      <a:pt x="16200" y="17427"/>
                      <a:pt x="16200" y="17427"/>
                    </a:cubicBezTo>
                    <a:cubicBezTo>
                      <a:pt x="20587" y="21477"/>
                      <a:pt x="20587" y="21477"/>
                      <a:pt x="20587" y="21477"/>
                    </a:cubicBezTo>
                    <a:cubicBezTo>
                      <a:pt x="20672" y="21600"/>
                      <a:pt x="20841" y="21600"/>
                      <a:pt x="20925" y="21600"/>
                    </a:cubicBezTo>
                    <a:cubicBezTo>
                      <a:pt x="21009" y="21600"/>
                      <a:pt x="21178" y="21600"/>
                      <a:pt x="21262" y="21477"/>
                    </a:cubicBezTo>
                    <a:cubicBezTo>
                      <a:pt x="21431" y="21355"/>
                      <a:pt x="21600" y="20986"/>
                      <a:pt x="21600" y="20618"/>
                    </a:cubicBezTo>
                    <a:cubicBezTo>
                      <a:pt x="21600" y="4909"/>
                      <a:pt x="21600" y="4909"/>
                      <a:pt x="21600" y="4909"/>
                    </a:cubicBezTo>
                    <a:cubicBezTo>
                      <a:pt x="21600" y="4541"/>
                      <a:pt x="21431" y="4173"/>
                      <a:pt x="21262" y="4050"/>
                    </a:cubicBezTo>
                    <a:close/>
                    <a:moveTo>
                      <a:pt x="20250" y="18900"/>
                    </a:moveTo>
                    <a:cubicBezTo>
                      <a:pt x="15863" y="14850"/>
                      <a:pt x="15863" y="14850"/>
                      <a:pt x="15863" y="14850"/>
                    </a:cubicBezTo>
                    <a:cubicBezTo>
                      <a:pt x="15694" y="14727"/>
                      <a:pt x="15441" y="14727"/>
                      <a:pt x="15188" y="14850"/>
                    </a:cubicBezTo>
                    <a:cubicBezTo>
                      <a:pt x="15019" y="14973"/>
                      <a:pt x="14850" y="15341"/>
                      <a:pt x="14850" y="15709"/>
                    </a:cubicBezTo>
                    <a:cubicBezTo>
                      <a:pt x="14850" y="19636"/>
                      <a:pt x="14850" y="19636"/>
                      <a:pt x="14850" y="19636"/>
                    </a:cubicBezTo>
                    <a:cubicBezTo>
                      <a:pt x="1350" y="19636"/>
                      <a:pt x="1350" y="19636"/>
                      <a:pt x="1350" y="19636"/>
                    </a:cubicBezTo>
                    <a:cubicBezTo>
                      <a:pt x="1350" y="5891"/>
                      <a:pt x="1350" y="5891"/>
                      <a:pt x="1350" y="5891"/>
                    </a:cubicBezTo>
                    <a:cubicBezTo>
                      <a:pt x="14850" y="5891"/>
                      <a:pt x="14850" y="5891"/>
                      <a:pt x="14850" y="5891"/>
                    </a:cubicBezTo>
                    <a:cubicBezTo>
                      <a:pt x="14850" y="9818"/>
                      <a:pt x="14850" y="9818"/>
                      <a:pt x="14850" y="9818"/>
                    </a:cubicBezTo>
                    <a:cubicBezTo>
                      <a:pt x="14850" y="10186"/>
                      <a:pt x="15019" y="10555"/>
                      <a:pt x="15188" y="10677"/>
                    </a:cubicBezTo>
                    <a:cubicBezTo>
                      <a:pt x="15441" y="10800"/>
                      <a:pt x="15694" y="10800"/>
                      <a:pt x="15863" y="10677"/>
                    </a:cubicBezTo>
                    <a:cubicBezTo>
                      <a:pt x="20250" y="6627"/>
                      <a:pt x="20250" y="6627"/>
                      <a:pt x="20250" y="6627"/>
                    </a:cubicBezTo>
                    <a:lnTo>
                      <a:pt x="20250" y="18900"/>
                    </a:ln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29" name="Shape 529"/>
              <p:cNvSpPr/>
              <p:nvPr/>
            </p:nvSpPr>
            <p:spPr>
              <a:xfrm>
                <a:off x="39795" y="104462"/>
                <a:ext cx="51404" cy="26531"/>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16200"/>
                      <a:pt x="21600" y="10800"/>
                    </a:cubicBezTo>
                    <a:cubicBezTo>
                      <a:pt x="21600" y="5400"/>
                      <a:pt x="18900" y="0"/>
                      <a:pt x="16200" y="0"/>
                    </a:cubicBezTo>
                    <a:cubicBezTo>
                      <a:pt x="5400" y="0"/>
                      <a:pt x="5400" y="0"/>
                      <a:pt x="5400" y="0"/>
                    </a:cubicBezTo>
                    <a:cubicBezTo>
                      <a:pt x="2700" y="0"/>
                      <a:pt x="0" y="5400"/>
                      <a:pt x="0" y="10800"/>
                    </a:cubicBezTo>
                    <a:cubicBezTo>
                      <a:pt x="0" y="16200"/>
                      <a:pt x="2700" y="21600"/>
                      <a:pt x="5400" y="2160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0" name="Shape 530"/>
              <p:cNvSpPr/>
              <p:nvPr/>
            </p:nvSpPr>
            <p:spPr>
              <a:xfrm>
                <a:off x="39795" y="155865"/>
                <a:ext cx="129336" cy="79592"/>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2160" y="0"/>
                      <a:pt x="2160" y="0"/>
                      <a:pt x="2160" y="0"/>
                    </a:cubicBezTo>
                    <a:cubicBezTo>
                      <a:pt x="1080" y="0"/>
                      <a:pt x="0" y="1800"/>
                      <a:pt x="0" y="3600"/>
                    </a:cubicBezTo>
                    <a:cubicBezTo>
                      <a:pt x="0" y="18000"/>
                      <a:pt x="0" y="18000"/>
                      <a:pt x="0" y="18000"/>
                    </a:cubicBezTo>
                    <a:cubicBezTo>
                      <a:pt x="0" y="19800"/>
                      <a:pt x="1080" y="21600"/>
                      <a:pt x="2160" y="21600"/>
                    </a:cubicBezTo>
                    <a:cubicBezTo>
                      <a:pt x="19440" y="21600"/>
                      <a:pt x="19440" y="21600"/>
                      <a:pt x="19440" y="21600"/>
                    </a:cubicBezTo>
                    <a:cubicBezTo>
                      <a:pt x="20520" y="21600"/>
                      <a:pt x="21600" y="19800"/>
                      <a:pt x="21600" y="18000"/>
                    </a:cubicBezTo>
                    <a:cubicBezTo>
                      <a:pt x="21600" y="3600"/>
                      <a:pt x="21600" y="3600"/>
                      <a:pt x="21600" y="3600"/>
                    </a:cubicBezTo>
                    <a:cubicBezTo>
                      <a:pt x="21600" y="1800"/>
                      <a:pt x="20520" y="0"/>
                      <a:pt x="19440" y="0"/>
                    </a:cubicBezTo>
                    <a:close/>
                    <a:moveTo>
                      <a:pt x="17280" y="14400"/>
                    </a:moveTo>
                    <a:cubicBezTo>
                      <a:pt x="4320" y="14400"/>
                      <a:pt x="4320" y="14400"/>
                      <a:pt x="4320" y="14400"/>
                    </a:cubicBezTo>
                    <a:cubicBezTo>
                      <a:pt x="4320" y="7200"/>
                      <a:pt x="4320" y="7200"/>
                      <a:pt x="4320" y="7200"/>
                    </a:cubicBezTo>
                    <a:cubicBezTo>
                      <a:pt x="17280" y="7200"/>
                      <a:pt x="17280" y="7200"/>
                      <a:pt x="17280" y="7200"/>
                    </a:cubicBezTo>
                    <a:lnTo>
                      <a:pt x="17280" y="14400"/>
                    </a:ln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542" name="Group 542"/>
          <p:cNvGrpSpPr/>
          <p:nvPr/>
        </p:nvGrpSpPr>
        <p:grpSpPr>
          <a:xfrm>
            <a:off x="17939424" y="11801233"/>
            <a:ext cx="670551" cy="670551"/>
            <a:chOff x="0" y="0"/>
            <a:chExt cx="670550" cy="670550"/>
          </a:xfrm>
        </p:grpSpPr>
        <p:sp>
          <p:nvSpPr>
            <p:cNvPr id="533" name="Shape 533"/>
            <p:cNvSpPr/>
            <p:nvPr/>
          </p:nvSpPr>
          <p:spPr>
            <a:xfrm>
              <a:off x="-1" y="-1"/>
              <a:ext cx="670552" cy="670552"/>
            </a:xfrm>
            <a:prstGeom prst="rect">
              <a:avLst/>
            </a:prstGeom>
            <a:solidFill>
              <a:srgbClr val="FFFFFF"/>
            </a:solidFill>
            <a:ln w="25400" cap="flat">
              <a:solidFill>
                <a:srgbClr val="FBB150"/>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541" name="Group 541"/>
            <p:cNvGrpSpPr/>
            <p:nvPr/>
          </p:nvGrpSpPr>
          <p:grpSpPr>
            <a:xfrm>
              <a:off x="126347" y="143895"/>
              <a:ext cx="417854" cy="397955"/>
              <a:chOff x="0" y="0"/>
              <a:chExt cx="417852" cy="397954"/>
            </a:xfrm>
          </p:grpSpPr>
          <p:sp>
            <p:nvSpPr>
              <p:cNvPr id="534" name="Shape 534"/>
              <p:cNvSpPr/>
              <p:nvPr/>
            </p:nvSpPr>
            <p:spPr>
              <a:xfrm>
                <a:off x="-1" y="-1"/>
                <a:ext cx="286861" cy="391323"/>
              </a:xfrm>
              <a:custGeom>
                <a:avLst/>
                <a:gdLst/>
                <a:ahLst/>
                <a:cxnLst>
                  <a:cxn ang="0">
                    <a:pos x="wd2" y="hd2"/>
                  </a:cxn>
                  <a:cxn ang="5400000">
                    <a:pos x="wd2" y="hd2"/>
                  </a:cxn>
                  <a:cxn ang="10800000">
                    <a:pos x="wd2" y="hd2"/>
                  </a:cxn>
                  <a:cxn ang="16200000">
                    <a:pos x="wd2" y="hd2"/>
                  </a:cxn>
                </a:cxnLst>
                <a:rect l="0" t="0" r="r" b="b"/>
                <a:pathLst>
                  <a:path w="21600" h="21600" extrusionOk="0">
                    <a:moveTo>
                      <a:pt x="0" y="20160"/>
                    </a:moveTo>
                    <a:cubicBezTo>
                      <a:pt x="0" y="20970"/>
                      <a:pt x="859" y="21600"/>
                      <a:pt x="1964" y="21600"/>
                    </a:cubicBezTo>
                    <a:cubicBezTo>
                      <a:pt x="19636" y="21600"/>
                      <a:pt x="19636" y="21600"/>
                      <a:pt x="19636" y="21600"/>
                    </a:cubicBezTo>
                    <a:cubicBezTo>
                      <a:pt x="20741" y="21600"/>
                      <a:pt x="21600" y="20970"/>
                      <a:pt x="21600" y="20160"/>
                    </a:cubicBezTo>
                    <a:cubicBezTo>
                      <a:pt x="21600" y="5760"/>
                      <a:pt x="21600" y="5760"/>
                      <a:pt x="21600" y="5760"/>
                    </a:cubicBezTo>
                    <a:cubicBezTo>
                      <a:pt x="21600" y="5130"/>
                      <a:pt x="21232" y="4410"/>
                      <a:pt x="20618" y="4050"/>
                    </a:cubicBezTo>
                    <a:cubicBezTo>
                      <a:pt x="16077" y="720"/>
                      <a:pt x="16077" y="720"/>
                      <a:pt x="16077" y="720"/>
                    </a:cubicBezTo>
                    <a:cubicBezTo>
                      <a:pt x="15586" y="270"/>
                      <a:pt x="14605" y="0"/>
                      <a:pt x="13745" y="0"/>
                    </a:cubicBezTo>
                    <a:cubicBezTo>
                      <a:pt x="1964" y="0"/>
                      <a:pt x="1964" y="0"/>
                      <a:pt x="1964" y="0"/>
                    </a:cubicBezTo>
                    <a:cubicBezTo>
                      <a:pt x="859" y="0"/>
                      <a:pt x="0" y="630"/>
                      <a:pt x="0" y="1440"/>
                    </a:cubicBezTo>
                    <a:lnTo>
                      <a:pt x="0" y="20160"/>
                    </a:lnTo>
                    <a:close/>
                    <a:moveTo>
                      <a:pt x="18286" y="4320"/>
                    </a:moveTo>
                    <a:cubicBezTo>
                      <a:pt x="15709" y="4320"/>
                      <a:pt x="15709" y="4320"/>
                      <a:pt x="15709" y="4320"/>
                    </a:cubicBezTo>
                    <a:cubicBezTo>
                      <a:pt x="15709" y="2430"/>
                      <a:pt x="15709" y="2430"/>
                      <a:pt x="15709" y="2430"/>
                    </a:cubicBezTo>
                    <a:lnTo>
                      <a:pt x="18286" y="4320"/>
                    </a:lnTo>
                    <a:close/>
                    <a:moveTo>
                      <a:pt x="1964" y="1440"/>
                    </a:moveTo>
                    <a:cubicBezTo>
                      <a:pt x="13745" y="1440"/>
                      <a:pt x="13745" y="1440"/>
                      <a:pt x="13745" y="1440"/>
                    </a:cubicBezTo>
                    <a:cubicBezTo>
                      <a:pt x="13745" y="4320"/>
                      <a:pt x="13745" y="4320"/>
                      <a:pt x="13745" y="4320"/>
                    </a:cubicBezTo>
                    <a:cubicBezTo>
                      <a:pt x="13745" y="5130"/>
                      <a:pt x="14605" y="5760"/>
                      <a:pt x="15709" y="5760"/>
                    </a:cubicBezTo>
                    <a:cubicBezTo>
                      <a:pt x="19636" y="5760"/>
                      <a:pt x="19636" y="5760"/>
                      <a:pt x="19636" y="5760"/>
                    </a:cubicBezTo>
                    <a:cubicBezTo>
                      <a:pt x="19636" y="20160"/>
                      <a:pt x="19636" y="20160"/>
                      <a:pt x="19636" y="20160"/>
                    </a:cubicBezTo>
                    <a:cubicBezTo>
                      <a:pt x="1964" y="20160"/>
                      <a:pt x="1964" y="20160"/>
                      <a:pt x="1964" y="20160"/>
                    </a:cubicBezTo>
                    <a:lnTo>
                      <a:pt x="1964" y="1440"/>
                    </a:ln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5" name="Shape 535"/>
              <p:cNvSpPr/>
              <p:nvPr/>
            </p:nvSpPr>
            <p:spPr>
              <a:xfrm>
                <a:off x="338261" y="-1"/>
                <a:ext cx="79592" cy="397955"/>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7200" y="0"/>
                      <a:pt x="7200" y="0"/>
                      <a:pt x="7200" y="0"/>
                    </a:cubicBezTo>
                    <a:cubicBezTo>
                      <a:pt x="3150" y="0"/>
                      <a:pt x="0" y="620"/>
                      <a:pt x="0" y="1416"/>
                    </a:cubicBezTo>
                    <a:cubicBezTo>
                      <a:pt x="0" y="17705"/>
                      <a:pt x="0" y="17705"/>
                      <a:pt x="0" y="17705"/>
                    </a:cubicBezTo>
                    <a:cubicBezTo>
                      <a:pt x="0" y="18236"/>
                      <a:pt x="900" y="18944"/>
                      <a:pt x="1800" y="19387"/>
                    </a:cubicBezTo>
                    <a:cubicBezTo>
                      <a:pt x="5850" y="20892"/>
                      <a:pt x="5850" y="20892"/>
                      <a:pt x="5850" y="20892"/>
                    </a:cubicBezTo>
                    <a:cubicBezTo>
                      <a:pt x="7200" y="21334"/>
                      <a:pt x="9000" y="21600"/>
                      <a:pt x="10800" y="21600"/>
                    </a:cubicBezTo>
                    <a:cubicBezTo>
                      <a:pt x="12600" y="21600"/>
                      <a:pt x="14400" y="21334"/>
                      <a:pt x="15750" y="20892"/>
                    </a:cubicBezTo>
                    <a:cubicBezTo>
                      <a:pt x="19800" y="19387"/>
                      <a:pt x="19800" y="19387"/>
                      <a:pt x="19800" y="19387"/>
                    </a:cubicBezTo>
                    <a:cubicBezTo>
                      <a:pt x="20700" y="18944"/>
                      <a:pt x="21600" y="18236"/>
                      <a:pt x="21600" y="17705"/>
                    </a:cubicBezTo>
                    <a:cubicBezTo>
                      <a:pt x="21600" y="1416"/>
                      <a:pt x="21600" y="1416"/>
                      <a:pt x="21600" y="1416"/>
                    </a:cubicBezTo>
                    <a:cubicBezTo>
                      <a:pt x="21600" y="620"/>
                      <a:pt x="18450" y="0"/>
                      <a:pt x="14400" y="0"/>
                    </a:cubicBezTo>
                    <a:close/>
                    <a:moveTo>
                      <a:pt x="14400" y="1416"/>
                    </a:moveTo>
                    <a:cubicBezTo>
                      <a:pt x="14400" y="3541"/>
                      <a:pt x="14400" y="3541"/>
                      <a:pt x="14400" y="3541"/>
                    </a:cubicBezTo>
                    <a:cubicBezTo>
                      <a:pt x="7200" y="3541"/>
                      <a:pt x="7200" y="3541"/>
                      <a:pt x="7200" y="3541"/>
                    </a:cubicBezTo>
                    <a:cubicBezTo>
                      <a:pt x="7200" y="1416"/>
                      <a:pt x="7200" y="1416"/>
                      <a:pt x="7200" y="1416"/>
                    </a:cubicBezTo>
                    <a:lnTo>
                      <a:pt x="14400" y="1416"/>
                    </a:lnTo>
                    <a:close/>
                    <a:moveTo>
                      <a:pt x="13050" y="18767"/>
                    </a:moveTo>
                    <a:cubicBezTo>
                      <a:pt x="10800" y="19652"/>
                      <a:pt x="10800" y="19652"/>
                      <a:pt x="10800" y="19652"/>
                    </a:cubicBezTo>
                    <a:cubicBezTo>
                      <a:pt x="8550" y="18767"/>
                      <a:pt x="8550" y="18767"/>
                      <a:pt x="8550" y="18767"/>
                    </a:cubicBezTo>
                    <a:cubicBezTo>
                      <a:pt x="7650" y="18502"/>
                      <a:pt x="7200" y="17970"/>
                      <a:pt x="7200" y="17705"/>
                    </a:cubicBezTo>
                    <a:cubicBezTo>
                      <a:pt x="7200" y="4957"/>
                      <a:pt x="7200" y="4957"/>
                      <a:pt x="7200" y="4957"/>
                    </a:cubicBezTo>
                    <a:cubicBezTo>
                      <a:pt x="14400" y="4957"/>
                      <a:pt x="14400" y="4957"/>
                      <a:pt x="14400" y="4957"/>
                    </a:cubicBezTo>
                    <a:cubicBezTo>
                      <a:pt x="14400" y="17705"/>
                      <a:pt x="14400" y="17705"/>
                      <a:pt x="14400" y="17705"/>
                    </a:cubicBezTo>
                    <a:cubicBezTo>
                      <a:pt x="14400" y="17970"/>
                      <a:pt x="13950" y="18502"/>
                      <a:pt x="13050" y="18767"/>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6" name="Shape 536"/>
              <p:cNvSpPr/>
              <p:nvPr/>
            </p:nvSpPr>
            <p:spPr>
              <a:xfrm>
                <a:off x="53060" y="64668"/>
                <a:ext cx="97832" cy="26531"/>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cubicBezTo>
                      <a:pt x="18720" y="21600"/>
                      <a:pt x="18720" y="21600"/>
                      <a:pt x="18720" y="21600"/>
                    </a:cubicBezTo>
                    <a:cubicBezTo>
                      <a:pt x="20160" y="21600"/>
                      <a:pt x="21600" y="16200"/>
                      <a:pt x="21600" y="10800"/>
                    </a:cubicBezTo>
                    <a:cubicBezTo>
                      <a:pt x="21600" y="5400"/>
                      <a:pt x="20160" y="0"/>
                      <a:pt x="18720" y="0"/>
                    </a:cubicBezTo>
                    <a:cubicBezTo>
                      <a:pt x="2880" y="0"/>
                      <a:pt x="2880" y="0"/>
                      <a:pt x="2880" y="0"/>
                    </a:cubicBezTo>
                    <a:cubicBezTo>
                      <a:pt x="1440" y="0"/>
                      <a:pt x="0" y="5400"/>
                      <a:pt x="0" y="10800"/>
                    </a:cubicBezTo>
                    <a:cubicBezTo>
                      <a:pt x="0" y="16200"/>
                      <a:pt x="1440" y="21600"/>
                      <a:pt x="2880" y="2160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7" name="Shape 537"/>
              <p:cNvSpPr/>
              <p:nvPr/>
            </p:nvSpPr>
            <p:spPr>
              <a:xfrm>
                <a:off x="53060" y="130993"/>
                <a:ext cx="182397" cy="24873"/>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8" name="Shape 538"/>
              <p:cNvSpPr/>
              <p:nvPr/>
            </p:nvSpPr>
            <p:spPr>
              <a:xfrm>
                <a:off x="53060" y="182395"/>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39" name="Shape 539"/>
              <p:cNvSpPr/>
              <p:nvPr/>
            </p:nvSpPr>
            <p:spPr>
              <a:xfrm>
                <a:off x="53060" y="233798"/>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40" name="Shape 540"/>
              <p:cNvSpPr/>
              <p:nvPr/>
            </p:nvSpPr>
            <p:spPr>
              <a:xfrm>
                <a:off x="53060" y="286859"/>
                <a:ext cx="182397" cy="26531"/>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543" y="0"/>
                      <a:pt x="1543" y="0"/>
                      <a:pt x="1543" y="0"/>
                    </a:cubicBezTo>
                    <a:cubicBezTo>
                      <a:pt x="771" y="0"/>
                      <a:pt x="0" y="5400"/>
                      <a:pt x="0" y="10800"/>
                    </a:cubicBezTo>
                    <a:cubicBezTo>
                      <a:pt x="0" y="16200"/>
                      <a:pt x="771" y="21600"/>
                      <a:pt x="1543" y="21600"/>
                    </a:cubicBezTo>
                    <a:cubicBezTo>
                      <a:pt x="20057" y="21600"/>
                      <a:pt x="20057" y="21600"/>
                      <a:pt x="20057" y="21600"/>
                    </a:cubicBezTo>
                    <a:cubicBezTo>
                      <a:pt x="20829" y="21600"/>
                      <a:pt x="21600" y="16200"/>
                      <a:pt x="21600" y="10800"/>
                    </a:cubicBezTo>
                    <a:cubicBezTo>
                      <a:pt x="21600" y="5400"/>
                      <a:pt x="20829" y="0"/>
                      <a:pt x="20057" y="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549" name="Group 549"/>
          <p:cNvGrpSpPr/>
          <p:nvPr/>
        </p:nvGrpSpPr>
        <p:grpSpPr>
          <a:xfrm>
            <a:off x="17939424" y="10930149"/>
            <a:ext cx="670551" cy="670551"/>
            <a:chOff x="0" y="0"/>
            <a:chExt cx="670550" cy="670550"/>
          </a:xfrm>
        </p:grpSpPr>
        <p:sp>
          <p:nvSpPr>
            <p:cNvPr id="543" name="Shape 543"/>
            <p:cNvSpPr/>
            <p:nvPr/>
          </p:nvSpPr>
          <p:spPr>
            <a:xfrm>
              <a:off x="-1" y="-1"/>
              <a:ext cx="670552" cy="670552"/>
            </a:xfrm>
            <a:prstGeom prst="rect">
              <a:avLst/>
            </a:pr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548" name="Group 548"/>
            <p:cNvGrpSpPr/>
            <p:nvPr/>
          </p:nvGrpSpPr>
          <p:grpSpPr>
            <a:xfrm>
              <a:off x="178537" y="157136"/>
              <a:ext cx="285202" cy="416193"/>
              <a:chOff x="0" y="0"/>
              <a:chExt cx="285200" cy="416191"/>
            </a:xfrm>
          </p:grpSpPr>
          <p:sp>
            <p:nvSpPr>
              <p:cNvPr id="544" name="Shape 544"/>
              <p:cNvSpPr/>
              <p:nvPr/>
            </p:nvSpPr>
            <p:spPr>
              <a:xfrm>
                <a:off x="-1" y="0"/>
                <a:ext cx="285202" cy="416192"/>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cubicBezTo>
                      <a:pt x="20618" y="21600"/>
                      <a:pt x="20618" y="21600"/>
                      <a:pt x="20618" y="21600"/>
                    </a:cubicBezTo>
                    <a:cubicBezTo>
                      <a:pt x="21109" y="21600"/>
                      <a:pt x="21600" y="21263"/>
                      <a:pt x="21600" y="20925"/>
                    </a:cubicBezTo>
                    <a:cubicBezTo>
                      <a:pt x="21600" y="675"/>
                      <a:pt x="21600" y="675"/>
                      <a:pt x="21600" y="675"/>
                    </a:cubicBezTo>
                    <a:cubicBezTo>
                      <a:pt x="21600" y="337"/>
                      <a:pt x="21109" y="0"/>
                      <a:pt x="20618" y="0"/>
                    </a:cubicBezTo>
                    <a:cubicBezTo>
                      <a:pt x="982" y="0"/>
                      <a:pt x="982" y="0"/>
                      <a:pt x="982" y="0"/>
                    </a:cubicBezTo>
                    <a:cubicBezTo>
                      <a:pt x="491" y="0"/>
                      <a:pt x="0" y="337"/>
                      <a:pt x="0" y="675"/>
                    </a:cubicBezTo>
                    <a:cubicBezTo>
                      <a:pt x="0" y="20925"/>
                      <a:pt x="0" y="20925"/>
                      <a:pt x="0" y="20925"/>
                    </a:cubicBezTo>
                    <a:cubicBezTo>
                      <a:pt x="0" y="21263"/>
                      <a:pt x="491" y="21600"/>
                      <a:pt x="982" y="21600"/>
                    </a:cubicBezTo>
                    <a:close/>
                    <a:moveTo>
                      <a:pt x="1964" y="1350"/>
                    </a:moveTo>
                    <a:cubicBezTo>
                      <a:pt x="19636" y="1350"/>
                      <a:pt x="19636" y="1350"/>
                      <a:pt x="19636" y="1350"/>
                    </a:cubicBezTo>
                    <a:cubicBezTo>
                      <a:pt x="19636" y="20250"/>
                      <a:pt x="19636" y="20250"/>
                      <a:pt x="19636" y="20250"/>
                    </a:cubicBezTo>
                    <a:cubicBezTo>
                      <a:pt x="1964" y="20250"/>
                      <a:pt x="1964" y="20250"/>
                      <a:pt x="1964" y="20250"/>
                    </a:cubicBezTo>
                    <a:lnTo>
                      <a:pt x="1964" y="1350"/>
                    </a:ln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45" name="Shape 545"/>
              <p:cNvSpPr/>
              <p:nvPr/>
            </p:nvSpPr>
            <p:spPr>
              <a:xfrm>
                <a:off x="51402" y="182395"/>
                <a:ext cx="182397" cy="1823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1" y="0"/>
                      <a:pt x="0" y="4821"/>
                      <a:pt x="0" y="10800"/>
                    </a:cubicBezTo>
                    <a:cubicBezTo>
                      <a:pt x="0" y="16779"/>
                      <a:pt x="4821" y="21600"/>
                      <a:pt x="10800" y="21600"/>
                    </a:cubicBezTo>
                    <a:cubicBezTo>
                      <a:pt x="16779" y="21600"/>
                      <a:pt x="21600" y="16779"/>
                      <a:pt x="21600" y="10800"/>
                    </a:cubicBezTo>
                    <a:cubicBezTo>
                      <a:pt x="21600" y="4821"/>
                      <a:pt x="16779" y="0"/>
                      <a:pt x="10800" y="0"/>
                    </a:cubicBezTo>
                    <a:close/>
                    <a:moveTo>
                      <a:pt x="10800" y="18514"/>
                    </a:moveTo>
                    <a:cubicBezTo>
                      <a:pt x="6557" y="18514"/>
                      <a:pt x="3086" y="15043"/>
                      <a:pt x="3086" y="10800"/>
                    </a:cubicBezTo>
                    <a:cubicBezTo>
                      <a:pt x="3086" y="6557"/>
                      <a:pt x="6557" y="3086"/>
                      <a:pt x="10800" y="3086"/>
                    </a:cubicBezTo>
                    <a:cubicBezTo>
                      <a:pt x="15043" y="3086"/>
                      <a:pt x="18514" y="6557"/>
                      <a:pt x="18514" y="10800"/>
                    </a:cubicBezTo>
                    <a:cubicBezTo>
                      <a:pt x="18514" y="15043"/>
                      <a:pt x="15043" y="18514"/>
                      <a:pt x="10800" y="18514"/>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46" name="Shape 546"/>
              <p:cNvSpPr/>
              <p:nvPr/>
            </p:nvSpPr>
            <p:spPr>
              <a:xfrm>
                <a:off x="91198" y="51401"/>
                <a:ext cx="102805" cy="10446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75" y="21600"/>
                      <a:pt x="21600" y="16875"/>
                      <a:pt x="21600" y="10800"/>
                    </a:cubicBezTo>
                    <a:cubicBezTo>
                      <a:pt x="21600" y="4725"/>
                      <a:pt x="16875" y="0"/>
                      <a:pt x="10800" y="0"/>
                    </a:cubicBezTo>
                    <a:cubicBezTo>
                      <a:pt x="4725" y="0"/>
                      <a:pt x="0" y="4725"/>
                      <a:pt x="0" y="10800"/>
                    </a:cubicBezTo>
                    <a:cubicBezTo>
                      <a:pt x="0" y="16875"/>
                      <a:pt x="4725" y="21600"/>
                      <a:pt x="10800" y="21600"/>
                    </a:cubicBezTo>
                    <a:close/>
                    <a:moveTo>
                      <a:pt x="10800" y="5400"/>
                    </a:moveTo>
                    <a:cubicBezTo>
                      <a:pt x="13838" y="5400"/>
                      <a:pt x="16200" y="7762"/>
                      <a:pt x="16200" y="10800"/>
                    </a:cubicBezTo>
                    <a:cubicBezTo>
                      <a:pt x="16200" y="13838"/>
                      <a:pt x="13838" y="16200"/>
                      <a:pt x="10800" y="16200"/>
                    </a:cubicBezTo>
                    <a:cubicBezTo>
                      <a:pt x="7763" y="16200"/>
                      <a:pt x="5400" y="13838"/>
                      <a:pt x="5400" y="10800"/>
                    </a:cubicBezTo>
                    <a:cubicBezTo>
                      <a:pt x="5400" y="7762"/>
                      <a:pt x="7763" y="5400"/>
                      <a:pt x="10800" y="540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47" name="Shape 547"/>
              <p:cNvSpPr/>
              <p:nvPr/>
            </p:nvSpPr>
            <p:spPr>
              <a:xfrm>
                <a:off x="122702" y="253694"/>
                <a:ext cx="39796" cy="38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554" name="Group 554"/>
          <p:cNvGrpSpPr/>
          <p:nvPr/>
        </p:nvGrpSpPr>
        <p:grpSpPr>
          <a:xfrm>
            <a:off x="17939424" y="10059061"/>
            <a:ext cx="670551" cy="670551"/>
            <a:chOff x="0" y="0"/>
            <a:chExt cx="670550" cy="670550"/>
          </a:xfrm>
        </p:grpSpPr>
        <p:sp>
          <p:nvSpPr>
            <p:cNvPr id="550" name="Shape 550"/>
            <p:cNvSpPr/>
            <p:nvPr/>
          </p:nvSpPr>
          <p:spPr>
            <a:xfrm>
              <a:off x="-1" y="-1"/>
              <a:ext cx="670552" cy="670552"/>
            </a:xfrm>
            <a:prstGeom prst="rect">
              <a:avLst/>
            </a:prstGeom>
            <a:solidFill>
              <a:srgbClr val="FFFFFF"/>
            </a:solidFill>
            <a:ln w="25400" cap="flat">
              <a:solidFill>
                <a:srgbClr val="FBB150"/>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553" name="Group 553"/>
            <p:cNvGrpSpPr/>
            <p:nvPr/>
          </p:nvGrpSpPr>
          <p:grpSpPr>
            <a:xfrm>
              <a:off x="202293" y="144409"/>
              <a:ext cx="233800" cy="416193"/>
              <a:chOff x="0" y="0"/>
              <a:chExt cx="233798" cy="416191"/>
            </a:xfrm>
          </p:grpSpPr>
          <p:sp>
            <p:nvSpPr>
              <p:cNvPr id="551" name="Shape 551"/>
              <p:cNvSpPr/>
              <p:nvPr/>
            </p:nvSpPr>
            <p:spPr>
              <a:xfrm>
                <a:off x="-1" y="155864"/>
                <a:ext cx="233800" cy="260328"/>
              </a:xfrm>
              <a:custGeom>
                <a:avLst/>
                <a:gdLst/>
                <a:ahLst/>
                <a:cxnLst>
                  <a:cxn ang="0">
                    <a:pos x="wd2" y="hd2"/>
                  </a:cxn>
                  <a:cxn ang="5400000">
                    <a:pos x="wd2" y="hd2"/>
                  </a:cxn>
                  <a:cxn ang="10800000">
                    <a:pos x="wd2" y="hd2"/>
                  </a:cxn>
                  <a:cxn ang="16200000">
                    <a:pos x="wd2" y="hd2"/>
                  </a:cxn>
                </a:cxnLst>
                <a:rect l="0" t="0" r="r" b="b"/>
                <a:pathLst>
                  <a:path w="21600" h="21600" extrusionOk="0">
                    <a:moveTo>
                      <a:pt x="9600" y="10665"/>
                    </a:moveTo>
                    <a:cubicBezTo>
                      <a:pt x="9600" y="19440"/>
                      <a:pt x="9600" y="19440"/>
                      <a:pt x="9600" y="19440"/>
                    </a:cubicBezTo>
                    <a:cubicBezTo>
                      <a:pt x="1800" y="19440"/>
                      <a:pt x="1800" y="19440"/>
                      <a:pt x="1800" y="19440"/>
                    </a:cubicBezTo>
                    <a:cubicBezTo>
                      <a:pt x="1200" y="19440"/>
                      <a:pt x="600" y="19980"/>
                      <a:pt x="600" y="20520"/>
                    </a:cubicBezTo>
                    <a:cubicBezTo>
                      <a:pt x="600" y="21060"/>
                      <a:pt x="1200" y="21600"/>
                      <a:pt x="1800" y="21600"/>
                    </a:cubicBezTo>
                    <a:cubicBezTo>
                      <a:pt x="19800" y="21600"/>
                      <a:pt x="19800" y="21600"/>
                      <a:pt x="19800" y="21600"/>
                    </a:cubicBezTo>
                    <a:cubicBezTo>
                      <a:pt x="20400" y="21600"/>
                      <a:pt x="21000" y="21060"/>
                      <a:pt x="21000" y="20520"/>
                    </a:cubicBezTo>
                    <a:cubicBezTo>
                      <a:pt x="21000" y="19980"/>
                      <a:pt x="20400" y="19440"/>
                      <a:pt x="19800" y="19440"/>
                    </a:cubicBezTo>
                    <a:cubicBezTo>
                      <a:pt x="12000" y="19440"/>
                      <a:pt x="12000" y="19440"/>
                      <a:pt x="12000" y="19440"/>
                    </a:cubicBezTo>
                    <a:cubicBezTo>
                      <a:pt x="12000" y="10665"/>
                      <a:pt x="12000" y="10665"/>
                      <a:pt x="12000" y="10665"/>
                    </a:cubicBezTo>
                    <a:cubicBezTo>
                      <a:pt x="16950" y="10125"/>
                      <a:pt x="21600" y="5670"/>
                      <a:pt x="21600" y="1080"/>
                    </a:cubicBezTo>
                    <a:cubicBezTo>
                      <a:pt x="21600" y="540"/>
                      <a:pt x="21000" y="0"/>
                      <a:pt x="20400" y="0"/>
                    </a:cubicBezTo>
                    <a:cubicBezTo>
                      <a:pt x="19800" y="0"/>
                      <a:pt x="19200" y="540"/>
                      <a:pt x="19200" y="1080"/>
                    </a:cubicBezTo>
                    <a:cubicBezTo>
                      <a:pt x="19200" y="4860"/>
                      <a:pt x="15000" y="8640"/>
                      <a:pt x="10800" y="8640"/>
                    </a:cubicBezTo>
                    <a:cubicBezTo>
                      <a:pt x="6600" y="8640"/>
                      <a:pt x="2400" y="4860"/>
                      <a:pt x="2400" y="1080"/>
                    </a:cubicBezTo>
                    <a:cubicBezTo>
                      <a:pt x="2400" y="540"/>
                      <a:pt x="1800" y="0"/>
                      <a:pt x="1200" y="0"/>
                    </a:cubicBezTo>
                    <a:cubicBezTo>
                      <a:pt x="600" y="0"/>
                      <a:pt x="0" y="540"/>
                      <a:pt x="0" y="1080"/>
                    </a:cubicBezTo>
                    <a:cubicBezTo>
                      <a:pt x="0" y="5670"/>
                      <a:pt x="4650" y="10125"/>
                      <a:pt x="9600" y="10665"/>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52" name="Shape 552"/>
              <p:cNvSpPr/>
              <p:nvPr/>
            </p:nvSpPr>
            <p:spPr>
              <a:xfrm>
                <a:off x="51401" y="-1"/>
                <a:ext cx="130995" cy="23379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740" y="21600"/>
                      <a:pt x="21600" y="18900"/>
                      <a:pt x="21600" y="15600"/>
                    </a:cubicBezTo>
                    <a:cubicBezTo>
                      <a:pt x="21600" y="6000"/>
                      <a:pt x="21600" y="6000"/>
                      <a:pt x="21600" y="6000"/>
                    </a:cubicBezTo>
                    <a:cubicBezTo>
                      <a:pt x="21600" y="2700"/>
                      <a:pt x="16740" y="0"/>
                      <a:pt x="10800" y="0"/>
                    </a:cubicBezTo>
                    <a:cubicBezTo>
                      <a:pt x="4860" y="0"/>
                      <a:pt x="0" y="2700"/>
                      <a:pt x="0" y="6000"/>
                    </a:cubicBezTo>
                    <a:cubicBezTo>
                      <a:pt x="0" y="15600"/>
                      <a:pt x="0" y="15600"/>
                      <a:pt x="0" y="15600"/>
                    </a:cubicBezTo>
                    <a:cubicBezTo>
                      <a:pt x="0" y="18900"/>
                      <a:pt x="4860" y="21600"/>
                      <a:pt x="10800" y="21600"/>
                    </a:cubicBezTo>
                    <a:close/>
                    <a:moveTo>
                      <a:pt x="10800" y="2400"/>
                    </a:moveTo>
                    <a:cubicBezTo>
                      <a:pt x="14310" y="2400"/>
                      <a:pt x="17280" y="4050"/>
                      <a:pt x="17280" y="6000"/>
                    </a:cubicBezTo>
                    <a:cubicBezTo>
                      <a:pt x="17280" y="6600"/>
                      <a:pt x="17280" y="6600"/>
                      <a:pt x="17280" y="6600"/>
                    </a:cubicBezTo>
                    <a:cubicBezTo>
                      <a:pt x="15120" y="6600"/>
                      <a:pt x="15120" y="6600"/>
                      <a:pt x="15120" y="6600"/>
                    </a:cubicBezTo>
                    <a:cubicBezTo>
                      <a:pt x="14040" y="6600"/>
                      <a:pt x="12960" y="7200"/>
                      <a:pt x="12960" y="7800"/>
                    </a:cubicBezTo>
                    <a:cubicBezTo>
                      <a:pt x="12960" y="8400"/>
                      <a:pt x="14040" y="9000"/>
                      <a:pt x="15120" y="9000"/>
                    </a:cubicBezTo>
                    <a:cubicBezTo>
                      <a:pt x="17280" y="9000"/>
                      <a:pt x="17280" y="9000"/>
                      <a:pt x="17280" y="9000"/>
                    </a:cubicBezTo>
                    <a:cubicBezTo>
                      <a:pt x="17280" y="11400"/>
                      <a:pt x="17280" y="11400"/>
                      <a:pt x="17280" y="11400"/>
                    </a:cubicBezTo>
                    <a:cubicBezTo>
                      <a:pt x="15120" y="11400"/>
                      <a:pt x="15120" y="11400"/>
                      <a:pt x="15120" y="11400"/>
                    </a:cubicBezTo>
                    <a:cubicBezTo>
                      <a:pt x="14040" y="11400"/>
                      <a:pt x="12960" y="12000"/>
                      <a:pt x="12960" y="12600"/>
                    </a:cubicBezTo>
                    <a:cubicBezTo>
                      <a:pt x="12960" y="13200"/>
                      <a:pt x="14040" y="13800"/>
                      <a:pt x="15120" y="13800"/>
                    </a:cubicBezTo>
                    <a:cubicBezTo>
                      <a:pt x="17280" y="13800"/>
                      <a:pt x="17280" y="13800"/>
                      <a:pt x="17280" y="13800"/>
                    </a:cubicBezTo>
                    <a:cubicBezTo>
                      <a:pt x="17280" y="15600"/>
                      <a:pt x="17280" y="15600"/>
                      <a:pt x="17280" y="15600"/>
                    </a:cubicBezTo>
                    <a:cubicBezTo>
                      <a:pt x="17280" y="17550"/>
                      <a:pt x="14310" y="19200"/>
                      <a:pt x="10800" y="19200"/>
                    </a:cubicBezTo>
                    <a:cubicBezTo>
                      <a:pt x="7290" y="19200"/>
                      <a:pt x="4320" y="17550"/>
                      <a:pt x="4320" y="15600"/>
                    </a:cubicBezTo>
                    <a:cubicBezTo>
                      <a:pt x="4320" y="13800"/>
                      <a:pt x="4320" y="13800"/>
                      <a:pt x="4320" y="13800"/>
                    </a:cubicBezTo>
                    <a:cubicBezTo>
                      <a:pt x="6480" y="13800"/>
                      <a:pt x="6480" y="13800"/>
                      <a:pt x="6480" y="13800"/>
                    </a:cubicBezTo>
                    <a:cubicBezTo>
                      <a:pt x="7560" y="13800"/>
                      <a:pt x="8640" y="13200"/>
                      <a:pt x="8640" y="12600"/>
                    </a:cubicBezTo>
                    <a:cubicBezTo>
                      <a:pt x="8640" y="12000"/>
                      <a:pt x="7560" y="11400"/>
                      <a:pt x="6480" y="11400"/>
                    </a:cubicBezTo>
                    <a:cubicBezTo>
                      <a:pt x="4320" y="11400"/>
                      <a:pt x="4320" y="11400"/>
                      <a:pt x="4320" y="11400"/>
                    </a:cubicBezTo>
                    <a:cubicBezTo>
                      <a:pt x="4320" y="9000"/>
                      <a:pt x="4320" y="9000"/>
                      <a:pt x="4320" y="9000"/>
                    </a:cubicBezTo>
                    <a:cubicBezTo>
                      <a:pt x="6480" y="9000"/>
                      <a:pt x="6480" y="9000"/>
                      <a:pt x="6480" y="9000"/>
                    </a:cubicBezTo>
                    <a:cubicBezTo>
                      <a:pt x="7560" y="9000"/>
                      <a:pt x="8640" y="8400"/>
                      <a:pt x="8640" y="7800"/>
                    </a:cubicBezTo>
                    <a:cubicBezTo>
                      <a:pt x="8640" y="7200"/>
                      <a:pt x="7560" y="6600"/>
                      <a:pt x="6480" y="6600"/>
                    </a:cubicBezTo>
                    <a:cubicBezTo>
                      <a:pt x="4320" y="6600"/>
                      <a:pt x="4320" y="6600"/>
                      <a:pt x="4320" y="6600"/>
                    </a:cubicBezTo>
                    <a:cubicBezTo>
                      <a:pt x="4320" y="6000"/>
                      <a:pt x="4320" y="6000"/>
                      <a:pt x="4320" y="6000"/>
                    </a:cubicBezTo>
                    <a:cubicBezTo>
                      <a:pt x="4320" y="4050"/>
                      <a:pt x="7290" y="2400"/>
                      <a:pt x="10800" y="2400"/>
                    </a:cubicBezTo>
                    <a:close/>
                  </a:path>
                </a:pathLst>
              </a:custGeom>
              <a:solidFill>
                <a:srgbClr val="FBC547"/>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557" name="Group 557"/>
          <p:cNvGrpSpPr/>
          <p:nvPr/>
        </p:nvGrpSpPr>
        <p:grpSpPr>
          <a:xfrm>
            <a:off x="18731651" y="8614827"/>
            <a:ext cx="3880487" cy="372609"/>
            <a:chOff x="0" y="0"/>
            <a:chExt cx="3880486" cy="372608"/>
          </a:xfrm>
        </p:grpSpPr>
        <p:sp>
          <p:nvSpPr>
            <p:cNvPr id="555" name="Shape 555"/>
            <p:cNvSpPr/>
            <p:nvPr/>
          </p:nvSpPr>
          <p:spPr>
            <a:xfrm>
              <a:off x="-1" y="137305"/>
              <a:ext cx="3880488"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56" name="Shape 556"/>
            <p:cNvSpPr/>
            <p:nvPr/>
          </p:nvSpPr>
          <p:spPr>
            <a:xfrm>
              <a:off x="-1" y="-1"/>
              <a:ext cx="3600001" cy="23530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560" name="Group 560"/>
          <p:cNvGrpSpPr/>
          <p:nvPr/>
        </p:nvGrpSpPr>
        <p:grpSpPr>
          <a:xfrm>
            <a:off x="18731652" y="9502446"/>
            <a:ext cx="3880488" cy="372609"/>
            <a:chOff x="0" y="0"/>
            <a:chExt cx="3880487" cy="372608"/>
          </a:xfrm>
        </p:grpSpPr>
        <p:sp>
          <p:nvSpPr>
            <p:cNvPr id="558" name="Shape 558"/>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59" name="Shape 559"/>
            <p:cNvSpPr/>
            <p:nvPr/>
          </p:nvSpPr>
          <p:spPr>
            <a:xfrm>
              <a:off x="0" y="-1"/>
              <a:ext cx="2376000" cy="23530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563" name="Group 563"/>
          <p:cNvGrpSpPr/>
          <p:nvPr/>
        </p:nvGrpSpPr>
        <p:grpSpPr>
          <a:xfrm>
            <a:off x="18731651" y="10351355"/>
            <a:ext cx="3880489" cy="372609"/>
            <a:chOff x="0" y="0"/>
            <a:chExt cx="3880487" cy="372608"/>
          </a:xfrm>
        </p:grpSpPr>
        <p:sp>
          <p:nvSpPr>
            <p:cNvPr id="561" name="Shape 561"/>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62" name="Shape 562"/>
            <p:cNvSpPr/>
            <p:nvPr/>
          </p:nvSpPr>
          <p:spPr>
            <a:xfrm>
              <a:off x="-1" y="-1"/>
              <a:ext cx="3240002" cy="23530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566" name="Group 566"/>
          <p:cNvGrpSpPr/>
          <p:nvPr/>
        </p:nvGrpSpPr>
        <p:grpSpPr>
          <a:xfrm>
            <a:off x="18731651" y="11222443"/>
            <a:ext cx="3880489" cy="372609"/>
            <a:chOff x="0" y="0"/>
            <a:chExt cx="3880487" cy="372608"/>
          </a:xfrm>
        </p:grpSpPr>
        <p:sp>
          <p:nvSpPr>
            <p:cNvPr id="564" name="Shape 564"/>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65" name="Shape 565"/>
            <p:cNvSpPr/>
            <p:nvPr/>
          </p:nvSpPr>
          <p:spPr>
            <a:xfrm>
              <a:off x="-1" y="-1"/>
              <a:ext cx="2664000" cy="23530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569" name="Group 569"/>
          <p:cNvGrpSpPr/>
          <p:nvPr/>
        </p:nvGrpSpPr>
        <p:grpSpPr>
          <a:xfrm>
            <a:off x="18731651" y="12097932"/>
            <a:ext cx="3880489" cy="372609"/>
            <a:chOff x="0" y="0"/>
            <a:chExt cx="3880487" cy="372608"/>
          </a:xfrm>
        </p:grpSpPr>
        <p:sp>
          <p:nvSpPr>
            <p:cNvPr id="567" name="Shape 567"/>
            <p:cNvSpPr/>
            <p:nvPr/>
          </p:nvSpPr>
          <p:spPr>
            <a:xfrm>
              <a:off x="1" y="137305"/>
              <a:ext cx="3880487" cy="235303"/>
            </a:xfrm>
            <a:prstGeom prst="rect">
              <a:avLst/>
            </a:prstGeom>
            <a:solidFill>
              <a:srgbClr val="7F7F7F">
                <a:alpha val="46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568" name="Shape 568"/>
            <p:cNvSpPr/>
            <p:nvPr/>
          </p:nvSpPr>
          <p:spPr>
            <a:xfrm>
              <a:off x="-1" y="-1"/>
              <a:ext cx="2016000" cy="23530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570" name="Shape 570"/>
          <p:cNvSpPr/>
          <p:nvPr/>
        </p:nvSpPr>
        <p:spPr>
          <a:xfrm>
            <a:off x="18594489" y="8225445"/>
            <a:ext cx="1502007" cy="513082"/>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571" name="Shape 571"/>
          <p:cNvSpPr/>
          <p:nvPr/>
        </p:nvSpPr>
        <p:spPr>
          <a:xfrm>
            <a:off x="18594489" y="9095255"/>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572" name="Shape 572"/>
          <p:cNvSpPr/>
          <p:nvPr/>
        </p:nvSpPr>
        <p:spPr>
          <a:xfrm>
            <a:off x="18594489" y="9965066"/>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573" name="Shape 573"/>
          <p:cNvSpPr/>
          <p:nvPr/>
        </p:nvSpPr>
        <p:spPr>
          <a:xfrm>
            <a:off x="18594489" y="10834875"/>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574" name="Shape 574"/>
          <p:cNvSpPr/>
          <p:nvPr/>
        </p:nvSpPr>
        <p:spPr>
          <a:xfrm>
            <a:off x="18594489" y="11704687"/>
            <a:ext cx="1502007" cy="513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200">
                <a:solidFill>
                  <a:srgbClr val="FFFFFF"/>
                </a:solidFill>
              </a:defRPr>
            </a:lvl1pPr>
          </a:lstStyle>
          <a:p>
            <a:pPr>
              <a:defRPr>
                <a:solidFill>
                  <a:srgbClr val="000000"/>
                </a:solidFill>
              </a:defRPr>
            </a:pPr>
            <a:r>
              <a:rPr>
                <a:solidFill>
                  <a:srgbClr val="FFFFFF"/>
                </a:solidFill>
              </a:rPr>
              <a:t>Your Title</a:t>
            </a:r>
          </a:p>
        </p:txBody>
      </p:sp>
      <p:sp>
        <p:nvSpPr>
          <p:cNvPr id="575" name="Shape 575"/>
          <p:cNvSpPr/>
          <p:nvPr/>
        </p:nvSpPr>
        <p:spPr>
          <a:xfrm>
            <a:off x="13193520" y="7450634"/>
            <a:ext cx="4505619" cy="716281"/>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MAJOR HONORS</a:t>
            </a:r>
          </a:p>
        </p:txBody>
      </p:sp>
      <p:sp>
        <p:nvSpPr>
          <p:cNvPr id="576" name="Shape 576"/>
          <p:cNvSpPr/>
          <p:nvPr/>
        </p:nvSpPr>
        <p:spPr>
          <a:xfrm>
            <a:off x="13193520" y="8316886"/>
            <a:ext cx="871089" cy="871089"/>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01</a:t>
            </a:r>
          </a:p>
        </p:txBody>
      </p:sp>
      <p:sp>
        <p:nvSpPr>
          <p:cNvPr id="577" name="Shape 577"/>
          <p:cNvSpPr/>
          <p:nvPr/>
        </p:nvSpPr>
        <p:spPr>
          <a:xfrm>
            <a:off x="13193520" y="9373445"/>
            <a:ext cx="871089" cy="871089"/>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02</a:t>
            </a:r>
          </a:p>
        </p:txBody>
      </p:sp>
      <p:sp>
        <p:nvSpPr>
          <p:cNvPr id="578" name="Shape 578"/>
          <p:cNvSpPr/>
          <p:nvPr/>
        </p:nvSpPr>
        <p:spPr>
          <a:xfrm>
            <a:off x="13193520" y="10430005"/>
            <a:ext cx="871089" cy="871090"/>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03</a:t>
            </a:r>
          </a:p>
        </p:txBody>
      </p:sp>
      <p:sp>
        <p:nvSpPr>
          <p:cNvPr id="579" name="Shape 579"/>
          <p:cNvSpPr/>
          <p:nvPr/>
        </p:nvSpPr>
        <p:spPr>
          <a:xfrm>
            <a:off x="13193520" y="11486566"/>
            <a:ext cx="871089" cy="871089"/>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tIns="91439" bIns="91439" anchor="ctr"/>
          <a:lstStyle>
            <a:lvl1pPr algn="ctr">
              <a:defRPr sz="3200">
                <a:solidFill>
                  <a:srgbClr val="FFFFFF"/>
                </a:solidFill>
                <a:latin typeface="华文细黑"/>
                <a:ea typeface="华文细黑"/>
                <a:cs typeface="华文细黑"/>
                <a:sym typeface="华文细黑"/>
              </a:defRPr>
            </a:lvl1pPr>
          </a:lstStyle>
          <a:p>
            <a:pPr>
              <a:defRPr>
                <a:latin typeface="+mn-lt"/>
                <a:ea typeface="+mn-ea"/>
                <a:cs typeface="+mn-cs"/>
                <a:sym typeface="Trebuchet MS"/>
              </a:defRPr>
            </a:pPr>
            <a:r>
              <a:rPr>
                <a:latin typeface="华文细黑"/>
                <a:ea typeface="华文细黑"/>
                <a:cs typeface="华文细黑"/>
                <a:sym typeface="华文细黑"/>
              </a:rPr>
              <a:t>04</a:t>
            </a:r>
          </a:p>
        </p:txBody>
      </p:sp>
      <p:sp>
        <p:nvSpPr>
          <p:cNvPr id="580" name="Shape 580"/>
          <p:cNvSpPr/>
          <p:nvPr/>
        </p:nvSpPr>
        <p:spPr>
          <a:xfrm>
            <a:off x="14032467" y="8310604"/>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81" name="Shape 581"/>
          <p:cNvSpPr/>
          <p:nvPr/>
        </p:nvSpPr>
        <p:spPr>
          <a:xfrm>
            <a:off x="14032467" y="9362360"/>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82" name="Shape 582"/>
          <p:cNvSpPr/>
          <p:nvPr/>
        </p:nvSpPr>
        <p:spPr>
          <a:xfrm>
            <a:off x="14032467" y="10414116"/>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
        <p:nvSpPr>
          <p:cNvPr id="583" name="Shape 583"/>
          <p:cNvSpPr/>
          <p:nvPr/>
        </p:nvSpPr>
        <p:spPr>
          <a:xfrm>
            <a:off x="14032467" y="11465869"/>
            <a:ext cx="3674447" cy="1021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1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A good book may be among the best of friends. It is the same today that it will never change.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428"/>
                                        </p:tgtEl>
                                        <p:attrNameLst>
                                          <p:attrName>style.visibility</p:attrName>
                                        </p:attrNameLst>
                                      </p:cBhvr>
                                      <p:to>
                                        <p:strVal val="visible"/>
                                      </p:to>
                                    </p:set>
                                    <p:animEffect transition="in" filter="dissolve">
                                      <p:cBhvr>
                                        <p:cTn id="7" dur="500"/>
                                        <p:tgtEl>
                                          <p:spTgt spid="428"/>
                                        </p:tgtEl>
                                      </p:cBhvr>
                                    </p:animEffect>
                                  </p:childTnLst>
                                </p:cTn>
                              </p:par>
                            </p:childTnLst>
                          </p:cTn>
                        </p:par>
                        <p:par>
                          <p:cTn id="8" fill="hold">
                            <p:stCondLst>
                              <p:cond delay="500"/>
                            </p:stCondLst>
                            <p:childTnLst>
                              <p:par>
                                <p:cTn id="9" presetID="2" presetClass="entr" presetSubtype="4" fill="hold" grpId="2" nodeType="afterEffect">
                                  <p:stCondLst>
                                    <p:cond delay="0"/>
                                  </p:stCondLst>
                                  <p:iterate>
                                    <p:tmAbs val="0"/>
                                  </p:iterate>
                                  <p:childTnLst>
                                    <p:set>
                                      <p:cBhvr>
                                        <p:cTn id="10" fill="hold"/>
                                        <p:tgtEl>
                                          <p:spTgt spid="429"/>
                                        </p:tgtEl>
                                        <p:attrNameLst>
                                          <p:attrName>style.visibility</p:attrName>
                                        </p:attrNameLst>
                                      </p:cBhvr>
                                      <p:to>
                                        <p:strVal val="visible"/>
                                      </p:to>
                                    </p:set>
                                    <p:anim calcmode="lin" valueType="num">
                                      <p:cBhvr>
                                        <p:cTn id="11" dur="500" fill="hold"/>
                                        <p:tgtEl>
                                          <p:spTgt spid="429"/>
                                        </p:tgtEl>
                                        <p:attrNameLst>
                                          <p:attrName>ppt_x</p:attrName>
                                        </p:attrNameLst>
                                      </p:cBhvr>
                                      <p:tavLst>
                                        <p:tav tm="0">
                                          <p:val>
                                            <p:strVal val="#ppt_x"/>
                                          </p:val>
                                        </p:tav>
                                        <p:tav tm="100000">
                                          <p:val>
                                            <p:strVal val="#ppt_x"/>
                                          </p:val>
                                        </p:tav>
                                      </p:tavLst>
                                    </p:anim>
                                    <p:anim calcmode="lin" valueType="num">
                                      <p:cBhvr>
                                        <p:cTn id="12" dur="500" fill="hold"/>
                                        <p:tgtEl>
                                          <p:spTgt spid="42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3" nodeType="afterEffect">
                                  <p:stCondLst>
                                    <p:cond delay="0"/>
                                  </p:stCondLst>
                                  <p:iterate>
                                    <p:tmAbs val="0"/>
                                  </p:iterate>
                                  <p:childTnLst>
                                    <p:set>
                                      <p:cBhvr>
                                        <p:cTn id="15" fill="hold"/>
                                        <p:tgtEl>
                                          <p:spTgt spid="432"/>
                                        </p:tgtEl>
                                        <p:attrNameLst>
                                          <p:attrName>style.visibility</p:attrName>
                                        </p:attrNameLst>
                                      </p:cBhvr>
                                      <p:to>
                                        <p:strVal val="visible"/>
                                      </p:to>
                                    </p:set>
                                    <p:animEffect transition="in" filter="wipe(left)">
                                      <p:cBhvr>
                                        <p:cTn id="16" dur="500"/>
                                        <p:tgtEl>
                                          <p:spTgt spid="432"/>
                                        </p:tgtEl>
                                      </p:cBhvr>
                                    </p:animEffect>
                                  </p:childTnLst>
                                </p:cTn>
                              </p:par>
                            </p:childTnLst>
                          </p:cTn>
                        </p:par>
                        <p:par>
                          <p:cTn id="17" fill="hold">
                            <p:stCondLst>
                              <p:cond delay="1500"/>
                            </p:stCondLst>
                            <p:childTnLst>
                              <p:par>
                                <p:cTn id="18" presetID="22" presetClass="entr" presetSubtype="8" fill="hold" grpId="4" nodeType="afterEffect">
                                  <p:stCondLst>
                                    <p:cond delay="0"/>
                                  </p:stCondLst>
                                  <p:iterate>
                                    <p:tmAbs val="0"/>
                                  </p:iterate>
                                  <p:childTnLst>
                                    <p:set>
                                      <p:cBhvr>
                                        <p:cTn id="19" fill="hold"/>
                                        <p:tgtEl>
                                          <p:spTgt spid="435"/>
                                        </p:tgtEl>
                                        <p:attrNameLst>
                                          <p:attrName>style.visibility</p:attrName>
                                        </p:attrNameLst>
                                      </p:cBhvr>
                                      <p:to>
                                        <p:strVal val="visible"/>
                                      </p:to>
                                    </p:set>
                                    <p:animEffect transition="in" filter="wipe(left)">
                                      <p:cBhvr>
                                        <p:cTn id="20" dur="500"/>
                                        <p:tgtEl>
                                          <p:spTgt spid="435"/>
                                        </p:tgtEl>
                                      </p:cBhvr>
                                    </p:animEffect>
                                  </p:childTnLst>
                                </p:cTn>
                              </p:par>
                            </p:childTnLst>
                          </p:cTn>
                        </p:par>
                        <p:par>
                          <p:cTn id="21" fill="hold">
                            <p:stCondLst>
                              <p:cond delay="2000"/>
                            </p:stCondLst>
                            <p:childTnLst>
                              <p:par>
                                <p:cTn id="22" presetID="22" presetClass="entr" presetSubtype="8" fill="hold" grpId="5" nodeType="afterEffect">
                                  <p:stCondLst>
                                    <p:cond delay="0"/>
                                  </p:stCondLst>
                                  <p:iterate>
                                    <p:tmAbs val="0"/>
                                  </p:iterate>
                                  <p:childTnLst>
                                    <p:set>
                                      <p:cBhvr>
                                        <p:cTn id="23" fill="hold"/>
                                        <p:tgtEl>
                                          <p:spTgt spid="438"/>
                                        </p:tgtEl>
                                        <p:attrNameLst>
                                          <p:attrName>style.visibility</p:attrName>
                                        </p:attrNameLst>
                                      </p:cBhvr>
                                      <p:to>
                                        <p:strVal val="visible"/>
                                      </p:to>
                                    </p:set>
                                    <p:animEffect transition="in" filter="wipe(left)">
                                      <p:cBhvr>
                                        <p:cTn id="24" dur="500"/>
                                        <p:tgtEl>
                                          <p:spTgt spid="438"/>
                                        </p:tgtEl>
                                      </p:cBhvr>
                                    </p:animEffect>
                                  </p:childTnLst>
                                </p:cTn>
                              </p:par>
                            </p:childTnLst>
                          </p:cTn>
                        </p:par>
                        <p:par>
                          <p:cTn id="25" fill="hold">
                            <p:stCondLst>
                              <p:cond delay="2500"/>
                            </p:stCondLst>
                            <p:childTnLst>
                              <p:par>
                                <p:cTn id="26" presetID="22" presetClass="entr" presetSubtype="8" fill="hold" grpId="6" nodeType="afterEffect">
                                  <p:stCondLst>
                                    <p:cond delay="0"/>
                                  </p:stCondLst>
                                  <p:iterate>
                                    <p:tmAbs val="0"/>
                                  </p:iterate>
                                  <p:childTnLst>
                                    <p:set>
                                      <p:cBhvr>
                                        <p:cTn id="27" fill="hold"/>
                                        <p:tgtEl>
                                          <p:spTgt spid="441"/>
                                        </p:tgtEl>
                                        <p:attrNameLst>
                                          <p:attrName>style.visibility</p:attrName>
                                        </p:attrNameLst>
                                      </p:cBhvr>
                                      <p:to>
                                        <p:strVal val="visible"/>
                                      </p:to>
                                    </p:set>
                                    <p:animEffect transition="in" filter="wipe(left)">
                                      <p:cBhvr>
                                        <p:cTn id="28" dur="500"/>
                                        <p:tgtEl>
                                          <p:spTgt spid="441"/>
                                        </p:tgtEl>
                                      </p:cBhvr>
                                    </p:animEffect>
                                  </p:childTnLst>
                                </p:cTn>
                              </p:par>
                            </p:childTnLst>
                          </p:cTn>
                        </p:par>
                        <p:par>
                          <p:cTn id="29" fill="hold">
                            <p:stCondLst>
                              <p:cond delay="3000"/>
                            </p:stCondLst>
                            <p:childTnLst>
                              <p:par>
                                <p:cTn id="30" presetID="2" presetClass="entr" presetSubtype="4" fill="hold" grpId="7" nodeType="afterEffect">
                                  <p:stCondLst>
                                    <p:cond delay="0"/>
                                  </p:stCondLst>
                                  <p:iterate>
                                    <p:tmAbs val="0"/>
                                  </p:iterate>
                                  <p:childTnLst>
                                    <p:set>
                                      <p:cBhvr>
                                        <p:cTn id="31" fill="hold"/>
                                        <p:tgtEl>
                                          <p:spTgt spid="496"/>
                                        </p:tgtEl>
                                        <p:attrNameLst>
                                          <p:attrName>style.visibility</p:attrName>
                                        </p:attrNameLst>
                                      </p:cBhvr>
                                      <p:to>
                                        <p:strVal val="visible"/>
                                      </p:to>
                                    </p:set>
                                    <p:anim calcmode="lin" valueType="num">
                                      <p:cBhvr>
                                        <p:cTn id="32" dur="500" fill="hold"/>
                                        <p:tgtEl>
                                          <p:spTgt spid="496"/>
                                        </p:tgtEl>
                                        <p:attrNameLst>
                                          <p:attrName>ppt_x</p:attrName>
                                        </p:attrNameLst>
                                      </p:cBhvr>
                                      <p:tavLst>
                                        <p:tav tm="0">
                                          <p:val>
                                            <p:strVal val="#ppt_x"/>
                                          </p:val>
                                        </p:tav>
                                        <p:tav tm="100000">
                                          <p:val>
                                            <p:strVal val="#ppt_x"/>
                                          </p:val>
                                        </p:tav>
                                      </p:tavLst>
                                    </p:anim>
                                    <p:anim calcmode="lin" valueType="num">
                                      <p:cBhvr>
                                        <p:cTn id="33" dur="500" fill="hold"/>
                                        <p:tgtEl>
                                          <p:spTgt spid="496"/>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 presetClass="entr" presetSubtype="8" fill="hold" grpId="8" nodeType="afterEffect">
                                  <p:stCondLst>
                                    <p:cond delay="0"/>
                                  </p:stCondLst>
                                  <p:iterate>
                                    <p:tmAbs val="0"/>
                                  </p:iterate>
                                  <p:childTnLst>
                                    <p:set>
                                      <p:cBhvr>
                                        <p:cTn id="36" fill="hold"/>
                                        <p:tgtEl>
                                          <p:spTgt spid="497"/>
                                        </p:tgtEl>
                                        <p:attrNameLst>
                                          <p:attrName>style.visibility</p:attrName>
                                        </p:attrNameLst>
                                      </p:cBhvr>
                                      <p:to>
                                        <p:strVal val="visible"/>
                                      </p:to>
                                    </p:set>
                                    <p:anim calcmode="lin" valueType="num">
                                      <p:cBhvr>
                                        <p:cTn id="37" dur="500" fill="hold"/>
                                        <p:tgtEl>
                                          <p:spTgt spid="497"/>
                                        </p:tgtEl>
                                        <p:attrNameLst>
                                          <p:attrName>ppt_x</p:attrName>
                                        </p:attrNameLst>
                                      </p:cBhvr>
                                      <p:tavLst>
                                        <p:tav tm="0">
                                          <p:val>
                                            <p:strVal val="0-#ppt_w/2"/>
                                          </p:val>
                                        </p:tav>
                                        <p:tav tm="100000">
                                          <p:val>
                                            <p:strVal val="#ppt_x"/>
                                          </p:val>
                                        </p:tav>
                                      </p:tavLst>
                                    </p:anim>
                                    <p:anim calcmode="lin" valueType="num">
                                      <p:cBhvr>
                                        <p:cTn id="38" dur="500" fill="hold"/>
                                        <p:tgtEl>
                                          <p:spTgt spid="497"/>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2" presetClass="entr" presetSubtype="8" fill="hold" grpId="9" nodeType="afterEffect">
                                  <p:stCondLst>
                                    <p:cond delay="0"/>
                                  </p:stCondLst>
                                  <p:iterate>
                                    <p:tmAbs val="0"/>
                                  </p:iterate>
                                  <p:childTnLst>
                                    <p:set>
                                      <p:cBhvr>
                                        <p:cTn id="41" fill="hold"/>
                                        <p:tgtEl>
                                          <p:spTgt spid="498"/>
                                        </p:tgtEl>
                                        <p:attrNameLst>
                                          <p:attrName>style.visibility</p:attrName>
                                        </p:attrNameLst>
                                      </p:cBhvr>
                                      <p:to>
                                        <p:strVal val="visible"/>
                                      </p:to>
                                    </p:set>
                                    <p:anim calcmode="lin" valueType="num">
                                      <p:cBhvr>
                                        <p:cTn id="42" dur="500" fill="hold"/>
                                        <p:tgtEl>
                                          <p:spTgt spid="498"/>
                                        </p:tgtEl>
                                        <p:attrNameLst>
                                          <p:attrName>ppt_x</p:attrName>
                                        </p:attrNameLst>
                                      </p:cBhvr>
                                      <p:tavLst>
                                        <p:tav tm="0">
                                          <p:val>
                                            <p:strVal val="0-#ppt_w/2"/>
                                          </p:val>
                                        </p:tav>
                                        <p:tav tm="100000">
                                          <p:val>
                                            <p:strVal val="#ppt_x"/>
                                          </p:val>
                                        </p:tav>
                                      </p:tavLst>
                                    </p:anim>
                                    <p:anim calcmode="lin" valueType="num">
                                      <p:cBhvr>
                                        <p:cTn id="43" dur="500" fill="hold"/>
                                        <p:tgtEl>
                                          <p:spTgt spid="498"/>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8" fill="hold" grpId="10" nodeType="afterEffect">
                                  <p:stCondLst>
                                    <p:cond delay="0"/>
                                  </p:stCondLst>
                                  <p:iterate>
                                    <p:tmAbs val="0"/>
                                  </p:iterate>
                                  <p:childTnLst>
                                    <p:set>
                                      <p:cBhvr>
                                        <p:cTn id="46" fill="hold"/>
                                        <p:tgtEl>
                                          <p:spTgt spid="499"/>
                                        </p:tgtEl>
                                        <p:attrNameLst>
                                          <p:attrName>style.visibility</p:attrName>
                                        </p:attrNameLst>
                                      </p:cBhvr>
                                      <p:to>
                                        <p:strVal val="visible"/>
                                      </p:to>
                                    </p:set>
                                    <p:anim calcmode="lin" valueType="num">
                                      <p:cBhvr>
                                        <p:cTn id="47" dur="500" fill="hold"/>
                                        <p:tgtEl>
                                          <p:spTgt spid="499"/>
                                        </p:tgtEl>
                                        <p:attrNameLst>
                                          <p:attrName>ppt_x</p:attrName>
                                        </p:attrNameLst>
                                      </p:cBhvr>
                                      <p:tavLst>
                                        <p:tav tm="0">
                                          <p:val>
                                            <p:strVal val="0-#ppt_w/2"/>
                                          </p:val>
                                        </p:tav>
                                        <p:tav tm="100000">
                                          <p:val>
                                            <p:strVal val="#ppt_x"/>
                                          </p:val>
                                        </p:tav>
                                      </p:tavLst>
                                    </p:anim>
                                    <p:anim calcmode="lin" valueType="num">
                                      <p:cBhvr>
                                        <p:cTn id="48" dur="500" fill="hold"/>
                                        <p:tgtEl>
                                          <p:spTgt spid="499"/>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 presetClass="entr" presetSubtype="8" fill="hold" grpId="11" nodeType="afterEffect">
                                  <p:stCondLst>
                                    <p:cond delay="0"/>
                                  </p:stCondLst>
                                  <p:iterate>
                                    <p:tmAbs val="0"/>
                                  </p:iterate>
                                  <p:childTnLst>
                                    <p:set>
                                      <p:cBhvr>
                                        <p:cTn id="51" fill="hold"/>
                                        <p:tgtEl>
                                          <p:spTgt spid="500"/>
                                        </p:tgtEl>
                                        <p:attrNameLst>
                                          <p:attrName>style.visibility</p:attrName>
                                        </p:attrNameLst>
                                      </p:cBhvr>
                                      <p:to>
                                        <p:strVal val="visible"/>
                                      </p:to>
                                    </p:set>
                                    <p:anim calcmode="lin" valueType="num">
                                      <p:cBhvr>
                                        <p:cTn id="52" dur="500" fill="hold"/>
                                        <p:tgtEl>
                                          <p:spTgt spid="500"/>
                                        </p:tgtEl>
                                        <p:attrNameLst>
                                          <p:attrName>ppt_x</p:attrName>
                                        </p:attrNameLst>
                                      </p:cBhvr>
                                      <p:tavLst>
                                        <p:tav tm="0">
                                          <p:val>
                                            <p:strVal val="0-#ppt_w/2"/>
                                          </p:val>
                                        </p:tav>
                                        <p:tav tm="100000">
                                          <p:val>
                                            <p:strVal val="#ppt_x"/>
                                          </p:val>
                                        </p:tav>
                                      </p:tavLst>
                                    </p:anim>
                                    <p:anim calcmode="lin" valueType="num">
                                      <p:cBhvr>
                                        <p:cTn id="53" dur="500" fill="hold"/>
                                        <p:tgtEl>
                                          <p:spTgt spid="500"/>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22" presetClass="entr" presetSubtype="8" fill="hold" grpId="12" nodeType="afterEffect">
                                  <p:stCondLst>
                                    <p:cond delay="0"/>
                                  </p:stCondLst>
                                  <p:iterate>
                                    <p:tmAbs val="0"/>
                                  </p:iterate>
                                  <p:childTnLst>
                                    <p:set>
                                      <p:cBhvr>
                                        <p:cTn id="56" fill="hold"/>
                                        <p:tgtEl>
                                          <p:spTgt spid="501"/>
                                        </p:tgtEl>
                                        <p:attrNameLst>
                                          <p:attrName>style.visibility</p:attrName>
                                        </p:attrNameLst>
                                      </p:cBhvr>
                                      <p:to>
                                        <p:strVal val="visible"/>
                                      </p:to>
                                    </p:set>
                                    <p:animEffect transition="in" filter="wipe(left)">
                                      <p:cBhvr>
                                        <p:cTn id="57" dur="500"/>
                                        <p:tgtEl>
                                          <p:spTgt spid="501"/>
                                        </p:tgtEl>
                                      </p:cBhvr>
                                    </p:animEffect>
                                  </p:childTnLst>
                                </p:cTn>
                              </p:par>
                            </p:childTnLst>
                          </p:cTn>
                        </p:par>
                        <p:par>
                          <p:cTn id="58" fill="hold">
                            <p:stCondLst>
                              <p:cond delay="6000"/>
                            </p:stCondLst>
                            <p:childTnLst>
                              <p:par>
                                <p:cTn id="59" presetID="22" presetClass="entr" presetSubtype="8" fill="hold" grpId="13" nodeType="afterEffect">
                                  <p:stCondLst>
                                    <p:cond delay="0"/>
                                  </p:stCondLst>
                                  <p:iterate>
                                    <p:tmAbs val="0"/>
                                  </p:iterate>
                                  <p:childTnLst>
                                    <p:set>
                                      <p:cBhvr>
                                        <p:cTn id="60" fill="hold"/>
                                        <p:tgtEl>
                                          <p:spTgt spid="502"/>
                                        </p:tgtEl>
                                        <p:attrNameLst>
                                          <p:attrName>style.visibility</p:attrName>
                                        </p:attrNameLst>
                                      </p:cBhvr>
                                      <p:to>
                                        <p:strVal val="visible"/>
                                      </p:to>
                                    </p:set>
                                    <p:animEffect transition="in" filter="wipe(left)">
                                      <p:cBhvr>
                                        <p:cTn id="61" dur="500"/>
                                        <p:tgtEl>
                                          <p:spTgt spid="502"/>
                                        </p:tgtEl>
                                      </p:cBhvr>
                                    </p:animEffect>
                                  </p:childTnLst>
                                </p:cTn>
                              </p:par>
                            </p:childTnLst>
                          </p:cTn>
                        </p:par>
                        <p:par>
                          <p:cTn id="62" fill="hold">
                            <p:stCondLst>
                              <p:cond delay="6500"/>
                            </p:stCondLst>
                            <p:childTnLst>
                              <p:par>
                                <p:cTn id="63" presetID="22" presetClass="entr" presetSubtype="8" fill="hold" grpId="14" nodeType="afterEffect">
                                  <p:stCondLst>
                                    <p:cond delay="0"/>
                                  </p:stCondLst>
                                  <p:iterate>
                                    <p:tmAbs val="0"/>
                                  </p:iterate>
                                  <p:childTnLst>
                                    <p:set>
                                      <p:cBhvr>
                                        <p:cTn id="64" fill="hold"/>
                                        <p:tgtEl>
                                          <p:spTgt spid="503"/>
                                        </p:tgtEl>
                                        <p:attrNameLst>
                                          <p:attrName>style.visibility</p:attrName>
                                        </p:attrNameLst>
                                      </p:cBhvr>
                                      <p:to>
                                        <p:strVal val="visible"/>
                                      </p:to>
                                    </p:set>
                                    <p:animEffect transition="in" filter="wipe(left)">
                                      <p:cBhvr>
                                        <p:cTn id="65" dur="500"/>
                                        <p:tgtEl>
                                          <p:spTgt spid="503"/>
                                        </p:tgtEl>
                                      </p:cBhvr>
                                    </p:animEffect>
                                  </p:childTnLst>
                                </p:cTn>
                              </p:par>
                            </p:childTnLst>
                          </p:cTn>
                        </p:par>
                        <p:par>
                          <p:cTn id="66" fill="hold">
                            <p:stCondLst>
                              <p:cond delay="7000"/>
                            </p:stCondLst>
                            <p:childTnLst>
                              <p:par>
                                <p:cTn id="67" presetID="22" presetClass="entr" presetSubtype="8" fill="hold" grpId="15" nodeType="afterEffect">
                                  <p:stCondLst>
                                    <p:cond delay="0"/>
                                  </p:stCondLst>
                                  <p:iterate>
                                    <p:tmAbs val="0"/>
                                  </p:iterate>
                                  <p:childTnLst>
                                    <p:set>
                                      <p:cBhvr>
                                        <p:cTn id="68" fill="hold"/>
                                        <p:tgtEl>
                                          <p:spTgt spid="504"/>
                                        </p:tgtEl>
                                        <p:attrNameLst>
                                          <p:attrName>style.visibility</p:attrName>
                                        </p:attrNameLst>
                                      </p:cBhvr>
                                      <p:to>
                                        <p:strVal val="visible"/>
                                      </p:to>
                                    </p:set>
                                    <p:animEffect transition="in" filter="wipe(left)">
                                      <p:cBhvr>
                                        <p:cTn id="69" dur="500"/>
                                        <p:tgtEl>
                                          <p:spTgt spid="504"/>
                                        </p:tgtEl>
                                      </p:cBhvr>
                                    </p:animEffect>
                                  </p:childTnLst>
                                </p:cTn>
                              </p:par>
                            </p:childTnLst>
                          </p:cTn>
                        </p:par>
                        <p:par>
                          <p:cTn id="70" fill="hold">
                            <p:stCondLst>
                              <p:cond delay="7500"/>
                            </p:stCondLst>
                            <p:childTnLst>
                              <p:par>
                                <p:cTn id="71" presetID="2" presetClass="entr" presetSubtype="4" fill="hold" grpId="16" nodeType="afterEffect">
                                  <p:stCondLst>
                                    <p:cond delay="0"/>
                                  </p:stCondLst>
                                  <p:iterate>
                                    <p:tmAbs val="0"/>
                                  </p:iterate>
                                  <p:childTnLst>
                                    <p:set>
                                      <p:cBhvr>
                                        <p:cTn id="72" fill="hold"/>
                                        <p:tgtEl>
                                          <p:spTgt spid="442"/>
                                        </p:tgtEl>
                                        <p:attrNameLst>
                                          <p:attrName>style.visibility</p:attrName>
                                        </p:attrNameLst>
                                      </p:cBhvr>
                                      <p:to>
                                        <p:strVal val="visible"/>
                                      </p:to>
                                    </p:set>
                                    <p:anim calcmode="lin" valueType="num">
                                      <p:cBhvr>
                                        <p:cTn id="73" dur="500" fill="hold"/>
                                        <p:tgtEl>
                                          <p:spTgt spid="442"/>
                                        </p:tgtEl>
                                        <p:attrNameLst>
                                          <p:attrName>ppt_x</p:attrName>
                                        </p:attrNameLst>
                                      </p:cBhvr>
                                      <p:tavLst>
                                        <p:tav tm="0">
                                          <p:val>
                                            <p:strVal val="#ppt_x"/>
                                          </p:val>
                                        </p:tav>
                                        <p:tav tm="100000">
                                          <p:val>
                                            <p:strVal val="#ppt_x"/>
                                          </p:val>
                                        </p:tav>
                                      </p:tavLst>
                                    </p:anim>
                                    <p:anim calcmode="lin" valueType="num">
                                      <p:cBhvr>
                                        <p:cTn id="74" dur="500" fill="hold"/>
                                        <p:tgtEl>
                                          <p:spTgt spid="442"/>
                                        </p:tgtEl>
                                        <p:attrNameLst>
                                          <p:attrName>ppt_y</p:attrName>
                                        </p:attrNameLst>
                                      </p:cBhvr>
                                      <p:tavLst>
                                        <p:tav tm="0">
                                          <p:val>
                                            <p:strVal val="1+#ppt_h/2"/>
                                          </p:val>
                                        </p:tav>
                                        <p:tav tm="100000">
                                          <p:val>
                                            <p:strVal val="#ppt_y"/>
                                          </p:val>
                                        </p:tav>
                                      </p:tavLst>
                                    </p:anim>
                                  </p:childTnLst>
                                </p:cTn>
                              </p:par>
                            </p:childTnLst>
                          </p:cTn>
                        </p:par>
                        <p:par>
                          <p:cTn id="75" fill="hold">
                            <p:stCondLst>
                              <p:cond delay="8000"/>
                            </p:stCondLst>
                            <p:childTnLst>
                              <p:par>
                                <p:cTn id="76" presetID="2" presetClass="entr" presetSubtype="8" fill="hold" grpId="17" nodeType="afterEffect">
                                  <p:stCondLst>
                                    <p:cond delay="0"/>
                                  </p:stCondLst>
                                  <p:iterate>
                                    <p:tmAbs val="0"/>
                                  </p:iterate>
                                  <p:childTnLst>
                                    <p:set>
                                      <p:cBhvr>
                                        <p:cTn id="77" fill="hold"/>
                                        <p:tgtEl>
                                          <p:spTgt spid="453"/>
                                        </p:tgtEl>
                                        <p:attrNameLst>
                                          <p:attrName>style.visibility</p:attrName>
                                        </p:attrNameLst>
                                      </p:cBhvr>
                                      <p:to>
                                        <p:strVal val="visible"/>
                                      </p:to>
                                    </p:set>
                                    <p:anim calcmode="lin" valueType="num">
                                      <p:cBhvr>
                                        <p:cTn id="78" dur="500" fill="hold"/>
                                        <p:tgtEl>
                                          <p:spTgt spid="453"/>
                                        </p:tgtEl>
                                        <p:attrNameLst>
                                          <p:attrName>ppt_x</p:attrName>
                                        </p:attrNameLst>
                                      </p:cBhvr>
                                      <p:tavLst>
                                        <p:tav tm="0">
                                          <p:val>
                                            <p:strVal val="0-#ppt_w/2"/>
                                          </p:val>
                                        </p:tav>
                                        <p:tav tm="100000">
                                          <p:val>
                                            <p:strVal val="#ppt_x"/>
                                          </p:val>
                                        </p:tav>
                                      </p:tavLst>
                                    </p:anim>
                                    <p:anim calcmode="lin" valueType="num">
                                      <p:cBhvr>
                                        <p:cTn id="79" dur="500" fill="hold"/>
                                        <p:tgtEl>
                                          <p:spTgt spid="453"/>
                                        </p:tgtEl>
                                        <p:attrNameLst>
                                          <p:attrName>ppt_y</p:attrName>
                                        </p:attrNameLst>
                                      </p:cBhvr>
                                      <p:tavLst>
                                        <p:tav tm="0">
                                          <p:val>
                                            <p:strVal val="#ppt_y"/>
                                          </p:val>
                                        </p:tav>
                                        <p:tav tm="100000">
                                          <p:val>
                                            <p:strVal val="#ppt_y"/>
                                          </p:val>
                                        </p:tav>
                                      </p:tavLst>
                                    </p:anim>
                                  </p:childTnLst>
                                </p:cTn>
                              </p:par>
                            </p:childTnLst>
                          </p:cTn>
                        </p:par>
                        <p:par>
                          <p:cTn id="80" fill="hold">
                            <p:stCondLst>
                              <p:cond delay="8500"/>
                            </p:stCondLst>
                            <p:childTnLst>
                              <p:par>
                                <p:cTn id="81" presetID="2" presetClass="entr" presetSubtype="8" fill="hold" grpId="18" nodeType="afterEffect">
                                  <p:stCondLst>
                                    <p:cond delay="0"/>
                                  </p:stCondLst>
                                  <p:iterate>
                                    <p:tmAbs val="0"/>
                                  </p:iterate>
                                  <p:childTnLst>
                                    <p:set>
                                      <p:cBhvr>
                                        <p:cTn id="82" fill="hold"/>
                                        <p:tgtEl>
                                          <p:spTgt spid="447"/>
                                        </p:tgtEl>
                                        <p:attrNameLst>
                                          <p:attrName>style.visibility</p:attrName>
                                        </p:attrNameLst>
                                      </p:cBhvr>
                                      <p:to>
                                        <p:strVal val="visible"/>
                                      </p:to>
                                    </p:set>
                                    <p:anim calcmode="lin" valueType="num">
                                      <p:cBhvr>
                                        <p:cTn id="83" dur="500" fill="hold"/>
                                        <p:tgtEl>
                                          <p:spTgt spid="447"/>
                                        </p:tgtEl>
                                        <p:attrNameLst>
                                          <p:attrName>ppt_x</p:attrName>
                                        </p:attrNameLst>
                                      </p:cBhvr>
                                      <p:tavLst>
                                        <p:tav tm="0">
                                          <p:val>
                                            <p:strVal val="0-#ppt_w/2"/>
                                          </p:val>
                                        </p:tav>
                                        <p:tav tm="100000">
                                          <p:val>
                                            <p:strVal val="#ppt_x"/>
                                          </p:val>
                                        </p:tav>
                                      </p:tavLst>
                                    </p:anim>
                                    <p:anim calcmode="lin" valueType="num">
                                      <p:cBhvr>
                                        <p:cTn id="84" dur="500" fill="hold"/>
                                        <p:tgtEl>
                                          <p:spTgt spid="447"/>
                                        </p:tgtEl>
                                        <p:attrNameLst>
                                          <p:attrName>ppt_y</p:attrName>
                                        </p:attrNameLst>
                                      </p:cBhvr>
                                      <p:tavLst>
                                        <p:tav tm="0">
                                          <p:val>
                                            <p:strVal val="#ppt_y"/>
                                          </p:val>
                                        </p:tav>
                                        <p:tav tm="100000">
                                          <p:val>
                                            <p:strVal val="#ppt_y"/>
                                          </p:val>
                                        </p:tav>
                                      </p:tavLst>
                                    </p:anim>
                                  </p:childTnLst>
                                </p:cTn>
                              </p:par>
                            </p:childTnLst>
                          </p:cTn>
                        </p:par>
                        <p:par>
                          <p:cTn id="85" fill="hold">
                            <p:stCondLst>
                              <p:cond delay="9000"/>
                            </p:stCondLst>
                            <p:childTnLst>
                              <p:par>
                                <p:cTn id="86" presetID="2" presetClass="entr" presetSubtype="8" fill="hold" grpId="19" nodeType="afterEffect">
                                  <p:stCondLst>
                                    <p:cond delay="0"/>
                                  </p:stCondLst>
                                  <p:iterate>
                                    <p:tmAbs val="0"/>
                                  </p:iterate>
                                  <p:childTnLst>
                                    <p:set>
                                      <p:cBhvr>
                                        <p:cTn id="87" fill="hold"/>
                                        <p:tgtEl>
                                          <p:spTgt spid="475"/>
                                        </p:tgtEl>
                                        <p:attrNameLst>
                                          <p:attrName>style.visibility</p:attrName>
                                        </p:attrNameLst>
                                      </p:cBhvr>
                                      <p:to>
                                        <p:strVal val="visible"/>
                                      </p:to>
                                    </p:set>
                                    <p:anim calcmode="lin" valueType="num">
                                      <p:cBhvr>
                                        <p:cTn id="88" dur="500" fill="hold"/>
                                        <p:tgtEl>
                                          <p:spTgt spid="475"/>
                                        </p:tgtEl>
                                        <p:attrNameLst>
                                          <p:attrName>ppt_x</p:attrName>
                                        </p:attrNameLst>
                                      </p:cBhvr>
                                      <p:tavLst>
                                        <p:tav tm="0">
                                          <p:val>
                                            <p:strVal val="0-#ppt_w/2"/>
                                          </p:val>
                                        </p:tav>
                                        <p:tav tm="100000">
                                          <p:val>
                                            <p:strVal val="#ppt_x"/>
                                          </p:val>
                                        </p:tav>
                                      </p:tavLst>
                                    </p:anim>
                                    <p:anim calcmode="lin" valueType="num">
                                      <p:cBhvr>
                                        <p:cTn id="89" dur="500" fill="hold"/>
                                        <p:tgtEl>
                                          <p:spTgt spid="475"/>
                                        </p:tgtEl>
                                        <p:attrNameLst>
                                          <p:attrName>ppt_y</p:attrName>
                                        </p:attrNameLst>
                                      </p:cBhvr>
                                      <p:tavLst>
                                        <p:tav tm="0">
                                          <p:val>
                                            <p:strVal val="#ppt_y"/>
                                          </p:val>
                                        </p:tav>
                                        <p:tav tm="100000">
                                          <p:val>
                                            <p:strVal val="#ppt_y"/>
                                          </p:val>
                                        </p:tav>
                                      </p:tavLst>
                                    </p:anim>
                                  </p:childTnLst>
                                </p:cTn>
                              </p:par>
                            </p:childTnLst>
                          </p:cTn>
                        </p:par>
                        <p:par>
                          <p:cTn id="90" fill="hold">
                            <p:stCondLst>
                              <p:cond delay="9500"/>
                            </p:stCondLst>
                            <p:childTnLst>
                              <p:par>
                                <p:cTn id="91" presetID="2" presetClass="entr" presetSubtype="8" fill="hold" grpId="20" nodeType="afterEffect">
                                  <p:stCondLst>
                                    <p:cond delay="0"/>
                                  </p:stCondLst>
                                  <p:iterate>
                                    <p:tmAbs val="0"/>
                                  </p:iterate>
                                  <p:childTnLst>
                                    <p:set>
                                      <p:cBhvr>
                                        <p:cTn id="92" fill="hold"/>
                                        <p:tgtEl>
                                          <p:spTgt spid="470"/>
                                        </p:tgtEl>
                                        <p:attrNameLst>
                                          <p:attrName>style.visibility</p:attrName>
                                        </p:attrNameLst>
                                      </p:cBhvr>
                                      <p:to>
                                        <p:strVal val="visible"/>
                                      </p:to>
                                    </p:set>
                                    <p:anim calcmode="lin" valueType="num">
                                      <p:cBhvr>
                                        <p:cTn id="93" dur="500" fill="hold"/>
                                        <p:tgtEl>
                                          <p:spTgt spid="470"/>
                                        </p:tgtEl>
                                        <p:attrNameLst>
                                          <p:attrName>ppt_x</p:attrName>
                                        </p:attrNameLst>
                                      </p:cBhvr>
                                      <p:tavLst>
                                        <p:tav tm="0">
                                          <p:val>
                                            <p:strVal val="0-#ppt_w/2"/>
                                          </p:val>
                                        </p:tav>
                                        <p:tav tm="100000">
                                          <p:val>
                                            <p:strVal val="#ppt_x"/>
                                          </p:val>
                                        </p:tav>
                                      </p:tavLst>
                                    </p:anim>
                                    <p:anim calcmode="lin" valueType="num">
                                      <p:cBhvr>
                                        <p:cTn id="94" dur="500" fill="hold"/>
                                        <p:tgtEl>
                                          <p:spTgt spid="470"/>
                                        </p:tgtEl>
                                        <p:attrNameLst>
                                          <p:attrName>ppt_y</p:attrName>
                                        </p:attrNameLst>
                                      </p:cBhvr>
                                      <p:tavLst>
                                        <p:tav tm="0">
                                          <p:val>
                                            <p:strVal val="#ppt_y"/>
                                          </p:val>
                                        </p:tav>
                                        <p:tav tm="100000">
                                          <p:val>
                                            <p:strVal val="#ppt_y"/>
                                          </p:val>
                                        </p:tav>
                                      </p:tavLst>
                                    </p:anim>
                                  </p:childTnLst>
                                </p:cTn>
                              </p:par>
                            </p:childTnLst>
                          </p:cTn>
                        </p:par>
                        <p:par>
                          <p:cTn id="95" fill="hold">
                            <p:stCondLst>
                              <p:cond delay="10000"/>
                            </p:stCondLst>
                            <p:childTnLst>
                              <p:par>
                                <p:cTn id="96" presetID="2" presetClass="entr" presetSubtype="8" fill="hold" grpId="21" nodeType="afterEffect">
                                  <p:stCondLst>
                                    <p:cond delay="0"/>
                                  </p:stCondLst>
                                  <p:iterate>
                                    <p:tmAbs val="0"/>
                                  </p:iterate>
                                  <p:childTnLst>
                                    <p:set>
                                      <p:cBhvr>
                                        <p:cTn id="97" fill="hold"/>
                                        <p:tgtEl>
                                          <p:spTgt spid="463"/>
                                        </p:tgtEl>
                                        <p:attrNameLst>
                                          <p:attrName>style.visibility</p:attrName>
                                        </p:attrNameLst>
                                      </p:cBhvr>
                                      <p:to>
                                        <p:strVal val="visible"/>
                                      </p:to>
                                    </p:set>
                                    <p:anim calcmode="lin" valueType="num">
                                      <p:cBhvr>
                                        <p:cTn id="98" dur="500" fill="hold"/>
                                        <p:tgtEl>
                                          <p:spTgt spid="463"/>
                                        </p:tgtEl>
                                        <p:attrNameLst>
                                          <p:attrName>ppt_x</p:attrName>
                                        </p:attrNameLst>
                                      </p:cBhvr>
                                      <p:tavLst>
                                        <p:tav tm="0">
                                          <p:val>
                                            <p:strVal val="0-#ppt_w/2"/>
                                          </p:val>
                                        </p:tav>
                                        <p:tav tm="100000">
                                          <p:val>
                                            <p:strVal val="#ppt_x"/>
                                          </p:val>
                                        </p:tav>
                                      </p:tavLst>
                                    </p:anim>
                                    <p:anim calcmode="lin" valueType="num">
                                      <p:cBhvr>
                                        <p:cTn id="99" dur="500" fill="hold"/>
                                        <p:tgtEl>
                                          <p:spTgt spid="463"/>
                                        </p:tgtEl>
                                        <p:attrNameLst>
                                          <p:attrName>ppt_y</p:attrName>
                                        </p:attrNameLst>
                                      </p:cBhvr>
                                      <p:tavLst>
                                        <p:tav tm="0">
                                          <p:val>
                                            <p:strVal val="#ppt_y"/>
                                          </p:val>
                                        </p:tav>
                                        <p:tav tm="100000">
                                          <p:val>
                                            <p:strVal val="#ppt_y"/>
                                          </p:val>
                                        </p:tav>
                                      </p:tavLst>
                                    </p:anim>
                                  </p:childTnLst>
                                </p:cTn>
                              </p:par>
                            </p:childTnLst>
                          </p:cTn>
                        </p:par>
                        <p:par>
                          <p:cTn id="100" fill="hold">
                            <p:stCondLst>
                              <p:cond delay="10500"/>
                            </p:stCondLst>
                            <p:childTnLst>
                              <p:par>
                                <p:cTn id="101" presetID="9" presetClass="entr" fill="hold" grpId="22" nodeType="afterEffect">
                                  <p:stCondLst>
                                    <p:cond delay="0"/>
                                  </p:stCondLst>
                                  <p:iterate>
                                    <p:tmAbs val="0"/>
                                  </p:iterate>
                                  <p:childTnLst>
                                    <p:set>
                                      <p:cBhvr>
                                        <p:cTn id="102" fill="hold"/>
                                        <p:tgtEl>
                                          <p:spTgt spid="491"/>
                                        </p:tgtEl>
                                        <p:attrNameLst>
                                          <p:attrName>style.visibility</p:attrName>
                                        </p:attrNameLst>
                                      </p:cBhvr>
                                      <p:to>
                                        <p:strVal val="visible"/>
                                      </p:to>
                                    </p:set>
                                    <p:animEffect transition="in" filter="dissolve">
                                      <p:cBhvr>
                                        <p:cTn id="103" dur="500"/>
                                        <p:tgtEl>
                                          <p:spTgt spid="491"/>
                                        </p:tgtEl>
                                      </p:cBhvr>
                                    </p:animEffect>
                                  </p:childTnLst>
                                </p:cTn>
                              </p:par>
                            </p:childTnLst>
                          </p:cTn>
                        </p:par>
                        <p:par>
                          <p:cTn id="104" fill="hold">
                            <p:stCondLst>
                              <p:cond delay="11000"/>
                            </p:stCondLst>
                            <p:childTnLst>
                              <p:par>
                                <p:cTn id="105" presetID="9" presetClass="entr" fill="hold" grpId="23" nodeType="afterEffect">
                                  <p:stCondLst>
                                    <p:cond delay="0"/>
                                  </p:stCondLst>
                                  <p:iterate>
                                    <p:tmAbs val="0"/>
                                  </p:iterate>
                                  <p:childTnLst>
                                    <p:set>
                                      <p:cBhvr>
                                        <p:cTn id="106" fill="hold"/>
                                        <p:tgtEl>
                                          <p:spTgt spid="492"/>
                                        </p:tgtEl>
                                        <p:attrNameLst>
                                          <p:attrName>style.visibility</p:attrName>
                                        </p:attrNameLst>
                                      </p:cBhvr>
                                      <p:to>
                                        <p:strVal val="visible"/>
                                      </p:to>
                                    </p:set>
                                    <p:animEffect transition="in" filter="dissolve">
                                      <p:cBhvr>
                                        <p:cTn id="107" dur="500"/>
                                        <p:tgtEl>
                                          <p:spTgt spid="492"/>
                                        </p:tgtEl>
                                      </p:cBhvr>
                                    </p:animEffect>
                                  </p:childTnLst>
                                </p:cTn>
                              </p:par>
                            </p:childTnLst>
                          </p:cTn>
                        </p:par>
                        <p:par>
                          <p:cTn id="108" fill="hold">
                            <p:stCondLst>
                              <p:cond delay="11500"/>
                            </p:stCondLst>
                            <p:childTnLst>
                              <p:par>
                                <p:cTn id="109" presetID="9" presetClass="entr" fill="hold" grpId="24" nodeType="afterEffect">
                                  <p:stCondLst>
                                    <p:cond delay="0"/>
                                  </p:stCondLst>
                                  <p:iterate>
                                    <p:tmAbs val="0"/>
                                  </p:iterate>
                                  <p:childTnLst>
                                    <p:set>
                                      <p:cBhvr>
                                        <p:cTn id="110" fill="hold"/>
                                        <p:tgtEl>
                                          <p:spTgt spid="493"/>
                                        </p:tgtEl>
                                        <p:attrNameLst>
                                          <p:attrName>style.visibility</p:attrName>
                                        </p:attrNameLst>
                                      </p:cBhvr>
                                      <p:to>
                                        <p:strVal val="visible"/>
                                      </p:to>
                                    </p:set>
                                    <p:animEffect transition="in" filter="dissolve">
                                      <p:cBhvr>
                                        <p:cTn id="111" dur="500"/>
                                        <p:tgtEl>
                                          <p:spTgt spid="493"/>
                                        </p:tgtEl>
                                      </p:cBhvr>
                                    </p:animEffect>
                                  </p:childTnLst>
                                </p:cTn>
                              </p:par>
                            </p:childTnLst>
                          </p:cTn>
                        </p:par>
                        <p:par>
                          <p:cTn id="112" fill="hold">
                            <p:stCondLst>
                              <p:cond delay="12000"/>
                            </p:stCondLst>
                            <p:childTnLst>
                              <p:par>
                                <p:cTn id="113" presetID="9" presetClass="entr" fill="hold" grpId="25" nodeType="afterEffect">
                                  <p:stCondLst>
                                    <p:cond delay="0"/>
                                  </p:stCondLst>
                                  <p:iterate>
                                    <p:tmAbs val="0"/>
                                  </p:iterate>
                                  <p:childTnLst>
                                    <p:set>
                                      <p:cBhvr>
                                        <p:cTn id="114" fill="hold"/>
                                        <p:tgtEl>
                                          <p:spTgt spid="494"/>
                                        </p:tgtEl>
                                        <p:attrNameLst>
                                          <p:attrName>style.visibility</p:attrName>
                                        </p:attrNameLst>
                                      </p:cBhvr>
                                      <p:to>
                                        <p:strVal val="visible"/>
                                      </p:to>
                                    </p:set>
                                    <p:animEffect transition="in" filter="dissolve">
                                      <p:cBhvr>
                                        <p:cTn id="115" dur="500"/>
                                        <p:tgtEl>
                                          <p:spTgt spid="494"/>
                                        </p:tgtEl>
                                      </p:cBhvr>
                                    </p:animEffect>
                                  </p:childTnLst>
                                </p:cTn>
                              </p:par>
                            </p:childTnLst>
                          </p:cTn>
                        </p:par>
                        <p:par>
                          <p:cTn id="116" fill="hold">
                            <p:stCondLst>
                              <p:cond delay="12500"/>
                            </p:stCondLst>
                            <p:childTnLst>
                              <p:par>
                                <p:cTn id="117" presetID="9" presetClass="entr" fill="hold" grpId="26" nodeType="afterEffect">
                                  <p:stCondLst>
                                    <p:cond delay="0"/>
                                  </p:stCondLst>
                                  <p:iterate>
                                    <p:tmAbs val="0"/>
                                  </p:iterate>
                                  <p:childTnLst>
                                    <p:set>
                                      <p:cBhvr>
                                        <p:cTn id="118" fill="hold"/>
                                        <p:tgtEl>
                                          <p:spTgt spid="495"/>
                                        </p:tgtEl>
                                        <p:attrNameLst>
                                          <p:attrName>style.visibility</p:attrName>
                                        </p:attrNameLst>
                                      </p:cBhvr>
                                      <p:to>
                                        <p:strVal val="visible"/>
                                      </p:to>
                                    </p:set>
                                    <p:animEffect transition="in" filter="dissolve">
                                      <p:cBhvr>
                                        <p:cTn id="119" dur="500"/>
                                        <p:tgtEl>
                                          <p:spTgt spid="495"/>
                                        </p:tgtEl>
                                      </p:cBhvr>
                                    </p:animEffect>
                                  </p:childTnLst>
                                </p:cTn>
                              </p:par>
                            </p:childTnLst>
                          </p:cTn>
                        </p:par>
                        <p:par>
                          <p:cTn id="120" fill="hold">
                            <p:stCondLst>
                              <p:cond delay="13000"/>
                            </p:stCondLst>
                            <p:childTnLst>
                              <p:par>
                                <p:cTn id="121" presetID="22" presetClass="entr" presetSubtype="8" fill="hold" grpId="27" nodeType="afterEffect">
                                  <p:stCondLst>
                                    <p:cond delay="0"/>
                                  </p:stCondLst>
                                  <p:iterate>
                                    <p:tmAbs val="0"/>
                                  </p:iterate>
                                  <p:childTnLst>
                                    <p:set>
                                      <p:cBhvr>
                                        <p:cTn id="122" fill="hold"/>
                                        <p:tgtEl>
                                          <p:spTgt spid="490"/>
                                        </p:tgtEl>
                                        <p:attrNameLst>
                                          <p:attrName>style.visibility</p:attrName>
                                        </p:attrNameLst>
                                      </p:cBhvr>
                                      <p:to>
                                        <p:strVal val="visible"/>
                                      </p:to>
                                    </p:set>
                                    <p:animEffect transition="in" filter="wipe(left)">
                                      <p:cBhvr>
                                        <p:cTn id="123" dur="500"/>
                                        <p:tgtEl>
                                          <p:spTgt spid="490"/>
                                        </p:tgtEl>
                                      </p:cBhvr>
                                    </p:animEffect>
                                  </p:childTnLst>
                                </p:cTn>
                              </p:par>
                            </p:childTnLst>
                          </p:cTn>
                        </p:par>
                        <p:par>
                          <p:cTn id="124" fill="hold">
                            <p:stCondLst>
                              <p:cond delay="13500"/>
                            </p:stCondLst>
                            <p:childTnLst>
                              <p:par>
                                <p:cTn id="125" presetID="22" presetClass="entr" presetSubtype="8" fill="hold" grpId="28" nodeType="afterEffect">
                                  <p:stCondLst>
                                    <p:cond delay="0"/>
                                  </p:stCondLst>
                                  <p:iterate>
                                    <p:tmAbs val="0"/>
                                  </p:iterate>
                                  <p:childTnLst>
                                    <p:set>
                                      <p:cBhvr>
                                        <p:cTn id="126" fill="hold"/>
                                        <p:tgtEl>
                                          <p:spTgt spid="478"/>
                                        </p:tgtEl>
                                        <p:attrNameLst>
                                          <p:attrName>style.visibility</p:attrName>
                                        </p:attrNameLst>
                                      </p:cBhvr>
                                      <p:to>
                                        <p:strVal val="visible"/>
                                      </p:to>
                                    </p:set>
                                    <p:animEffect transition="in" filter="wipe(left)">
                                      <p:cBhvr>
                                        <p:cTn id="127" dur="500"/>
                                        <p:tgtEl>
                                          <p:spTgt spid="478"/>
                                        </p:tgtEl>
                                      </p:cBhvr>
                                    </p:animEffect>
                                  </p:childTnLst>
                                </p:cTn>
                              </p:par>
                            </p:childTnLst>
                          </p:cTn>
                        </p:par>
                        <p:par>
                          <p:cTn id="128" fill="hold">
                            <p:stCondLst>
                              <p:cond delay="14000"/>
                            </p:stCondLst>
                            <p:childTnLst>
                              <p:par>
                                <p:cTn id="129" presetID="22" presetClass="entr" presetSubtype="8" fill="hold" grpId="29" nodeType="afterEffect">
                                  <p:stCondLst>
                                    <p:cond delay="0"/>
                                  </p:stCondLst>
                                  <p:iterate>
                                    <p:tmAbs val="0"/>
                                  </p:iterate>
                                  <p:childTnLst>
                                    <p:set>
                                      <p:cBhvr>
                                        <p:cTn id="130" fill="hold"/>
                                        <p:tgtEl>
                                          <p:spTgt spid="481"/>
                                        </p:tgtEl>
                                        <p:attrNameLst>
                                          <p:attrName>style.visibility</p:attrName>
                                        </p:attrNameLst>
                                      </p:cBhvr>
                                      <p:to>
                                        <p:strVal val="visible"/>
                                      </p:to>
                                    </p:set>
                                    <p:animEffect transition="in" filter="wipe(left)">
                                      <p:cBhvr>
                                        <p:cTn id="131" dur="500"/>
                                        <p:tgtEl>
                                          <p:spTgt spid="481"/>
                                        </p:tgtEl>
                                      </p:cBhvr>
                                    </p:animEffect>
                                  </p:childTnLst>
                                </p:cTn>
                              </p:par>
                            </p:childTnLst>
                          </p:cTn>
                        </p:par>
                        <p:par>
                          <p:cTn id="132" fill="hold">
                            <p:stCondLst>
                              <p:cond delay="14500"/>
                            </p:stCondLst>
                            <p:childTnLst>
                              <p:par>
                                <p:cTn id="133" presetID="22" presetClass="entr" presetSubtype="8" fill="hold" grpId="30" nodeType="afterEffect">
                                  <p:stCondLst>
                                    <p:cond delay="0"/>
                                  </p:stCondLst>
                                  <p:iterate>
                                    <p:tmAbs val="0"/>
                                  </p:iterate>
                                  <p:childTnLst>
                                    <p:set>
                                      <p:cBhvr>
                                        <p:cTn id="134" fill="hold"/>
                                        <p:tgtEl>
                                          <p:spTgt spid="484"/>
                                        </p:tgtEl>
                                        <p:attrNameLst>
                                          <p:attrName>style.visibility</p:attrName>
                                        </p:attrNameLst>
                                      </p:cBhvr>
                                      <p:to>
                                        <p:strVal val="visible"/>
                                      </p:to>
                                    </p:set>
                                    <p:animEffect transition="in" filter="wipe(left)">
                                      <p:cBhvr>
                                        <p:cTn id="135" dur="500"/>
                                        <p:tgtEl>
                                          <p:spTgt spid="484"/>
                                        </p:tgtEl>
                                      </p:cBhvr>
                                    </p:animEffect>
                                  </p:childTnLst>
                                </p:cTn>
                              </p:par>
                            </p:childTnLst>
                          </p:cTn>
                        </p:par>
                        <p:par>
                          <p:cTn id="136" fill="hold">
                            <p:stCondLst>
                              <p:cond delay="15000"/>
                            </p:stCondLst>
                            <p:childTnLst>
                              <p:par>
                                <p:cTn id="137" presetID="22" presetClass="entr" presetSubtype="8" fill="hold" grpId="31" nodeType="afterEffect">
                                  <p:stCondLst>
                                    <p:cond delay="0"/>
                                  </p:stCondLst>
                                  <p:iterate>
                                    <p:tmAbs val="0"/>
                                  </p:iterate>
                                  <p:childTnLst>
                                    <p:set>
                                      <p:cBhvr>
                                        <p:cTn id="138" fill="hold"/>
                                        <p:tgtEl>
                                          <p:spTgt spid="487"/>
                                        </p:tgtEl>
                                        <p:attrNameLst>
                                          <p:attrName>style.visibility</p:attrName>
                                        </p:attrNameLst>
                                      </p:cBhvr>
                                      <p:to>
                                        <p:strVal val="visible"/>
                                      </p:to>
                                    </p:set>
                                    <p:animEffect transition="in" filter="wipe(left)">
                                      <p:cBhvr>
                                        <p:cTn id="139" dur="500"/>
                                        <p:tgtEl>
                                          <p:spTgt spid="487"/>
                                        </p:tgtEl>
                                      </p:cBhvr>
                                    </p:animEffect>
                                  </p:childTnLst>
                                </p:cTn>
                              </p:par>
                            </p:childTnLst>
                          </p:cTn>
                        </p:par>
                        <p:par>
                          <p:cTn id="140" fill="hold">
                            <p:stCondLst>
                              <p:cond delay="15500"/>
                            </p:stCondLst>
                            <p:childTnLst>
                              <p:par>
                                <p:cTn id="141" presetID="9" presetClass="entr" fill="hold" grpId="32" nodeType="afterEffect">
                                  <p:stCondLst>
                                    <p:cond delay="0"/>
                                  </p:stCondLst>
                                  <p:iterate>
                                    <p:tmAbs val="0"/>
                                  </p:iterate>
                                  <p:childTnLst>
                                    <p:set>
                                      <p:cBhvr>
                                        <p:cTn id="142" fill="hold"/>
                                        <p:tgtEl>
                                          <p:spTgt spid="507"/>
                                        </p:tgtEl>
                                        <p:attrNameLst>
                                          <p:attrName>style.visibility</p:attrName>
                                        </p:attrNameLst>
                                      </p:cBhvr>
                                      <p:to>
                                        <p:strVal val="visible"/>
                                      </p:to>
                                    </p:set>
                                    <p:animEffect transition="in" filter="dissolve">
                                      <p:cBhvr>
                                        <p:cTn id="143" dur="500"/>
                                        <p:tgtEl>
                                          <p:spTgt spid="507"/>
                                        </p:tgtEl>
                                      </p:cBhvr>
                                    </p:animEffect>
                                  </p:childTnLst>
                                </p:cTn>
                              </p:par>
                            </p:childTnLst>
                          </p:cTn>
                        </p:par>
                        <p:par>
                          <p:cTn id="144" fill="hold">
                            <p:stCondLst>
                              <p:cond delay="16000"/>
                            </p:stCondLst>
                            <p:childTnLst>
                              <p:par>
                                <p:cTn id="145" presetID="2" presetClass="entr" presetSubtype="4" fill="hold" grpId="33" nodeType="afterEffect">
                                  <p:stCondLst>
                                    <p:cond delay="0"/>
                                  </p:stCondLst>
                                  <p:iterate>
                                    <p:tmAbs val="0"/>
                                  </p:iterate>
                                  <p:childTnLst>
                                    <p:set>
                                      <p:cBhvr>
                                        <p:cTn id="146" fill="hold"/>
                                        <p:tgtEl>
                                          <p:spTgt spid="508"/>
                                        </p:tgtEl>
                                        <p:attrNameLst>
                                          <p:attrName>style.visibility</p:attrName>
                                        </p:attrNameLst>
                                      </p:cBhvr>
                                      <p:to>
                                        <p:strVal val="visible"/>
                                      </p:to>
                                    </p:set>
                                    <p:anim calcmode="lin" valueType="num">
                                      <p:cBhvr>
                                        <p:cTn id="147" dur="500" fill="hold"/>
                                        <p:tgtEl>
                                          <p:spTgt spid="508"/>
                                        </p:tgtEl>
                                        <p:attrNameLst>
                                          <p:attrName>ppt_x</p:attrName>
                                        </p:attrNameLst>
                                      </p:cBhvr>
                                      <p:tavLst>
                                        <p:tav tm="0">
                                          <p:val>
                                            <p:strVal val="#ppt_x"/>
                                          </p:val>
                                        </p:tav>
                                        <p:tav tm="100000">
                                          <p:val>
                                            <p:strVal val="#ppt_x"/>
                                          </p:val>
                                        </p:tav>
                                      </p:tavLst>
                                    </p:anim>
                                    <p:anim calcmode="lin" valueType="num">
                                      <p:cBhvr>
                                        <p:cTn id="148" dur="500" fill="hold"/>
                                        <p:tgtEl>
                                          <p:spTgt spid="508"/>
                                        </p:tgtEl>
                                        <p:attrNameLst>
                                          <p:attrName>ppt_y</p:attrName>
                                        </p:attrNameLst>
                                      </p:cBhvr>
                                      <p:tavLst>
                                        <p:tav tm="0">
                                          <p:val>
                                            <p:strVal val="1+#ppt_h/2"/>
                                          </p:val>
                                        </p:tav>
                                        <p:tav tm="100000">
                                          <p:val>
                                            <p:strVal val="#ppt_y"/>
                                          </p:val>
                                        </p:tav>
                                      </p:tavLst>
                                    </p:anim>
                                  </p:childTnLst>
                                </p:cTn>
                              </p:par>
                            </p:childTnLst>
                          </p:cTn>
                        </p:par>
                        <p:par>
                          <p:cTn id="149" fill="hold">
                            <p:stCondLst>
                              <p:cond delay="16500"/>
                            </p:stCondLst>
                            <p:childTnLst>
                              <p:par>
                                <p:cTn id="150" presetID="22" presetClass="entr" presetSubtype="8" fill="hold" grpId="34" nodeType="afterEffect">
                                  <p:stCondLst>
                                    <p:cond delay="0"/>
                                  </p:stCondLst>
                                  <p:iterate>
                                    <p:tmAbs val="0"/>
                                  </p:iterate>
                                  <p:childTnLst>
                                    <p:set>
                                      <p:cBhvr>
                                        <p:cTn id="151" fill="hold"/>
                                        <p:tgtEl>
                                          <p:spTgt spid="511"/>
                                        </p:tgtEl>
                                        <p:attrNameLst>
                                          <p:attrName>style.visibility</p:attrName>
                                        </p:attrNameLst>
                                      </p:cBhvr>
                                      <p:to>
                                        <p:strVal val="visible"/>
                                      </p:to>
                                    </p:set>
                                    <p:animEffect transition="in" filter="wipe(left)">
                                      <p:cBhvr>
                                        <p:cTn id="152" dur="500"/>
                                        <p:tgtEl>
                                          <p:spTgt spid="511"/>
                                        </p:tgtEl>
                                      </p:cBhvr>
                                    </p:animEffect>
                                  </p:childTnLst>
                                </p:cTn>
                              </p:par>
                            </p:childTnLst>
                          </p:cTn>
                        </p:par>
                        <p:par>
                          <p:cTn id="153" fill="hold">
                            <p:stCondLst>
                              <p:cond delay="17000"/>
                            </p:stCondLst>
                            <p:childTnLst>
                              <p:par>
                                <p:cTn id="154" presetID="22" presetClass="entr" presetSubtype="8" fill="hold" grpId="35" nodeType="afterEffect">
                                  <p:stCondLst>
                                    <p:cond delay="0"/>
                                  </p:stCondLst>
                                  <p:iterate>
                                    <p:tmAbs val="0"/>
                                  </p:iterate>
                                  <p:childTnLst>
                                    <p:set>
                                      <p:cBhvr>
                                        <p:cTn id="155" fill="hold"/>
                                        <p:tgtEl>
                                          <p:spTgt spid="514"/>
                                        </p:tgtEl>
                                        <p:attrNameLst>
                                          <p:attrName>style.visibility</p:attrName>
                                        </p:attrNameLst>
                                      </p:cBhvr>
                                      <p:to>
                                        <p:strVal val="visible"/>
                                      </p:to>
                                    </p:set>
                                    <p:animEffect transition="in" filter="wipe(left)">
                                      <p:cBhvr>
                                        <p:cTn id="156" dur="500"/>
                                        <p:tgtEl>
                                          <p:spTgt spid="514"/>
                                        </p:tgtEl>
                                      </p:cBhvr>
                                    </p:animEffect>
                                  </p:childTnLst>
                                </p:cTn>
                              </p:par>
                            </p:childTnLst>
                          </p:cTn>
                        </p:par>
                        <p:par>
                          <p:cTn id="157" fill="hold">
                            <p:stCondLst>
                              <p:cond delay="17500"/>
                            </p:stCondLst>
                            <p:childTnLst>
                              <p:par>
                                <p:cTn id="158" presetID="22" presetClass="entr" presetSubtype="8" fill="hold" grpId="36" nodeType="afterEffect">
                                  <p:stCondLst>
                                    <p:cond delay="0"/>
                                  </p:stCondLst>
                                  <p:iterate>
                                    <p:tmAbs val="0"/>
                                  </p:iterate>
                                  <p:childTnLst>
                                    <p:set>
                                      <p:cBhvr>
                                        <p:cTn id="159" fill="hold"/>
                                        <p:tgtEl>
                                          <p:spTgt spid="517"/>
                                        </p:tgtEl>
                                        <p:attrNameLst>
                                          <p:attrName>style.visibility</p:attrName>
                                        </p:attrNameLst>
                                      </p:cBhvr>
                                      <p:to>
                                        <p:strVal val="visible"/>
                                      </p:to>
                                    </p:set>
                                    <p:animEffect transition="in" filter="wipe(left)">
                                      <p:cBhvr>
                                        <p:cTn id="160" dur="500"/>
                                        <p:tgtEl>
                                          <p:spTgt spid="517"/>
                                        </p:tgtEl>
                                      </p:cBhvr>
                                    </p:animEffect>
                                  </p:childTnLst>
                                </p:cTn>
                              </p:par>
                            </p:childTnLst>
                          </p:cTn>
                        </p:par>
                        <p:par>
                          <p:cTn id="161" fill="hold">
                            <p:stCondLst>
                              <p:cond delay="18000"/>
                            </p:stCondLst>
                            <p:childTnLst>
                              <p:par>
                                <p:cTn id="162" presetID="22" presetClass="entr" presetSubtype="8" fill="hold" grpId="37" nodeType="afterEffect">
                                  <p:stCondLst>
                                    <p:cond delay="0"/>
                                  </p:stCondLst>
                                  <p:iterate>
                                    <p:tmAbs val="0"/>
                                  </p:iterate>
                                  <p:childTnLst>
                                    <p:set>
                                      <p:cBhvr>
                                        <p:cTn id="163" fill="hold"/>
                                        <p:tgtEl>
                                          <p:spTgt spid="520"/>
                                        </p:tgtEl>
                                        <p:attrNameLst>
                                          <p:attrName>style.visibility</p:attrName>
                                        </p:attrNameLst>
                                      </p:cBhvr>
                                      <p:to>
                                        <p:strVal val="visible"/>
                                      </p:to>
                                    </p:set>
                                    <p:animEffect transition="in" filter="wipe(left)">
                                      <p:cBhvr>
                                        <p:cTn id="164" dur="500"/>
                                        <p:tgtEl>
                                          <p:spTgt spid="520"/>
                                        </p:tgtEl>
                                      </p:cBhvr>
                                    </p:animEffect>
                                  </p:childTnLst>
                                </p:cTn>
                              </p:par>
                            </p:childTnLst>
                          </p:cTn>
                        </p:par>
                        <p:par>
                          <p:cTn id="165" fill="hold">
                            <p:stCondLst>
                              <p:cond delay="18500"/>
                            </p:stCondLst>
                            <p:childTnLst>
                              <p:par>
                                <p:cTn id="166" presetID="2" presetClass="entr" presetSubtype="4" fill="hold" grpId="38" nodeType="afterEffect">
                                  <p:stCondLst>
                                    <p:cond delay="0"/>
                                  </p:stCondLst>
                                  <p:iterate>
                                    <p:tmAbs val="0"/>
                                  </p:iterate>
                                  <p:childTnLst>
                                    <p:set>
                                      <p:cBhvr>
                                        <p:cTn id="167" fill="hold"/>
                                        <p:tgtEl>
                                          <p:spTgt spid="575"/>
                                        </p:tgtEl>
                                        <p:attrNameLst>
                                          <p:attrName>style.visibility</p:attrName>
                                        </p:attrNameLst>
                                      </p:cBhvr>
                                      <p:to>
                                        <p:strVal val="visible"/>
                                      </p:to>
                                    </p:set>
                                    <p:anim calcmode="lin" valueType="num">
                                      <p:cBhvr>
                                        <p:cTn id="168" dur="500" fill="hold"/>
                                        <p:tgtEl>
                                          <p:spTgt spid="575"/>
                                        </p:tgtEl>
                                        <p:attrNameLst>
                                          <p:attrName>ppt_x</p:attrName>
                                        </p:attrNameLst>
                                      </p:cBhvr>
                                      <p:tavLst>
                                        <p:tav tm="0">
                                          <p:val>
                                            <p:strVal val="#ppt_x"/>
                                          </p:val>
                                        </p:tav>
                                        <p:tav tm="100000">
                                          <p:val>
                                            <p:strVal val="#ppt_x"/>
                                          </p:val>
                                        </p:tav>
                                      </p:tavLst>
                                    </p:anim>
                                    <p:anim calcmode="lin" valueType="num">
                                      <p:cBhvr>
                                        <p:cTn id="169" dur="500" fill="hold"/>
                                        <p:tgtEl>
                                          <p:spTgt spid="575"/>
                                        </p:tgtEl>
                                        <p:attrNameLst>
                                          <p:attrName>ppt_y</p:attrName>
                                        </p:attrNameLst>
                                      </p:cBhvr>
                                      <p:tavLst>
                                        <p:tav tm="0">
                                          <p:val>
                                            <p:strVal val="1+#ppt_h/2"/>
                                          </p:val>
                                        </p:tav>
                                        <p:tav tm="100000">
                                          <p:val>
                                            <p:strVal val="#ppt_y"/>
                                          </p:val>
                                        </p:tav>
                                      </p:tavLst>
                                    </p:anim>
                                  </p:childTnLst>
                                </p:cTn>
                              </p:par>
                            </p:childTnLst>
                          </p:cTn>
                        </p:par>
                        <p:par>
                          <p:cTn id="170" fill="hold">
                            <p:stCondLst>
                              <p:cond delay="19000"/>
                            </p:stCondLst>
                            <p:childTnLst>
                              <p:par>
                                <p:cTn id="171" presetID="2" presetClass="entr" presetSubtype="8" fill="hold" grpId="39" nodeType="afterEffect">
                                  <p:stCondLst>
                                    <p:cond delay="0"/>
                                  </p:stCondLst>
                                  <p:iterate>
                                    <p:tmAbs val="0"/>
                                  </p:iterate>
                                  <p:childTnLst>
                                    <p:set>
                                      <p:cBhvr>
                                        <p:cTn id="172" fill="hold"/>
                                        <p:tgtEl>
                                          <p:spTgt spid="576"/>
                                        </p:tgtEl>
                                        <p:attrNameLst>
                                          <p:attrName>style.visibility</p:attrName>
                                        </p:attrNameLst>
                                      </p:cBhvr>
                                      <p:to>
                                        <p:strVal val="visible"/>
                                      </p:to>
                                    </p:set>
                                    <p:anim calcmode="lin" valueType="num">
                                      <p:cBhvr>
                                        <p:cTn id="173" dur="500" fill="hold"/>
                                        <p:tgtEl>
                                          <p:spTgt spid="576"/>
                                        </p:tgtEl>
                                        <p:attrNameLst>
                                          <p:attrName>ppt_x</p:attrName>
                                        </p:attrNameLst>
                                      </p:cBhvr>
                                      <p:tavLst>
                                        <p:tav tm="0">
                                          <p:val>
                                            <p:strVal val="0-#ppt_w/2"/>
                                          </p:val>
                                        </p:tav>
                                        <p:tav tm="100000">
                                          <p:val>
                                            <p:strVal val="#ppt_x"/>
                                          </p:val>
                                        </p:tav>
                                      </p:tavLst>
                                    </p:anim>
                                    <p:anim calcmode="lin" valueType="num">
                                      <p:cBhvr>
                                        <p:cTn id="174" dur="500" fill="hold"/>
                                        <p:tgtEl>
                                          <p:spTgt spid="576"/>
                                        </p:tgtEl>
                                        <p:attrNameLst>
                                          <p:attrName>ppt_y</p:attrName>
                                        </p:attrNameLst>
                                      </p:cBhvr>
                                      <p:tavLst>
                                        <p:tav tm="0">
                                          <p:val>
                                            <p:strVal val="#ppt_y"/>
                                          </p:val>
                                        </p:tav>
                                        <p:tav tm="100000">
                                          <p:val>
                                            <p:strVal val="#ppt_y"/>
                                          </p:val>
                                        </p:tav>
                                      </p:tavLst>
                                    </p:anim>
                                  </p:childTnLst>
                                </p:cTn>
                              </p:par>
                            </p:childTnLst>
                          </p:cTn>
                        </p:par>
                        <p:par>
                          <p:cTn id="175" fill="hold">
                            <p:stCondLst>
                              <p:cond delay="19500"/>
                            </p:stCondLst>
                            <p:childTnLst>
                              <p:par>
                                <p:cTn id="176" presetID="2" presetClass="entr" presetSubtype="8" fill="hold" grpId="40" nodeType="afterEffect">
                                  <p:stCondLst>
                                    <p:cond delay="0"/>
                                  </p:stCondLst>
                                  <p:iterate>
                                    <p:tmAbs val="0"/>
                                  </p:iterate>
                                  <p:childTnLst>
                                    <p:set>
                                      <p:cBhvr>
                                        <p:cTn id="177" fill="hold"/>
                                        <p:tgtEl>
                                          <p:spTgt spid="577"/>
                                        </p:tgtEl>
                                        <p:attrNameLst>
                                          <p:attrName>style.visibility</p:attrName>
                                        </p:attrNameLst>
                                      </p:cBhvr>
                                      <p:to>
                                        <p:strVal val="visible"/>
                                      </p:to>
                                    </p:set>
                                    <p:anim calcmode="lin" valueType="num">
                                      <p:cBhvr>
                                        <p:cTn id="178" dur="500" fill="hold"/>
                                        <p:tgtEl>
                                          <p:spTgt spid="577"/>
                                        </p:tgtEl>
                                        <p:attrNameLst>
                                          <p:attrName>ppt_x</p:attrName>
                                        </p:attrNameLst>
                                      </p:cBhvr>
                                      <p:tavLst>
                                        <p:tav tm="0">
                                          <p:val>
                                            <p:strVal val="0-#ppt_w/2"/>
                                          </p:val>
                                        </p:tav>
                                        <p:tav tm="100000">
                                          <p:val>
                                            <p:strVal val="#ppt_x"/>
                                          </p:val>
                                        </p:tav>
                                      </p:tavLst>
                                    </p:anim>
                                    <p:anim calcmode="lin" valueType="num">
                                      <p:cBhvr>
                                        <p:cTn id="179" dur="500" fill="hold"/>
                                        <p:tgtEl>
                                          <p:spTgt spid="577"/>
                                        </p:tgtEl>
                                        <p:attrNameLst>
                                          <p:attrName>ppt_y</p:attrName>
                                        </p:attrNameLst>
                                      </p:cBhvr>
                                      <p:tavLst>
                                        <p:tav tm="0">
                                          <p:val>
                                            <p:strVal val="#ppt_y"/>
                                          </p:val>
                                        </p:tav>
                                        <p:tav tm="100000">
                                          <p:val>
                                            <p:strVal val="#ppt_y"/>
                                          </p:val>
                                        </p:tav>
                                      </p:tavLst>
                                    </p:anim>
                                  </p:childTnLst>
                                </p:cTn>
                              </p:par>
                            </p:childTnLst>
                          </p:cTn>
                        </p:par>
                        <p:par>
                          <p:cTn id="180" fill="hold">
                            <p:stCondLst>
                              <p:cond delay="20000"/>
                            </p:stCondLst>
                            <p:childTnLst>
                              <p:par>
                                <p:cTn id="181" presetID="2" presetClass="entr" presetSubtype="8" fill="hold" grpId="41" nodeType="afterEffect">
                                  <p:stCondLst>
                                    <p:cond delay="0"/>
                                  </p:stCondLst>
                                  <p:iterate>
                                    <p:tmAbs val="0"/>
                                  </p:iterate>
                                  <p:childTnLst>
                                    <p:set>
                                      <p:cBhvr>
                                        <p:cTn id="182" fill="hold"/>
                                        <p:tgtEl>
                                          <p:spTgt spid="578"/>
                                        </p:tgtEl>
                                        <p:attrNameLst>
                                          <p:attrName>style.visibility</p:attrName>
                                        </p:attrNameLst>
                                      </p:cBhvr>
                                      <p:to>
                                        <p:strVal val="visible"/>
                                      </p:to>
                                    </p:set>
                                    <p:anim calcmode="lin" valueType="num">
                                      <p:cBhvr>
                                        <p:cTn id="183" dur="500" fill="hold"/>
                                        <p:tgtEl>
                                          <p:spTgt spid="578"/>
                                        </p:tgtEl>
                                        <p:attrNameLst>
                                          <p:attrName>ppt_x</p:attrName>
                                        </p:attrNameLst>
                                      </p:cBhvr>
                                      <p:tavLst>
                                        <p:tav tm="0">
                                          <p:val>
                                            <p:strVal val="0-#ppt_w/2"/>
                                          </p:val>
                                        </p:tav>
                                        <p:tav tm="100000">
                                          <p:val>
                                            <p:strVal val="#ppt_x"/>
                                          </p:val>
                                        </p:tav>
                                      </p:tavLst>
                                    </p:anim>
                                    <p:anim calcmode="lin" valueType="num">
                                      <p:cBhvr>
                                        <p:cTn id="184" dur="500" fill="hold"/>
                                        <p:tgtEl>
                                          <p:spTgt spid="578"/>
                                        </p:tgtEl>
                                        <p:attrNameLst>
                                          <p:attrName>ppt_y</p:attrName>
                                        </p:attrNameLst>
                                      </p:cBhvr>
                                      <p:tavLst>
                                        <p:tav tm="0">
                                          <p:val>
                                            <p:strVal val="#ppt_y"/>
                                          </p:val>
                                        </p:tav>
                                        <p:tav tm="100000">
                                          <p:val>
                                            <p:strVal val="#ppt_y"/>
                                          </p:val>
                                        </p:tav>
                                      </p:tavLst>
                                    </p:anim>
                                  </p:childTnLst>
                                </p:cTn>
                              </p:par>
                            </p:childTnLst>
                          </p:cTn>
                        </p:par>
                        <p:par>
                          <p:cTn id="185" fill="hold">
                            <p:stCondLst>
                              <p:cond delay="20500"/>
                            </p:stCondLst>
                            <p:childTnLst>
                              <p:par>
                                <p:cTn id="186" presetID="2" presetClass="entr" presetSubtype="8" fill="hold" grpId="42" nodeType="afterEffect">
                                  <p:stCondLst>
                                    <p:cond delay="0"/>
                                  </p:stCondLst>
                                  <p:iterate>
                                    <p:tmAbs val="0"/>
                                  </p:iterate>
                                  <p:childTnLst>
                                    <p:set>
                                      <p:cBhvr>
                                        <p:cTn id="187" fill="hold"/>
                                        <p:tgtEl>
                                          <p:spTgt spid="579"/>
                                        </p:tgtEl>
                                        <p:attrNameLst>
                                          <p:attrName>style.visibility</p:attrName>
                                        </p:attrNameLst>
                                      </p:cBhvr>
                                      <p:to>
                                        <p:strVal val="visible"/>
                                      </p:to>
                                    </p:set>
                                    <p:anim calcmode="lin" valueType="num">
                                      <p:cBhvr>
                                        <p:cTn id="188" dur="500" fill="hold"/>
                                        <p:tgtEl>
                                          <p:spTgt spid="579"/>
                                        </p:tgtEl>
                                        <p:attrNameLst>
                                          <p:attrName>ppt_x</p:attrName>
                                        </p:attrNameLst>
                                      </p:cBhvr>
                                      <p:tavLst>
                                        <p:tav tm="0">
                                          <p:val>
                                            <p:strVal val="0-#ppt_w/2"/>
                                          </p:val>
                                        </p:tav>
                                        <p:tav tm="100000">
                                          <p:val>
                                            <p:strVal val="#ppt_x"/>
                                          </p:val>
                                        </p:tav>
                                      </p:tavLst>
                                    </p:anim>
                                    <p:anim calcmode="lin" valueType="num">
                                      <p:cBhvr>
                                        <p:cTn id="189" dur="500" fill="hold"/>
                                        <p:tgtEl>
                                          <p:spTgt spid="579"/>
                                        </p:tgtEl>
                                        <p:attrNameLst>
                                          <p:attrName>ppt_y</p:attrName>
                                        </p:attrNameLst>
                                      </p:cBhvr>
                                      <p:tavLst>
                                        <p:tav tm="0">
                                          <p:val>
                                            <p:strVal val="#ppt_y"/>
                                          </p:val>
                                        </p:tav>
                                        <p:tav tm="100000">
                                          <p:val>
                                            <p:strVal val="#ppt_y"/>
                                          </p:val>
                                        </p:tav>
                                      </p:tavLst>
                                    </p:anim>
                                  </p:childTnLst>
                                </p:cTn>
                              </p:par>
                            </p:childTnLst>
                          </p:cTn>
                        </p:par>
                        <p:par>
                          <p:cTn id="190" fill="hold">
                            <p:stCondLst>
                              <p:cond delay="21000"/>
                            </p:stCondLst>
                            <p:childTnLst>
                              <p:par>
                                <p:cTn id="191" presetID="22" presetClass="entr" presetSubtype="8" fill="hold" grpId="43" nodeType="afterEffect">
                                  <p:stCondLst>
                                    <p:cond delay="0"/>
                                  </p:stCondLst>
                                  <p:iterate>
                                    <p:tmAbs val="0"/>
                                  </p:iterate>
                                  <p:childTnLst>
                                    <p:set>
                                      <p:cBhvr>
                                        <p:cTn id="192" fill="hold"/>
                                        <p:tgtEl>
                                          <p:spTgt spid="580"/>
                                        </p:tgtEl>
                                        <p:attrNameLst>
                                          <p:attrName>style.visibility</p:attrName>
                                        </p:attrNameLst>
                                      </p:cBhvr>
                                      <p:to>
                                        <p:strVal val="visible"/>
                                      </p:to>
                                    </p:set>
                                    <p:animEffect transition="in" filter="wipe(left)">
                                      <p:cBhvr>
                                        <p:cTn id="193" dur="500"/>
                                        <p:tgtEl>
                                          <p:spTgt spid="580"/>
                                        </p:tgtEl>
                                      </p:cBhvr>
                                    </p:animEffect>
                                  </p:childTnLst>
                                </p:cTn>
                              </p:par>
                            </p:childTnLst>
                          </p:cTn>
                        </p:par>
                        <p:par>
                          <p:cTn id="194" fill="hold">
                            <p:stCondLst>
                              <p:cond delay="21500"/>
                            </p:stCondLst>
                            <p:childTnLst>
                              <p:par>
                                <p:cTn id="195" presetID="22" presetClass="entr" presetSubtype="8" fill="hold" grpId="44" nodeType="afterEffect">
                                  <p:stCondLst>
                                    <p:cond delay="0"/>
                                  </p:stCondLst>
                                  <p:iterate>
                                    <p:tmAbs val="0"/>
                                  </p:iterate>
                                  <p:childTnLst>
                                    <p:set>
                                      <p:cBhvr>
                                        <p:cTn id="196" fill="hold"/>
                                        <p:tgtEl>
                                          <p:spTgt spid="581"/>
                                        </p:tgtEl>
                                        <p:attrNameLst>
                                          <p:attrName>style.visibility</p:attrName>
                                        </p:attrNameLst>
                                      </p:cBhvr>
                                      <p:to>
                                        <p:strVal val="visible"/>
                                      </p:to>
                                    </p:set>
                                    <p:animEffect transition="in" filter="wipe(left)">
                                      <p:cBhvr>
                                        <p:cTn id="197" dur="500"/>
                                        <p:tgtEl>
                                          <p:spTgt spid="581"/>
                                        </p:tgtEl>
                                      </p:cBhvr>
                                    </p:animEffect>
                                  </p:childTnLst>
                                </p:cTn>
                              </p:par>
                            </p:childTnLst>
                          </p:cTn>
                        </p:par>
                        <p:par>
                          <p:cTn id="198" fill="hold">
                            <p:stCondLst>
                              <p:cond delay="22000"/>
                            </p:stCondLst>
                            <p:childTnLst>
                              <p:par>
                                <p:cTn id="199" presetID="22" presetClass="entr" presetSubtype="8" fill="hold" grpId="45" nodeType="afterEffect">
                                  <p:stCondLst>
                                    <p:cond delay="0"/>
                                  </p:stCondLst>
                                  <p:iterate>
                                    <p:tmAbs val="0"/>
                                  </p:iterate>
                                  <p:childTnLst>
                                    <p:set>
                                      <p:cBhvr>
                                        <p:cTn id="200" fill="hold"/>
                                        <p:tgtEl>
                                          <p:spTgt spid="582"/>
                                        </p:tgtEl>
                                        <p:attrNameLst>
                                          <p:attrName>style.visibility</p:attrName>
                                        </p:attrNameLst>
                                      </p:cBhvr>
                                      <p:to>
                                        <p:strVal val="visible"/>
                                      </p:to>
                                    </p:set>
                                    <p:animEffect transition="in" filter="wipe(left)">
                                      <p:cBhvr>
                                        <p:cTn id="201" dur="500"/>
                                        <p:tgtEl>
                                          <p:spTgt spid="582"/>
                                        </p:tgtEl>
                                      </p:cBhvr>
                                    </p:animEffect>
                                  </p:childTnLst>
                                </p:cTn>
                              </p:par>
                            </p:childTnLst>
                          </p:cTn>
                        </p:par>
                        <p:par>
                          <p:cTn id="202" fill="hold">
                            <p:stCondLst>
                              <p:cond delay="22500"/>
                            </p:stCondLst>
                            <p:childTnLst>
                              <p:par>
                                <p:cTn id="203" presetID="22" presetClass="entr" presetSubtype="8" fill="hold" grpId="46" nodeType="afterEffect">
                                  <p:stCondLst>
                                    <p:cond delay="0"/>
                                  </p:stCondLst>
                                  <p:iterate>
                                    <p:tmAbs val="0"/>
                                  </p:iterate>
                                  <p:childTnLst>
                                    <p:set>
                                      <p:cBhvr>
                                        <p:cTn id="204" fill="hold"/>
                                        <p:tgtEl>
                                          <p:spTgt spid="583"/>
                                        </p:tgtEl>
                                        <p:attrNameLst>
                                          <p:attrName>style.visibility</p:attrName>
                                        </p:attrNameLst>
                                      </p:cBhvr>
                                      <p:to>
                                        <p:strVal val="visible"/>
                                      </p:to>
                                    </p:set>
                                    <p:animEffect transition="in" filter="wipe(left)">
                                      <p:cBhvr>
                                        <p:cTn id="205" dur="500"/>
                                        <p:tgtEl>
                                          <p:spTgt spid="583"/>
                                        </p:tgtEl>
                                      </p:cBhvr>
                                    </p:animEffect>
                                  </p:childTnLst>
                                </p:cTn>
                              </p:par>
                            </p:childTnLst>
                          </p:cTn>
                        </p:par>
                        <p:par>
                          <p:cTn id="206" fill="hold">
                            <p:stCondLst>
                              <p:cond delay="23000"/>
                            </p:stCondLst>
                            <p:childTnLst>
                              <p:par>
                                <p:cTn id="207" presetID="2" presetClass="entr" presetSubtype="4" fill="hold" grpId="47" nodeType="afterEffect">
                                  <p:stCondLst>
                                    <p:cond delay="0"/>
                                  </p:stCondLst>
                                  <p:iterate>
                                    <p:tmAbs val="0"/>
                                  </p:iterate>
                                  <p:childTnLst>
                                    <p:set>
                                      <p:cBhvr>
                                        <p:cTn id="208" fill="hold"/>
                                        <p:tgtEl>
                                          <p:spTgt spid="521"/>
                                        </p:tgtEl>
                                        <p:attrNameLst>
                                          <p:attrName>style.visibility</p:attrName>
                                        </p:attrNameLst>
                                      </p:cBhvr>
                                      <p:to>
                                        <p:strVal val="visible"/>
                                      </p:to>
                                    </p:set>
                                    <p:anim calcmode="lin" valueType="num">
                                      <p:cBhvr>
                                        <p:cTn id="209" dur="500" fill="hold"/>
                                        <p:tgtEl>
                                          <p:spTgt spid="521"/>
                                        </p:tgtEl>
                                        <p:attrNameLst>
                                          <p:attrName>ppt_x</p:attrName>
                                        </p:attrNameLst>
                                      </p:cBhvr>
                                      <p:tavLst>
                                        <p:tav tm="0">
                                          <p:val>
                                            <p:strVal val="#ppt_x"/>
                                          </p:val>
                                        </p:tav>
                                        <p:tav tm="100000">
                                          <p:val>
                                            <p:strVal val="#ppt_x"/>
                                          </p:val>
                                        </p:tav>
                                      </p:tavLst>
                                    </p:anim>
                                    <p:anim calcmode="lin" valueType="num">
                                      <p:cBhvr>
                                        <p:cTn id="210" dur="500" fill="hold"/>
                                        <p:tgtEl>
                                          <p:spTgt spid="521"/>
                                        </p:tgtEl>
                                        <p:attrNameLst>
                                          <p:attrName>ppt_y</p:attrName>
                                        </p:attrNameLst>
                                      </p:cBhvr>
                                      <p:tavLst>
                                        <p:tav tm="0">
                                          <p:val>
                                            <p:strVal val="1+#ppt_h/2"/>
                                          </p:val>
                                        </p:tav>
                                        <p:tav tm="100000">
                                          <p:val>
                                            <p:strVal val="#ppt_y"/>
                                          </p:val>
                                        </p:tav>
                                      </p:tavLst>
                                    </p:anim>
                                  </p:childTnLst>
                                </p:cTn>
                              </p:par>
                            </p:childTnLst>
                          </p:cTn>
                        </p:par>
                        <p:par>
                          <p:cTn id="211" fill="hold">
                            <p:stCondLst>
                              <p:cond delay="23500"/>
                            </p:stCondLst>
                            <p:childTnLst>
                              <p:par>
                                <p:cTn id="212" presetID="2" presetClass="entr" presetSubtype="8" fill="hold" grpId="48" nodeType="afterEffect">
                                  <p:stCondLst>
                                    <p:cond delay="0"/>
                                  </p:stCondLst>
                                  <p:iterate>
                                    <p:tmAbs val="0"/>
                                  </p:iterate>
                                  <p:childTnLst>
                                    <p:set>
                                      <p:cBhvr>
                                        <p:cTn id="213" fill="hold"/>
                                        <p:tgtEl>
                                          <p:spTgt spid="532"/>
                                        </p:tgtEl>
                                        <p:attrNameLst>
                                          <p:attrName>style.visibility</p:attrName>
                                        </p:attrNameLst>
                                      </p:cBhvr>
                                      <p:to>
                                        <p:strVal val="visible"/>
                                      </p:to>
                                    </p:set>
                                    <p:anim calcmode="lin" valueType="num">
                                      <p:cBhvr>
                                        <p:cTn id="214" dur="500" fill="hold"/>
                                        <p:tgtEl>
                                          <p:spTgt spid="532"/>
                                        </p:tgtEl>
                                        <p:attrNameLst>
                                          <p:attrName>ppt_x</p:attrName>
                                        </p:attrNameLst>
                                      </p:cBhvr>
                                      <p:tavLst>
                                        <p:tav tm="0">
                                          <p:val>
                                            <p:strVal val="0-#ppt_w/2"/>
                                          </p:val>
                                        </p:tav>
                                        <p:tav tm="100000">
                                          <p:val>
                                            <p:strVal val="#ppt_x"/>
                                          </p:val>
                                        </p:tav>
                                      </p:tavLst>
                                    </p:anim>
                                    <p:anim calcmode="lin" valueType="num">
                                      <p:cBhvr>
                                        <p:cTn id="215" dur="500" fill="hold"/>
                                        <p:tgtEl>
                                          <p:spTgt spid="532"/>
                                        </p:tgtEl>
                                        <p:attrNameLst>
                                          <p:attrName>ppt_y</p:attrName>
                                        </p:attrNameLst>
                                      </p:cBhvr>
                                      <p:tavLst>
                                        <p:tav tm="0">
                                          <p:val>
                                            <p:strVal val="#ppt_y"/>
                                          </p:val>
                                        </p:tav>
                                        <p:tav tm="100000">
                                          <p:val>
                                            <p:strVal val="#ppt_y"/>
                                          </p:val>
                                        </p:tav>
                                      </p:tavLst>
                                    </p:anim>
                                  </p:childTnLst>
                                </p:cTn>
                              </p:par>
                            </p:childTnLst>
                          </p:cTn>
                        </p:par>
                        <p:par>
                          <p:cTn id="216" fill="hold">
                            <p:stCondLst>
                              <p:cond delay="24000"/>
                            </p:stCondLst>
                            <p:childTnLst>
                              <p:par>
                                <p:cTn id="217" presetID="2" presetClass="entr" presetSubtype="8" fill="hold" grpId="49" nodeType="afterEffect">
                                  <p:stCondLst>
                                    <p:cond delay="0"/>
                                  </p:stCondLst>
                                  <p:iterate>
                                    <p:tmAbs val="0"/>
                                  </p:iterate>
                                  <p:childTnLst>
                                    <p:set>
                                      <p:cBhvr>
                                        <p:cTn id="218" fill="hold"/>
                                        <p:tgtEl>
                                          <p:spTgt spid="526"/>
                                        </p:tgtEl>
                                        <p:attrNameLst>
                                          <p:attrName>style.visibility</p:attrName>
                                        </p:attrNameLst>
                                      </p:cBhvr>
                                      <p:to>
                                        <p:strVal val="visible"/>
                                      </p:to>
                                    </p:set>
                                    <p:anim calcmode="lin" valueType="num">
                                      <p:cBhvr>
                                        <p:cTn id="219" dur="500" fill="hold"/>
                                        <p:tgtEl>
                                          <p:spTgt spid="526"/>
                                        </p:tgtEl>
                                        <p:attrNameLst>
                                          <p:attrName>ppt_x</p:attrName>
                                        </p:attrNameLst>
                                      </p:cBhvr>
                                      <p:tavLst>
                                        <p:tav tm="0">
                                          <p:val>
                                            <p:strVal val="0-#ppt_w/2"/>
                                          </p:val>
                                        </p:tav>
                                        <p:tav tm="100000">
                                          <p:val>
                                            <p:strVal val="#ppt_x"/>
                                          </p:val>
                                        </p:tav>
                                      </p:tavLst>
                                    </p:anim>
                                    <p:anim calcmode="lin" valueType="num">
                                      <p:cBhvr>
                                        <p:cTn id="220" dur="500" fill="hold"/>
                                        <p:tgtEl>
                                          <p:spTgt spid="526"/>
                                        </p:tgtEl>
                                        <p:attrNameLst>
                                          <p:attrName>ppt_y</p:attrName>
                                        </p:attrNameLst>
                                      </p:cBhvr>
                                      <p:tavLst>
                                        <p:tav tm="0">
                                          <p:val>
                                            <p:strVal val="#ppt_y"/>
                                          </p:val>
                                        </p:tav>
                                        <p:tav tm="100000">
                                          <p:val>
                                            <p:strVal val="#ppt_y"/>
                                          </p:val>
                                        </p:tav>
                                      </p:tavLst>
                                    </p:anim>
                                  </p:childTnLst>
                                </p:cTn>
                              </p:par>
                            </p:childTnLst>
                          </p:cTn>
                        </p:par>
                        <p:par>
                          <p:cTn id="221" fill="hold">
                            <p:stCondLst>
                              <p:cond delay="24500"/>
                            </p:stCondLst>
                            <p:childTnLst>
                              <p:par>
                                <p:cTn id="222" presetID="2" presetClass="entr" presetSubtype="8" fill="hold" grpId="50" nodeType="afterEffect">
                                  <p:stCondLst>
                                    <p:cond delay="0"/>
                                  </p:stCondLst>
                                  <p:iterate>
                                    <p:tmAbs val="0"/>
                                  </p:iterate>
                                  <p:childTnLst>
                                    <p:set>
                                      <p:cBhvr>
                                        <p:cTn id="223" fill="hold"/>
                                        <p:tgtEl>
                                          <p:spTgt spid="554"/>
                                        </p:tgtEl>
                                        <p:attrNameLst>
                                          <p:attrName>style.visibility</p:attrName>
                                        </p:attrNameLst>
                                      </p:cBhvr>
                                      <p:to>
                                        <p:strVal val="visible"/>
                                      </p:to>
                                    </p:set>
                                    <p:anim calcmode="lin" valueType="num">
                                      <p:cBhvr>
                                        <p:cTn id="224" dur="500" fill="hold"/>
                                        <p:tgtEl>
                                          <p:spTgt spid="554"/>
                                        </p:tgtEl>
                                        <p:attrNameLst>
                                          <p:attrName>ppt_x</p:attrName>
                                        </p:attrNameLst>
                                      </p:cBhvr>
                                      <p:tavLst>
                                        <p:tav tm="0">
                                          <p:val>
                                            <p:strVal val="0-#ppt_w/2"/>
                                          </p:val>
                                        </p:tav>
                                        <p:tav tm="100000">
                                          <p:val>
                                            <p:strVal val="#ppt_x"/>
                                          </p:val>
                                        </p:tav>
                                      </p:tavLst>
                                    </p:anim>
                                    <p:anim calcmode="lin" valueType="num">
                                      <p:cBhvr>
                                        <p:cTn id="225" dur="500" fill="hold"/>
                                        <p:tgtEl>
                                          <p:spTgt spid="554"/>
                                        </p:tgtEl>
                                        <p:attrNameLst>
                                          <p:attrName>ppt_y</p:attrName>
                                        </p:attrNameLst>
                                      </p:cBhvr>
                                      <p:tavLst>
                                        <p:tav tm="0">
                                          <p:val>
                                            <p:strVal val="#ppt_y"/>
                                          </p:val>
                                        </p:tav>
                                        <p:tav tm="100000">
                                          <p:val>
                                            <p:strVal val="#ppt_y"/>
                                          </p:val>
                                        </p:tav>
                                      </p:tavLst>
                                    </p:anim>
                                  </p:childTnLst>
                                </p:cTn>
                              </p:par>
                            </p:childTnLst>
                          </p:cTn>
                        </p:par>
                        <p:par>
                          <p:cTn id="226" fill="hold">
                            <p:stCondLst>
                              <p:cond delay="25000"/>
                            </p:stCondLst>
                            <p:childTnLst>
                              <p:par>
                                <p:cTn id="227" presetID="2" presetClass="entr" presetSubtype="8" fill="hold" grpId="51" nodeType="afterEffect">
                                  <p:stCondLst>
                                    <p:cond delay="0"/>
                                  </p:stCondLst>
                                  <p:iterate>
                                    <p:tmAbs val="0"/>
                                  </p:iterate>
                                  <p:childTnLst>
                                    <p:set>
                                      <p:cBhvr>
                                        <p:cTn id="228" fill="hold"/>
                                        <p:tgtEl>
                                          <p:spTgt spid="549"/>
                                        </p:tgtEl>
                                        <p:attrNameLst>
                                          <p:attrName>style.visibility</p:attrName>
                                        </p:attrNameLst>
                                      </p:cBhvr>
                                      <p:to>
                                        <p:strVal val="visible"/>
                                      </p:to>
                                    </p:set>
                                    <p:anim calcmode="lin" valueType="num">
                                      <p:cBhvr>
                                        <p:cTn id="229" dur="500" fill="hold"/>
                                        <p:tgtEl>
                                          <p:spTgt spid="549"/>
                                        </p:tgtEl>
                                        <p:attrNameLst>
                                          <p:attrName>ppt_x</p:attrName>
                                        </p:attrNameLst>
                                      </p:cBhvr>
                                      <p:tavLst>
                                        <p:tav tm="0">
                                          <p:val>
                                            <p:strVal val="0-#ppt_w/2"/>
                                          </p:val>
                                        </p:tav>
                                        <p:tav tm="100000">
                                          <p:val>
                                            <p:strVal val="#ppt_x"/>
                                          </p:val>
                                        </p:tav>
                                      </p:tavLst>
                                    </p:anim>
                                    <p:anim calcmode="lin" valueType="num">
                                      <p:cBhvr>
                                        <p:cTn id="230" dur="500" fill="hold"/>
                                        <p:tgtEl>
                                          <p:spTgt spid="549"/>
                                        </p:tgtEl>
                                        <p:attrNameLst>
                                          <p:attrName>ppt_y</p:attrName>
                                        </p:attrNameLst>
                                      </p:cBhvr>
                                      <p:tavLst>
                                        <p:tav tm="0">
                                          <p:val>
                                            <p:strVal val="#ppt_y"/>
                                          </p:val>
                                        </p:tav>
                                        <p:tav tm="100000">
                                          <p:val>
                                            <p:strVal val="#ppt_y"/>
                                          </p:val>
                                        </p:tav>
                                      </p:tavLst>
                                    </p:anim>
                                  </p:childTnLst>
                                </p:cTn>
                              </p:par>
                            </p:childTnLst>
                          </p:cTn>
                        </p:par>
                        <p:par>
                          <p:cTn id="231" fill="hold">
                            <p:stCondLst>
                              <p:cond delay="25500"/>
                            </p:stCondLst>
                            <p:childTnLst>
                              <p:par>
                                <p:cTn id="232" presetID="2" presetClass="entr" presetSubtype="8" fill="hold" grpId="52" nodeType="afterEffect">
                                  <p:stCondLst>
                                    <p:cond delay="0"/>
                                  </p:stCondLst>
                                  <p:iterate>
                                    <p:tmAbs val="0"/>
                                  </p:iterate>
                                  <p:childTnLst>
                                    <p:set>
                                      <p:cBhvr>
                                        <p:cTn id="233" fill="hold"/>
                                        <p:tgtEl>
                                          <p:spTgt spid="542"/>
                                        </p:tgtEl>
                                        <p:attrNameLst>
                                          <p:attrName>style.visibility</p:attrName>
                                        </p:attrNameLst>
                                      </p:cBhvr>
                                      <p:to>
                                        <p:strVal val="visible"/>
                                      </p:to>
                                    </p:set>
                                    <p:anim calcmode="lin" valueType="num">
                                      <p:cBhvr>
                                        <p:cTn id="234" dur="500" fill="hold"/>
                                        <p:tgtEl>
                                          <p:spTgt spid="542"/>
                                        </p:tgtEl>
                                        <p:attrNameLst>
                                          <p:attrName>ppt_x</p:attrName>
                                        </p:attrNameLst>
                                      </p:cBhvr>
                                      <p:tavLst>
                                        <p:tav tm="0">
                                          <p:val>
                                            <p:strVal val="0-#ppt_w/2"/>
                                          </p:val>
                                        </p:tav>
                                        <p:tav tm="100000">
                                          <p:val>
                                            <p:strVal val="#ppt_x"/>
                                          </p:val>
                                        </p:tav>
                                      </p:tavLst>
                                    </p:anim>
                                    <p:anim calcmode="lin" valueType="num">
                                      <p:cBhvr>
                                        <p:cTn id="235" dur="500" fill="hold"/>
                                        <p:tgtEl>
                                          <p:spTgt spid="542"/>
                                        </p:tgtEl>
                                        <p:attrNameLst>
                                          <p:attrName>ppt_y</p:attrName>
                                        </p:attrNameLst>
                                      </p:cBhvr>
                                      <p:tavLst>
                                        <p:tav tm="0">
                                          <p:val>
                                            <p:strVal val="#ppt_y"/>
                                          </p:val>
                                        </p:tav>
                                        <p:tav tm="100000">
                                          <p:val>
                                            <p:strVal val="#ppt_y"/>
                                          </p:val>
                                        </p:tav>
                                      </p:tavLst>
                                    </p:anim>
                                  </p:childTnLst>
                                </p:cTn>
                              </p:par>
                            </p:childTnLst>
                          </p:cTn>
                        </p:par>
                        <p:par>
                          <p:cTn id="236" fill="hold">
                            <p:stCondLst>
                              <p:cond delay="26000"/>
                            </p:stCondLst>
                            <p:childTnLst>
                              <p:par>
                                <p:cTn id="237" presetID="9" presetClass="entr" fill="hold" grpId="53" nodeType="afterEffect">
                                  <p:stCondLst>
                                    <p:cond delay="0"/>
                                  </p:stCondLst>
                                  <p:iterate>
                                    <p:tmAbs val="0"/>
                                  </p:iterate>
                                  <p:childTnLst>
                                    <p:set>
                                      <p:cBhvr>
                                        <p:cTn id="238" fill="hold"/>
                                        <p:tgtEl>
                                          <p:spTgt spid="570"/>
                                        </p:tgtEl>
                                        <p:attrNameLst>
                                          <p:attrName>style.visibility</p:attrName>
                                        </p:attrNameLst>
                                      </p:cBhvr>
                                      <p:to>
                                        <p:strVal val="visible"/>
                                      </p:to>
                                    </p:set>
                                    <p:animEffect transition="in" filter="dissolve">
                                      <p:cBhvr>
                                        <p:cTn id="239" dur="500"/>
                                        <p:tgtEl>
                                          <p:spTgt spid="570"/>
                                        </p:tgtEl>
                                      </p:cBhvr>
                                    </p:animEffect>
                                  </p:childTnLst>
                                </p:cTn>
                              </p:par>
                            </p:childTnLst>
                          </p:cTn>
                        </p:par>
                        <p:par>
                          <p:cTn id="240" fill="hold">
                            <p:stCondLst>
                              <p:cond delay="26500"/>
                            </p:stCondLst>
                            <p:childTnLst>
                              <p:par>
                                <p:cTn id="241" presetID="9" presetClass="entr" fill="hold" grpId="54" nodeType="afterEffect">
                                  <p:stCondLst>
                                    <p:cond delay="0"/>
                                  </p:stCondLst>
                                  <p:iterate>
                                    <p:tmAbs val="0"/>
                                  </p:iterate>
                                  <p:childTnLst>
                                    <p:set>
                                      <p:cBhvr>
                                        <p:cTn id="242" fill="hold"/>
                                        <p:tgtEl>
                                          <p:spTgt spid="571"/>
                                        </p:tgtEl>
                                        <p:attrNameLst>
                                          <p:attrName>style.visibility</p:attrName>
                                        </p:attrNameLst>
                                      </p:cBhvr>
                                      <p:to>
                                        <p:strVal val="visible"/>
                                      </p:to>
                                    </p:set>
                                    <p:animEffect transition="in" filter="dissolve">
                                      <p:cBhvr>
                                        <p:cTn id="243" dur="500"/>
                                        <p:tgtEl>
                                          <p:spTgt spid="571"/>
                                        </p:tgtEl>
                                      </p:cBhvr>
                                    </p:animEffect>
                                  </p:childTnLst>
                                </p:cTn>
                              </p:par>
                            </p:childTnLst>
                          </p:cTn>
                        </p:par>
                        <p:par>
                          <p:cTn id="244" fill="hold">
                            <p:stCondLst>
                              <p:cond delay="27000"/>
                            </p:stCondLst>
                            <p:childTnLst>
                              <p:par>
                                <p:cTn id="245" presetID="9" presetClass="entr" fill="hold" grpId="55" nodeType="afterEffect">
                                  <p:stCondLst>
                                    <p:cond delay="0"/>
                                  </p:stCondLst>
                                  <p:iterate>
                                    <p:tmAbs val="0"/>
                                  </p:iterate>
                                  <p:childTnLst>
                                    <p:set>
                                      <p:cBhvr>
                                        <p:cTn id="246" fill="hold"/>
                                        <p:tgtEl>
                                          <p:spTgt spid="572"/>
                                        </p:tgtEl>
                                        <p:attrNameLst>
                                          <p:attrName>style.visibility</p:attrName>
                                        </p:attrNameLst>
                                      </p:cBhvr>
                                      <p:to>
                                        <p:strVal val="visible"/>
                                      </p:to>
                                    </p:set>
                                    <p:animEffect transition="in" filter="dissolve">
                                      <p:cBhvr>
                                        <p:cTn id="247" dur="500"/>
                                        <p:tgtEl>
                                          <p:spTgt spid="572"/>
                                        </p:tgtEl>
                                      </p:cBhvr>
                                    </p:animEffect>
                                  </p:childTnLst>
                                </p:cTn>
                              </p:par>
                            </p:childTnLst>
                          </p:cTn>
                        </p:par>
                        <p:par>
                          <p:cTn id="248" fill="hold">
                            <p:stCondLst>
                              <p:cond delay="27500"/>
                            </p:stCondLst>
                            <p:childTnLst>
                              <p:par>
                                <p:cTn id="249" presetID="9" presetClass="entr" fill="hold" grpId="56" nodeType="afterEffect">
                                  <p:stCondLst>
                                    <p:cond delay="0"/>
                                  </p:stCondLst>
                                  <p:iterate>
                                    <p:tmAbs val="0"/>
                                  </p:iterate>
                                  <p:childTnLst>
                                    <p:set>
                                      <p:cBhvr>
                                        <p:cTn id="250" fill="hold"/>
                                        <p:tgtEl>
                                          <p:spTgt spid="573"/>
                                        </p:tgtEl>
                                        <p:attrNameLst>
                                          <p:attrName>style.visibility</p:attrName>
                                        </p:attrNameLst>
                                      </p:cBhvr>
                                      <p:to>
                                        <p:strVal val="visible"/>
                                      </p:to>
                                    </p:set>
                                    <p:animEffect transition="in" filter="dissolve">
                                      <p:cBhvr>
                                        <p:cTn id="251" dur="500"/>
                                        <p:tgtEl>
                                          <p:spTgt spid="573"/>
                                        </p:tgtEl>
                                      </p:cBhvr>
                                    </p:animEffect>
                                  </p:childTnLst>
                                </p:cTn>
                              </p:par>
                            </p:childTnLst>
                          </p:cTn>
                        </p:par>
                        <p:par>
                          <p:cTn id="252" fill="hold">
                            <p:stCondLst>
                              <p:cond delay="28000"/>
                            </p:stCondLst>
                            <p:childTnLst>
                              <p:par>
                                <p:cTn id="253" presetID="9" presetClass="entr" fill="hold" grpId="57" nodeType="afterEffect">
                                  <p:stCondLst>
                                    <p:cond delay="0"/>
                                  </p:stCondLst>
                                  <p:iterate>
                                    <p:tmAbs val="0"/>
                                  </p:iterate>
                                  <p:childTnLst>
                                    <p:set>
                                      <p:cBhvr>
                                        <p:cTn id="254" fill="hold"/>
                                        <p:tgtEl>
                                          <p:spTgt spid="574"/>
                                        </p:tgtEl>
                                        <p:attrNameLst>
                                          <p:attrName>style.visibility</p:attrName>
                                        </p:attrNameLst>
                                      </p:cBhvr>
                                      <p:to>
                                        <p:strVal val="visible"/>
                                      </p:to>
                                    </p:set>
                                    <p:animEffect transition="in" filter="dissolve">
                                      <p:cBhvr>
                                        <p:cTn id="255" dur="500"/>
                                        <p:tgtEl>
                                          <p:spTgt spid="574"/>
                                        </p:tgtEl>
                                      </p:cBhvr>
                                    </p:animEffect>
                                  </p:childTnLst>
                                </p:cTn>
                              </p:par>
                            </p:childTnLst>
                          </p:cTn>
                        </p:par>
                        <p:par>
                          <p:cTn id="256" fill="hold">
                            <p:stCondLst>
                              <p:cond delay="28500"/>
                            </p:stCondLst>
                            <p:childTnLst>
                              <p:par>
                                <p:cTn id="257" presetID="22" presetClass="entr" presetSubtype="8" fill="hold" grpId="58" nodeType="afterEffect">
                                  <p:stCondLst>
                                    <p:cond delay="0"/>
                                  </p:stCondLst>
                                  <p:iterate>
                                    <p:tmAbs val="0"/>
                                  </p:iterate>
                                  <p:childTnLst>
                                    <p:set>
                                      <p:cBhvr>
                                        <p:cTn id="258" fill="hold"/>
                                        <p:tgtEl>
                                          <p:spTgt spid="557"/>
                                        </p:tgtEl>
                                        <p:attrNameLst>
                                          <p:attrName>style.visibility</p:attrName>
                                        </p:attrNameLst>
                                      </p:cBhvr>
                                      <p:to>
                                        <p:strVal val="visible"/>
                                      </p:to>
                                    </p:set>
                                    <p:animEffect transition="in" filter="wipe(left)">
                                      <p:cBhvr>
                                        <p:cTn id="259" dur="500"/>
                                        <p:tgtEl>
                                          <p:spTgt spid="557"/>
                                        </p:tgtEl>
                                      </p:cBhvr>
                                    </p:animEffect>
                                  </p:childTnLst>
                                </p:cTn>
                              </p:par>
                            </p:childTnLst>
                          </p:cTn>
                        </p:par>
                        <p:par>
                          <p:cTn id="260" fill="hold">
                            <p:stCondLst>
                              <p:cond delay="29000"/>
                            </p:stCondLst>
                            <p:childTnLst>
                              <p:par>
                                <p:cTn id="261" presetID="22" presetClass="entr" presetSubtype="8" fill="hold" grpId="59" nodeType="afterEffect">
                                  <p:stCondLst>
                                    <p:cond delay="0"/>
                                  </p:stCondLst>
                                  <p:iterate>
                                    <p:tmAbs val="0"/>
                                  </p:iterate>
                                  <p:childTnLst>
                                    <p:set>
                                      <p:cBhvr>
                                        <p:cTn id="262" fill="hold"/>
                                        <p:tgtEl>
                                          <p:spTgt spid="560"/>
                                        </p:tgtEl>
                                        <p:attrNameLst>
                                          <p:attrName>style.visibility</p:attrName>
                                        </p:attrNameLst>
                                      </p:cBhvr>
                                      <p:to>
                                        <p:strVal val="visible"/>
                                      </p:to>
                                    </p:set>
                                    <p:animEffect transition="in" filter="wipe(left)">
                                      <p:cBhvr>
                                        <p:cTn id="263" dur="500"/>
                                        <p:tgtEl>
                                          <p:spTgt spid="560"/>
                                        </p:tgtEl>
                                      </p:cBhvr>
                                    </p:animEffect>
                                  </p:childTnLst>
                                </p:cTn>
                              </p:par>
                            </p:childTnLst>
                          </p:cTn>
                        </p:par>
                        <p:par>
                          <p:cTn id="264" fill="hold">
                            <p:stCondLst>
                              <p:cond delay="29500"/>
                            </p:stCondLst>
                            <p:childTnLst>
                              <p:par>
                                <p:cTn id="265" presetID="22" presetClass="entr" presetSubtype="8" fill="hold" grpId="60" nodeType="afterEffect">
                                  <p:stCondLst>
                                    <p:cond delay="0"/>
                                  </p:stCondLst>
                                  <p:iterate>
                                    <p:tmAbs val="0"/>
                                  </p:iterate>
                                  <p:childTnLst>
                                    <p:set>
                                      <p:cBhvr>
                                        <p:cTn id="266" fill="hold"/>
                                        <p:tgtEl>
                                          <p:spTgt spid="563"/>
                                        </p:tgtEl>
                                        <p:attrNameLst>
                                          <p:attrName>style.visibility</p:attrName>
                                        </p:attrNameLst>
                                      </p:cBhvr>
                                      <p:to>
                                        <p:strVal val="visible"/>
                                      </p:to>
                                    </p:set>
                                    <p:animEffect transition="in" filter="wipe(left)">
                                      <p:cBhvr>
                                        <p:cTn id="267" dur="500"/>
                                        <p:tgtEl>
                                          <p:spTgt spid="563"/>
                                        </p:tgtEl>
                                      </p:cBhvr>
                                    </p:animEffect>
                                  </p:childTnLst>
                                </p:cTn>
                              </p:par>
                            </p:childTnLst>
                          </p:cTn>
                        </p:par>
                        <p:par>
                          <p:cTn id="268" fill="hold">
                            <p:stCondLst>
                              <p:cond delay="30000"/>
                            </p:stCondLst>
                            <p:childTnLst>
                              <p:par>
                                <p:cTn id="269" presetID="22" presetClass="entr" presetSubtype="8" fill="hold" grpId="61" nodeType="afterEffect">
                                  <p:stCondLst>
                                    <p:cond delay="0"/>
                                  </p:stCondLst>
                                  <p:iterate>
                                    <p:tmAbs val="0"/>
                                  </p:iterate>
                                  <p:childTnLst>
                                    <p:set>
                                      <p:cBhvr>
                                        <p:cTn id="270" fill="hold"/>
                                        <p:tgtEl>
                                          <p:spTgt spid="566"/>
                                        </p:tgtEl>
                                        <p:attrNameLst>
                                          <p:attrName>style.visibility</p:attrName>
                                        </p:attrNameLst>
                                      </p:cBhvr>
                                      <p:to>
                                        <p:strVal val="visible"/>
                                      </p:to>
                                    </p:set>
                                    <p:animEffect transition="in" filter="wipe(left)">
                                      <p:cBhvr>
                                        <p:cTn id="271" dur="500"/>
                                        <p:tgtEl>
                                          <p:spTgt spid="566"/>
                                        </p:tgtEl>
                                      </p:cBhvr>
                                    </p:animEffect>
                                  </p:childTnLst>
                                </p:cTn>
                              </p:par>
                            </p:childTnLst>
                          </p:cTn>
                        </p:par>
                        <p:par>
                          <p:cTn id="272" fill="hold">
                            <p:stCondLst>
                              <p:cond delay="30500"/>
                            </p:stCondLst>
                            <p:childTnLst>
                              <p:par>
                                <p:cTn id="273" presetID="22" presetClass="entr" presetSubtype="8" fill="hold" grpId="62" nodeType="afterEffect">
                                  <p:stCondLst>
                                    <p:cond delay="0"/>
                                  </p:stCondLst>
                                  <p:iterate>
                                    <p:tmAbs val="0"/>
                                  </p:iterate>
                                  <p:childTnLst>
                                    <p:set>
                                      <p:cBhvr>
                                        <p:cTn id="274" fill="hold"/>
                                        <p:tgtEl>
                                          <p:spTgt spid="569"/>
                                        </p:tgtEl>
                                        <p:attrNameLst>
                                          <p:attrName>style.visibility</p:attrName>
                                        </p:attrNameLst>
                                      </p:cBhvr>
                                      <p:to>
                                        <p:strVal val="visible"/>
                                      </p:to>
                                    </p:set>
                                    <p:animEffect transition="in" filter="wipe(left)">
                                      <p:cBhvr>
                                        <p:cTn id="275" dur="5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1" animBg="1" advAuto="0"/>
      <p:bldP spid="429" grpId="2" animBg="1" advAuto="0"/>
      <p:bldP spid="432" grpId="3" animBg="1" advAuto="0"/>
      <p:bldP spid="435" grpId="4" animBg="1" advAuto="0"/>
      <p:bldP spid="438" grpId="5" animBg="1" advAuto="0"/>
      <p:bldP spid="441" grpId="6" animBg="1" advAuto="0"/>
      <p:bldP spid="442" grpId="16" animBg="1" advAuto="0"/>
      <p:bldP spid="447" grpId="18" animBg="1" advAuto="0"/>
      <p:bldP spid="453" grpId="17" animBg="1" advAuto="0"/>
      <p:bldP spid="463" grpId="21" animBg="1" advAuto="0"/>
      <p:bldP spid="470" grpId="20" animBg="1" advAuto="0"/>
      <p:bldP spid="475" grpId="19" animBg="1" advAuto="0"/>
      <p:bldP spid="478" grpId="28" animBg="1" advAuto="0"/>
      <p:bldP spid="481" grpId="29" animBg="1" advAuto="0"/>
      <p:bldP spid="484" grpId="30" animBg="1" advAuto="0"/>
      <p:bldP spid="487" grpId="31" animBg="1" advAuto="0"/>
      <p:bldP spid="490" grpId="27" animBg="1" advAuto="0"/>
      <p:bldP spid="491" grpId="22" animBg="1" advAuto="0"/>
      <p:bldP spid="492" grpId="23" animBg="1" advAuto="0"/>
      <p:bldP spid="493" grpId="24" animBg="1" advAuto="0"/>
      <p:bldP spid="494" grpId="25" animBg="1" advAuto="0"/>
      <p:bldP spid="495" grpId="26" animBg="1" advAuto="0"/>
      <p:bldP spid="496" grpId="7" animBg="1" advAuto="0"/>
      <p:bldP spid="497" grpId="8" animBg="1" advAuto="0"/>
      <p:bldP spid="498" grpId="9" animBg="1" advAuto="0"/>
      <p:bldP spid="499" grpId="10" animBg="1" advAuto="0"/>
      <p:bldP spid="500" grpId="11" animBg="1" advAuto="0"/>
      <p:bldP spid="501" grpId="12" animBg="1" advAuto="0"/>
      <p:bldP spid="502" grpId="13" animBg="1" advAuto="0"/>
      <p:bldP spid="503" grpId="14" animBg="1" advAuto="0"/>
      <p:bldP spid="504" grpId="15" animBg="1" advAuto="0"/>
      <p:bldP spid="507" grpId="32" animBg="1" advAuto="0"/>
      <p:bldP spid="508" grpId="33" animBg="1" advAuto="0"/>
      <p:bldP spid="511" grpId="34" animBg="1" advAuto="0"/>
      <p:bldP spid="514" grpId="35" animBg="1" advAuto="0"/>
      <p:bldP spid="517" grpId="36" animBg="1" advAuto="0"/>
      <p:bldP spid="520" grpId="37" animBg="1" advAuto="0"/>
      <p:bldP spid="521" grpId="47" animBg="1" advAuto="0"/>
      <p:bldP spid="526" grpId="49" animBg="1" advAuto="0"/>
      <p:bldP spid="532" grpId="48" animBg="1" advAuto="0"/>
      <p:bldP spid="542" grpId="52" animBg="1" advAuto="0"/>
      <p:bldP spid="549" grpId="51" animBg="1" advAuto="0"/>
      <p:bldP spid="554" grpId="50" animBg="1" advAuto="0"/>
      <p:bldP spid="557" grpId="58" animBg="1" advAuto="0"/>
      <p:bldP spid="560" grpId="59" animBg="1" advAuto="0"/>
      <p:bldP spid="563" grpId="60" animBg="1" advAuto="0"/>
      <p:bldP spid="566" grpId="61" animBg="1" advAuto="0"/>
      <p:bldP spid="569" grpId="62" animBg="1" advAuto="0"/>
      <p:bldP spid="570" grpId="53" animBg="1" advAuto="0"/>
      <p:bldP spid="571" grpId="54" animBg="1" advAuto="0"/>
      <p:bldP spid="572" grpId="55" animBg="1" advAuto="0"/>
      <p:bldP spid="573" grpId="56" animBg="1" advAuto="0"/>
      <p:bldP spid="574" grpId="57" animBg="1" advAuto="0"/>
      <p:bldP spid="575" grpId="38" animBg="1" advAuto="0"/>
      <p:bldP spid="576" grpId="39" animBg="1" advAuto="0"/>
      <p:bldP spid="577" grpId="40" animBg="1" advAuto="0"/>
      <p:bldP spid="578" grpId="41" animBg="1" advAuto="0"/>
      <p:bldP spid="579" grpId="42" animBg="1" advAuto="0"/>
      <p:bldP spid="580" grpId="43" animBg="1" advAuto="0"/>
      <p:bldP spid="581" grpId="44" animBg="1" advAuto="0"/>
      <p:bldP spid="582" grpId="45" animBg="1" advAuto="0"/>
      <p:bldP spid="583" grpId="46"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586" name="Shape 586"/>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587" name="Shape 587"/>
          <p:cNvSpPr/>
          <p:nvPr/>
        </p:nvSpPr>
        <p:spPr>
          <a:xfrm>
            <a:off x="19108039" y="4508060"/>
            <a:ext cx="2942014" cy="2655687"/>
          </a:xfrm>
          <a:custGeom>
            <a:avLst/>
            <a:gdLst/>
            <a:ahLst/>
            <a:cxnLst>
              <a:cxn ang="0">
                <a:pos x="wd2" y="hd2"/>
              </a:cxn>
              <a:cxn ang="5400000">
                <a:pos x="wd2" y="hd2"/>
              </a:cxn>
              <a:cxn ang="10800000">
                <a:pos x="wd2" y="hd2"/>
              </a:cxn>
              <a:cxn ang="16200000">
                <a:pos x="wd2" y="hd2"/>
              </a:cxn>
            </a:cxnLst>
            <a:rect l="0" t="0" r="r" b="b"/>
            <a:pathLst>
              <a:path w="21489" h="21600" extrusionOk="0">
                <a:moveTo>
                  <a:pt x="4376" y="10862"/>
                </a:moveTo>
                <a:cubicBezTo>
                  <a:pt x="5705" y="10862"/>
                  <a:pt x="6813" y="9627"/>
                  <a:pt x="6813" y="8146"/>
                </a:cubicBezTo>
                <a:cubicBezTo>
                  <a:pt x="6813" y="6665"/>
                  <a:pt x="5705" y="5554"/>
                  <a:pt x="4376" y="5554"/>
                </a:cubicBezTo>
                <a:cubicBezTo>
                  <a:pt x="3047" y="5554"/>
                  <a:pt x="2050" y="6665"/>
                  <a:pt x="2050" y="8146"/>
                </a:cubicBezTo>
                <a:cubicBezTo>
                  <a:pt x="2050" y="9627"/>
                  <a:pt x="3047" y="10862"/>
                  <a:pt x="4376" y="10862"/>
                </a:cubicBezTo>
                <a:close/>
                <a:moveTo>
                  <a:pt x="8363" y="8146"/>
                </a:moveTo>
                <a:cubicBezTo>
                  <a:pt x="8363" y="9627"/>
                  <a:pt x="9360" y="10738"/>
                  <a:pt x="10690" y="10862"/>
                </a:cubicBezTo>
                <a:cubicBezTo>
                  <a:pt x="10690" y="10862"/>
                  <a:pt x="10690" y="10862"/>
                  <a:pt x="10800" y="10862"/>
                </a:cubicBezTo>
                <a:cubicBezTo>
                  <a:pt x="12019" y="10862"/>
                  <a:pt x="13127" y="9627"/>
                  <a:pt x="13127" y="8146"/>
                </a:cubicBezTo>
                <a:cubicBezTo>
                  <a:pt x="13127" y="6665"/>
                  <a:pt x="12019" y="5554"/>
                  <a:pt x="10800" y="5554"/>
                </a:cubicBezTo>
                <a:cubicBezTo>
                  <a:pt x="10690" y="5554"/>
                  <a:pt x="10690" y="5554"/>
                  <a:pt x="10690" y="5554"/>
                </a:cubicBezTo>
                <a:cubicBezTo>
                  <a:pt x="9360" y="5554"/>
                  <a:pt x="8363" y="6789"/>
                  <a:pt x="8363" y="8146"/>
                </a:cubicBezTo>
                <a:close/>
                <a:moveTo>
                  <a:pt x="7699" y="5307"/>
                </a:moveTo>
                <a:cubicBezTo>
                  <a:pt x="9028" y="5307"/>
                  <a:pt x="10136" y="4073"/>
                  <a:pt x="10136" y="2592"/>
                </a:cubicBezTo>
                <a:cubicBezTo>
                  <a:pt x="10136" y="1111"/>
                  <a:pt x="9028" y="0"/>
                  <a:pt x="7699" y="0"/>
                </a:cubicBezTo>
                <a:cubicBezTo>
                  <a:pt x="6370" y="0"/>
                  <a:pt x="5262" y="1111"/>
                  <a:pt x="5262" y="2592"/>
                </a:cubicBezTo>
                <a:cubicBezTo>
                  <a:pt x="5262" y="4073"/>
                  <a:pt x="6370" y="5307"/>
                  <a:pt x="7699" y="5307"/>
                </a:cubicBezTo>
                <a:close/>
                <a:moveTo>
                  <a:pt x="21323" y="12590"/>
                </a:moveTo>
                <a:cubicBezTo>
                  <a:pt x="21102" y="12096"/>
                  <a:pt x="20659" y="11849"/>
                  <a:pt x="20105" y="11849"/>
                </a:cubicBezTo>
                <a:cubicBezTo>
                  <a:pt x="1385" y="11849"/>
                  <a:pt x="1385" y="11849"/>
                  <a:pt x="1385" y="11849"/>
                </a:cubicBezTo>
                <a:cubicBezTo>
                  <a:pt x="831" y="11849"/>
                  <a:pt x="388" y="12096"/>
                  <a:pt x="167" y="12590"/>
                </a:cubicBezTo>
                <a:cubicBezTo>
                  <a:pt x="-55" y="13083"/>
                  <a:pt x="-55" y="13577"/>
                  <a:pt x="167" y="14071"/>
                </a:cubicBezTo>
                <a:cubicBezTo>
                  <a:pt x="3600" y="20859"/>
                  <a:pt x="3600" y="20859"/>
                  <a:pt x="3600" y="20859"/>
                </a:cubicBezTo>
                <a:cubicBezTo>
                  <a:pt x="3933" y="21353"/>
                  <a:pt x="4376" y="21600"/>
                  <a:pt x="4819" y="21600"/>
                </a:cubicBezTo>
                <a:cubicBezTo>
                  <a:pt x="16671" y="21600"/>
                  <a:pt x="16671" y="21600"/>
                  <a:pt x="16671" y="21600"/>
                </a:cubicBezTo>
                <a:cubicBezTo>
                  <a:pt x="17114" y="21600"/>
                  <a:pt x="17557" y="21353"/>
                  <a:pt x="17890" y="20859"/>
                </a:cubicBezTo>
                <a:cubicBezTo>
                  <a:pt x="21323" y="14071"/>
                  <a:pt x="21323" y="14071"/>
                  <a:pt x="21323" y="14071"/>
                </a:cubicBezTo>
                <a:cubicBezTo>
                  <a:pt x="21545" y="13577"/>
                  <a:pt x="21545" y="13083"/>
                  <a:pt x="21323" y="12590"/>
                </a:cubicBezTo>
                <a:close/>
                <a:moveTo>
                  <a:pt x="14677" y="8146"/>
                </a:moveTo>
                <a:cubicBezTo>
                  <a:pt x="14677" y="9627"/>
                  <a:pt x="15785" y="10862"/>
                  <a:pt x="17114" y="10862"/>
                </a:cubicBezTo>
                <a:cubicBezTo>
                  <a:pt x="18443" y="10862"/>
                  <a:pt x="19440" y="9627"/>
                  <a:pt x="19440" y="8146"/>
                </a:cubicBezTo>
                <a:cubicBezTo>
                  <a:pt x="19440" y="6665"/>
                  <a:pt x="18443" y="5554"/>
                  <a:pt x="17114" y="5554"/>
                </a:cubicBezTo>
                <a:cubicBezTo>
                  <a:pt x="15785" y="5554"/>
                  <a:pt x="14677" y="6665"/>
                  <a:pt x="14677" y="8146"/>
                </a:cubicBezTo>
                <a:close/>
                <a:moveTo>
                  <a:pt x="14013" y="5307"/>
                </a:moveTo>
                <a:cubicBezTo>
                  <a:pt x="15342" y="5307"/>
                  <a:pt x="16450" y="4073"/>
                  <a:pt x="16450" y="2592"/>
                </a:cubicBezTo>
                <a:cubicBezTo>
                  <a:pt x="16450" y="1111"/>
                  <a:pt x="15342" y="0"/>
                  <a:pt x="14013" y="0"/>
                </a:cubicBezTo>
                <a:cubicBezTo>
                  <a:pt x="12683" y="0"/>
                  <a:pt x="11687" y="1111"/>
                  <a:pt x="11687" y="2592"/>
                </a:cubicBezTo>
                <a:cubicBezTo>
                  <a:pt x="11687" y="4073"/>
                  <a:pt x="12683" y="5307"/>
                  <a:pt x="14013" y="5307"/>
                </a:cubicBezTo>
                <a:close/>
              </a:path>
            </a:pathLst>
          </a:custGeom>
          <a:solidFill>
            <a:srgbClr val="50C593"/>
          </a:solidFill>
          <a:ln w="12700">
            <a:miter lim="400000"/>
          </a:ln>
        </p:spPr>
        <p:txBody>
          <a:bodyPr tIns="91439" bIns="91439"/>
          <a:lstStyle/>
          <a:p>
            <a:pPr>
              <a:defRPr>
                <a:solidFill>
                  <a:srgbClr val="FFFFFF"/>
                </a:solidFill>
              </a:defRPr>
            </a:pPr>
            <a:endParaRPr/>
          </a:p>
        </p:txBody>
      </p:sp>
      <p:sp>
        <p:nvSpPr>
          <p:cNvPr id="588" name="Shape 588"/>
          <p:cNvSpPr/>
          <p:nvPr/>
        </p:nvSpPr>
        <p:spPr>
          <a:xfrm>
            <a:off x="13657589" y="2314296"/>
            <a:ext cx="2958793" cy="2952216"/>
          </a:xfrm>
          <a:custGeom>
            <a:avLst/>
            <a:gdLst/>
            <a:ahLst/>
            <a:cxnLst>
              <a:cxn ang="0">
                <a:pos x="wd2" y="hd2"/>
              </a:cxn>
              <a:cxn ang="5400000">
                <a:pos x="wd2" y="hd2"/>
              </a:cxn>
              <a:cxn ang="10800000">
                <a:pos x="wd2" y="hd2"/>
              </a:cxn>
              <a:cxn ang="16200000">
                <a:pos x="wd2" y="hd2"/>
              </a:cxn>
            </a:cxnLst>
            <a:rect l="0" t="0" r="r" b="b"/>
            <a:pathLst>
              <a:path w="21243" h="21196" extrusionOk="0">
                <a:moveTo>
                  <a:pt x="19200" y="15741"/>
                </a:moveTo>
                <a:cubicBezTo>
                  <a:pt x="20291" y="14651"/>
                  <a:pt x="20291" y="14651"/>
                  <a:pt x="20291" y="14651"/>
                </a:cubicBezTo>
                <a:cubicBezTo>
                  <a:pt x="19200" y="13451"/>
                  <a:pt x="19200" y="13451"/>
                  <a:pt x="19200" y="13451"/>
                </a:cubicBezTo>
                <a:cubicBezTo>
                  <a:pt x="18655" y="13996"/>
                  <a:pt x="18655" y="13996"/>
                  <a:pt x="18655" y="13996"/>
                </a:cubicBezTo>
                <a:cubicBezTo>
                  <a:pt x="18000" y="11596"/>
                  <a:pt x="18000" y="11596"/>
                  <a:pt x="18000" y="11596"/>
                </a:cubicBezTo>
                <a:cubicBezTo>
                  <a:pt x="18982" y="10505"/>
                  <a:pt x="18982" y="10505"/>
                  <a:pt x="18982" y="10505"/>
                </a:cubicBezTo>
                <a:cubicBezTo>
                  <a:pt x="17891" y="9414"/>
                  <a:pt x="17891" y="9414"/>
                  <a:pt x="17891" y="9414"/>
                </a:cubicBezTo>
                <a:cubicBezTo>
                  <a:pt x="17455" y="9851"/>
                  <a:pt x="17455" y="9851"/>
                  <a:pt x="17455" y="9851"/>
                </a:cubicBezTo>
                <a:cubicBezTo>
                  <a:pt x="16582" y="6796"/>
                  <a:pt x="16582" y="6796"/>
                  <a:pt x="16582" y="6796"/>
                </a:cubicBezTo>
                <a:cubicBezTo>
                  <a:pt x="20073" y="3196"/>
                  <a:pt x="20073" y="3196"/>
                  <a:pt x="20073" y="3196"/>
                </a:cubicBezTo>
                <a:cubicBezTo>
                  <a:pt x="21600" y="1669"/>
                  <a:pt x="21273" y="578"/>
                  <a:pt x="21055" y="251"/>
                </a:cubicBezTo>
                <a:cubicBezTo>
                  <a:pt x="21055" y="251"/>
                  <a:pt x="21055" y="251"/>
                  <a:pt x="21055" y="251"/>
                </a:cubicBezTo>
                <a:cubicBezTo>
                  <a:pt x="21055" y="251"/>
                  <a:pt x="21055" y="251"/>
                  <a:pt x="21055" y="251"/>
                </a:cubicBezTo>
                <a:cubicBezTo>
                  <a:pt x="20945" y="141"/>
                  <a:pt x="20945" y="141"/>
                  <a:pt x="20945" y="141"/>
                </a:cubicBezTo>
                <a:cubicBezTo>
                  <a:pt x="20945" y="141"/>
                  <a:pt x="20945" y="141"/>
                  <a:pt x="20945" y="141"/>
                </a:cubicBezTo>
                <a:cubicBezTo>
                  <a:pt x="20618" y="32"/>
                  <a:pt x="19527" y="-404"/>
                  <a:pt x="18000" y="1123"/>
                </a:cubicBezTo>
                <a:cubicBezTo>
                  <a:pt x="14509" y="4723"/>
                  <a:pt x="14509" y="4723"/>
                  <a:pt x="14509" y="4723"/>
                </a:cubicBezTo>
                <a:cubicBezTo>
                  <a:pt x="11345" y="3741"/>
                  <a:pt x="11345" y="3741"/>
                  <a:pt x="11345" y="3741"/>
                </a:cubicBezTo>
                <a:cubicBezTo>
                  <a:pt x="11782" y="3305"/>
                  <a:pt x="11782" y="3305"/>
                  <a:pt x="11782" y="3305"/>
                </a:cubicBezTo>
                <a:cubicBezTo>
                  <a:pt x="10691" y="2214"/>
                  <a:pt x="10691" y="2214"/>
                  <a:pt x="10691" y="2214"/>
                </a:cubicBezTo>
                <a:cubicBezTo>
                  <a:pt x="9600" y="3305"/>
                  <a:pt x="9600" y="3305"/>
                  <a:pt x="9600" y="3305"/>
                </a:cubicBezTo>
                <a:cubicBezTo>
                  <a:pt x="7200" y="2541"/>
                  <a:pt x="7200" y="2541"/>
                  <a:pt x="7200" y="2541"/>
                </a:cubicBezTo>
                <a:cubicBezTo>
                  <a:pt x="7745" y="2105"/>
                  <a:pt x="7745" y="2105"/>
                  <a:pt x="7745" y="2105"/>
                </a:cubicBezTo>
                <a:cubicBezTo>
                  <a:pt x="6655" y="905"/>
                  <a:pt x="6655" y="905"/>
                  <a:pt x="6655" y="905"/>
                </a:cubicBezTo>
                <a:cubicBezTo>
                  <a:pt x="5455" y="2105"/>
                  <a:pt x="5455" y="2105"/>
                  <a:pt x="5455" y="2105"/>
                </a:cubicBezTo>
                <a:cubicBezTo>
                  <a:pt x="1964" y="1123"/>
                  <a:pt x="1964" y="1123"/>
                  <a:pt x="1964" y="1123"/>
                </a:cubicBezTo>
                <a:cubicBezTo>
                  <a:pt x="982" y="2105"/>
                  <a:pt x="982" y="2105"/>
                  <a:pt x="982" y="2105"/>
                </a:cubicBezTo>
                <a:cubicBezTo>
                  <a:pt x="8182" y="5705"/>
                  <a:pt x="8182" y="5705"/>
                  <a:pt x="8182" y="5705"/>
                </a:cubicBezTo>
                <a:cubicBezTo>
                  <a:pt x="10800" y="8323"/>
                  <a:pt x="10800" y="8323"/>
                  <a:pt x="10800" y="8323"/>
                </a:cubicBezTo>
                <a:cubicBezTo>
                  <a:pt x="10364" y="8760"/>
                  <a:pt x="10145" y="9087"/>
                  <a:pt x="10145" y="9087"/>
                </a:cubicBezTo>
                <a:cubicBezTo>
                  <a:pt x="5673" y="14432"/>
                  <a:pt x="5673" y="14432"/>
                  <a:pt x="5673" y="14432"/>
                </a:cubicBezTo>
                <a:cubicBezTo>
                  <a:pt x="873" y="13778"/>
                  <a:pt x="873" y="13778"/>
                  <a:pt x="873" y="13778"/>
                </a:cubicBezTo>
                <a:cubicBezTo>
                  <a:pt x="0" y="14541"/>
                  <a:pt x="0" y="14541"/>
                  <a:pt x="0" y="14541"/>
                </a:cubicBezTo>
                <a:cubicBezTo>
                  <a:pt x="4255" y="16723"/>
                  <a:pt x="4255" y="16723"/>
                  <a:pt x="4255" y="16723"/>
                </a:cubicBezTo>
                <a:cubicBezTo>
                  <a:pt x="2618" y="18360"/>
                  <a:pt x="2618" y="18360"/>
                  <a:pt x="2618" y="18360"/>
                </a:cubicBezTo>
                <a:cubicBezTo>
                  <a:pt x="2945" y="18578"/>
                  <a:pt x="2945" y="18578"/>
                  <a:pt x="2945" y="18578"/>
                </a:cubicBezTo>
                <a:cubicBezTo>
                  <a:pt x="4473" y="17051"/>
                  <a:pt x="4473" y="17051"/>
                  <a:pt x="4473" y="17051"/>
                </a:cubicBezTo>
                <a:cubicBezTo>
                  <a:pt x="6655" y="21196"/>
                  <a:pt x="6655" y="21196"/>
                  <a:pt x="6655" y="21196"/>
                </a:cubicBezTo>
                <a:cubicBezTo>
                  <a:pt x="7418" y="20432"/>
                  <a:pt x="7418" y="20432"/>
                  <a:pt x="7418" y="20432"/>
                </a:cubicBezTo>
                <a:cubicBezTo>
                  <a:pt x="6764" y="15523"/>
                  <a:pt x="6764" y="15523"/>
                  <a:pt x="6764" y="15523"/>
                </a:cubicBezTo>
                <a:cubicBezTo>
                  <a:pt x="12218" y="11051"/>
                  <a:pt x="12218" y="11051"/>
                  <a:pt x="12218" y="11051"/>
                </a:cubicBezTo>
                <a:cubicBezTo>
                  <a:pt x="12218" y="11051"/>
                  <a:pt x="12436" y="10832"/>
                  <a:pt x="12873" y="10396"/>
                </a:cubicBezTo>
                <a:cubicBezTo>
                  <a:pt x="15600" y="13123"/>
                  <a:pt x="15600" y="13123"/>
                  <a:pt x="15600" y="13123"/>
                </a:cubicBezTo>
                <a:cubicBezTo>
                  <a:pt x="19200" y="20214"/>
                  <a:pt x="19200" y="20214"/>
                  <a:pt x="19200" y="20214"/>
                </a:cubicBezTo>
                <a:cubicBezTo>
                  <a:pt x="20182" y="19232"/>
                  <a:pt x="20182" y="19232"/>
                  <a:pt x="20182" y="19232"/>
                </a:cubicBezTo>
                <a:lnTo>
                  <a:pt x="19200" y="15741"/>
                </a:lnTo>
                <a:close/>
              </a:path>
            </a:pathLst>
          </a:custGeom>
          <a:solidFill>
            <a:srgbClr val="10A8AD"/>
          </a:solidFill>
          <a:ln w="12700">
            <a:miter lim="400000"/>
          </a:ln>
        </p:spPr>
        <p:txBody>
          <a:bodyPr tIns="91439" bIns="91439"/>
          <a:lstStyle/>
          <a:p>
            <a:pPr>
              <a:defRPr>
                <a:solidFill>
                  <a:srgbClr val="FFFFFF"/>
                </a:solidFill>
              </a:defRPr>
            </a:pPr>
            <a:endParaRPr/>
          </a:p>
        </p:txBody>
      </p:sp>
      <p:grpSp>
        <p:nvGrpSpPr>
          <p:cNvPr id="592" name="Group 592"/>
          <p:cNvGrpSpPr/>
          <p:nvPr/>
        </p:nvGrpSpPr>
        <p:grpSpPr>
          <a:xfrm>
            <a:off x="1710689" y="2682943"/>
            <a:ext cx="3428448" cy="2158648"/>
            <a:chOff x="0" y="0"/>
            <a:chExt cx="3428446" cy="2158646"/>
          </a:xfrm>
        </p:grpSpPr>
        <p:sp>
          <p:nvSpPr>
            <p:cNvPr id="589" name="Shape 589"/>
            <p:cNvSpPr/>
            <p:nvPr/>
          </p:nvSpPr>
          <p:spPr>
            <a:xfrm>
              <a:off x="388407" y="1486402"/>
              <a:ext cx="687185" cy="672245"/>
            </a:xfrm>
            <a:prstGeom prst="ellipse">
              <a:avLst/>
            </a:pr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90" name="Shape 590"/>
            <p:cNvSpPr/>
            <p:nvPr/>
          </p:nvSpPr>
          <p:spPr>
            <a:xfrm>
              <a:off x="2315506" y="1486402"/>
              <a:ext cx="672245" cy="672245"/>
            </a:xfrm>
            <a:prstGeom prst="ellipse">
              <a:avLst/>
            </a:pr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591" name="Shape 591"/>
            <p:cNvSpPr/>
            <p:nvPr/>
          </p:nvSpPr>
          <p:spPr>
            <a:xfrm>
              <a:off x="-1" y="-1"/>
              <a:ext cx="3428448" cy="1695546"/>
            </a:xfrm>
            <a:custGeom>
              <a:avLst/>
              <a:gdLst/>
              <a:ahLst/>
              <a:cxnLst>
                <a:cxn ang="0">
                  <a:pos x="wd2" y="hd2"/>
                </a:cxn>
                <a:cxn ang="5400000">
                  <a:pos x="wd2" y="hd2"/>
                </a:cxn>
                <a:cxn ang="10800000">
                  <a:pos x="wd2" y="hd2"/>
                </a:cxn>
                <a:cxn ang="16200000">
                  <a:pos x="wd2" y="hd2"/>
                </a:cxn>
              </a:cxnLst>
              <a:rect l="0" t="0" r="r" b="b"/>
              <a:pathLst>
                <a:path w="21600" h="21600" extrusionOk="0">
                  <a:moveTo>
                    <a:pt x="21155" y="12150"/>
                  </a:moveTo>
                  <a:cubicBezTo>
                    <a:pt x="20932" y="11700"/>
                    <a:pt x="20375" y="11250"/>
                    <a:pt x="19930" y="11025"/>
                  </a:cubicBezTo>
                  <a:cubicBezTo>
                    <a:pt x="17480" y="9450"/>
                    <a:pt x="17480" y="9450"/>
                    <a:pt x="17480" y="9450"/>
                  </a:cubicBezTo>
                  <a:cubicBezTo>
                    <a:pt x="17035" y="9225"/>
                    <a:pt x="16478" y="8550"/>
                    <a:pt x="16144" y="7875"/>
                  </a:cubicBezTo>
                  <a:cubicBezTo>
                    <a:pt x="13138" y="2025"/>
                    <a:pt x="13138" y="2025"/>
                    <a:pt x="13138" y="2025"/>
                  </a:cubicBezTo>
                  <a:cubicBezTo>
                    <a:pt x="12804" y="1350"/>
                    <a:pt x="12247" y="675"/>
                    <a:pt x="11802" y="450"/>
                  </a:cubicBezTo>
                  <a:cubicBezTo>
                    <a:pt x="11245" y="225"/>
                    <a:pt x="11245" y="225"/>
                    <a:pt x="11245" y="225"/>
                  </a:cubicBezTo>
                  <a:cubicBezTo>
                    <a:pt x="10800" y="0"/>
                    <a:pt x="10132" y="0"/>
                    <a:pt x="9687" y="0"/>
                  </a:cubicBezTo>
                  <a:cubicBezTo>
                    <a:pt x="5567" y="0"/>
                    <a:pt x="5567" y="0"/>
                    <a:pt x="5567" y="0"/>
                  </a:cubicBezTo>
                  <a:cubicBezTo>
                    <a:pt x="5122" y="0"/>
                    <a:pt x="4454" y="450"/>
                    <a:pt x="4008" y="900"/>
                  </a:cubicBezTo>
                  <a:cubicBezTo>
                    <a:pt x="2561" y="2700"/>
                    <a:pt x="2561" y="2700"/>
                    <a:pt x="2561" y="2700"/>
                  </a:cubicBezTo>
                  <a:cubicBezTo>
                    <a:pt x="2227" y="3150"/>
                    <a:pt x="1781" y="4275"/>
                    <a:pt x="1559" y="5175"/>
                  </a:cubicBezTo>
                  <a:cubicBezTo>
                    <a:pt x="223" y="11925"/>
                    <a:pt x="223" y="11925"/>
                    <a:pt x="223" y="11925"/>
                  </a:cubicBezTo>
                  <a:cubicBezTo>
                    <a:pt x="111" y="12825"/>
                    <a:pt x="0" y="14175"/>
                    <a:pt x="0" y="15075"/>
                  </a:cubicBezTo>
                  <a:cubicBezTo>
                    <a:pt x="0" y="19800"/>
                    <a:pt x="0" y="19800"/>
                    <a:pt x="0" y="19800"/>
                  </a:cubicBezTo>
                  <a:cubicBezTo>
                    <a:pt x="0" y="20700"/>
                    <a:pt x="334" y="21600"/>
                    <a:pt x="779" y="21600"/>
                  </a:cubicBezTo>
                  <a:cubicBezTo>
                    <a:pt x="2004" y="21600"/>
                    <a:pt x="2004" y="21600"/>
                    <a:pt x="2004" y="21600"/>
                  </a:cubicBezTo>
                  <a:cubicBezTo>
                    <a:pt x="2338" y="19350"/>
                    <a:pt x="3452" y="17775"/>
                    <a:pt x="4565" y="17775"/>
                  </a:cubicBezTo>
                  <a:cubicBezTo>
                    <a:pt x="5790" y="17775"/>
                    <a:pt x="6903" y="19350"/>
                    <a:pt x="7237" y="21600"/>
                  </a:cubicBezTo>
                  <a:cubicBezTo>
                    <a:pt x="14140" y="21600"/>
                    <a:pt x="14140" y="21600"/>
                    <a:pt x="14140" y="21600"/>
                  </a:cubicBezTo>
                  <a:cubicBezTo>
                    <a:pt x="14474" y="19350"/>
                    <a:pt x="15476" y="17775"/>
                    <a:pt x="16701" y="17775"/>
                  </a:cubicBezTo>
                  <a:cubicBezTo>
                    <a:pt x="17926" y="17775"/>
                    <a:pt x="18928" y="19350"/>
                    <a:pt x="19262" y="21600"/>
                  </a:cubicBezTo>
                  <a:cubicBezTo>
                    <a:pt x="20264" y="21600"/>
                    <a:pt x="20264" y="21600"/>
                    <a:pt x="20264" y="21600"/>
                  </a:cubicBezTo>
                  <a:cubicBezTo>
                    <a:pt x="20709" y="21600"/>
                    <a:pt x="21155" y="21375"/>
                    <a:pt x="21377" y="20925"/>
                  </a:cubicBezTo>
                  <a:cubicBezTo>
                    <a:pt x="21489" y="20700"/>
                    <a:pt x="21600" y="19800"/>
                    <a:pt x="21600" y="18900"/>
                  </a:cubicBezTo>
                  <a:cubicBezTo>
                    <a:pt x="21600" y="14850"/>
                    <a:pt x="21600" y="14850"/>
                    <a:pt x="21600" y="14850"/>
                  </a:cubicBezTo>
                  <a:cubicBezTo>
                    <a:pt x="21600" y="13950"/>
                    <a:pt x="21377" y="12825"/>
                    <a:pt x="21155" y="12150"/>
                  </a:cubicBezTo>
                  <a:close/>
                  <a:moveTo>
                    <a:pt x="7794" y="9900"/>
                  </a:moveTo>
                  <a:cubicBezTo>
                    <a:pt x="2561" y="9900"/>
                    <a:pt x="2561" y="9900"/>
                    <a:pt x="2561" y="9900"/>
                  </a:cubicBezTo>
                  <a:cubicBezTo>
                    <a:pt x="2115" y="9900"/>
                    <a:pt x="1893" y="9225"/>
                    <a:pt x="2115" y="8325"/>
                  </a:cubicBezTo>
                  <a:cubicBezTo>
                    <a:pt x="2227" y="7425"/>
                    <a:pt x="2672" y="5850"/>
                    <a:pt x="2895" y="5400"/>
                  </a:cubicBezTo>
                  <a:cubicBezTo>
                    <a:pt x="3006" y="4950"/>
                    <a:pt x="3452" y="4275"/>
                    <a:pt x="3897" y="3825"/>
                  </a:cubicBezTo>
                  <a:cubicBezTo>
                    <a:pt x="4231" y="3375"/>
                    <a:pt x="5010" y="2475"/>
                    <a:pt x="5344" y="2250"/>
                  </a:cubicBezTo>
                  <a:cubicBezTo>
                    <a:pt x="5567" y="2250"/>
                    <a:pt x="6235" y="2025"/>
                    <a:pt x="6680" y="2025"/>
                  </a:cubicBezTo>
                  <a:cubicBezTo>
                    <a:pt x="7794" y="2025"/>
                    <a:pt x="7794" y="2025"/>
                    <a:pt x="7794" y="2025"/>
                  </a:cubicBezTo>
                  <a:lnTo>
                    <a:pt x="7794" y="9900"/>
                  </a:lnTo>
                  <a:close/>
                  <a:moveTo>
                    <a:pt x="14363" y="9900"/>
                  </a:moveTo>
                  <a:cubicBezTo>
                    <a:pt x="8573" y="9900"/>
                    <a:pt x="8573" y="9900"/>
                    <a:pt x="8573" y="9900"/>
                  </a:cubicBezTo>
                  <a:cubicBezTo>
                    <a:pt x="8573" y="2025"/>
                    <a:pt x="8573" y="2025"/>
                    <a:pt x="8573" y="2025"/>
                  </a:cubicBezTo>
                  <a:cubicBezTo>
                    <a:pt x="8796" y="2025"/>
                    <a:pt x="8796" y="2025"/>
                    <a:pt x="8796" y="2025"/>
                  </a:cubicBezTo>
                  <a:cubicBezTo>
                    <a:pt x="9241" y="2025"/>
                    <a:pt x="10021" y="2250"/>
                    <a:pt x="10243" y="2250"/>
                  </a:cubicBezTo>
                  <a:cubicBezTo>
                    <a:pt x="10577" y="2250"/>
                    <a:pt x="10911" y="2475"/>
                    <a:pt x="11023" y="2475"/>
                  </a:cubicBezTo>
                  <a:cubicBezTo>
                    <a:pt x="11134" y="2475"/>
                    <a:pt x="11802" y="2925"/>
                    <a:pt x="12025" y="3375"/>
                  </a:cubicBezTo>
                  <a:cubicBezTo>
                    <a:pt x="12247" y="3600"/>
                    <a:pt x="12693" y="4500"/>
                    <a:pt x="13027" y="5175"/>
                  </a:cubicBezTo>
                  <a:cubicBezTo>
                    <a:pt x="14474" y="8100"/>
                    <a:pt x="14474" y="8100"/>
                    <a:pt x="14474" y="8100"/>
                  </a:cubicBezTo>
                  <a:cubicBezTo>
                    <a:pt x="14697" y="8775"/>
                    <a:pt x="15031" y="9450"/>
                    <a:pt x="15031" y="9450"/>
                  </a:cubicBezTo>
                  <a:cubicBezTo>
                    <a:pt x="15142" y="9675"/>
                    <a:pt x="14808" y="9900"/>
                    <a:pt x="14363" y="9900"/>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593" name="Shape 593"/>
          <p:cNvSpPr/>
          <p:nvPr/>
        </p:nvSpPr>
        <p:spPr>
          <a:xfrm>
            <a:off x="7488928" y="4357315"/>
            <a:ext cx="2899445" cy="2957175"/>
          </a:xfrm>
          <a:custGeom>
            <a:avLst/>
            <a:gdLst/>
            <a:ahLst/>
            <a:cxnLst>
              <a:cxn ang="0">
                <a:pos x="wd2" y="hd2"/>
              </a:cxn>
              <a:cxn ang="5400000">
                <a:pos x="wd2" y="hd2"/>
              </a:cxn>
              <a:cxn ang="10800000">
                <a:pos x="wd2" y="hd2"/>
              </a:cxn>
              <a:cxn ang="16200000">
                <a:pos x="wd2" y="hd2"/>
              </a:cxn>
            </a:cxnLst>
            <a:rect l="0" t="0" r="r" b="b"/>
            <a:pathLst>
              <a:path w="21600" h="21600" extrusionOk="0">
                <a:moveTo>
                  <a:pt x="16285" y="18831"/>
                </a:moveTo>
                <a:cubicBezTo>
                  <a:pt x="17190" y="18055"/>
                  <a:pt x="17868" y="16837"/>
                  <a:pt x="17981" y="15618"/>
                </a:cubicBezTo>
                <a:cubicBezTo>
                  <a:pt x="19564" y="15508"/>
                  <a:pt x="20808" y="14289"/>
                  <a:pt x="20808" y="12738"/>
                </a:cubicBezTo>
                <a:cubicBezTo>
                  <a:pt x="20808" y="12074"/>
                  <a:pt x="20808" y="12074"/>
                  <a:pt x="20808" y="12074"/>
                </a:cubicBezTo>
                <a:cubicBezTo>
                  <a:pt x="20808" y="10523"/>
                  <a:pt x="19564" y="9194"/>
                  <a:pt x="17981" y="9194"/>
                </a:cubicBezTo>
                <a:cubicBezTo>
                  <a:pt x="17981" y="7754"/>
                  <a:pt x="17981" y="7754"/>
                  <a:pt x="17981" y="7754"/>
                </a:cubicBezTo>
                <a:cubicBezTo>
                  <a:pt x="3619" y="7754"/>
                  <a:pt x="3619" y="7754"/>
                  <a:pt x="3619" y="7754"/>
                </a:cubicBezTo>
                <a:cubicBezTo>
                  <a:pt x="3619" y="15175"/>
                  <a:pt x="3619" y="15175"/>
                  <a:pt x="3619" y="15175"/>
                </a:cubicBezTo>
                <a:cubicBezTo>
                  <a:pt x="3619" y="16615"/>
                  <a:pt x="4297" y="17945"/>
                  <a:pt x="5315" y="18831"/>
                </a:cubicBezTo>
                <a:cubicBezTo>
                  <a:pt x="0" y="18831"/>
                  <a:pt x="0" y="18831"/>
                  <a:pt x="0" y="18831"/>
                </a:cubicBezTo>
                <a:cubicBezTo>
                  <a:pt x="792" y="20492"/>
                  <a:pt x="2488" y="21600"/>
                  <a:pt x="4524" y="21600"/>
                </a:cubicBezTo>
                <a:cubicBezTo>
                  <a:pt x="17076" y="21600"/>
                  <a:pt x="17076" y="21600"/>
                  <a:pt x="17076" y="21600"/>
                </a:cubicBezTo>
                <a:cubicBezTo>
                  <a:pt x="19112" y="21600"/>
                  <a:pt x="20808" y="20492"/>
                  <a:pt x="21600" y="18831"/>
                </a:cubicBezTo>
                <a:lnTo>
                  <a:pt x="16285" y="18831"/>
                </a:lnTo>
                <a:close/>
                <a:moveTo>
                  <a:pt x="17981" y="10080"/>
                </a:moveTo>
                <a:cubicBezTo>
                  <a:pt x="19112" y="10191"/>
                  <a:pt x="19904" y="11077"/>
                  <a:pt x="19904" y="12074"/>
                </a:cubicBezTo>
                <a:cubicBezTo>
                  <a:pt x="19904" y="12628"/>
                  <a:pt x="19904" y="12628"/>
                  <a:pt x="19904" y="12628"/>
                </a:cubicBezTo>
                <a:cubicBezTo>
                  <a:pt x="19904" y="13735"/>
                  <a:pt x="19112" y="14622"/>
                  <a:pt x="17981" y="14732"/>
                </a:cubicBezTo>
                <a:lnTo>
                  <a:pt x="17981" y="10080"/>
                </a:lnTo>
                <a:close/>
                <a:moveTo>
                  <a:pt x="13458" y="5317"/>
                </a:moveTo>
                <a:cubicBezTo>
                  <a:pt x="13005" y="5538"/>
                  <a:pt x="12327" y="5871"/>
                  <a:pt x="12327" y="6646"/>
                </a:cubicBezTo>
                <a:cubicBezTo>
                  <a:pt x="12327" y="6757"/>
                  <a:pt x="12440" y="6868"/>
                  <a:pt x="12440" y="6978"/>
                </a:cubicBezTo>
                <a:cubicBezTo>
                  <a:pt x="13458" y="6978"/>
                  <a:pt x="13458" y="6978"/>
                  <a:pt x="13458" y="6978"/>
                </a:cubicBezTo>
                <a:cubicBezTo>
                  <a:pt x="13345" y="6868"/>
                  <a:pt x="13345" y="6757"/>
                  <a:pt x="13345" y="6646"/>
                </a:cubicBezTo>
                <a:cubicBezTo>
                  <a:pt x="13345" y="6203"/>
                  <a:pt x="13571" y="6092"/>
                  <a:pt x="14136" y="5760"/>
                </a:cubicBezTo>
                <a:cubicBezTo>
                  <a:pt x="14588" y="5538"/>
                  <a:pt x="15267" y="5095"/>
                  <a:pt x="15267" y="4431"/>
                </a:cubicBezTo>
                <a:cubicBezTo>
                  <a:pt x="15267" y="3766"/>
                  <a:pt x="14588" y="3323"/>
                  <a:pt x="14136" y="3102"/>
                </a:cubicBezTo>
                <a:cubicBezTo>
                  <a:pt x="13571" y="2769"/>
                  <a:pt x="13345" y="2658"/>
                  <a:pt x="13345" y="2215"/>
                </a:cubicBezTo>
                <a:cubicBezTo>
                  <a:pt x="13345" y="1772"/>
                  <a:pt x="13571" y="1662"/>
                  <a:pt x="14136" y="1329"/>
                </a:cubicBezTo>
                <a:cubicBezTo>
                  <a:pt x="14588" y="1108"/>
                  <a:pt x="15267" y="775"/>
                  <a:pt x="15267" y="0"/>
                </a:cubicBezTo>
                <a:cubicBezTo>
                  <a:pt x="14249" y="0"/>
                  <a:pt x="14249" y="0"/>
                  <a:pt x="14249" y="0"/>
                </a:cubicBezTo>
                <a:cubicBezTo>
                  <a:pt x="14249" y="443"/>
                  <a:pt x="14023" y="554"/>
                  <a:pt x="13458" y="886"/>
                </a:cubicBezTo>
                <a:cubicBezTo>
                  <a:pt x="13005" y="1108"/>
                  <a:pt x="12327" y="1551"/>
                  <a:pt x="12327" y="2215"/>
                </a:cubicBezTo>
                <a:cubicBezTo>
                  <a:pt x="12327" y="2880"/>
                  <a:pt x="13005" y="3323"/>
                  <a:pt x="13458" y="3545"/>
                </a:cubicBezTo>
                <a:cubicBezTo>
                  <a:pt x="14023" y="3877"/>
                  <a:pt x="14249" y="3988"/>
                  <a:pt x="14249" y="4431"/>
                </a:cubicBezTo>
                <a:cubicBezTo>
                  <a:pt x="14249" y="4874"/>
                  <a:pt x="14023" y="4985"/>
                  <a:pt x="13458" y="5317"/>
                </a:cubicBezTo>
                <a:close/>
                <a:moveTo>
                  <a:pt x="7464" y="5317"/>
                </a:moveTo>
                <a:cubicBezTo>
                  <a:pt x="7012" y="5538"/>
                  <a:pt x="6333" y="5871"/>
                  <a:pt x="6333" y="6646"/>
                </a:cubicBezTo>
                <a:cubicBezTo>
                  <a:pt x="6333" y="6757"/>
                  <a:pt x="6446" y="6868"/>
                  <a:pt x="6446" y="6978"/>
                </a:cubicBezTo>
                <a:cubicBezTo>
                  <a:pt x="7464" y="6978"/>
                  <a:pt x="7464" y="6978"/>
                  <a:pt x="7464" y="6978"/>
                </a:cubicBezTo>
                <a:cubicBezTo>
                  <a:pt x="7351" y="6868"/>
                  <a:pt x="7351" y="6757"/>
                  <a:pt x="7351" y="6646"/>
                </a:cubicBezTo>
                <a:cubicBezTo>
                  <a:pt x="7351" y="6203"/>
                  <a:pt x="7577" y="6092"/>
                  <a:pt x="8142" y="5760"/>
                </a:cubicBezTo>
                <a:cubicBezTo>
                  <a:pt x="8595" y="5538"/>
                  <a:pt x="9273" y="5095"/>
                  <a:pt x="9273" y="4431"/>
                </a:cubicBezTo>
                <a:cubicBezTo>
                  <a:pt x="9273" y="3766"/>
                  <a:pt x="8595" y="3323"/>
                  <a:pt x="8142" y="3102"/>
                </a:cubicBezTo>
                <a:cubicBezTo>
                  <a:pt x="7577" y="2769"/>
                  <a:pt x="7351" y="2658"/>
                  <a:pt x="7351" y="2215"/>
                </a:cubicBezTo>
                <a:cubicBezTo>
                  <a:pt x="7351" y="1772"/>
                  <a:pt x="7577" y="1662"/>
                  <a:pt x="8142" y="1329"/>
                </a:cubicBezTo>
                <a:cubicBezTo>
                  <a:pt x="8595" y="1108"/>
                  <a:pt x="9273" y="775"/>
                  <a:pt x="9273" y="0"/>
                </a:cubicBezTo>
                <a:cubicBezTo>
                  <a:pt x="8255" y="0"/>
                  <a:pt x="8255" y="0"/>
                  <a:pt x="8255" y="0"/>
                </a:cubicBezTo>
                <a:cubicBezTo>
                  <a:pt x="8255" y="443"/>
                  <a:pt x="8029" y="554"/>
                  <a:pt x="7464" y="886"/>
                </a:cubicBezTo>
                <a:cubicBezTo>
                  <a:pt x="7012" y="1108"/>
                  <a:pt x="6333" y="1551"/>
                  <a:pt x="6333" y="2215"/>
                </a:cubicBezTo>
                <a:cubicBezTo>
                  <a:pt x="6333" y="2880"/>
                  <a:pt x="7012" y="3323"/>
                  <a:pt x="7464" y="3545"/>
                </a:cubicBezTo>
                <a:cubicBezTo>
                  <a:pt x="8029" y="3877"/>
                  <a:pt x="8255" y="3988"/>
                  <a:pt x="8255" y="4431"/>
                </a:cubicBezTo>
                <a:cubicBezTo>
                  <a:pt x="8255" y="4874"/>
                  <a:pt x="8029" y="4985"/>
                  <a:pt x="7464" y="5317"/>
                </a:cubicBezTo>
                <a:close/>
                <a:moveTo>
                  <a:pt x="10517" y="5317"/>
                </a:moveTo>
                <a:cubicBezTo>
                  <a:pt x="10065" y="5538"/>
                  <a:pt x="9386" y="5871"/>
                  <a:pt x="9386" y="6646"/>
                </a:cubicBezTo>
                <a:cubicBezTo>
                  <a:pt x="9386" y="6757"/>
                  <a:pt x="9386" y="6868"/>
                  <a:pt x="9386" y="6978"/>
                </a:cubicBezTo>
                <a:cubicBezTo>
                  <a:pt x="10404" y="6978"/>
                  <a:pt x="10404" y="6978"/>
                  <a:pt x="10404" y="6978"/>
                </a:cubicBezTo>
                <a:cubicBezTo>
                  <a:pt x="10404" y="6868"/>
                  <a:pt x="10291" y="6757"/>
                  <a:pt x="10291" y="6646"/>
                </a:cubicBezTo>
                <a:cubicBezTo>
                  <a:pt x="10291" y="6203"/>
                  <a:pt x="10630" y="6092"/>
                  <a:pt x="11083" y="5760"/>
                </a:cubicBezTo>
                <a:cubicBezTo>
                  <a:pt x="11535" y="5538"/>
                  <a:pt x="12214" y="5095"/>
                  <a:pt x="12214" y="4431"/>
                </a:cubicBezTo>
                <a:cubicBezTo>
                  <a:pt x="12214" y="3766"/>
                  <a:pt x="11535" y="3323"/>
                  <a:pt x="11083" y="3102"/>
                </a:cubicBezTo>
                <a:cubicBezTo>
                  <a:pt x="10630" y="2769"/>
                  <a:pt x="10291" y="2658"/>
                  <a:pt x="10291" y="2215"/>
                </a:cubicBezTo>
                <a:cubicBezTo>
                  <a:pt x="10291" y="1772"/>
                  <a:pt x="10630" y="1662"/>
                  <a:pt x="11083" y="1329"/>
                </a:cubicBezTo>
                <a:cubicBezTo>
                  <a:pt x="11535" y="1108"/>
                  <a:pt x="12214" y="775"/>
                  <a:pt x="12214" y="0"/>
                </a:cubicBezTo>
                <a:cubicBezTo>
                  <a:pt x="11309" y="0"/>
                  <a:pt x="11309" y="0"/>
                  <a:pt x="11309" y="0"/>
                </a:cubicBezTo>
                <a:cubicBezTo>
                  <a:pt x="11309" y="443"/>
                  <a:pt x="10970" y="554"/>
                  <a:pt x="10517" y="886"/>
                </a:cubicBezTo>
                <a:cubicBezTo>
                  <a:pt x="10065" y="1108"/>
                  <a:pt x="9386" y="1551"/>
                  <a:pt x="9386" y="2215"/>
                </a:cubicBezTo>
                <a:cubicBezTo>
                  <a:pt x="9386" y="2880"/>
                  <a:pt x="10065" y="3323"/>
                  <a:pt x="10517" y="3545"/>
                </a:cubicBezTo>
                <a:cubicBezTo>
                  <a:pt x="10970" y="3877"/>
                  <a:pt x="11309" y="3988"/>
                  <a:pt x="11309" y="4431"/>
                </a:cubicBezTo>
                <a:cubicBezTo>
                  <a:pt x="11309" y="4874"/>
                  <a:pt x="10970" y="4985"/>
                  <a:pt x="10517" y="5317"/>
                </a:cubicBezTo>
                <a:close/>
              </a:path>
            </a:pathLst>
          </a:custGeom>
          <a:solidFill>
            <a:srgbClr val="FBB150"/>
          </a:solidFill>
          <a:ln w="12700">
            <a:miter lim="400000"/>
          </a:ln>
        </p:spPr>
        <p:txBody>
          <a:bodyPr tIns="91439" bIns="91439"/>
          <a:lstStyle/>
          <a:p>
            <a:pPr>
              <a:defRPr>
                <a:solidFill>
                  <a:srgbClr val="FFFFFF"/>
                </a:solidFill>
              </a:defRPr>
            </a:pPr>
            <a:endParaRPr/>
          </a:p>
        </p:txBody>
      </p:sp>
      <p:sp>
        <p:nvSpPr>
          <p:cNvPr id="594" name="Shape 594"/>
          <p:cNvSpPr/>
          <p:nvPr/>
        </p:nvSpPr>
        <p:spPr>
          <a:xfrm>
            <a:off x="2095702" y="5146559"/>
            <a:ext cx="2464912" cy="8636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wisdom</a:t>
            </a:r>
          </a:p>
        </p:txBody>
      </p:sp>
      <p:sp>
        <p:nvSpPr>
          <p:cNvPr id="595" name="Shape 595"/>
          <p:cNvSpPr/>
          <p:nvPr/>
        </p:nvSpPr>
        <p:spPr>
          <a:xfrm>
            <a:off x="5532145" y="4382937"/>
            <a:ext cx="1107893" cy="1053368"/>
          </a:xfrm>
          <a:prstGeom prst="line">
            <a:avLst/>
          </a:prstGeom>
          <a:ln w="12700">
            <a:solidFill>
              <a:srgbClr val="FFFFFF"/>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sp>
        <p:nvSpPr>
          <p:cNvPr id="596" name="Shape 596"/>
          <p:cNvSpPr/>
          <p:nvPr/>
        </p:nvSpPr>
        <p:spPr>
          <a:xfrm>
            <a:off x="7763327" y="7318417"/>
            <a:ext cx="2160112" cy="8636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fidelity</a:t>
            </a:r>
          </a:p>
        </p:txBody>
      </p:sp>
      <p:sp>
        <p:nvSpPr>
          <p:cNvPr id="597" name="Shape 597"/>
          <p:cNvSpPr/>
          <p:nvPr/>
        </p:nvSpPr>
        <p:spPr>
          <a:xfrm flipV="1">
            <a:off x="11489818" y="4454418"/>
            <a:ext cx="1103839" cy="982042"/>
          </a:xfrm>
          <a:prstGeom prst="line">
            <a:avLst/>
          </a:prstGeom>
          <a:ln w="12700">
            <a:solidFill>
              <a:srgbClr val="FFFFFF"/>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sp>
        <p:nvSpPr>
          <p:cNvPr id="598" name="Shape 598"/>
          <p:cNvSpPr/>
          <p:nvPr/>
        </p:nvSpPr>
        <p:spPr>
          <a:xfrm>
            <a:off x="13643474" y="5146559"/>
            <a:ext cx="2837578" cy="8636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propriety</a:t>
            </a:r>
          </a:p>
        </p:txBody>
      </p:sp>
      <p:sp>
        <p:nvSpPr>
          <p:cNvPr id="599" name="Shape 599"/>
          <p:cNvSpPr/>
          <p:nvPr/>
        </p:nvSpPr>
        <p:spPr>
          <a:xfrm>
            <a:off x="19027018" y="7318417"/>
            <a:ext cx="2905146" cy="8636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humanity</a:t>
            </a:r>
          </a:p>
        </p:txBody>
      </p:sp>
      <p:sp>
        <p:nvSpPr>
          <p:cNvPr id="600" name="Shape 600"/>
          <p:cNvSpPr/>
          <p:nvPr/>
        </p:nvSpPr>
        <p:spPr>
          <a:xfrm>
            <a:off x="17593438" y="4436667"/>
            <a:ext cx="1055711" cy="999647"/>
          </a:xfrm>
          <a:prstGeom prst="line">
            <a:avLst/>
          </a:prstGeom>
          <a:ln w="12700">
            <a:solidFill>
              <a:srgbClr val="FFFFFF"/>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sp>
        <p:nvSpPr>
          <p:cNvPr id="601" name="Shape 601"/>
          <p:cNvSpPr/>
          <p:nvPr/>
        </p:nvSpPr>
        <p:spPr>
          <a:xfrm>
            <a:off x="1372606" y="5888366"/>
            <a:ext cx="4462134" cy="4235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Others, however, They are worried that lack of physical exercise and face-to-face communication</a:t>
            </a:r>
          </a:p>
        </p:txBody>
      </p:sp>
      <p:sp>
        <p:nvSpPr>
          <p:cNvPr id="602" name="Shape 602"/>
          <p:cNvSpPr/>
          <p:nvPr/>
        </p:nvSpPr>
        <p:spPr>
          <a:xfrm>
            <a:off x="6994015" y="8067916"/>
            <a:ext cx="4462135" cy="4235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Others, however, They are worried that lack of physical exercise and face-to-face communication</a:t>
            </a:r>
          </a:p>
        </p:txBody>
      </p:sp>
      <p:sp>
        <p:nvSpPr>
          <p:cNvPr id="603" name="Shape 603"/>
          <p:cNvSpPr/>
          <p:nvPr/>
        </p:nvSpPr>
        <p:spPr>
          <a:xfrm>
            <a:off x="13110337" y="5888366"/>
            <a:ext cx="4462135" cy="4235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Others, however, They are worried that lack of physical exercise and face-to-face communication</a:t>
            </a:r>
          </a:p>
        </p:txBody>
      </p:sp>
      <p:sp>
        <p:nvSpPr>
          <p:cNvPr id="604" name="Shape 604"/>
          <p:cNvSpPr/>
          <p:nvPr/>
        </p:nvSpPr>
        <p:spPr>
          <a:xfrm>
            <a:off x="18694877" y="8067916"/>
            <a:ext cx="4462135" cy="4235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Others, however, They are worried that lack of physical exercise and face-to-face communication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592"/>
                                        </p:tgtEl>
                                        <p:attrNameLst>
                                          <p:attrName>style.visibility</p:attrName>
                                        </p:attrNameLst>
                                      </p:cBhvr>
                                      <p:to>
                                        <p:strVal val="visible"/>
                                      </p:to>
                                    </p:set>
                                    <p:anim calcmode="lin" valueType="num">
                                      <p:cBhvr>
                                        <p:cTn id="7" dur="500" fill="hold"/>
                                        <p:tgtEl>
                                          <p:spTgt spid="592"/>
                                        </p:tgtEl>
                                        <p:attrNameLst>
                                          <p:attrName>ppt_x</p:attrName>
                                        </p:attrNameLst>
                                      </p:cBhvr>
                                      <p:tavLst>
                                        <p:tav tm="0">
                                          <p:val>
                                            <p:strVal val="#ppt_x"/>
                                          </p:val>
                                        </p:tav>
                                        <p:tav tm="100000">
                                          <p:val>
                                            <p:strVal val="#ppt_x"/>
                                          </p:val>
                                        </p:tav>
                                      </p:tavLst>
                                    </p:anim>
                                    <p:anim calcmode="lin" valueType="num">
                                      <p:cBhvr>
                                        <p:cTn id="8" dur="500" fill="hold"/>
                                        <p:tgtEl>
                                          <p:spTgt spid="5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fill="hold" grpId="2" nodeType="afterEffect">
                                  <p:stCondLst>
                                    <p:cond delay="0"/>
                                  </p:stCondLst>
                                  <p:iterate>
                                    <p:tmAbs val="0"/>
                                  </p:iterate>
                                  <p:childTnLst>
                                    <p:set>
                                      <p:cBhvr>
                                        <p:cTn id="11" fill="hold"/>
                                        <p:tgtEl>
                                          <p:spTgt spid="594"/>
                                        </p:tgtEl>
                                        <p:attrNameLst>
                                          <p:attrName>style.visibility</p:attrName>
                                        </p:attrNameLst>
                                      </p:cBhvr>
                                      <p:to>
                                        <p:strVal val="visible"/>
                                      </p:to>
                                    </p:set>
                                    <p:animEffect transition="in" filter="dissolve">
                                      <p:cBhvr>
                                        <p:cTn id="12" dur="500"/>
                                        <p:tgtEl>
                                          <p:spTgt spid="594"/>
                                        </p:tgtEl>
                                      </p:cBhvr>
                                    </p:animEffect>
                                  </p:childTnLst>
                                </p:cTn>
                              </p:par>
                            </p:childTnLst>
                          </p:cTn>
                        </p:par>
                        <p:par>
                          <p:cTn id="13" fill="hold">
                            <p:stCondLst>
                              <p:cond delay="1000"/>
                            </p:stCondLst>
                            <p:childTnLst>
                              <p:par>
                                <p:cTn id="14" presetID="22" presetClass="entr" presetSubtype="1" fill="hold" grpId="3" nodeType="afterEffect">
                                  <p:stCondLst>
                                    <p:cond delay="0"/>
                                  </p:stCondLst>
                                  <p:iterate>
                                    <p:tmAbs val="0"/>
                                  </p:iterate>
                                  <p:childTnLst>
                                    <p:set>
                                      <p:cBhvr>
                                        <p:cTn id="15" fill="hold"/>
                                        <p:tgtEl>
                                          <p:spTgt spid="601"/>
                                        </p:tgtEl>
                                        <p:attrNameLst>
                                          <p:attrName>style.visibility</p:attrName>
                                        </p:attrNameLst>
                                      </p:cBhvr>
                                      <p:to>
                                        <p:strVal val="visible"/>
                                      </p:to>
                                    </p:set>
                                    <p:animEffect transition="in" filter="wipe(up)">
                                      <p:cBhvr>
                                        <p:cTn id="16" dur="500"/>
                                        <p:tgtEl>
                                          <p:spTgt spid="601"/>
                                        </p:tgtEl>
                                      </p:cBhvr>
                                    </p:animEffect>
                                  </p:childTnLst>
                                </p:cTn>
                              </p:par>
                            </p:childTnLst>
                          </p:cTn>
                        </p:par>
                        <p:par>
                          <p:cTn id="17" fill="hold">
                            <p:stCondLst>
                              <p:cond delay="1500"/>
                            </p:stCondLst>
                            <p:childTnLst>
                              <p:par>
                                <p:cTn id="18" presetID="22" presetClass="entr" presetSubtype="8" fill="hold" grpId="4" nodeType="afterEffect">
                                  <p:stCondLst>
                                    <p:cond delay="0"/>
                                  </p:stCondLst>
                                  <p:iterate>
                                    <p:tmAbs val="0"/>
                                  </p:iterate>
                                  <p:childTnLst>
                                    <p:set>
                                      <p:cBhvr>
                                        <p:cTn id="19" fill="hold"/>
                                        <p:tgtEl>
                                          <p:spTgt spid="595"/>
                                        </p:tgtEl>
                                        <p:attrNameLst>
                                          <p:attrName>style.visibility</p:attrName>
                                        </p:attrNameLst>
                                      </p:cBhvr>
                                      <p:to>
                                        <p:strVal val="visible"/>
                                      </p:to>
                                    </p:set>
                                    <p:animEffect transition="in" filter="wipe(left)">
                                      <p:cBhvr>
                                        <p:cTn id="20" dur="500"/>
                                        <p:tgtEl>
                                          <p:spTgt spid="595"/>
                                        </p:tgtEl>
                                      </p:cBhvr>
                                    </p:animEffect>
                                  </p:childTnLst>
                                </p:cTn>
                              </p:par>
                            </p:childTnLst>
                          </p:cTn>
                        </p:par>
                        <p:par>
                          <p:cTn id="21" fill="hold">
                            <p:stCondLst>
                              <p:cond delay="2000"/>
                            </p:stCondLst>
                            <p:childTnLst>
                              <p:par>
                                <p:cTn id="22" presetID="2" presetClass="entr" presetSubtype="4" fill="hold" grpId="5" nodeType="afterEffect">
                                  <p:stCondLst>
                                    <p:cond delay="0"/>
                                  </p:stCondLst>
                                  <p:iterate>
                                    <p:tmAbs val="0"/>
                                  </p:iterate>
                                  <p:childTnLst>
                                    <p:set>
                                      <p:cBhvr>
                                        <p:cTn id="23" fill="hold"/>
                                        <p:tgtEl>
                                          <p:spTgt spid="593"/>
                                        </p:tgtEl>
                                        <p:attrNameLst>
                                          <p:attrName>style.visibility</p:attrName>
                                        </p:attrNameLst>
                                      </p:cBhvr>
                                      <p:to>
                                        <p:strVal val="visible"/>
                                      </p:to>
                                    </p:set>
                                    <p:anim calcmode="lin" valueType="num">
                                      <p:cBhvr>
                                        <p:cTn id="24" dur="500" fill="hold"/>
                                        <p:tgtEl>
                                          <p:spTgt spid="593"/>
                                        </p:tgtEl>
                                        <p:attrNameLst>
                                          <p:attrName>ppt_x</p:attrName>
                                        </p:attrNameLst>
                                      </p:cBhvr>
                                      <p:tavLst>
                                        <p:tav tm="0">
                                          <p:val>
                                            <p:strVal val="#ppt_x"/>
                                          </p:val>
                                        </p:tav>
                                        <p:tav tm="100000">
                                          <p:val>
                                            <p:strVal val="#ppt_x"/>
                                          </p:val>
                                        </p:tav>
                                      </p:tavLst>
                                    </p:anim>
                                    <p:anim calcmode="lin" valueType="num">
                                      <p:cBhvr>
                                        <p:cTn id="25" dur="500" fill="hold"/>
                                        <p:tgtEl>
                                          <p:spTgt spid="593"/>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9" presetClass="entr" fill="hold" grpId="6" nodeType="afterEffect">
                                  <p:stCondLst>
                                    <p:cond delay="0"/>
                                  </p:stCondLst>
                                  <p:iterate>
                                    <p:tmAbs val="0"/>
                                  </p:iterate>
                                  <p:childTnLst>
                                    <p:set>
                                      <p:cBhvr>
                                        <p:cTn id="28" fill="hold"/>
                                        <p:tgtEl>
                                          <p:spTgt spid="596"/>
                                        </p:tgtEl>
                                        <p:attrNameLst>
                                          <p:attrName>style.visibility</p:attrName>
                                        </p:attrNameLst>
                                      </p:cBhvr>
                                      <p:to>
                                        <p:strVal val="visible"/>
                                      </p:to>
                                    </p:set>
                                    <p:animEffect transition="in" filter="dissolve">
                                      <p:cBhvr>
                                        <p:cTn id="29" dur="500"/>
                                        <p:tgtEl>
                                          <p:spTgt spid="596"/>
                                        </p:tgtEl>
                                      </p:cBhvr>
                                    </p:animEffect>
                                  </p:childTnLst>
                                </p:cTn>
                              </p:par>
                            </p:childTnLst>
                          </p:cTn>
                        </p:par>
                        <p:par>
                          <p:cTn id="30" fill="hold">
                            <p:stCondLst>
                              <p:cond delay="3000"/>
                            </p:stCondLst>
                            <p:childTnLst>
                              <p:par>
                                <p:cTn id="31" presetID="22" presetClass="entr" presetSubtype="1" fill="hold" grpId="7" nodeType="afterEffect">
                                  <p:stCondLst>
                                    <p:cond delay="0"/>
                                  </p:stCondLst>
                                  <p:iterate>
                                    <p:tmAbs val="0"/>
                                  </p:iterate>
                                  <p:childTnLst>
                                    <p:set>
                                      <p:cBhvr>
                                        <p:cTn id="32" fill="hold"/>
                                        <p:tgtEl>
                                          <p:spTgt spid="602"/>
                                        </p:tgtEl>
                                        <p:attrNameLst>
                                          <p:attrName>style.visibility</p:attrName>
                                        </p:attrNameLst>
                                      </p:cBhvr>
                                      <p:to>
                                        <p:strVal val="visible"/>
                                      </p:to>
                                    </p:set>
                                    <p:animEffect transition="in" filter="wipe(up)">
                                      <p:cBhvr>
                                        <p:cTn id="33" dur="500"/>
                                        <p:tgtEl>
                                          <p:spTgt spid="602"/>
                                        </p:tgtEl>
                                      </p:cBhvr>
                                    </p:animEffect>
                                  </p:childTnLst>
                                </p:cTn>
                              </p:par>
                            </p:childTnLst>
                          </p:cTn>
                        </p:par>
                        <p:par>
                          <p:cTn id="34" fill="hold">
                            <p:stCondLst>
                              <p:cond delay="3500"/>
                            </p:stCondLst>
                            <p:childTnLst>
                              <p:par>
                                <p:cTn id="35" presetID="22" presetClass="entr" presetSubtype="8" fill="hold" grpId="8" nodeType="afterEffect">
                                  <p:stCondLst>
                                    <p:cond delay="0"/>
                                  </p:stCondLst>
                                  <p:iterate>
                                    <p:tmAbs val="0"/>
                                  </p:iterate>
                                  <p:childTnLst>
                                    <p:set>
                                      <p:cBhvr>
                                        <p:cTn id="36" fill="hold"/>
                                        <p:tgtEl>
                                          <p:spTgt spid="597"/>
                                        </p:tgtEl>
                                        <p:attrNameLst>
                                          <p:attrName>style.visibility</p:attrName>
                                        </p:attrNameLst>
                                      </p:cBhvr>
                                      <p:to>
                                        <p:strVal val="visible"/>
                                      </p:to>
                                    </p:set>
                                    <p:animEffect transition="in" filter="wipe(left)">
                                      <p:cBhvr>
                                        <p:cTn id="37" dur="500"/>
                                        <p:tgtEl>
                                          <p:spTgt spid="597"/>
                                        </p:tgtEl>
                                      </p:cBhvr>
                                    </p:animEffect>
                                  </p:childTnLst>
                                </p:cTn>
                              </p:par>
                            </p:childTnLst>
                          </p:cTn>
                        </p:par>
                        <p:par>
                          <p:cTn id="38" fill="hold">
                            <p:stCondLst>
                              <p:cond delay="4000"/>
                            </p:stCondLst>
                            <p:childTnLst>
                              <p:par>
                                <p:cTn id="39" presetID="2" presetClass="entr" presetSubtype="4" fill="hold" grpId="9" nodeType="afterEffect">
                                  <p:stCondLst>
                                    <p:cond delay="0"/>
                                  </p:stCondLst>
                                  <p:iterate>
                                    <p:tmAbs val="0"/>
                                  </p:iterate>
                                  <p:childTnLst>
                                    <p:set>
                                      <p:cBhvr>
                                        <p:cTn id="40" fill="hold"/>
                                        <p:tgtEl>
                                          <p:spTgt spid="588"/>
                                        </p:tgtEl>
                                        <p:attrNameLst>
                                          <p:attrName>style.visibility</p:attrName>
                                        </p:attrNameLst>
                                      </p:cBhvr>
                                      <p:to>
                                        <p:strVal val="visible"/>
                                      </p:to>
                                    </p:set>
                                    <p:anim calcmode="lin" valueType="num">
                                      <p:cBhvr>
                                        <p:cTn id="41" dur="500" fill="hold"/>
                                        <p:tgtEl>
                                          <p:spTgt spid="588"/>
                                        </p:tgtEl>
                                        <p:attrNameLst>
                                          <p:attrName>ppt_x</p:attrName>
                                        </p:attrNameLst>
                                      </p:cBhvr>
                                      <p:tavLst>
                                        <p:tav tm="0">
                                          <p:val>
                                            <p:strVal val="#ppt_x"/>
                                          </p:val>
                                        </p:tav>
                                        <p:tav tm="100000">
                                          <p:val>
                                            <p:strVal val="#ppt_x"/>
                                          </p:val>
                                        </p:tav>
                                      </p:tavLst>
                                    </p:anim>
                                    <p:anim calcmode="lin" valueType="num">
                                      <p:cBhvr>
                                        <p:cTn id="42" dur="500" fill="hold"/>
                                        <p:tgtEl>
                                          <p:spTgt spid="588"/>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9" presetClass="entr" fill="hold" grpId="10" nodeType="afterEffect">
                                  <p:stCondLst>
                                    <p:cond delay="0"/>
                                  </p:stCondLst>
                                  <p:iterate>
                                    <p:tmAbs val="0"/>
                                  </p:iterate>
                                  <p:childTnLst>
                                    <p:set>
                                      <p:cBhvr>
                                        <p:cTn id="45" fill="hold"/>
                                        <p:tgtEl>
                                          <p:spTgt spid="598"/>
                                        </p:tgtEl>
                                        <p:attrNameLst>
                                          <p:attrName>style.visibility</p:attrName>
                                        </p:attrNameLst>
                                      </p:cBhvr>
                                      <p:to>
                                        <p:strVal val="visible"/>
                                      </p:to>
                                    </p:set>
                                    <p:animEffect transition="in" filter="dissolve">
                                      <p:cBhvr>
                                        <p:cTn id="46" dur="500"/>
                                        <p:tgtEl>
                                          <p:spTgt spid="598"/>
                                        </p:tgtEl>
                                      </p:cBhvr>
                                    </p:animEffect>
                                  </p:childTnLst>
                                </p:cTn>
                              </p:par>
                            </p:childTnLst>
                          </p:cTn>
                        </p:par>
                        <p:par>
                          <p:cTn id="47" fill="hold">
                            <p:stCondLst>
                              <p:cond delay="5000"/>
                            </p:stCondLst>
                            <p:childTnLst>
                              <p:par>
                                <p:cTn id="48" presetID="22" presetClass="entr" presetSubtype="1" fill="hold" grpId="11" nodeType="afterEffect">
                                  <p:stCondLst>
                                    <p:cond delay="0"/>
                                  </p:stCondLst>
                                  <p:iterate>
                                    <p:tmAbs val="0"/>
                                  </p:iterate>
                                  <p:childTnLst>
                                    <p:set>
                                      <p:cBhvr>
                                        <p:cTn id="49" fill="hold"/>
                                        <p:tgtEl>
                                          <p:spTgt spid="603"/>
                                        </p:tgtEl>
                                        <p:attrNameLst>
                                          <p:attrName>style.visibility</p:attrName>
                                        </p:attrNameLst>
                                      </p:cBhvr>
                                      <p:to>
                                        <p:strVal val="visible"/>
                                      </p:to>
                                    </p:set>
                                    <p:animEffect transition="in" filter="wipe(up)">
                                      <p:cBhvr>
                                        <p:cTn id="50" dur="500"/>
                                        <p:tgtEl>
                                          <p:spTgt spid="603"/>
                                        </p:tgtEl>
                                      </p:cBhvr>
                                    </p:animEffect>
                                  </p:childTnLst>
                                </p:cTn>
                              </p:par>
                            </p:childTnLst>
                          </p:cTn>
                        </p:par>
                        <p:par>
                          <p:cTn id="51" fill="hold">
                            <p:stCondLst>
                              <p:cond delay="5500"/>
                            </p:stCondLst>
                            <p:childTnLst>
                              <p:par>
                                <p:cTn id="52" presetID="22" presetClass="entr" presetSubtype="8" fill="hold" grpId="12" nodeType="afterEffect">
                                  <p:stCondLst>
                                    <p:cond delay="0"/>
                                  </p:stCondLst>
                                  <p:iterate>
                                    <p:tmAbs val="0"/>
                                  </p:iterate>
                                  <p:childTnLst>
                                    <p:set>
                                      <p:cBhvr>
                                        <p:cTn id="53" fill="hold"/>
                                        <p:tgtEl>
                                          <p:spTgt spid="600"/>
                                        </p:tgtEl>
                                        <p:attrNameLst>
                                          <p:attrName>style.visibility</p:attrName>
                                        </p:attrNameLst>
                                      </p:cBhvr>
                                      <p:to>
                                        <p:strVal val="visible"/>
                                      </p:to>
                                    </p:set>
                                    <p:animEffect transition="in" filter="wipe(left)">
                                      <p:cBhvr>
                                        <p:cTn id="54" dur="500"/>
                                        <p:tgtEl>
                                          <p:spTgt spid="600"/>
                                        </p:tgtEl>
                                      </p:cBhvr>
                                    </p:animEffect>
                                  </p:childTnLst>
                                </p:cTn>
                              </p:par>
                            </p:childTnLst>
                          </p:cTn>
                        </p:par>
                        <p:par>
                          <p:cTn id="55" fill="hold">
                            <p:stCondLst>
                              <p:cond delay="6000"/>
                            </p:stCondLst>
                            <p:childTnLst>
                              <p:par>
                                <p:cTn id="56" presetID="2" presetClass="entr" presetSubtype="4" fill="hold" grpId="13" nodeType="afterEffect">
                                  <p:stCondLst>
                                    <p:cond delay="0"/>
                                  </p:stCondLst>
                                  <p:iterate>
                                    <p:tmAbs val="0"/>
                                  </p:iterate>
                                  <p:childTnLst>
                                    <p:set>
                                      <p:cBhvr>
                                        <p:cTn id="57" fill="hold"/>
                                        <p:tgtEl>
                                          <p:spTgt spid="587"/>
                                        </p:tgtEl>
                                        <p:attrNameLst>
                                          <p:attrName>style.visibility</p:attrName>
                                        </p:attrNameLst>
                                      </p:cBhvr>
                                      <p:to>
                                        <p:strVal val="visible"/>
                                      </p:to>
                                    </p:set>
                                    <p:anim calcmode="lin" valueType="num">
                                      <p:cBhvr>
                                        <p:cTn id="58" dur="500" fill="hold"/>
                                        <p:tgtEl>
                                          <p:spTgt spid="587"/>
                                        </p:tgtEl>
                                        <p:attrNameLst>
                                          <p:attrName>ppt_x</p:attrName>
                                        </p:attrNameLst>
                                      </p:cBhvr>
                                      <p:tavLst>
                                        <p:tav tm="0">
                                          <p:val>
                                            <p:strVal val="#ppt_x"/>
                                          </p:val>
                                        </p:tav>
                                        <p:tav tm="100000">
                                          <p:val>
                                            <p:strVal val="#ppt_x"/>
                                          </p:val>
                                        </p:tav>
                                      </p:tavLst>
                                    </p:anim>
                                    <p:anim calcmode="lin" valueType="num">
                                      <p:cBhvr>
                                        <p:cTn id="59" dur="500" fill="hold"/>
                                        <p:tgtEl>
                                          <p:spTgt spid="587"/>
                                        </p:tgtEl>
                                        <p:attrNameLst>
                                          <p:attrName>ppt_y</p:attrName>
                                        </p:attrNameLst>
                                      </p:cBhvr>
                                      <p:tavLst>
                                        <p:tav tm="0">
                                          <p:val>
                                            <p:strVal val="1+#ppt_h/2"/>
                                          </p:val>
                                        </p:tav>
                                        <p:tav tm="100000">
                                          <p:val>
                                            <p:strVal val="#ppt_y"/>
                                          </p:val>
                                        </p:tav>
                                      </p:tavLst>
                                    </p:anim>
                                  </p:childTnLst>
                                </p:cTn>
                              </p:par>
                            </p:childTnLst>
                          </p:cTn>
                        </p:par>
                        <p:par>
                          <p:cTn id="60" fill="hold">
                            <p:stCondLst>
                              <p:cond delay="6500"/>
                            </p:stCondLst>
                            <p:childTnLst>
                              <p:par>
                                <p:cTn id="61" presetID="9" presetClass="entr" fill="hold" grpId="14" nodeType="afterEffect">
                                  <p:stCondLst>
                                    <p:cond delay="0"/>
                                  </p:stCondLst>
                                  <p:iterate>
                                    <p:tmAbs val="0"/>
                                  </p:iterate>
                                  <p:childTnLst>
                                    <p:set>
                                      <p:cBhvr>
                                        <p:cTn id="62" fill="hold"/>
                                        <p:tgtEl>
                                          <p:spTgt spid="599"/>
                                        </p:tgtEl>
                                        <p:attrNameLst>
                                          <p:attrName>style.visibility</p:attrName>
                                        </p:attrNameLst>
                                      </p:cBhvr>
                                      <p:to>
                                        <p:strVal val="visible"/>
                                      </p:to>
                                    </p:set>
                                    <p:animEffect transition="in" filter="dissolve">
                                      <p:cBhvr>
                                        <p:cTn id="63" dur="500"/>
                                        <p:tgtEl>
                                          <p:spTgt spid="599"/>
                                        </p:tgtEl>
                                      </p:cBhvr>
                                    </p:animEffect>
                                  </p:childTnLst>
                                </p:cTn>
                              </p:par>
                            </p:childTnLst>
                          </p:cTn>
                        </p:par>
                        <p:par>
                          <p:cTn id="64" fill="hold">
                            <p:stCondLst>
                              <p:cond delay="7000"/>
                            </p:stCondLst>
                            <p:childTnLst>
                              <p:par>
                                <p:cTn id="65" presetID="22" presetClass="entr" presetSubtype="1" fill="hold" grpId="15" nodeType="afterEffect">
                                  <p:stCondLst>
                                    <p:cond delay="0"/>
                                  </p:stCondLst>
                                  <p:iterate>
                                    <p:tmAbs val="0"/>
                                  </p:iterate>
                                  <p:childTnLst>
                                    <p:set>
                                      <p:cBhvr>
                                        <p:cTn id="66" fill="hold"/>
                                        <p:tgtEl>
                                          <p:spTgt spid="604"/>
                                        </p:tgtEl>
                                        <p:attrNameLst>
                                          <p:attrName>style.visibility</p:attrName>
                                        </p:attrNameLst>
                                      </p:cBhvr>
                                      <p:to>
                                        <p:strVal val="visible"/>
                                      </p:to>
                                    </p:set>
                                    <p:animEffect transition="in" filter="wipe(up)">
                                      <p:cBhvr>
                                        <p:cTn id="67" dur="500"/>
                                        <p:tgtEl>
                                          <p:spTgt spid="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13" animBg="1" advAuto="0"/>
      <p:bldP spid="588" grpId="9" animBg="1" advAuto="0"/>
      <p:bldP spid="592" grpId="1" animBg="1" advAuto="0"/>
      <p:bldP spid="593" grpId="5" animBg="1" advAuto="0"/>
      <p:bldP spid="594" grpId="2" animBg="1" advAuto="0"/>
      <p:bldP spid="595" grpId="4" animBg="1" advAuto="0"/>
      <p:bldP spid="596" grpId="6" animBg="1" advAuto="0"/>
      <p:bldP spid="597" grpId="8" animBg="1" advAuto="0"/>
      <p:bldP spid="598" grpId="10" animBg="1" advAuto="0"/>
      <p:bldP spid="599" grpId="14" animBg="1" advAuto="0"/>
      <p:bldP spid="600" grpId="12" animBg="1" advAuto="0"/>
      <p:bldP spid="601" grpId="3" animBg="1" advAuto="0"/>
      <p:bldP spid="602" grpId="7" animBg="1" advAuto="0"/>
      <p:bldP spid="603" grpId="11" animBg="1" advAuto="0"/>
      <p:bldP spid="604" grpId="1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Shape 606"/>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607" name="Shape 607"/>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615" name="Group 615"/>
          <p:cNvGrpSpPr/>
          <p:nvPr/>
        </p:nvGrpSpPr>
        <p:grpSpPr>
          <a:xfrm>
            <a:off x="6730761" y="2516026"/>
            <a:ext cx="1839812" cy="2009037"/>
            <a:chOff x="0" y="0"/>
            <a:chExt cx="1839810" cy="2009036"/>
          </a:xfrm>
        </p:grpSpPr>
        <p:sp>
          <p:nvSpPr>
            <p:cNvPr id="608" name="Shape 608"/>
            <p:cNvSpPr/>
            <p:nvPr/>
          </p:nvSpPr>
          <p:spPr>
            <a:xfrm>
              <a:off x="-1" y="1792077"/>
              <a:ext cx="1692280" cy="216960"/>
            </a:xfrm>
            <a:custGeom>
              <a:avLst/>
              <a:gdLst/>
              <a:ahLst/>
              <a:cxnLst>
                <a:cxn ang="0">
                  <a:pos x="wd2" y="hd2"/>
                </a:cxn>
                <a:cxn ang="5400000">
                  <a:pos x="wd2" y="hd2"/>
                </a:cxn>
                <a:cxn ang="10800000">
                  <a:pos x="wd2" y="hd2"/>
                </a:cxn>
                <a:cxn ang="16200000">
                  <a:pos x="wd2" y="hd2"/>
                </a:cxn>
              </a:cxnLst>
              <a:rect l="0" t="0" r="r" b="b"/>
              <a:pathLst>
                <a:path w="21600" h="21600" extrusionOk="0">
                  <a:moveTo>
                    <a:pt x="1702" y="21600"/>
                  </a:moveTo>
                  <a:cubicBezTo>
                    <a:pt x="19767" y="21600"/>
                    <a:pt x="19767" y="21600"/>
                    <a:pt x="19767" y="21600"/>
                  </a:cubicBezTo>
                  <a:cubicBezTo>
                    <a:pt x="20815" y="21600"/>
                    <a:pt x="21600" y="12343"/>
                    <a:pt x="21600" y="0"/>
                  </a:cubicBezTo>
                  <a:cubicBezTo>
                    <a:pt x="0" y="0"/>
                    <a:pt x="0" y="0"/>
                    <a:pt x="0" y="0"/>
                  </a:cubicBezTo>
                  <a:cubicBezTo>
                    <a:pt x="0" y="12343"/>
                    <a:pt x="785" y="21600"/>
                    <a:pt x="1702" y="2160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nvGrpSpPr>
            <p:cNvPr id="614" name="Group 614"/>
            <p:cNvGrpSpPr/>
            <p:nvPr/>
          </p:nvGrpSpPr>
          <p:grpSpPr>
            <a:xfrm>
              <a:off x="182245" y="0"/>
              <a:ext cx="1657566" cy="1679259"/>
              <a:chOff x="0" y="0"/>
              <a:chExt cx="1657564" cy="1679258"/>
            </a:xfrm>
          </p:grpSpPr>
          <p:sp>
            <p:nvSpPr>
              <p:cNvPr id="609" name="Shape 609"/>
              <p:cNvSpPr/>
              <p:nvPr/>
            </p:nvSpPr>
            <p:spPr>
              <a:xfrm>
                <a:off x="0" y="733318"/>
                <a:ext cx="1327788" cy="945941"/>
              </a:xfrm>
              <a:custGeom>
                <a:avLst/>
                <a:gdLst/>
                <a:ahLst/>
                <a:cxnLst>
                  <a:cxn ang="0">
                    <a:pos x="wd2" y="hd2"/>
                  </a:cxn>
                  <a:cxn ang="5400000">
                    <a:pos x="wd2" y="hd2"/>
                  </a:cxn>
                  <a:cxn ang="10800000">
                    <a:pos x="wd2" y="hd2"/>
                  </a:cxn>
                  <a:cxn ang="16200000">
                    <a:pos x="wd2" y="hd2"/>
                  </a:cxn>
                </a:cxnLst>
                <a:rect l="0" t="0" r="r" b="b"/>
                <a:pathLst>
                  <a:path w="21600" h="21600" extrusionOk="0">
                    <a:moveTo>
                      <a:pt x="21600" y="13148"/>
                    </a:moveTo>
                    <a:cubicBezTo>
                      <a:pt x="21600" y="21600"/>
                      <a:pt x="16242" y="21600"/>
                      <a:pt x="15572" y="21600"/>
                    </a:cubicBezTo>
                    <a:cubicBezTo>
                      <a:pt x="6028" y="21600"/>
                      <a:pt x="6028" y="21600"/>
                      <a:pt x="6028" y="21600"/>
                    </a:cubicBezTo>
                    <a:cubicBezTo>
                      <a:pt x="5358" y="21600"/>
                      <a:pt x="0" y="21600"/>
                      <a:pt x="0" y="13148"/>
                    </a:cubicBezTo>
                    <a:cubicBezTo>
                      <a:pt x="0" y="1878"/>
                      <a:pt x="0" y="1878"/>
                      <a:pt x="0" y="1878"/>
                    </a:cubicBezTo>
                    <a:cubicBezTo>
                      <a:pt x="0" y="704"/>
                      <a:pt x="670" y="0"/>
                      <a:pt x="1340" y="0"/>
                    </a:cubicBezTo>
                    <a:cubicBezTo>
                      <a:pt x="20260" y="0"/>
                      <a:pt x="20260" y="0"/>
                      <a:pt x="20260" y="0"/>
                    </a:cubicBezTo>
                    <a:cubicBezTo>
                      <a:pt x="20930" y="0"/>
                      <a:pt x="21600" y="704"/>
                      <a:pt x="21600" y="1878"/>
                    </a:cubicBezTo>
                    <a:lnTo>
                      <a:pt x="21600" y="13148"/>
                    </a:ln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10" name="Shape 610"/>
              <p:cNvSpPr/>
              <p:nvPr/>
            </p:nvSpPr>
            <p:spPr>
              <a:xfrm>
                <a:off x="1214968" y="733318"/>
                <a:ext cx="442597" cy="594470"/>
              </a:xfrm>
              <a:custGeom>
                <a:avLst/>
                <a:gdLst/>
                <a:ahLst/>
                <a:cxnLst>
                  <a:cxn ang="0">
                    <a:pos x="wd2" y="hd2"/>
                  </a:cxn>
                  <a:cxn ang="5400000">
                    <a:pos x="wd2" y="hd2"/>
                  </a:cxn>
                  <a:cxn ang="10800000">
                    <a:pos x="wd2" y="hd2"/>
                  </a:cxn>
                  <a:cxn ang="16200000">
                    <a:pos x="wd2" y="hd2"/>
                  </a:cxn>
                </a:cxnLst>
                <a:rect l="0" t="0" r="r" b="b"/>
                <a:pathLst>
                  <a:path w="21600" h="21600" extrusionOk="0">
                    <a:moveTo>
                      <a:pt x="6530" y="0"/>
                    </a:moveTo>
                    <a:cubicBezTo>
                      <a:pt x="0" y="0"/>
                      <a:pt x="0" y="0"/>
                      <a:pt x="0" y="0"/>
                    </a:cubicBezTo>
                    <a:cubicBezTo>
                      <a:pt x="0" y="4469"/>
                      <a:pt x="0" y="4469"/>
                      <a:pt x="0" y="4469"/>
                    </a:cubicBezTo>
                    <a:cubicBezTo>
                      <a:pt x="502" y="4469"/>
                      <a:pt x="1005" y="4469"/>
                      <a:pt x="1005" y="4469"/>
                    </a:cubicBezTo>
                    <a:cubicBezTo>
                      <a:pt x="5023" y="4469"/>
                      <a:pt x="5023" y="4469"/>
                      <a:pt x="5023" y="4469"/>
                    </a:cubicBezTo>
                    <a:cubicBezTo>
                      <a:pt x="10047" y="4469"/>
                      <a:pt x="13563" y="7448"/>
                      <a:pt x="13563" y="10800"/>
                    </a:cubicBezTo>
                    <a:cubicBezTo>
                      <a:pt x="13563" y="14152"/>
                      <a:pt x="10047" y="17131"/>
                      <a:pt x="5023" y="17131"/>
                    </a:cubicBezTo>
                    <a:cubicBezTo>
                      <a:pt x="1005" y="17131"/>
                      <a:pt x="1005" y="17131"/>
                      <a:pt x="1005" y="17131"/>
                    </a:cubicBezTo>
                    <a:cubicBezTo>
                      <a:pt x="1005" y="17131"/>
                      <a:pt x="502" y="17131"/>
                      <a:pt x="0" y="17131"/>
                    </a:cubicBezTo>
                    <a:cubicBezTo>
                      <a:pt x="0" y="21600"/>
                      <a:pt x="0" y="21600"/>
                      <a:pt x="0" y="21600"/>
                    </a:cubicBezTo>
                    <a:cubicBezTo>
                      <a:pt x="6530" y="21600"/>
                      <a:pt x="6530" y="21600"/>
                      <a:pt x="6530" y="21600"/>
                    </a:cubicBezTo>
                    <a:cubicBezTo>
                      <a:pt x="15070" y="21600"/>
                      <a:pt x="21600" y="16759"/>
                      <a:pt x="21600" y="10800"/>
                    </a:cubicBezTo>
                    <a:cubicBezTo>
                      <a:pt x="21600" y="4841"/>
                      <a:pt x="15070" y="0"/>
                      <a:pt x="6530" y="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11" name="Shape 611"/>
              <p:cNvSpPr/>
              <p:nvPr/>
            </p:nvSpPr>
            <p:spPr>
              <a:xfrm>
                <a:off x="216958" y="0"/>
                <a:ext cx="216960" cy="546736"/>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cubicBezTo>
                      <a:pt x="0" y="21600"/>
                      <a:pt x="0" y="21600"/>
                      <a:pt x="0" y="21600"/>
                    </a:cubicBezTo>
                    <a:cubicBezTo>
                      <a:pt x="0" y="18747"/>
                      <a:pt x="3086" y="17525"/>
                      <a:pt x="5143" y="16302"/>
                    </a:cubicBezTo>
                    <a:cubicBezTo>
                      <a:pt x="6171" y="15487"/>
                      <a:pt x="7200" y="15487"/>
                      <a:pt x="7200" y="14672"/>
                    </a:cubicBezTo>
                    <a:cubicBezTo>
                      <a:pt x="7200" y="13449"/>
                      <a:pt x="6171" y="13449"/>
                      <a:pt x="5143" y="12634"/>
                    </a:cubicBezTo>
                    <a:cubicBezTo>
                      <a:pt x="3086" y="11411"/>
                      <a:pt x="0" y="10189"/>
                      <a:pt x="0" y="7336"/>
                    </a:cubicBezTo>
                    <a:cubicBezTo>
                      <a:pt x="0" y="4483"/>
                      <a:pt x="3086" y="2853"/>
                      <a:pt x="5143" y="2038"/>
                    </a:cubicBezTo>
                    <a:cubicBezTo>
                      <a:pt x="6171" y="1223"/>
                      <a:pt x="7200" y="815"/>
                      <a:pt x="7200" y="0"/>
                    </a:cubicBezTo>
                    <a:cubicBezTo>
                      <a:pt x="21600" y="0"/>
                      <a:pt x="21600" y="0"/>
                      <a:pt x="21600" y="0"/>
                    </a:cubicBezTo>
                    <a:cubicBezTo>
                      <a:pt x="21600" y="2853"/>
                      <a:pt x="18514" y="4483"/>
                      <a:pt x="16457" y="5298"/>
                    </a:cubicBezTo>
                    <a:cubicBezTo>
                      <a:pt x="15429" y="6113"/>
                      <a:pt x="14400" y="6521"/>
                      <a:pt x="14400" y="7336"/>
                    </a:cubicBezTo>
                    <a:cubicBezTo>
                      <a:pt x="14400" y="8151"/>
                      <a:pt x="15429" y="8558"/>
                      <a:pt x="16457" y="8966"/>
                    </a:cubicBezTo>
                    <a:cubicBezTo>
                      <a:pt x="18514" y="10189"/>
                      <a:pt x="21600" y="11819"/>
                      <a:pt x="21600" y="14672"/>
                    </a:cubicBezTo>
                    <a:cubicBezTo>
                      <a:pt x="21600" y="17117"/>
                      <a:pt x="18514" y="18747"/>
                      <a:pt x="16457" y="19970"/>
                    </a:cubicBezTo>
                    <a:cubicBezTo>
                      <a:pt x="15429" y="20377"/>
                      <a:pt x="14400" y="20785"/>
                      <a:pt x="14400" y="2160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12" name="Shape 612"/>
              <p:cNvSpPr/>
              <p:nvPr/>
            </p:nvSpPr>
            <p:spPr>
              <a:xfrm>
                <a:off x="555414" y="0"/>
                <a:ext cx="216960" cy="546736"/>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cubicBezTo>
                      <a:pt x="0" y="21600"/>
                      <a:pt x="0" y="21600"/>
                      <a:pt x="0" y="21600"/>
                    </a:cubicBezTo>
                    <a:cubicBezTo>
                      <a:pt x="0" y="18747"/>
                      <a:pt x="3086" y="17525"/>
                      <a:pt x="5143" y="16302"/>
                    </a:cubicBezTo>
                    <a:cubicBezTo>
                      <a:pt x="6171" y="15487"/>
                      <a:pt x="7200" y="15487"/>
                      <a:pt x="7200" y="14672"/>
                    </a:cubicBezTo>
                    <a:cubicBezTo>
                      <a:pt x="7200" y="13449"/>
                      <a:pt x="6171" y="13449"/>
                      <a:pt x="5143" y="12634"/>
                    </a:cubicBezTo>
                    <a:cubicBezTo>
                      <a:pt x="3086" y="11411"/>
                      <a:pt x="0" y="10189"/>
                      <a:pt x="0" y="7336"/>
                    </a:cubicBezTo>
                    <a:cubicBezTo>
                      <a:pt x="0" y="4483"/>
                      <a:pt x="3086" y="2853"/>
                      <a:pt x="5143" y="2038"/>
                    </a:cubicBezTo>
                    <a:cubicBezTo>
                      <a:pt x="6171" y="1223"/>
                      <a:pt x="7200" y="815"/>
                      <a:pt x="7200" y="0"/>
                    </a:cubicBezTo>
                    <a:cubicBezTo>
                      <a:pt x="21600" y="0"/>
                      <a:pt x="21600" y="0"/>
                      <a:pt x="21600" y="0"/>
                    </a:cubicBezTo>
                    <a:cubicBezTo>
                      <a:pt x="21600" y="2853"/>
                      <a:pt x="18514" y="4483"/>
                      <a:pt x="16457" y="5298"/>
                    </a:cubicBezTo>
                    <a:cubicBezTo>
                      <a:pt x="15429" y="6113"/>
                      <a:pt x="14400" y="6521"/>
                      <a:pt x="14400" y="7336"/>
                    </a:cubicBezTo>
                    <a:cubicBezTo>
                      <a:pt x="14400" y="8151"/>
                      <a:pt x="15429" y="8558"/>
                      <a:pt x="16457" y="8966"/>
                    </a:cubicBezTo>
                    <a:cubicBezTo>
                      <a:pt x="18514" y="10189"/>
                      <a:pt x="21600" y="11819"/>
                      <a:pt x="21600" y="14672"/>
                    </a:cubicBezTo>
                    <a:cubicBezTo>
                      <a:pt x="21600" y="17117"/>
                      <a:pt x="18514" y="18747"/>
                      <a:pt x="16457" y="19970"/>
                    </a:cubicBezTo>
                    <a:cubicBezTo>
                      <a:pt x="15429" y="20377"/>
                      <a:pt x="14400" y="20785"/>
                      <a:pt x="14400" y="2160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13" name="Shape 613"/>
              <p:cNvSpPr/>
              <p:nvPr/>
            </p:nvSpPr>
            <p:spPr>
              <a:xfrm>
                <a:off x="893869" y="0"/>
                <a:ext cx="216960" cy="546736"/>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cubicBezTo>
                      <a:pt x="0" y="21600"/>
                      <a:pt x="0" y="21600"/>
                      <a:pt x="0" y="21600"/>
                    </a:cubicBezTo>
                    <a:cubicBezTo>
                      <a:pt x="0" y="18747"/>
                      <a:pt x="3086" y="17525"/>
                      <a:pt x="5143" y="16302"/>
                    </a:cubicBezTo>
                    <a:cubicBezTo>
                      <a:pt x="6171" y="15487"/>
                      <a:pt x="7200" y="15487"/>
                      <a:pt x="7200" y="14672"/>
                    </a:cubicBezTo>
                    <a:cubicBezTo>
                      <a:pt x="7200" y="13449"/>
                      <a:pt x="6171" y="13449"/>
                      <a:pt x="5143" y="12634"/>
                    </a:cubicBezTo>
                    <a:cubicBezTo>
                      <a:pt x="3086" y="11411"/>
                      <a:pt x="0" y="10189"/>
                      <a:pt x="0" y="7336"/>
                    </a:cubicBezTo>
                    <a:cubicBezTo>
                      <a:pt x="0" y="4483"/>
                      <a:pt x="3086" y="2853"/>
                      <a:pt x="5143" y="2038"/>
                    </a:cubicBezTo>
                    <a:cubicBezTo>
                      <a:pt x="6171" y="1223"/>
                      <a:pt x="7200" y="815"/>
                      <a:pt x="7200" y="0"/>
                    </a:cubicBezTo>
                    <a:cubicBezTo>
                      <a:pt x="21600" y="0"/>
                      <a:pt x="21600" y="0"/>
                      <a:pt x="21600" y="0"/>
                    </a:cubicBezTo>
                    <a:cubicBezTo>
                      <a:pt x="21600" y="2853"/>
                      <a:pt x="18514" y="4483"/>
                      <a:pt x="16457" y="5298"/>
                    </a:cubicBezTo>
                    <a:cubicBezTo>
                      <a:pt x="14400" y="6113"/>
                      <a:pt x="14400" y="6521"/>
                      <a:pt x="14400" y="7336"/>
                    </a:cubicBezTo>
                    <a:cubicBezTo>
                      <a:pt x="14400" y="8151"/>
                      <a:pt x="14400" y="8558"/>
                      <a:pt x="16457" y="8966"/>
                    </a:cubicBezTo>
                    <a:cubicBezTo>
                      <a:pt x="18514" y="10189"/>
                      <a:pt x="21600" y="11819"/>
                      <a:pt x="21600" y="14672"/>
                    </a:cubicBezTo>
                    <a:cubicBezTo>
                      <a:pt x="21600" y="17117"/>
                      <a:pt x="18514" y="18747"/>
                      <a:pt x="16457" y="19970"/>
                    </a:cubicBezTo>
                    <a:cubicBezTo>
                      <a:pt x="14400" y="20377"/>
                      <a:pt x="14400" y="20785"/>
                      <a:pt x="14400" y="2160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620" name="Group 620"/>
          <p:cNvGrpSpPr/>
          <p:nvPr/>
        </p:nvGrpSpPr>
        <p:grpSpPr>
          <a:xfrm>
            <a:off x="6655706" y="8155575"/>
            <a:ext cx="1989921" cy="1495721"/>
            <a:chOff x="0" y="0"/>
            <a:chExt cx="1989920" cy="1495719"/>
          </a:xfrm>
        </p:grpSpPr>
        <p:sp>
          <p:nvSpPr>
            <p:cNvPr id="616" name="Shape 616"/>
            <p:cNvSpPr/>
            <p:nvPr/>
          </p:nvSpPr>
          <p:spPr>
            <a:xfrm>
              <a:off x="278996" y="332820"/>
              <a:ext cx="1427591" cy="1162900"/>
            </a:xfrm>
            <a:custGeom>
              <a:avLst/>
              <a:gdLst/>
              <a:ahLst/>
              <a:cxnLst>
                <a:cxn ang="0">
                  <a:pos x="wd2" y="hd2"/>
                </a:cxn>
                <a:cxn ang="5400000">
                  <a:pos x="wd2" y="hd2"/>
                </a:cxn>
                <a:cxn ang="10800000">
                  <a:pos x="wd2" y="hd2"/>
                </a:cxn>
                <a:cxn ang="16200000">
                  <a:pos x="wd2" y="hd2"/>
                </a:cxn>
              </a:cxnLst>
              <a:rect l="0" t="0" r="r" b="b"/>
              <a:pathLst>
                <a:path w="21600" h="21600" extrusionOk="0">
                  <a:moveTo>
                    <a:pt x="19114" y="5161"/>
                  </a:moveTo>
                  <a:cubicBezTo>
                    <a:pt x="16317" y="5161"/>
                    <a:pt x="16317" y="5161"/>
                    <a:pt x="16317" y="5161"/>
                  </a:cubicBezTo>
                  <a:cubicBezTo>
                    <a:pt x="16317" y="1338"/>
                    <a:pt x="16317" y="1338"/>
                    <a:pt x="16317" y="1338"/>
                  </a:cubicBezTo>
                  <a:cubicBezTo>
                    <a:pt x="16317" y="765"/>
                    <a:pt x="15850" y="0"/>
                    <a:pt x="15229" y="0"/>
                  </a:cubicBezTo>
                  <a:cubicBezTo>
                    <a:pt x="14763" y="0"/>
                    <a:pt x="14141" y="765"/>
                    <a:pt x="14141" y="1338"/>
                  </a:cubicBezTo>
                  <a:cubicBezTo>
                    <a:pt x="14141" y="2485"/>
                    <a:pt x="14141" y="2485"/>
                    <a:pt x="14141" y="2485"/>
                  </a:cubicBezTo>
                  <a:cubicBezTo>
                    <a:pt x="7304" y="2485"/>
                    <a:pt x="7304" y="2485"/>
                    <a:pt x="7304" y="2485"/>
                  </a:cubicBezTo>
                  <a:cubicBezTo>
                    <a:pt x="7304" y="1338"/>
                    <a:pt x="7304" y="1338"/>
                    <a:pt x="7304" y="1338"/>
                  </a:cubicBezTo>
                  <a:cubicBezTo>
                    <a:pt x="7304" y="765"/>
                    <a:pt x="6837" y="0"/>
                    <a:pt x="6216" y="0"/>
                  </a:cubicBezTo>
                  <a:cubicBezTo>
                    <a:pt x="5750" y="0"/>
                    <a:pt x="5128" y="765"/>
                    <a:pt x="5128" y="1338"/>
                  </a:cubicBezTo>
                  <a:cubicBezTo>
                    <a:pt x="5128" y="5161"/>
                    <a:pt x="5128" y="5161"/>
                    <a:pt x="5128" y="5161"/>
                  </a:cubicBezTo>
                  <a:cubicBezTo>
                    <a:pt x="2486" y="5161"/>
                    <a:pt x="2486" y="5161"/>
                    <a:pt x="2486" y="5161"/>
                  </a:cubicBezTo>
                  <a:cubicBezTo>
                    <a:pt x="1088" y="5161"/>
                    <a:pt x="0" y="6499"/>
                    <a:pt x="0" y="8219"/>
                  </a:cubicBezTo>
                  <a:cubicBezTo>
                    <a:pt x="0" y="21600"/>
                    <a:pt x="0" y="21600"/>
                    <a:pt x="0" y="21600"/>
                  </a:cubicBezTo>
                  <a:cubicBezTo>
                    <a:pt x="21600" y="21600"/>
                    <a:pt x="21600" y="21600"/>
                    <a:pt x="21600" y="21600"/>
                  </a:cubicBezTo>
                  <a:cubicBezTo>
                    <a:pt x="21600" y="8219"/>
                    <a:pt x="21600" y="8219"/>
                    <a:pt x="21600" y="8219"/>
                  </a:cubicBezTo>
                  <a:cubicBezTo>
                    <a:pt x="21600" y="6499"/>
                    <a:pt x="20512" y="5161"/>
                    <a:pt x="19114" y="5161"/>
                  </a:cubicBezTo>
                  <a:close/>
                  <a:moveTo>
                    <a:pt x="10722" y="19306"/>
                  </a:moveTo>
                  <a:cubicBezTo>
                    <a:pt x="7925" y="19306"/>
                    <a:pt x="5594" y="16439"/>
                    <a:pt x="5594" y="12807"/>
                  </a:cubicBezTo>
                  <a:cubicBezTo>
                    <a:pt x="5594" y="11851"/>
                    <a:pt x="5750" y="11087"/>
                    <a:pt x="6060" y="10131"/>
                  </a:cubicBezTo>
                  <a:cubicBezTo>
                    <a:pt x="6371" y="9749"/>
                    <a:pt x="6527" y="9366"/>
                    <a:pt x="6837" y="8793"/>
                  </a:cubicBezTo>
                  <a:cubicBezTo>
                    <a:pt x="6993" y="8602"/>
                    <a:pt x="7148" y="8411"/>
                    <a:pt x="7304" y="8219"/>
                  </a:cubicBezTo>
                  <a:cubicBezTo>
                    <a:pt x="8236" y="7073"/>
                    <a:pt x="9479" y="6499"/>
                    <a:pt x="10722" y="6499"/>
                  </a:cubicBezTo>
                  <a:cubicBezTo>
                    <a:pt x="12121" y="6499"/>
                    <a:pt x="13364" y="7073"/>
                    <a:pt x="14141" y="8219"/>
                  </a:cubicBezTo>
                  <a:cubicBezTo>
                    <a:pt x="14452" y="8411"/>
                    <a:pt x="14607" y="8602"/>
                    <a:pt x="14763" y="8793"/>
                  </a:cubicBezTo>
                  <a:cubicBezTo>
                    <a:pt x="15073" y="9366"/>
                    <a:pt x="15229" y="9749"/>
                    <a:pt x="15384" y="10131"/>
                  </a:cubicBezTo>
                  <a:cubicBezTo>
                    <a:pt x="15850" y="11087"/>
                    <a:pt x="16006" y="11851"/>
                    <a:pt x="16006" y="12807"/>
                  </a:cubicBezTo>
                  <a:cubicBezTo>
                    <a:pt x="16006" y="16439"/>
                    <a:pt x="13675" y="19306"/>
                    <a:pt x="10722" y="19306"/>
                  </a:cubicBezTo>
                  <a:close/>
                </a:path>
              </a:pathLst>
            </a:custGeom>
            <a:solidFill>
              <a:srgbClr val="3368B2"/>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nvGrpSpPr>
            <p:cNvPr id="619" name="Group 619"/>
            <p:cNvGrpSpPr/>
            <p:nvPr/>
          </p:nvGrpSpPr>
          <p:grpSpPr>
            <a:xfrm>
              <a:off x="-1" y="-1"/>
              <a:ext cx="1989922" cy="1248390"/>
              <a:chOff x="0" y="0"/>
              <a:chExt cx="1989920" cy="1248388"/>
            </a:xfrm>
          </p:grpSpPr>
          <p:sp>
            <p:nvSpPr>
              <p:cNvPr id="617" name="Shape 617"/>
              <p:cNvSpPr/>
              <p:nvPr/>
            </p:nvSpPr>
            <p:spPr>
              <a:xfrm>
                <a:off x="773662" y="805792"/>
                <a:ext cx="442597" cy="442597"/>
              </a:xfrm>
              <a:custGeom>
                <a:avLst/>
                <a:gdLst/>
                <a:ahLst/>
                <a:cxnLst>
                  <a:cxn ang="0">
                    <a:pos x="wd2" y="hd2"/>
                  </a:cxn>
                  <a:cxn ang="5400000">
                    <a:pos x="wd2" y="hd2"/>
                  </a:cxn>
                  <a:cxn ang="10800000">
                    <a:pos x="wd2" y="hd2"/>
                  </a:cxn>
                  <a:cxn ang="16200000">
                    <a:pos x="wd2" y="hd2"/>
                  </a:cxn>
                </a:cxnLst>
                <a:rect l="0" t="0" r="r" b="b"/>
                <a:pathLst>
                  <a:path w="21600" h="21600" extrusionOk="0">
                    <a:moveTo>
                      <a:pt x="13563" y="0"/>
                    </a:moveTo>
                    <a:cubicBezTo>
                      <a:pt x="12558" y="0"/>
                      <a:pt x="12056" y="0"/>
                      <a:pt x="10549" y="0"/>
                    </a:cubicBezTo>
                    <a:cubicBezTo>
                      <a:pt x="9544" y="0"/>
                      <a:pt x="8540" y="0"/>
                      <a:pt x="8037" y="0"/>
                    </a:cubicBezTo>
                    <a:cubicBezTo>
                      <a:pt x="3014" y="1507"/>
                      <a:pt x="0" y="5526"/>
                      <a:pt x="0" y="10549"/>
                    </a:cubicBezTo>
                    <a:cubicBezTo>
                      <a:pt x="0" y="16577"/>
                      <a:pt x="4521" y="21600"/>
                      <a:pt x="10549" y="21600"/>
                    </a:cubicBezTo>
                    <a:cubicBezTo>
                      <a:pt x="16577" y="21600"/>
                      <a:pt x="21600" y="16577"/>
                      <a:pt x="21600" y="10549"/>
                    </a:cubicBezTo>
                    <a:cubicBezTo>
                      <a:pt x="21600" y="5526"/>
                      <a:pt x="18586" y="1507"/>
                      <a:pt x="13563" y="0"/>
                    </a:cubicBezTo>
                    <a:close/>
                  </a:path>
                </a:pathLst>
              </a:custGeom>
              <a:solidFill>
                <a:srgbClr val="3368B2"/>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18" name="Shape 618"/>
              <p:cNvSpPr/>
              <p:nvPr/>
            </p:nvSpPr>
            <p:spPr>
              <a:xfrm>
                <a:off x="0" y="0"/>
                <a:ext cx="1989921" cy="578335"/>
              </a:xfrm>
              <a:custGeom>
                <a:avLst/>
                <a:gdLst/>
                <a:ahLst/>
                <a:cxnLst>
                  <a:cxn ang="0">
                    <a:pos x="wd2" y="hd2"/>
                  </a:cxn>
                  <a:cxn ang="5400000">
                    <a:pos x="wd2" y="hd2"/>
                  </a:cxn>
                  <a:cxn ang="10800000">
                    <a:pos x="wd2" y="hd2"/>
                  </a:cxn>
                  <a:cxn ang="16200000">
                    <a:pos x="wd2" y="hd2"/>
                  </a:cxn>
                </a:cxnLst>
                <a:rect l="0" t="0" r="r" b="b"/>
                <a:pathLst>
                  <a:path w="21257" h="19584" extrusionOk="0">
                    <a:moveTo>
                      <a:pt x="19783" y="5749"/>
                    </a:moveTo>
                    <a:cubicBezTo>
                      <a:pt x="19125" y="5052"/>
                      <a:pt x="18468" y="4007"/>
                      <a:pt x="17810" y="3658"/>
                    </a:cubicBezTo>
                    <a:cubicBezTo>
                      <a:pt x="13095" y="-1219"/>
                      <a:pt x="8161" y="-1219"/>
                      <a:pt x="3446" y="3658"/>
                    </a:cubicBezTo>
                    <a:cubicBezTo>
                      <a:pt x="2788" y="4007"/>
                      <a:pt x="2131" y="5052"/>
                      <a:pt x="1473" y="5749"/>
                    </a:cubicBezTo>
                    <a:cubicBezTo>
                      <a:pt x="376" y="7142"/>
                      <a:pt x="-172" y="10975"/>
                      <a:pt x="47" y="13762"/>
                    </a:cubicBezTo>
                    <a:cubicBezTo>
                      <a:pt x="47" y="14110"/>
                      <a:pt x="47" y="14807"/>
                      <a:pt x="157" y="15155"/>
                    </a:cubicBezTo>
                    <a:cubicBezTo>
                      <a:pt x="157" y="15504"/>
                      <a:pt x="267" y="15504"/>
                      <a:pt x="267" y="15852"/>
                    </a:cubicBezTo>
                    <a:cubicBezTo>
                      <a:pt x="815" y="19336"/>
                      <a:pt x="2021" y="20381"/>
                      <a:pt x="3008" y="18987"/>
                    </a:cubicBezTo>
                    <a:cubicBezTo>
                      <a:pt x="3556" y="18291"/>
                      <a:pt x="4104" y="17594"/>
                      <a:pt x="4652" y="16897"/>
                    </a:cubicBezTo>
                    <a:cubicBezTo>
                      <a:pt x="5639" y="16200"/>
                      <a:pt x="6297" y="13065"/>
                      <a:pt x="6297" y="9929"/>
                    </a:cubicBezTo>
                    <a:cubicBezTo>
                      <a:pt x="9148" y="7839"/>
                      <a:pt x="12108" y="7839"/>
                      <a:pt x="14959" y="9929"/>
                    </a:cubicBezTo>
                    <a:cubicBezTo>
                      <a:pt x="14959" y="13065"/>
                      <a:pt x="15617" y="16200"/>
                      <a:pt x="16604" y="16897"/>
                    </a:cubicBezTo>
                    <a:cubicBezTo>
                      <a:pt x="17152" y="17594"/>
                      <a:pt x="17700" y="18291"/>
                      <a:pt x="18248" y="18987"/>
                    </a:cubicBezTo>
                    <a:cubicBezTo>
                      <a:pt x="19235" y="20381"/>
                      <a:pt x="20441" y="19336"/>
                      <a:pt x="20989" y="15852"/>
                    </a:cubicBezTo>
                    <a:cubicBezTo>
                      <a:pt x="20989" y="15504"/>
                      <a:pt x="21099" y="15504"/>
                      <a:pt x="21099" y="15155"/>
                    </a:cubicBezTo>
                    <a:cubicBezTo>
                      <a:pt x="21209" y="14807"/>
                      <a:pt x="21209" y="14110"/>
                      <a:pt x="21209" y="13762"/>
                    </a:cubicBezTo>
                    <a:cubicBezTo>
                      <a:pt x="21428" y="10975"/>
                      <a:pt x="20880" y="7142"/>
                      <a:pt x="19783" y="5749"/>
                    </a:cubicBezTo>
                    <a:close/>
                  </a:path>
                </a:pathLst>
              </a:custGeom>
              <a:solidFill>
                <a:srgbClr val="3368B2"/>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grpSp>
        <p:nvGrpSpPr>
          <p:cNvPr id="623" name="Group 623"/>
          <p:cNvGrpSpPr/>
          <p:nvPr/>
        </p:nvGrpSpPr>
        <p:grpSpPr>
          <a:xfrm>
            <a:off x="2016011" y="2520363"/>
            <a:ext cx="1702879" cy="2000362"/>
            <a:chOff x="0" y="0"/>
            <a:chExt cx="1702878" cy="2000360"/>
          </a:xfrm>
        </p:grpSpPr>
        <p:sp>
          <p:nvSpPr>
            <p:cNvPr id="621" name="Shape 621"/>
            <p:cNvSpPr/>
            <p:nvPr/>
          </p:nvSpPr>
          <p:spPr>
            <a:xfrm>
              <a:off x="313381" y="0"/>
              <a:ext cx="1353823" cy="1050080"/>
            </a:xfrm>
            <a:custGeom>
              <a:avLst/>
              <a:gdLst/>
              <a:ahLst/>
              <a:cxnLst>
                <a:cxn ang="0">
                  <a:pos x="wd2" y="hd2"/>
                </a:cxn>
                <a:cxn ang="5400000">
                  <a:pos x="wd2" y="hd2"/>
                </a:cxn>
                <a:cxn ang="10800000">
                  <a:pos x="wd2" y="hd2"/>
                </a:cxn>
                <a:cxn ang="16200000">
                  <a:pos x="wd2" y="hd2"/>
                </a:cxn>
              </a:cxnLst>
              <a:rect l="0" t="0" r="r" b="b"/>
              <a:pathLst>
                <a:path w="21600" h="21600" extrusionOk="0">
                  <a:moveTo>
                    <a:pt x="0" y="10588"/>
                  </a:moveTo>
                  <a:cubicBezTo>
                    <a:pt x="8673" y="21600"/>
                    <a:pt x="8673" y="21600"/>
                    <a:pt x="8673" y="21600"/>
                  </a:cubicBezTo>
                  <a:cubicBezTo>
                    <a:pt x="17182" y="10588"/>
                    <a:pt x="17182" y="10588"/>
                    <a:pt x="17182" y="10588"/>
                  </a:cubicBezTo>
                  <a:cubicBezTo>
                    <a:pt x="13745" y="10588"/>
                    <a:pt x="13745" y="10588"/>
                    <a:pt x="13745" y="10588"/>
                  </a:cubicBezTo>
                  <a:cubicBezTo>
                    <a:pt x="18491" y="4235"/>
                    <a:pt x="18491" y="4235"/>
                    <a:pt x="18491" y="4235"/>
                  </a:cubicBezTo>
                  <a:cubicBezTo>
                    <a:pt x="18818" y="4659"/>
                    <a:pt x="19145" y="4871"/>
                    <a:pt x="19636" y="4871"/>
                  </a:cubicBezTo>
                  <a:cubicBezTo>
                    <a:pt x="20618" y="4871"/>
                    <a:pt x="21600" y="3812"/>
                    <a:pt x="21600" y="2329"/>
                  </a:cubicBezTo>
                  <a:cubicBezTo>
                    <a:pt x="21600" y="1059"/>
                    <a:pt x="20618" y="0"/>
                    <a:pt x="19636" y="0"/>
                  </a:cubicBezTo>
                  <a:cubicBezTo>
                    <a:pt x="18655" y="0"/>
                    <a:pt x="17673" y="1059"/>
                    <a:pt x="17673" y="2329"/>
                  </a:cubicBezTo>
                  <a:cubicBezTo>
                    <a:pt x="17673" y="2965"/>
                    <a:pt x="18000" y="3600"/>
                    <a:pt x="18327" y="4024"/>
                  </a:cubicBezTo>
                  <a:cubicBezTo>
                    <a:pt x="13255" y="10588"/>
                    <a:pt x="13255" y="10588"/>
                    <a:pt x="13255" y="10588"/>
                  </a:cubicBezTo>
                  <a:lnTo>
                    <a:pt x="0" y="10588"/>
                  </a:ln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2" name="Shape 622"/>
            <p:cNvSpPr/>
            <p:nvPr/>
          </p:nvSpPr>
          <p:spPr>
            <a:xfrm>
              <a:off x="-1" y="365310"/>
              <a:ext cx="1702880" cy="1635051"/>
            </a:xfrm>
            <a:custGeom>
              <a:avLst/>
              <a:gdLst/>
              <a:ahLst/>
              <a:cxnLst>
                <a:cxn ang="0">
                  <a:pos x="wd2" y="hd2"/>
                </a:cxn>
                <a:cxn ang="5400000">
                  <a:pos x="wd2" y="hd2"/>
                </a:cxn>
                <a:cxn ang="10800000">
                  <a:pos x="wd2" y="hd2"/>
                </a:cxn>
                <a:cxn ang="16200000">
                  <a:pos x="wd2" y="hd2"/>
                </a:cxn>
              </a:cxnLst>
              <a:rect l="0" t="0" r="r" b="b"/>
              <a:pathLst>
                <a:path w="21406" h="21532" extrusionOk="0">
                  <a:moveTo>
                    <a:pt x="21115" y="204"/>
                  </a:moveTo>
                  <a:cubicBezTo>
                    <a:pt x="20856" y="-68"/>
                    <a:pt x="20339" y="-68"/>
                    <a:pt x="20080" y="204"/>
                  </a:cubicBezTo>
                  <a:cubicBezTo>
                    <a:pt x="17881" y="2513"/>
                    <a:pt x="17881" y="2513"/>
                    <a:pt x="17881" y="2513"/>
                  </a:cubicBezTo>
                  <a:cubicBezTo>
                    <a:pt x="10768" y="9985"/>
                    <a:pt x="10768" y="9985"/>
                    <a:pt x="10768" y="9985"/>
                  </a:cubicBezTo>
                  <a:cubicBezTo>
                    <a:pt x="3525" y="2513"/>
                    <a:pt x="3525" y="2513"/>
                    <a:pt x="3525" y="2513"/>
                  </a:cubicBezTo>
                  <a:cubicBezTo>
                    <a:pt x="1326" y="204"/>
                    <a:pt x="1326" y="204"/>
                    <a:pt x="1326" y="204"/>
                  </a:cubicBezTo>
                  <a:cubicBezTo>
                    <a:pt x="1067" y="-68"/>
                    <a:pt x="550" y="-68"/>
                    <a:pt x="291" y="204"/>
                  </a:cubicBezTo>
                  <a:cubicBezTo>
                    <a:pt x="-97" y="475"/>
                    <a:pt x="-97" y="1019"/>
                    <a:pt x="291" y="1426"/>
                  </a:cubicBezTo>
                  <a:cubicBezTo>
                    <a:pt x="1326" y="2513"/>
                    <a:pt x="1326" y="2513"/>
                    <a:pt x="1326" y="2513"/>
                  </a:cubicBezTo>
                  <a:cubicBezTo>
                    <a:pt x="9604" y="11207"/>
                    <a:pt x="9604" y="11207"/>
                    <a:pt x="9604" y="11207"/>
                  </a:cubicBezTo>
                  <a:cubicBezTo>
                    <a:pt x="9604" y="12974"/>
                    <a:pt x="9604" y="12974"/>
                    <a:pt x="9604" y="12974"/>
                  </a:cubicBezTo>
                  <a:cubicBezTo>
                    <a:pt x="9604" y="19902"/>
                    <a:pt x="9604" y="19902"/>
                    <a:pt x="9604" y="19902"/>
                  </a:cubicBezTo>
                  <a:cubicBezTo>
                    <a:pt x="5594" y="19902"/>
                    <a:pt x="5594" y="19902"/>
                    <a:pt x="5594" y="19902"/>
                  </a:cubicBezTo>
                  <a:cubicBezTo>
                    <a:pt x="5206" y="19902"/>
                    <a:pt x="4818" y="20309"/>
                    <a:pt x="4818" y="20717"/>
                  </a:cubicBezTo>
                  <a:cubicBezTo>
                    <a:pt x="4818" y="21124"/>
                    <a:pt x="5206" y="21532"/>
                    <a:pt x="5594" y="21532"/>
                  </a:cubicBezTo>
                  <a:cubicBezTo>
                    <a:pt x="10250" y="21532"/>
                    <a:pt x="10250" y="21532"/>
                    <a:pt x="10250" y="21532"/>
                  </a:cubicBezTo>
                  <a:cubicBezTo>
                    <a:pt x="11156" y="21532"/>
                    <a:pt x="11156" y="21532"/>
                    <a:pt x="11156" y="21532"/>
                  </a:cubicBezTo>
                  <a:cubicBezTo>
                    <a:pt x="15812" y="21532"/>
                    <a:pt x="15812" y="21532"/>
                    <a:pt x="15812" y="21532"/>
                  </a:cubicBezTo>
                  <a:cubicBezTo>
                    <a:pt x="16200" y="21532"/>
                    <a:pt x="16588" y="21124"/>
                    <a:pt x="16588" y="20717"/>
                  </a:cubicBezTo>
                  <a:cubicBezTo>
                    <a:pt x="16588" y="20309"/>
                    <a:pt x="16200" y="19902"/>
                    <a:pt x="15812" y="19902"/>
                  </a:cubicBezTo>
                  <a:cubicBezTo>
                    <a:pt x="11802" y="19902"/>
                    <a:pt x="11802" y="19902"/>
                    <a:pt x="11802" y="19902"/>
                  </a:cubicBezTo>
                  <a:cubicBezTo>
                    <a:pt x="11802" y="14875"/>
                    <a:pt x="11802" y="14875"/>
                    <a:pt x="11802" y="14875"/>
                  </a:cubicBezTo>
                  <a:cubicBezTo>
                    <a:pt x="11802" y="11207"/>
                    <a:pt x="11802" y="11207"/>
                    <a:pt x="11802" y="11207"/>
                  </a:cubicBezTo>
                  <a:cubicBezTo>
                    <a:pt x="20080" y="2513"/>
                    <a:pt x="20080" y="2513"/>
                    <a:pt x="20080" y="2513"/>
                  </a:cubicBezTo>
                  <a:cubicBezTo>
                    <a:pt x="21115" y="1426"/>
                    <a:pt x="21115" y="1426"/>
                    <a:pt x="21115" y="1426"/>
                  </a:cubicBezTo>
                  <a:cubicBezTo>
                    <a:pt x="21503" y="1019"/>
                    <a:pt x="21503" y="475"/>
                    <a:pt x="21115" y="204"/>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632" name="Group 632"/>
          <p:cNvGrpSpPr/>
          <p:nvPr/>
        </p:nvGrpSpPr>
        <p:grpSpPr>
          <a:xfrm>
            <a:off x="1972101" y="8044704"/>
            <a:ext cx="1790697" cy="1681459"/>
            <a:chOff x="0" y="0"/>
            <a:chExt cx="1790695" cy="1681458"/>
          </a:xfrm>
        </p:grpSpPr>
        <p:sp>
          <p:nvSpPr>
            <p:cNvPr id="624" name="Shape 624"/>
            <p:cNvSpPr/>
            <p:nvPr/>
          </p:nvSpPr>
          <p:spPr>
            <a:xfrm>
              <a:off x="0" y="-1"/>
              <a:ext cx="1790696" cy="1404469"/>
            </a:xfrm>
            <a:custGeom>
              <a:avLst/>
              <a:gdLst/>
              <a:ahLst/>
              <a:cxnLst>
                <a:cxn ang="0">
                  <a:pos x="wd2" y="hd2"/>
                </a:cxn>
                <a:cxn ang="5400000">
                  <a:pos x="wd2" y="hd2"/>
                </a:cxn>
                <a:cxn ang="10800000">
                  <a:pos x="wd2" y="hd2"/>
                </a:cxn>
                <a:cxn ang="16200000">
                  <a:pos x="wd2" y="hd2"/>
                </a:cxn>
              </a:cxnLst>
              <a:rect l="0" t="0" r="r" b="b"/>
              <a:pathLst>
                <a:path w="21600" h="21600" extrusionOk="0">
                  <a:moveTo>
                    <a:pt x="20709" y="0"/>
                  </a:moveTo>
                  <a:cubicBezTo>
                    <a:pt x="779" y="0"/>
                    <a:pt x="779" y="0"/>
                    <a:pt x="779" y="0"/>
                  </a:cubicBezTo>
                  <a:cubicBezTo>
                    <a:pt x="334" y="0"/>
                    <a:pt x="0" y="568"/>
                    <a:pt x="0" y="1137"/>
                  </a:cubicBezTo>
                  <a:cubicBezTo>
                    <a:pt x="0" y="20463"/>
                    <a:pt x="0" y="20463"/>
                    <a:pt x="0" y="20463"/>
                  </a:cubicBezTo>
                  <a:cubicBezTo>
                    <a:pt x="0" y="21174"/>
                    <a:pt x="334" y="21600"/>
                    <a:pt x="779" y="21600"/>
                  </a:cubicBezTo>
                  <a:cubicBezTo>
                    <a:pt x="7794" y="21600"/>
                    <a:pt x="7794" y="21600"/>
                    <a:pt x="7794" y="21600"/>
                  </a:cubicBezTo>
                  <a:cubicBezTo>
                    <a:pt x="7794" y="21600"/>
                    <a:pt x="7794" y="21600"/>
                    <a:pt x="7794" y="21600"/>
                  </a:cubicBezTo>
                  <a:cubicBezTo>
                    <a:pt x="13806" y="21600"/>
                    <a:pt x="13806" y="21600"/>
                    <a:pt x="13806" y="21600"/>
                  </a:cubicBezTo>
                  <a:cubicBezTo>
                    <a:pt x="13806" y="21600"/>
                    <a:pt x="13806" y="21600"/>
                    <a:pt x="13806" y="21600"/>
                  </a:cubicBezTo>
                  <a:cubicBezTo>
                    <a:pt x="20709" y="21600"/>
                    <a:pt x="20709" y="21600"/>
                    <a:pt x="20709" y="21600"/>
                  </a:cubicBezTo>
                  <a:cubicBezTo>
                    <a:pt x="21155" y="21600"/>
                    <a:pt x="21600" y="21174"/>
                    <a:pt x="21600" y="20463"/>
                  </a:cubicBezTo>
                  <a:cubicBezTo>
                    <a:pt x="21600" y="1137"/>
                    <a:pt x="21600" y="1137"/>
                    <a:pt x="21600" y="1137"/>
                  </a:cubicBezTo>
                  <a:cubicBezTo>
                    <a:pt x="21600" y="568"/>
                    <a:pt x="21155" y="0"/>
                    <a:pt x="20709" y="0"/>
                  </a:cubicBezTo>
                  <a:close/>
                  <a:moveTo>
                    <a:pt x="10800" y="20179"/>
                  </a:moveTo>
                  <a:cubicBezTo>
                    <a:pt x="10577" y="20179"/>
                    <a:pt x="10466" y="20037"/>
                    <a:pt x="10466" y="19753"/>
                  </a:cubicBezTo>
                  <a:cubicBezTo>
                    <a:pt x="10466" y="19611"/>
                    <a:pt x="10577" y="19326"/>
                    <a:pt x="10800" y="19326"/>
                  </a:cubicBezTo>
                  <a:cubicBezTo>
                    <a:pt x="10911" y="19326"/>
                    <a:pt x="11134" y="19611"/>
                    <a:pt x="11134" y="19753"/>
                  </a:cubicBezTo>
                  <a:cubicBezTo>
                    <a:pt x="11134" y="20037"/>
                    <a:pt x="10911" y="20179"/>
                    <a:pt x="10800" y="20179"/>
                  </a:cubicBezTo>
                  <a:close/>
                  <a:moveTo>
                    <a:pt x="20598" y="17479"/>
                  </a:moveTo>
                  <a:cubicBezTo>
                    <a:pt x="1002" y="17479"/>
                    <a:pt x="1002" y="17479"/>
                    <a:pt x="1002" y="17479"/>
                  </a:cubicBezTo>
                  <a:cubicBezTo>
                    <a:pt x="1002" y="1421"/>
                    <a:pt x="1002" y="1421"/>
                    <a:pt x="1002" y="1421"/>
                  </a:cubicBezTo>
                  <a:cubicBezTo>
                    <a:pt x="20598" y="1421"/>
                    <a:pt x="20598" y="1421"/>
                    <a:pt x="20598" y="1421"/>
                  </a:cubicBezTo>
                  <a:lnTo>
                    <a:pt x="20598" y="17479"/>
                  </a:ln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5" name="Shape 625"/>
            <p:cNvSpPr/>
            <p:nvPr/>
          </p:nvSpPr>
          <p:spPr>
            <a:xfrm>
              <a:off x="514971" y="1431775"/>
              <a:ext cx="756852" cy="249684"/>
            </a:xfrm>
            <a:custGeom>
              <a:avLst/>
              <a:gdLst/>
              <a:ahLst/>
              <a:cxnLst>
                <a:cxn ang="0">
                  <a:pos x="wd2" y="hd2"/>
                </a:cxn>
                <a:cxn ang="5400000">
                  <a:pos x="wd2" y="hd2"/>
                </a:cxn>
                <a:cxn ang="10800000">
                  <a:pos x="wd2" y="hd2"/>
                </a:cxn>
                <a:cxn ang="16200000">
                  <a:pos x="wd2" y="hd2"/>
                </a:cxn>
              </a:cxnLst>
              <a:rect l="0" t="0" r="r" b="b"/>
              <a:pathLst>
                <a:path w="21600" h="21600" extrusionOk="0">
                  <a:moveTo>
                    <a:pt x="19229" y="19200"/>
                  </a:moveTo>
                  <a:cubicBezTo>
                    <a:pt x="18439" y="18400"/>
                    <a:pt x="18176" y="14400"/>
                    <a:pt x="18176" y="9600"/>
                  </a:cubicBezTo>
                  <a:cubicBezTo>
                    <a:pt x="17912" y="6400"/>
                    <a:pt x="17912" y="2400"/>
                    <a:pt x="17912" y="0"/>
                  </a:cubicBezTo>
                  <a:cubicBezTo>
                    <a:pt x="3688" y="0"/>
                    <a:pt x="3688" y="0"/>
                    <a:pt x="3688" y="0"/>
                  </a:cubicBezTo>
                  <a:cubicBezTo>
                    <a:pt x="3424" y="2400"/>
                    <a:pt x="3424" y="6400"/>
                    <a:pt x="3424" y="9600"/>
                  </a:cubicBezTo>
                  <a:cubicBezTo>
                    <a:pt x="3161" y="14400"/>
                    <a:pt x="3161" y="18400"/>
                    <a:pt x="2107" y="19200"/>
                  </a:cubicBezTo>
                  <a:cubicBezTo>
                    <a:pt x="1054" y="19200"/>
                    <a:pt x="0" y="20000"/>
                    <a:pt x="0" y="20800"/>
                  </a:cubicBezTo>
                  <a:cubicBezTo>
                    <a:pt x="0" y="20800"/>
                    <a:pt x="0" y="20800"/>
                    <a:pt x="0" y="20800"/>
                  </a:cubicBezTo>
                  <a:cubicBezTo>
                    <a:pt x="0" y="21600"/>
                    <a:pt x="1317" y="21600"/>
                    <a:pt x="1844" y="21600"/>
                  </a:cubicBezTo>
                  <a:cubicBezTo>
                    <a:pt x="10537" y="21600"/>
                    <a:pt x="10537" y="21600"/>
                    <a:pt x="10537" y="21600"/>
                  </a:cubicBezTo>
                  <a:cubicBezTo>
                    <a:pt x="10537" y="21600"/>
                    <a:pt x="10800" y="21600"/>
                    <a:pt x="10800" y="21600"/>
                  </a:cubicBezTo>
                  <a:cubicBezTo>
                    <a:pt x="19756" y="21600"/>
                    <a:pt x="19756" y="21600"/>
                    <a:pt x="19756" y="21600"/>
                  </a:cubicBezTo>
                  <a:cubicBezTo>
                    <a:pt x="20283" y="21600"/>
                    <a:pt x="21600" y="21600"/>
                    <a:pt x="21600" y="20800"/>
                  </a:cubicBezTo>
                  <a:cubicBezTo>
                    <a:pt x="21600" y="20800"/>
                    <a:pt x="21600" y="20800"/>
                    <a:pt x="21600" y="20800"/>
                  </a:cubicBezTo>
                  <a:cubicBezTo>
                    <a:pt x="21600" y="20000"/>
                    <a:pt x="20283" y="19200"/>
                    <a:pt x="19229" y="19200"/>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6" name="Shape 626"/>
            <p:cNvSpPr/>
            <p:nvPr/>
          </p:nvSpPr>
          <p:spPr>
            <a:xfrm>
              <a:off x="136546" y="123246"/>
              <a:ext cx="955106" cy="955106"/>
            </a:xfrm>
            <a:custGeom>
              <a:avLst/>
              <a:gdLst/>
              <a:ahLst/>
              <a:cxnLst>
                <a:cxn ang="0">
                  <a:pos x="wd2" y="hd2"/>
                </a:cxn>
                <a:cxn ang="5400000">
                  <a:pos x="wd2" y="hd2"/>
                </a:cxn>
                <a:cxn ang="10800000">
                  <a:pos x="wd2" y="hd2"/>
                </a:cxn>
                <a:cxn ang="16200000">
                  <a:pos x="wd2" y="hd2"/>
                </a:cxn>
              </a:cxnLst>
              <a:rect l="0" t="0" r="r" b="b"/>
              <a:pathLst>
                <a:path w="21496" h="21496" extrusionOk="0">
                  <a:moveTo>
                    <a:pt x="208" y="20510"/>
                  </a:moveTo>
                  <a:cubicBezTo>
                    <a:pt x="20354" y="156"/>
                    <a:pt x="20354" y="156"/>
                    <a:pt x="20354" y="156"/>
                  </a:cubicBezTo>
                  <a:cubicBezTo>
                    <a:pt x="20562" y="-52"/>
                    <a:pt x="20977" y="-52"/>
                    <a:pt x="21185" y="156"/>
                  </a:cubicBezTo>
                  <a:cubicBezTo>
                    <a:pt x="21185" y="156"/>
                    <a:pt x="21185" y="156"/>
                    <a:pt x="21185" y="156"/>
                  </a:cubicBezTo>
                  <a:cubicBezTo>
                    <a:pt x="21600" y="363"/>
                    <a:pt x="21600" y="779"/>
                    <a:pt x="21185" y="1194"/>
                  </a:cubicBezTo>
                  <a:cubicBezTo>
                    <a:pt x="21185" y="1194"/>
                    <a:pt x="21185" y="1194"/>
                    <a:pt x="21185" y="1194"/>
                  </a:cubicBezTo>
                  <a:cubicBezTo>
                    <a:pt x="1038" y="21340"/>
                    <a:pt x="1038" y="21340"/>
                    <a:pt x="1038" y="21340"/>
                  </a:cubicBezTo>
                  <a:cubicBezTo>
                    <a:pt x="831" y="21548"/>
                    <a:pt x="415" y="21548"/>
                    <a:pt x="208" y="21340"/>
                  </a:cubicBezTo>
                  <a:cubicBezTo>
                    <a:pt x="208" y="21340"/>
                    <a:pt x="208" y="21340"/>
                    <a:pt x="208" y="21340"/>
                  </a:cubicBezTo>
                  <a:cubicBezTo>
                    <a:pt x="0" y="21340"/>
                    <a:pt x="0" y="21133"/>
                    <a:pt x="0" y="20925"/>
                  </a:cubicBezTo>
                  <a:cubicBezTo>
                    <a:pt x="0" y="20925"/>
                    <a:pt x="0" y="20925"/>
                    <a:pt x="0" y="20925"/>
                  </a:cubicBezTo>
                  <a:cubicBezTo>
                    <a:pt x="0" y="20717"/>
                    <a:pt x="0" y="20510"/>
                    <a:pt x="208" y="20510"/>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7" name="Shape 627"/>
            <p:cNvSpPr/>
            <p:nvPr/>
          </p:nvSpPr>
          <p:spPr>
            <a:xfrm>
              <a:off x="136546" y="123244"/>
              <a:ext cx="809165" cy="804555"/>
            </a:xfrm>
            <a:custGeom>
              <a:avLst/>
              <a:gdLst/>
              <a:ahLst/>
              <a:cxnLst>
                <a:cxn ang="0">
                  <a:pos x="wd2" y="hd2"/>
                </a:cxn>
                <a:cxn ang="5400000">
                  <a:pos x="wd2" y="hd2"/>
                </a:cxn>
                <a:cxn ang="10800000">
                  <a:pos x="wd2" y="hd2"/>
                </a:cxn>
                <a:cxn ang="16200000">
                  <a:pos x="wd2" y="hd2"/>
                </a:cxn>
              </a:cxnLst>
              <a:rect l="0" t="0" r="r" b="b"/>
              <a:pathLst>
                <a:path w="21539" h="21416" extrusionOk="0">
                  <a:moveTo>
                    <a:pt x="245" y="20066"/>
                  </a:moveTo>
                  <a:cubicBezTo>
                    <a:pt x="20127" y="184"/>
                    <a:pt x="20127" y="184"/>
                    <a:pt x="20127" y="184"/>
                  </a:cubicBezTo>
                  <a:cubicBezTo>
                    <a:pt x="20373" y="-61"/>
                    <a:pt x="20864" y="-61"/>
                    <a:pt x="21355" y="184"/>
                  </a:cubicBezTo>
                  <a:cubicBezTo>
                    <a:pt x="21355" y="184"/>
                    <a:pt x="21355" y="184"/>
                    <a:pt x="21355" y="184"/>
                  </a:cubicBezTo>
                  <a:cubicBezTo>
                    <a:pt x="21600" y="430"/>
                    <a:pt x="21600" y="921"/>
                    <a:pt x="21355" y="1412"/>
                  </a:cubicBezTo>
                  <a:cubicBezTo>
                    <a:pt x="21355" y="1412"/>
                    <a:pt x="21355" y="1412"/>
                    <a:pt x="21355" y="1412"/>
                  </a:cubicBezTo>
                  <a:cubicBezTo>
                    <a:pt x="1227" y="21048"/>
                    <a:pt x="1227" y="21048"/>
                    <a:pt x="1227" y="21048"/>
                  </a:cubicBezTo>
                  <a:cubicBezTo>
                    <a:pt x="982" y="21539"/>
                    <a:pt x="491" y="21539"/>
                    <a:pt x="245" y="21048"/>
                  </a:cubicBezTo>
                  <a:cubicBezTo>
                    <a:pt x="245" y="21048"/>
                    <a:pt x="245" y="21048"/>
                    <a:pt x="245" y="21048"/>
                  </a:cubicBezTo>
                  <a:cubicBezTo>
                    <a:pt x="0" y="21048"/>
                    <a:pt x="0" y="20803"/>
                    <a:pt x="0" y="20557"/>
                  </a:cubicBezTo>
                  <a:cubicBezTo>
                    <a:pt x="0" y="20557"/>
                    <a:pt x="0" y="20557"/>
                    <a:pt x="0" y="20557"/>
                  </a:cubicBezTo>
                  <a:cubicBezTo>
                    <a:pt x="0" y="20312"/>
                    <a:pt x="0" y="20066"/>
                    <a:pt x="245" y="20066"/>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8" name="Shape 628"/>
            <p:cNvSpPr/>
            <p:nvPr/>
          </p:nvSpPr>
          <p:spPr>
            <a:xfrm>
              <a:off x="136546" y="123246"/>
              <a:ext cx="645303" cy="648496"/>
            </a:xfrm>
            <a:custGeom>
              <a:avLst/>
              <a:gdLst/>
              <a:ahLst/>
              <a:cxnLst>
                <a:cxn ang="0">
                  <a:pos x="wd2" y="hd2"/>
                </a:cxn>
                <a:cxn ang="5400000">
                  <a:pos x="wd2" y="hd2"/>
                </a:cxn>
                <a:cxn ang="10800000">
                  <a:pos x="wd2" y="hd2"/>
                </a:cxn>
                <a:cxn ang="16200000">
                  <a:pos x="wd2" y="hd2"/>
                </a:cxn>
              </a:cxnLst>
              <a:rect l="0" t="0" r="r" b="b"/>
              <a:pathLst>
                <a:path w="21523" h="21372" extrusionOk="0">
                  <a:moveTo>
                    <a:pt x="309" y="19699"/>
                  </a:moveTo>
                  <a:cubicBezTo>
                    <a:pt x="19749" y="228"/>
                    <a:pt x="19749" y="228"/>
                    <a:pt x="19749" y="228"/>
                  </a:cubicBezTo>
                  <a:cubicBezTo>
                    <a:pt x="20057" y="-76"/>
                    <a:pt x="20674" y="-76"/>
                    <a:pt x="21291" y="228"/>
                  </a:cubicBezTo>
                  <a:cubicBezTo>
                    <a:pt x="21291" y="228"/>
                    <a:pt x="21291" y="228"/>
                    <a:pt x="21291" y="228"/>
                  </a:cubicBezTo>
                  <a:cubicBezTo>
                    <a:pt x="21600" y="532"/>
                    <a:pt x="21600" y="1141"/>
                    <a:pt x="21291" y="1749"/>
                  </a:cubicBezTo>
                  <a:cubicBezTo>
                    <a:pt x="21291" y="1749"/>
                    <a:pt x="21291" y="1749"/>
                    <a:pt x="21291" y="1749"/>
                  </a:cubicBezTo>
                  <a:cubicBezTo>
                    <a:pt x="1543" y="20916"/>
                    <a:pt x="1543" y="20916"/>
                    <a:pt x="1543" y="20916"/>
                  </a:cubicBezTo>
                  <a:cubicBezTo>
                    <a:pt x="1234" y="21524"/>
                    <a:pt x="617" y="21524"/>
                    <a:pt x="309" y="20916"/>
                  </a:cubicBezTo>
                  <a:cubicBezTo>
                    <a:pt x="309" y="20916"/>
                    <a:pt x="309" y="20916"/>
                    <a:pt x="309" y="20916"/>
                  </a:cubicBezTo>
                  <a:cubicBezTo>
                    <a:pt x="0" y="20916"/>
                    <a:pt x="0" y="20611"/>
                    <a:pt x="0" y="20307"/>
                  </a:cubicBezTo>
                  <a:cubicBezTo>
                    <a:pt x="0" y="20307"/>
                    <a:pt x="0" y="20307"/>
                    <a:pt x="0" y="20307"/>
                  </a:cubicBezTo>
                  <a:cubicBezTo>
                    <a:pt x="0" y="20003"/>
                    <a:pt x="0" y="20003"/>
                    <a:pt x="309" y="19699"/>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29" name="Shape 629"/>
            <p:cNvSpPr/>
            <p:nvPr/>
          </p:nvSpPr>
          <p:spPr>
            <a:xfrm>
              <a:off x="136546" y="123250"/>
              <a:ext cx="486927" cy="494744"/>
            </a:xfrm>
            <a:custGeom>
              <a:avLst/>
              <a:gdLst/>
              <a:ahLst/>
              <a:cxnLst>
                <a:cxn ang="0">
                  <a:pos x="wd2" y="hd2"/>
                </a:cxn>
                <a:cxn ang="5400000">
                  <a:pos x="wd2" y="hd2"/>
                </a:cxn>
                <a:cxn ang="10800000">
                  <a:pos x="wd2" y="hd2"/>
                </a:cxn>
                <a:cxn ang="16200000">
                  <a:pos x="wd2" y="hd2"/>
                </a:cxn>
              </a:cxnLst>
              <a:rect l="0" t="0" r="r" b="b"/>
              <a:pathLst>
                <a:path w="21396" h="21400" extrusionOk="0">
                  <a:moveTo>
                    <a:pt x="408" y="19100"/>
                  </a:moveTo>
                  <a:cubicBezTo>
                    <a:pt x="19155" y="300"/>
                    <a:pt x="19155" y="300"/>
                    <a:pt x="19155" y="300"/>
                  </a:cubicBezTo>
                  <a:cubicBezTo>
                    <a:pt x="19562" y="-100"/>
                    <a:pt x="20377" y="-100"/>
                    <a:pt x="20785" y="300"/>
                  </a:cubicBezTo>
                  <a:cubicBezTo>
                    <a:pt x="20785" y="300"/>
                    <a:pt x="20785" y="300"/>
                    <a:pt x="20785" y="300"/>
                  </a:cubicBezTo>
                  <a:cubicBezTo>
                    <a:pt x="21600" y="700"/>
                    <a:pt x="21600" y="1500"/>
                    <a:pt x="20785" y="2300"/>
                  </a:cubicBezTo>
                  <a:cubicBezTo>
                    <a:pt x="20785" y="2300"/>
                    <a:pt x="20785" y="2300"/>
                    <a:pt x="20785" y="2300"/>
                  </a:cubicBezTo>
                  <a:cubicBezTo>
                    <a:pt x="2038" y="21100"/>
                    <a:pt x="2038" y="21100"/>
                    <a:pt x="2038" y="21100"/>
                  </a:cubicBezTo>
                  <a:cubicBezTo>
                    <a:pt x="1630" y="21500"/>
                    <a:pt x="815" y="21500"/>
                    <a:pt x="408" y="21100"/>
                  </a:cubicBezTo>
                  <a:cubicBezTo>
                    <a:pt x="408" y="21100"/>
                    <a:pt x="408" y="21100"/>
                    <a:pt x="408" y="21100"/>
                  </a:cubicBezTo>
                  <a:cubicBezTo>
                    <a:pt x="0" y="20700"/>
                    <a:pt x="0" y="20300"/>
                    <a:pt x="0" y="19900"/>
                  </a:cubicBezTo>
                  <a:cubicBezTo>
                    <a:pt x="0" y="19900"/>
                    <a:pt x="0" y="19900"/>
                    <a:pt x="0" y="19900"/>
                  </a:cubicBezTo>
                  <a:cubicBezTo>
                    <a:pt x="0" y="19900"/>
                    <a:pt x="0" y="19500"/>
                    <a:pt x="408" y="19100"/>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30" name="Shape 630"/>
            <p:cNvSpPr/>
            <p:nvPr/>
          </p:nvSpPr>
          <p:spPr>
            <a:xfrm>
              <a:off x="136546" y="123258"/>
              <a:ext cx="340995" cy="338676"/>
            </a:xfrm>
            <a:custGeom>
              <a:avLst/>
              <a:gdLst/>
              <a:ahLst/>
              <a:cxnLst>
                <a:cxn ang="0">
                  <a:pos x="wd2" y="hd2"/>
                </a:cxn>
                <a:cxn ang="5400000">
                  <a:pos x="wd2" y="hd2"/>
                </a:cxn>
                <a:cxn ang="10800000">
                  <a:pos x="wd2" y="hd2"/>
                </a:cxn>
                <a:cxn ang="16200000">
                  <a:pos x="wd2" y="hd2"/>
                </a:cxn>
              </a:cxnLst>
              <a:rect l="0" t="0" r="r" b="b"/>
              <a:pathLst>
                <a:path w="21454" h="21308" extrusionOk="0">
                  <a:moveTo>
                    <a:pt x="584" y="17951"/>
                  </a:moveTo>
                  <a:cubicBezTo>
                    <a:pt x="18097" y="438"/>
                    <a:pt x="18097" y="438"/>
                    <a:pt x="18097" y="438"/>
                  </a:cubicBezTo>
                  <a:cubicBezTo>
                    <a:pt x="18681" y="-146"/>
                    <a:pt x="19849" y="-146"/>
                    <a:pt x="21016" y="438"/>
                  </a:cubicBezTo>
                  <a:cubicBezTo>
                    <a:pt x="21016" y="438"/>
                    <a:pt x="21016" y="438"/>
                    <a:pt x="21016" y="438"/>
                  </a:cubicBezTo>
                  <a:cubicBezTo>
                    <a:pt x="21600" y="1022"/>
                    <a:pt x="21600" y="2773"/>
                    <a:pt x="21016" y="3357"/>
                  </a:cubicBezTo>
                  <a:cubicBezTo>
                    <a:pt x="21016" y="3357"/>
                    <a:pt x="21016" y="3357"/>
                    <a:pt x="21016" y="3357"/>
                  </a:cubicBezTo>
                  <a:cubicBezTo>
                    <a:pt x="2919" y="20870"/>
                    <a:pt x="2919" y="20870"/>
                    <a:pt x="2919" y="20870"/>
                  </a:cubicBezTo>
                  <a:cubicBezTo>
                    <a:pt x="2335" y="21454"/>
                    <a:pt x="1168" y="21454"/>
                    <a:pt x="584" y="20870"/>
                  </a:cubicBezTo>
                  <a:cubicBezTo>
                    <a:pt x="584" y="20870"/>
                    <a:pt x="584" y="20870"/>
                    <a:pt x="584" y="20870"/>
                  </a:cubicBezTo>
                  <a:cubicBezTo>
                    <a:pt x="0" y="20286"/>
                    <a:pt x="0" y="19703"/>
                    <a:pt x="0" y="19119"/>
                  </a:cubicBezTo>
                  <a:cubicBezTo>
                    <a:pt x="0" y="19119"/>
                    <a:pt x="0" y="19119"/>
                    <a:pt x="0" y="19119"/>
                  </a:cubicBezTo>
                  <a:cubicBezTo>
                    <a:pt x="0" y="19119"/>
                    <a:pt x="0" y="18535"/>
                    <a:pt x="584" y="17951"/>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31" name="Shape 631"/>
            <p:cNvSpPr/>
            <p:nvPr/>
          </p:nvSpPr>
          <p:spPr>
            <a:xfrm>
              <a:off x="136546" y="123230"/>
              <a:ext cx="173251" cy="178777"/>
            </a:xfrm>
            <a:custGeom>
              <a:avLst/>
              <a:gdLst/>
              <a:ahLst/>
              <a:cxnLst>
                <a:cxn ang="0">
                  <a:pos x="wd2" y="hd2"/>
                </a:cxn>
                <a:cxn ang="5400000">
                  <a:pos x="wd2" y="hd2"/>
                </a:cxn>
                <a:cxn ang="10800000">
                  <a:pos x="wd2" y="hd2"/>
                </a:cxn>
                <a:cxn ang="16200000">
                  <a:pos x="wd2" y="hd2"/>
                </a:cxn>
              </a:cxnLst>
              <a:rect l="0" t="0" r="r" b="b"/>
              <a:pathLst>
                <a:path w="21316" h="21060" extrusionOk="0">
                  <a:moveTo>
                    <a:pt x="1137" y="14850"/>
                  </a:moveTo>
                  <a:cubicBezTo>
                    <a:pt x="14779" y="810"/>
                    <a:pt x="14779" y="810"/>
                    <a:pt x="14779" y="810"/>
                  </a:cubicBezTo>
                  <a:cubicBezTo>
                    <a:pt x="17053" y="-270"/>
                    <a:pt x="19326" y="-270"/>
                    <a:pt x="20463" y="810"/>
                  </a:cubicBezTo>
                  <a:cubicBezTo>
                    <a:pt x="20463" y="810"/>
                    <a:pt x="20463" y="810"/>
                    <a:pt x="20463" y="810"/>
                  </a:cubicBezTo>
                  <a:cubicBezTo>
                    <a:pt x="21600" y="1890"/>
                    <a:pt x="21600" y="4050"/>
                    <a:pt x="20463" y="6210"/>
                  </a:cubicBezTo>
                  <a:cubicBezTo>
                    <a:pt x="20463" y="6210"/>
                    <a:pt x="20463" y="6210"/>
                    <a:pt x="20463" y="6210"/>
                  </a:cubicBezTo>
                  <a:cubicBezTo>
                    <a:pt x="5684" y="20250"/>
                    <a:pt x="5684" y="20250"/>
                    <a:pt x="5684" y="20250"/>
                  </a:cubicBezTo>
                  <a:cubicBezTo>
                    <a:pt x="4547" y="21330"/>
                    <a:pt x="2274" y="21330"/>
                    <a:pt x="1137" y="20250"/>
                  </a:cubicBezTo>
                  <a:cubicBezTo>
                    <a:pt x="1137" y="20250"/>
                    <a:pt x="1137" y="20250"/>
                    <a:pt x="1137" y="20250"/>
                  </a:cubicBezTo>
                  <a:cubicBezTo>
                    <a:pt x="0" y="19170"/>
                    <a:pt x="0" y="18090"/>
                    <a:pt x="0" y="18090"/>
                  </a:cubicBezTo>
                  <a:cubicBezTo>
                    <a:pt x="0" y="18090"/>
                    <a:pt x="0" y="18090"/>
                    <a:pt x="0" y="18090"/>
                  </a:cubicBezTo>
                  <a:cubicBezTo>
                    <a:pt x="0" y="17010"/>
                    <a:pt x="0" y="15930"/>
                    <a:pt x="1137" y="14850"/>
                  </a:cubicBezTo>
                  <a:close/>
                </a:path>
              </a:pathLst>
            </a:cu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635" name="Group 635"/>
          <p:cNvGrpSpPr/>
          <p:nvPr/>
        </p:nvGrpSpPr>
        <p:grpSpPr>
          <a:xfrm>
            <a:off x="11538536" y="2752510"/>
            <a:ext cx="1991682" cy="1536071"/>
            <a:chOff x="0" y="0"/>
            <a:chExt cx="1991681" cy="1536070"/>
          </a:xfrm>
        </p:grpSpPr>
        <p:sp>
          <p:nvSpPr>
            <p:cNvPr id="633" name="Shape 633"/>
            <p:cNvSpPr/>
            <p:nvPr/>
          </p:nvSpPr>
          <p:spPr>
            <a:xfrm>
              <a:off x="130175" y="-1"/>
              <a:ext cx="1726992" cy="1193275"/>
            </a:xfrm>
            <a:custGeom>
              <a:avLst/>
              <a:gdLst/>
              <a:ahLst/>
              <a:cxnLst>
                <a:cxn ang="0">
                  <a:pos x="wd2" y="hd2"/>
                </a:cxn>
                <a:cxn ang="5400000">
                  <a:pos x="wd2" y="hd2"/>
                </a:cxn>
                <a:cxn ang="10800000">
                  <a:pos x="wd2" y="hd2"/>
                </a:cxn>
                <a:cxn ang="16200000">
                  <a:pos x="wd2" y="hd2"/>
                </a:cxn>
              </a:cxnLst>
              <a:rect l="0" t="0" r="r" b="b"/>
              <a:pathLst>
                <a:path w="21600" h="21600" extrusionOk="0">
                  <a:moveTo>
                    <a:pt x="21471" y="21600"/>
                  </a:moveTo>
                  <a:cubicBezTo>
                    <a:pt x="21471" y="21228"/>
                    <a:pt x="21600" y="20855"/>
                    <a:pt x="21600" y="20483"/>
                  </a:cubicBezTo>
                  <a:cubicBezTo>
                    <a:pt x="21600" y="13593"/>
                    <a:pt x="17229" y="7821"/>
                    <a:pt x="11700" y="7262"/>
                  </a:cubicBezTo>
                  <a:cubicBezTo>
                    <a:pt x="11700" y="5586"/>
                    <a:pt x="11700" y="5586"/>
                    <a:pt x="11700" y="5586"/>
                  </a:cubicBezTo>
                  <a:cubicBezTo>
                    <a:pt x="12343" y="5028"/>
                    <a:pt x="12729" y="4097"/>
                    <a:pt x="12729" y="2979"/>
                  </a:cubicBezTo>
                  <a:cubicBezTo>
                    <a:pt x="12729" y="1303"/>
                    <a:pt x="11829" y="0"/>
                    <a:pt x="10800" y="0"/>
                  </a:cubicBezTo>
                  <a:cubicBezTo>
                    <a:pt x="9643" y="0"/>
                    <a:pt x="8743" y="1303"/>
                    <a:pt x="8743" y="2979"/>
                  </a:cubicBezTo>
                  <a:cubicBezTo>
                    <a:pt x="8743" y="4097"/>
                    <a:pt x="9129" y="5028"/>
                    <a:pt x="9771" y="5586"/>
                  </a:cubicBezTo>
                  <a:cubicBezTo>
                    <a:pt x="9771" y="7262"/>
                    <a:pt x="9771" y="7262"/>
                    <a:pt x="9771" y="7262"/>
                  </a:cubicBezTo>
                  <a:cubicBezTo>
                    <a:pt x="4243" y="7821"/>
                    <a:pt x="0" y="13593"/>
                    <a:pt x="0" y="20483"/>
                  </a:cubicBezTo>
                  <a:cubicBezTo>
                    <a:pt x="0" y="20855"/>
                    <a:pt x="0" y="21228"/>
                    <a:pt x="0" y="21600"/>
                  </a:cubicBezTo>
                  <a:lnTo>
                    <a:pt x="21471" y="21600"/>
                  </a:ln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34" name="Shape 634"/>
            <p:cNvSpPr/>
            <p:nvPr/>
          </p:nvSpPr>
          <p:spPr>
            <a:xfrm>
              <a:off x="-1" y="1288735"/>
              <a:ext cx="1991683" cy="247335"/>
            </a:xfrm>
            <a:custGeom>
              <a:avLst/>
              <a:gdLst/>
              <a:ahLst/>
              <a:cxnLst>
                <a:cxn ang="0">
                  <a:pos x="wd2" y="hd2"/>
                </a:cxn>
                <a:cxn ang="5400000">
                  <a:pos x="wd2" y="hd2"/>
                </a:cxn>
                <a:cxn ang="10800000">
                  <a:pos x="wd2" y="hd2"/>
                </a:cxn>
                <a:cxn ang="16200000">
                  <a:pos x="wd2" y="hd2"/>
                </a:cxn>
              </a:cxnLst>
              <a:rect l="0" t="0" r="r" b="b"/>
              <a:pathLst>
                <a:path w="21600" h="21600" extrusionOk="0">
                  <a:moveTo>
                    <a:pt x="20141" y="9853"/>
                  </a:moveTo>
                  <a:lnTo>
                    <a:pt x="20141" y="0"/>
                  </a:lnTo>
                  <a:lnTo>
                    <a:pt x="1412" y="0"/>
                  </a:lnTo>
                  <a:lnTo>
                    <a:pt x="1412" y="9853"/>
                  </a:lnTo>
                  <a:lnTo>
                    <a:pt x="0" y="9853"/>
                  </a:lnTo>
                  <a:lnTo>
                    <a:pt x="0" y="21600"/>
                  </a:lnTo>
                  <a:lnTo>
                    <a:pt x="21600" y="21600"/>
                  </a:lnTo>
                  <a:lnTo>
                    <a:pt x="21600" y="9853"/>
                  </a:lnTo>
                  <a:lnTo>
                    <a:pt x="20141" y="9853"/>
                  </a:ln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639" name="Group 639"/>
          <p:cNvGrpSpPr/>
          <p:nvPr/>
        </p:nvGrpSpPr>
        <p:grpSpPr>
          <a:xfrm>
            <a:off x="11651356" y="7887423"/>
            <a:ext cx="1766043" cy="1996019"/>
            <a:chOff x="0" y="0"/>
            <a:chExt cx="1766042" cy="1996017"/>
          </a:xfrm>
        </p:grpSpPr>
        <p:sp>
          <p:nvSpPr>
            <p:cNvPr id="636" name="Shape 636"/>
            <p:cNvSpPr/>
            <p:nvPr/>
          </p:nvSpPr>
          <p:spPr>
            <a:xfrm>
              <a:off x="-1" y="555413"/>
              <a:ext cx="833123" cy="14406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4313"/>
                  </a:lnTo>
                  <a:lnTo>
                    <a:pt x="0" y="0"/>
                  </a:lnTo>
                  <a:lnTo>
                    <a:pt x="21375" y="7222"/>
                  </a:lnTo>
                  <a:lnTo>
                    <a:pt x="21600" y="21600"/>
                  </a:lnTo>
                  <a:close/>
                </a:path>
              </a:pathLst>
            </a:custGeom>
            <a:solidFill>
              <a:srgbClr val="7F7F7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37" name="Shape 637"/>
            <p:cNvSpPr/>
            <p:nvPr/>
          </p:nvSpPr>
          <p:spPr>
            <a:xfrm>
              <a:off x="43391" y="0"/>
              <a:ext cx="1661906" cy="967634"/>
            </a:xfrm>
            <a:custGeom>
              <a:avLst/>
              <a:gdLst/>
              <a:ahLst/>
              <a:cxnLst>
                <a:cxn ang="0">
                  <a:pos x="wd2" y="hd2"/>
                </a:cxn>
                <a:cxn ang="5400000">
                  <a:pos x="wd2" y="hd2"/>
                </a:cxn>
                <a:cxn ang="10800000">
                  <a:pos x="wd2" y="hd2"/>
                </a:cxn>
                <a:cxn ang="16200000">
                  <a:pos x="wd2" y="hd2"/>
                </a:cxn>
              </a:cxnLst>
              <a:rect l="0" t="0" r="r" b="b"/>
              <a:pathLst>
                <a:path w="21600" h="21600" extrusionOk="0">
                  <a:moveTo>
                    <a:pt x="10772" y="21600"/>
                  </a:moveTo>
                  <a:lnTo>
                    <a:pt x="0" y="10848"/>
                  </a:lnTo>
                  <a:lnTo>
                    <a:pt x="10941" y="0"/>
                  </a:lnTo>
                  <a:lnTo>
                    <a:pt x="21600" y="10848"/>
                  </a:lnTo>
                  <a:lnTo>
                    <a:pt x="10772" y="21600"/>
                  </a:lnTo>
                  <a:close/>
                </a:path>
              </a:pathLst>
            </a:custGeom>
            <a:solidFill>
              <a:srgbClr val="7F7F7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38" name="Shape 638"/>
            <p:cNvSpPr/>
            <p:nvPr/>
          </p:nvSpPr>
          <p:spPr>
            <a:xfrm>
              <a:off x="924242" y="555413"/>
              <a:ext cx="841801" cy="1440605"/>
            </a:xfrm>
            <a:custGeom>
              <a:avLst/>
              <a:gdLst/>
              <a:ahLst/>
              <a:cxnLst>
                <a:cxn ang="0">
                  <a:pos x="wd2" y="hd2"/>
                </a:cxn>
                <a:cxn ang="5400000">
                  <a:pos x="wd2" y="hd2"/>
                </a:cxn>
                <a:cxn ang="10800000">
                  <a:pos x="wd2" y="hd2"/>
                </a:cxn>
                <a:cxn ang="16200000">
                  <a:pos x="wd2" y="hd2"/>
                </a:cxn>
              </a:cxnLst>
              <a:rect l="0" t="0" r="r" b="b"/>
              <a:pathLst>
                <a:path w="21600" h="21600" extrusionOk="0">
                  <a:moveTo>
                    <a:pt x="21377" y="0"/>
                  </a:moveTo>
                  <a:lnTo>
                    <a:pt x="21600" y="14313"/>
                  </a:lnTo>
                  <a:lnTo>
                    <a:pt x="0" y="21600"/>
                  </a:lnTo>
                  <a:lnTo>
                    <a:pt x="0" y="7222"/>
                  </a:lnTo>
                  <a:lnTo>
                    <a:pt x="21377" y="0"/>
                  </a:lnTo>
                  <a:close/>
                </a:path>
              </a:pathLst>
            </a:custGeom>
            <a:solidFill>
              <a:srgbClr val="7F7F7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640" name="Shape 640"/>
          <p:cNvSpPr/>
          <p:nvPr/>
        </p:nvSpPr>
        <p:spPr>
          <a:xfrm>
            <a:off x="5060950" y="3483369"/>
            <a:ext cx="714377" cy="1"/>
          </a:xfrm>
          <a:prstGeom prst="line">
            <a:avLst/>
          </a:prstGeom>
          <a:ln w="101600">
            <a:solidFill>
              <a:srgbClr val="FFFFFF"/>
            </a:solidFill>
            <a:tailEnd type="triangle"/>
          </a:ln>
        </p:spPr>
        <p:txBody>
          <a:bodyPr lIns="0" tIns="0" rIns="0" bIns="0"/>
          <a:lstStyle/>
          <a:p>
            <a:pPr defTabSz="457200">
              <a:defRPr sz="1200">
                <a:latin typeface="+mj-lt"/>
                <a:ea typeface="+mj-ea"/>
                <a:cs typeface="+mj-cs"/>
                <a:sym typeface="Helvetica"/>
              </a:defRPr>
            </a:pPr>
            <a:endParaRPr/>
          </a:p>
        </p:txBody>
      </p:sp>
      <p:sp>
        <p:nvSpPr>
          <p:cNvPr id="641" name="Shape 641"/>
          <p:cNvSpPr/>
          <p:nvPr/>
        </p:nvSpPr>
        <p:spPr>
          <a:xfrm>
            <a:off x="5060950" y="8893570"/>
            <a:ext cx="714377" cy="1"/>
          </a:xfrm>
          <a:prstGeom prst="line">
            <a:avLst/>
          </a:prstGeom>
          <a:ln w="101600">
            <a:solidFill>
              <a:srgbClr val="FFFFFF"/>
            </a:solidFill>
            <a:tailEnd type="triangle"/>
          </a:ln>
        </p:spPr>
        <p:txBody>
          <a:bodyPr lIns="0" tIns="0" rIns="0" bIns="0"/>
          <a:lstStyle/>
          <a:p>
            <a:pPr defTabSz="457200">
              <a:defRPr sz="1200">
                <a:latin typeface="+mj-lt"/>
                <a:ea typeface="+mj-ea"/>
                <a:cs typeface="+mj-cs"/>
                <a:sym typeface="Helvetica"/>
              </a:defRPr>
            </a:pPr>
            <a:endParaRPr/>
          </a:p>
        </p:txBody>
      </p:sp>
      <p:sp>
        <p:nvSpPr>
          <p:cNvPr id="642" name="Shape 642"/>
          <p:cNvSpPr/>
          <p:nvPr/>
        </p:nvSpPr>
        <p:spPr>
          <a:xfrm>
            <a:off x="9956800" y="3483369"/>
            <a:ext cx="714377" cy="1"/>
          </a:xfrm>
          <a:prstGeom prst="line">
            <a:avLst/>
          </a:prstGeom>
          <a:ln w="101600">
            <a:solidFill>
              <a:srgbClr val="FFFFFF"/>
            </a:solidFill>
            <a:tailEnd type="triangle"/>
          </a:ln>
        </p:spPr>
        <p:txBody>
          <a:bodyPr lIns="0" tIns="0" rIns="0" bIns="0"/>
          <a:lstStyle/>
          <a:p>
            <a:pPr defTabSz="457200">
              <a:defRPr sz="1200">
                <a:latin typeface="+mj-lt"/>
                <a:ea typeface="+mj-ea"/>
                <a:cs typeface="+mj-cs"/>
                <a:sym typeface="Helvetica"/>
              </a:defRPr>
            </a:pPr>
            <a:endParaRPr/>
          </a:p>
        </p:txBody>
      </p:sp>
      <p:sp>
        <p:nvSpPr>
          <p:cNvPr id="643" name="Shape 643"/>
          <p:cNvSpPr/>
          <p:nvPr/>
        </p:nvSpPr>
        <p:spPr>
          <a:xfrm>
            <a:off x="9956800" y="8893570"/>
            <a:ext cx="714377" cy="1"/>
          </a:xfrm>
          <a:prstGeom prst="line">
            <a:avLst/>
          </a:prstGeom>
          <a:ln w="101600">
            <a:solidFill>
              <a:srgbClr val="FFFFFF"/>
            </a:solidFill>
            <a:tailEnd type="triangle"/>
          </a:ln>
        </p:spPr>
        <p:txBody>
          <a:bodyPr lIns="0" tIns="0" rIns="0" bIns="0"/>
          <a:lstStyle/>
          <a:p>
            <a:pPr defTabSz="457200">
              <a:defRPr sz="1200">
                <a:latin typeface="+mj-lt"/>
                <a:ea typeface="+mj-ea"/>
                <a:cs typeface="+mj-cs"/>
                <a:sym typeface="Helvetica"/>
              </a:defRPr>
            </a:pPr>
            <a:endParaRPr/>
          </a:p>
        </p:txBody>
      </p:sp>
      <p:sp>
        <p:nvSpPr>
          <p:cNvPr id="644" name="Shape 644"/>
          <p:cNvSpPr/>
          <p:nvPr/>
        </p:nvSpPr>
        <p:spPr>
          <a:xfrm>
            <a:off x="1185352" y="4631823"/>
            <a:ext cx="4462134" cy="2203248"/>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
        <p:nvSpPr>
          <p:cNvPr id="645" name="Shape 645"/>
          <p:cNvSpPr/>
          <p:nvPr/>
        </p:nvSpPr>
        <p:spPr>
          <a:xfrm>
            <a:off x="1185350" y="9784364"/>
            <a:ext cx="4462134" cy="2203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
        <p:nvSpPr>
          <p:cNvPr id="646" name="Shape 646"/>
          <p:cNvSpPr/>
          <p:nvPr/>
        </p:nvSpPr>
        <p:spPr>
          <a:xfrm>
            <a:off x="6039975" y="4631823"/>
            <a:ext cx="4462135" cy="2203248"/>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
        <p:nvSpPr>
          <p:cNvPr id="647" name="Shape 647"/>
          <p:cNvSpPr/>
          <p:nvPr/>
        </p:nvSpPr>
        <p:spPr>
          <a:xfrm>
            <a:off x="6039973" y="9784364"/>
            <a:ext cx="4462135" cy="2203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
        <p:nvSpPr>
          <p:cNvPr id="648" name="Shape 648"/>
          <p:cNvSpPr/>
          <p:nvPr/>
        </p:nvSpPr>
        <p:spPr>
          <a:xfrm>
            <a:off x="10946465" y="4620636"/>
            <a:ext cx="4462135" cy="2203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
        <p:nvSpPr>
          <p:cNvPr id="649" name="Shape 649"/>
          <p:cNvSpPr/>
          <p:nvPr/>
        </p:nvSpPr>
        <p:spPr>
          <a:xfrm>
            <a:off x="10946463" y="9773176"/>
            <a:ext cx="4462135" cy="22032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grpSp>
        <p:nvGrpSpPr>
          <p:cNvPr id="653" name="Group 653"/>
          <p:cNvGrpSpPr/>
          <p:nvPr/>
        </p:nvGrpSpPr>
        <p:grpSpPr>
          <a:xfrm>
            <a:off x="15636822" y="3879029"/>
            <a:ext cx="7185077" cy="2586838"/>
            <a:chOff x="0" y="0"/>
            <a:chExt cx="7185076" cy="2586836"/>
          </a:xfrm>
        </p:grpSpPr>
        <p:sp>
          <p:nvSpPr>
            <p:cNvPr id="650" name="Shape 650"/>
            <p:cNvSpPr/>
            <p:nvPr/>
          </p:nvSpPr>
          <p:spPr>
            <a:xfrm>
              <a:off x="-1" y="0"/>
              <a:ext cx="7185078" cy="617905"/>
            </a:xfrm>
            <a:prstGeom prst="rect">
              <a:avLst/>
            </a:prstGeom>
            <a:blipFill rotWithShape="1">
              <a:blip r:embed="rId2"/>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51" name="Shape 651"/>
            <p:cNvSpPr/>
            <p:nvPr/>
          </p:nvSpPr>
          <p:spPr>
            <a:xfrm>
              <a:off x="-1" y="1007112"/>
              <a:ext cx="6169078" cy="617905"/>
            </a:xfrm>
            <a:prstGeom prst="rect">
              <a:avLst/>
            </a:prstGeom>
            <a:blipFill rotWithShape="1">
              <a:blip r:embed="rId2"/>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52" name="Shape 652"/>
            <p:cNvSpPr/>
            <p:nvPr/>
          </p:nvSpPr>
          <p:spPr>
            <a:xfrm>
              <a:off x="0" y="1968932"/>
              <a:ext cx="6354497" cy="617905"/>
            </a:xfrm>
            <a:prstGeom prst="rect">
              <a:avLst/>
            </a:prstGeom>
            <a:blipFill rotWithShape="1">
              <a:blip r:embed="rId2"/>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654" name="Shape 654"/>
          <p:cNvSpPr/>
          <p:nvPr/>
        </p:nvSpPr>
        <p:spPr>
          <a:xfrm>
            <a:off x="15512947" y="3568177"/>
            <a:ext cx="7750277" cy="297569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6400" b="1">
                <a:solidFill>
                  <a:srgbClr val="E74D69"/>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E74D69"/>
                </a:solidFill>
                <a:latin typeface="Arial"/>
                <a:ea typeface="Arial"/>
                <a:cs typeface="Arial"/>
                <a:sym typeface="Arial"/>
              </a:rPr>
              <a:t>They Disappeared Without Leaving Much Of A Trace.</a:t>
            </a:r>
          </a:p>
        </p:txBody>
      </p:sp>
      <p:sp>
        <p:nvSpPr>
          <p:cNvPr id="655" name="Shape 655"/>
          <p:cNvSpPr/>
          <p:nvPr/>
        </p:nvSpPr>
        <p:spPr>
          <a:xfrm>
            <a:off x="15530951" y="6760512"/>
            <a:ext cx="7715923" cy="55168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 their spare time, especially on holidays. Some spend the majority of the time online chatting, blogging, shopping, dating or playing computer games. Some sit with their eyes glued to the television screen, day and night.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623"/>
                                        </p:tgtEl>
                                        <p:attrNameLst>
                                          <p:attrName>style.visibility</p:attrName>
                                        </p:attrNameLst>
                                      </p:cBhvr>
                                      <p:to>
                                        <p:strVal val="visible"/>
                                      </p:to>
                                    </p:set>
                                    <p:anim calcmode="lin" valueType="num">
                                      <p:cBhvr>
                                        <p:cTn id="7" dur="500" fill="hold"/>
                                        <p:tgtEl>
                                          <p:spTgt spid="623"/>
                                        </p:tgtEl>
                                        <p:attrNameLst>
                                          <p:attrName>ppt_x</p:attrName>
                                        </p:attrNameLst>
                                      </p:cBhvr>
                                      <p:tavLst>
                                        <p:tav tm="0">
                                          <p:val>
                                            <p:strVal val="0-#ppt_w/2"/>
                                          </p:val>
                                        </p:tav>
                                        <p:tav tm="100000">
                                          <p:val>
                                            <p:strVal val="#ppt_x"/>
                                          </p:val>
                                        </p:tav>
                                      </p:tavLst>
                                    </p:anim>
                                    <p:anim calcmode="lin" valueType="num">
                                      <p:cBhvr>
                                        <p:cTn id="8" dur="500" fill="hold"/>
                                        <p:tgtEl>
                                          <p:spTgt spid="6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2" nodeType="afterEffect">
                                  <p:stCondLst>
                                    <p:cond delay="0"/>
                                  </p:stCondLst>
                                  <p:iterate>
                                    <p:tmAbs val="0"/>
                                  </p:iterate>
                                  <p:childTnLst>
                                    <p:set>
                                      <p:cBhvr>
                                        <p:cTn id="11" fill="hold"/>
                                        <p:tgtEl>
                                          <p:spTgt spid="644"/>
                                        </p:tgtEl>
                                        <p:attrNameLst>
                                          <p:attrName>style.visibility</p:attrName>
                                        </p:attrNameLst>
                                      </p:cBhvr>
                                      <p:to>
                                        <p:strVal val="visible"/>
                                      </p:to>
                                    </p:set>
                                    <p:animEffect transition="in" filter="wipe(up)">
                                      <p:cBhvr>
                                        <p:cTn id="12" dur="500"/>
                                        <p:tgtEl>
                                          <p:spTgt spid="644"/>
                                        </p:tgtEl>
                                      </p:cBhvr>
                                    </p:animEffect>
                                  </p:childTnLst>
                                </p:cTn>
                              </p:par>
                            </p:childTnLst>
                          </p:cTn>
                        </p:par>
                        <p:par>
                          <p:cTn id="13" fill="hold">
                            <p:stCondLst>
                              <p:cond delay="1000"/>
                            </p:stCondLst>
                            <p:childTnLst>
                              <p:par>
                                <p:cTn id="14" presetID="22" presetClass="entr" presetSubtype="8" fill="hold" grpId="3" nodeType="afterEffect">
                                  <p:stCondLst>
                                    <p:cond delay="0"/>
                                  </p:stCondLst>
                                  <p:iterate>
                                    <p:tmAbs val="0"/>
                                  </p:iterate>
                                  <p:childTnLst>
                                    <p:set>
                                      <p:cBhvr>
                                        <p:cTn id="15" fill="hold"/>
                                        <p:tgtEl>
                                          <p:spTgt spid="640"/>
                                        </p:tgtEl>
                                        <p:attrNameLst>
                                          <p:attrName>style.visibility</p:attrName>
                                        </p:attrNameLst>
                                      </p:cBhvr>
                                      <p:to>
                                        <p:strVal val="visible"/>
                                      </p:to>
                                    </p:set>
                                    <p:animEffect transition="in" filter="wipe(left)">
                                      <p:cBhvr>
                                        <p:cTn id="16" dur="250"/>
                                        <p:tgtEl>
                                          <p:spTgt spid="640"/>
                                        </p:tgtEl>
                                      </p:cBhvr>
                                    </p:animEffect>
                                  </p:childTnLst>
                                </p:cTn>
                              </p:par>
                            </p:childTnLst>
                          </p:cTn>
                        </p:par>
                        <p:par>
                          <p:cTn id="17" fill="hold">
                            <p:stCondLst>
                              <p:cond delay="1250"/>
                            </p:stCondLst>
                            <p:childTnLst>
                              <p:par>
                                <p:cTn id="18" presetID="2" presetClass="entr" presetSubtype="8" fill="hold" grpId="4" nodeType="afterEffect">
                                  <p:stCondLst>
                                    <p:cond delay="0"/>
                                  </p:stCondLst>
                                  <p:iterate>
                                    <p:tmAbs val="0"/>
                                  </p:iterate>
                                  <p:childTnLst>
                                    <p:set>
                                      <p:cBhvr>
                                        <p:cTn id="19" fill="hold"/>
                                        <p:tgtEl>
                                          <p:spTgt spid="615"/>
                                        </p:tgtEl>
                                        <p:attrNameLst>
                                          <p:attrName>style.visibility</p:attrName>
                                        </p:attrNameLst>
                                      </p:cBhvr>
                                      <p:to>
                                        <p:strVal val="visible"/>
                                      </p:to>
                                    </p:set>
                                    <p:anim calcmode="lin" valueType="num">
                                      <p:cBhvr>
                                        <p:cTn id="20" dur="500" fill="hold"/>
                                        <p:tgtEl>
                                          <p:spTgt spid="615"/>
                                        </p:tgtEl>
                                        <p:attrNameLst>
                                          <p:attrName>ppt_x</p:attrName>
                                        </p:attrNameLst>
                                      </p:cBhvr>
                                      <p:tavLst>
                                        <p:tav tm="0">
                                          <p:val>
                                            <p:strVal val="0-#ppt_w/2"/>
                                          </p:val>
                                        </p:tav>
                                        <p:tav tm="100000">
                                          <p:val>
                                            <p:strVal val="#ppt_x"/>
                                          </p:val>
                                        </p:tav>
                                      </p:tavLst>
                                    </p:anim>
                                    <p:anim calcmode="lin" valueType="num">
                                      <p:cBhvr>
                                        <p:cTn id="21" dur="500" fill="hold"/>
                                        <p:tgtEl>
                                          <p:spTgt spid="615"/>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22" presetClass="entr" presetSubtype="1" fill="hold" grpId="5" nodeType="afterEffect">
                                  <p:stCondLst>
                                    <p:cond delay="0"/>
                                  </p:stCondLst>
                                  <p:iterate>
                                    <p:tmAbs val="0"/>
                                  </p:iterate>
                                  <p:childTnLst>
                                    <p:set>
                                      <p:cBhvr>
                                        <p:cTn id="24" fill="hold"/>
                                        <p:tgtEl>
                                          <p:spTgt spid="646"/>
                                        </p:tgtEl>
                                        <p:attrNameLst>
                                          <p:attrName>style.visibility</p:attrName>
                                        </p:attrNameLst>
                                      </p:cBhvr>
                                      <p:to>
                                        <p:strVal val="visible"/>
                                      </p:to>
                                    </p:set>
                                    <p:animEffect transition="in" filter="wipe(up)">
                                      <p:cBhvr>
                                        <p:cTn id="25" dur="500"/>
                                        <p:tgtEl>
                                          <p:spTgt spid="646"/>
                                        </p:tgtEl>
                                      </p:cBhvr>
                                    </p:animEffect>
                                  </p:childTnLst>
                                </p:cTn>
                              </p:par>
                            </p:childTnLst>
                          </p:cTn>
                        </p:par>
                        <p:par>
                          <p:cTn id="26" fill="hold">
                            <p:stCondLst>
                              <p:cond delay="2250"/>
                            </p:stCondLst>
                            <p:childTnLst>
                              <p:par>
                                <p:cTn id="27" presetID="22" presetClass="entr" presetSubtype="8" fill="hold" grpId="6" nodeType="afterEffect">
                                  <p:stCondLst>
                                    <p:cond delay="0"/>
                                  </p:stCondLst>
                                  <p:iterate>
                                    <p:tmAbs val="0"/>
                                  </p:iterate>
                                  <p:childTnLst>
                                    <p:set>
                                      <p:cBhvr>
                                        <p:cTn id="28" fill="hold"/>
                                        <p:tgtEl>
                                          <p:spTgt spid="642"/>
                                        </p:tgtEl>
                                        <p:attrNameLst>
                                          <p:attrName>style.visibility</p:attrName>
                                        </p:attrNameLst>
                                      </p:cBhvr>
                                      <p:to>
                                        <p:strVal val="visible"/>
                                      </p:to>
                                    </p:set>
                                    <p:animEffect transition="in" filter="wipe(left)">
                                      <p:cBhvr>
                                        <p:cTn id="29" dur="250"/>
                                        <p:tgtEl>
                                          <p:spTgt spid="642"/>
                                        </p:tgtEl>
                                      </p:cBhvr>
                                    </p:animEffect>
                                  </p:childTnLst>
                                </p:cTn>
                              </p:par>
                            </p:childTnLst>
                          </p:cTn>
                        </p:par>
                        <p:par>
                          <p:cTn id="30" fill="hold">
                            <p:stCondLst>
                              <p:cond delay="2500"/>
                            </p:stCondLst>
                            <p:childTnLst>
                              <p:par>
                                <p:cTn id="31" presetID="2" presetClass="entr" presetSubtype="8" fill="hold" grpId="7" nodeType="afterEffect">
                                  <p:stCondLst>
                                    <p:cond delay="0"/>
                                  </p:stCondLst>
                                  <p:iterate>
                                    <p:tmAbs val="0"/>
                                  </p:iterate>
                                  <p:childTnLst>
                                    <p:set>
                                      <p:cBhvr>
                                        <p:cTn id="32" fill="hold"/>
                                        <p:tgtEl>
                                          <p:spTgt spid="635"/>
                                        </p:tgtEl>
                                        <p:attrNameLst>
                                          <p:attrName>style.visibility</p:attrName>
                                        </p:attrNameLst>
                                      </p:cBhvr>
                                      <p:to>
                                        <p:strVal val="visible"/>
                                      </p:to>
                                    </p:set>
                                    <p:anim calcmode="lin" valueType="num">
                                      <p:cBhvr>
                                        <p:cTn id="33" dur="500" fill="hold"/>
                                        <p:tgtEl>
                                          <p:spTgt spid="635"/>
                                        </p:tgtEl>
                                        <p:attrNameLst>
                                          <p:attrName>ppt_x</p:attrName>
                                        </p:attrNameLst>
                                      </p:cBhvr>
                                      <p:tavLst>
                                        <p:tav tm="0">
                                          <p:val>
                                            <p:strVal val="0-#ppt_w/2"/>
                                          </p:val>
                                        </p:tav>
                                        <p:tav tm="100000">
                                          <p:val>
                                            <p:strVal val="#ppt_x"/>
                                          </p:val>
                                        </p:tav>
                                      </p:tavLst>
                                    </p:anim>
                                    <p:anim calcmode="lin" valueType="num">
                                      <p:cBhvr>
                                        <p:cTn id="34" dur="500" fill="hold"/>
                                        <p:tgtEl>
                                          <p:spTgt spid="635"/>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8" nodeType="afterEffect">
                                  <p:stCondLst>
                                    <p:cond delay="0"/>
                                  </p:stCondLst>
                                  <p:iterate>
                                    <p:tmAbs val="0"/>
                                  </p:iterate>
                                  <p:childTnLst>
                                    <p:set>
                                      <p:cBhvr>
                                        <p:cTn id="37" fill="hold"/>
                                        <p:tgtEl>
                                          <p:spTgt spid="648"/>
                                        </p:tgtEl>
                                        <p:attrNameLst>
                                          <p:attrName>style.visibility</p:attrName>
                                        </p:attrNameLst>
                                      </p:cBhvr>
                                      <p:to>
                                        <p:strVal val="visible"/>
                                      </p:to>
                                    </p:set>
                                    <p:animEffect transition="in" filter="wipe(up)">
                                      <p:cBhvr>
                                        <p:cTn id="38" dur="500"/>
                                        <p:tgtEl>
                                          <p:spTgt spid="648"/>
                                        </p:tgtEl>
                                      </p:cBhvr>
                                    </p:animEffect>
                                  </p:childTnLst>
                                </p:cTn>
                              </p:par>
                            </p:childTnLst>
                          </p:cTn>
                        </p:par>
                        <p:par>
                          <p:cTn id="39" fill="hold">
                            <p:stCondLst>
                              <p:cond delay="3500"/>
                            </p:stCondLst>
                            <p:childTnLst>
                              <p:par>
                                <p:cTn id="40" presetID="2" presetClass="entr" presetSubtype="8" fill="hold" grpId="9" nodeType="afterEffect">
                                  <p:stCondLst>
                                    <p:cond delay="0"/>
                                  </p:stCondLst>
                                  <p:iterate>
                                    <p:tmAbs val="0"/>
                                  </p:iterate>
                                  <p:childTnLst>
                                    <p:set>
                                      <p:cBhvr>
                                        <p:cTn id="41" fill="hold"/>
                                        <p:tgtEl>
                                          <p:spTgt spid="632"/>
                                        </p:tgtEl>
                                        <p:attrNameLst>
                                          <p:attrName>style.visibility</p:attrName>
                                        </p:attrNameLst>
                                      </p:cBhvr>
                                      <p:to>
                                        <p:strVal val="visible"/>
                                      </p:to>
                                    </p:set>
                                    <p:anim calcmode="lin" valueType="num">
                                      <p:cBhvr>
                                        <p:cTn id="42" dur="500" fill="hold"/>
                                        <p:tgtEl>
                                          <p:spTgt spid="632"/>
                                        </p:tgtEl>
                                        <p:attrNameLst>
                                          <p:attrName>ppt_x</p:attrName>
                                        </p:attrNameLst>
                                      </p:cBhvr>
                                      <p:tavLst>
                                        <p:tav tm="0">
                                          <p:val>
                                            <p:strVal val="0-#ppt_w/2"/>
                                          </p:val>
                                        </p:tav>
                                        <p:tav tm="100000">
                                          <p:val>
                                            <p:strVal val="#ppt_x"/>
                                          </p:val>
                                        </p:tav>
                                      </p:tavLst>
                                    </p:anim>
                                    <p:anim calcmode="lin" valueType="num">
                                      <p:cBhvr>
                                        <p:cTn id="43" dur="500" fill="hold"/>
                                        <p:tgtEl>
                                          <p:spTgt spid="63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2" presetClass="entr" presetSubtype="1" fill="hold" grpId="10" nodeType="afterEffect">
                                  <p:stCondLst>
                                    <p:cond delay="0"/>
                                  </p:stCondLst>
                                  <p:iterate>
                                    <p:tmAbs val="0"/>
                                  </p:iterate>
                                  <p:childTnLst>
                                    <p:set>
                                      <p:cBhvr>
                                        <p:cTn id="46" fill="hold"/>
                                        <p:tgtEl>
                                          <p:spTgt spid="645"/>
                                        </p:tgtEl>
                                        <p:attrNameLst>
                                          <p:attrName>style.visibility</p:attrName>
                                        </p:attrNameLst>
                                      </p:cBhvr>
                                      <p:to>
                                        <p:strVal val="visible"/>
                                      </p:to>
                                    </p:set>
                                    <p:animEffect transition="in" filter="wipe(up)">
                                      <p:cBhvr>
                                        <p:cTn id="47" dur="500"/>
                                        <p:tgtEl>
                                          <p:spTgt spid="645"/>
                                        </p:tgtEl>
                                      </p:cBhvr>
                                    </p:animEffect>
                                  </p:childTnLst>
                                </p:cTn>
                              </p:par>
                            </p:childTnLst>
                          </p:cTn>
                        </p:par>
                        <p:par>
                          <p:cTn id="48" fill="hold">
                            <p:stCondLst>
                              <p:cond delay="4500"/>
                            </p:stCondLst>
                            <p:childTnLst>
                              <p:par>
                                <p:cTn id="49" presetID="22" presetClass="entr" presetSubtype="8" fill="hold" grpId="11" nodeType="afterEffect">
                                  <p:stCondLst>
                                    <p:cond delay="0"/>
                                  </p:stCondLst>
                                  <p:iterate>
                                    <p:tmAbs val="0"/>
                                  </p:iterate>
                                  <p:childTnLst>
                                    <p:set>
                                      <p:cBhvr>
                                        <p:cTn id="50" fill="hold"/>
                                        <p:tgtEl>
                                          <p:spTgt spid="641"/>
                                        </p:tgtEl>
                                        <p:attrNameLst>
                                          <p:attrName>style.visibility</p:attrName>
                                        </p:attrNameLst>
                                      </p:cBhvr>
                                      <p:to>
                                        <p:strVal val="visible"/>
                                      </p:to>
                                    </p:set>
                                    <p:animEffect transition="in" filter="wipe(left)">
                                      <p:cBhvr>
                                        <p:cTn id="51" dur="250"/>
                                        <p:tgtEl>
                                          <p:spTgt spid="641"/>
                                        </p:tgtEl>
                                      </p:cBhvr>
                                    </p:animEffect>
                                  </p:childTnLst>
                                </p:cTn>
                              </p:par>
                            </p:childTnLst>
                          </p:cTn>
                        </p:par>
                        <p:par>
                          <p:cTn id="52" fill="hold">
                            <p:stCondLst>
                              <p:cond delay="4750"/>
                            </p:stCondLst>
                            <p:childTnLst>
                              <p:par>
                                <p:cTn id="53" presetID="2" presetClass="entr" presetSubtype="8" fill="hold" grpId="12" nodeType="afterEffect">
                                  <p:stCondLst>
                                    <p:cond delay="0"/>
                                  </p:stCondLst>
                                  <p:iterate>
                                    <p:tmAbs val="0"/>
                                  </p:iterate>
                                  <p:childTnLst>
                                    <p:set>
                                      <p:cBhvr>
                                        <p:cTn id="54" fill="hold"/>
                                        <p:tgtEl>
                                          <p:spTgt spid="620"/>
                                        </p:tgtEl>
                                        <p:attrNameLst>
                                          <p:attrName>style.visibility</p:attrName>
                                        </p:attrNameLst>
                                      </p:cBhvr>
                                      <p:to>
                                        <p:strVal val="visible"/>
                                      </p:to>
                                    </p:set>
                                    <p:anim calcmode="lin" valueType="num">
                                      <p:cBhvr>
                                        <p:cTn id="55" dur="500" fill="hold"/>
                                        <p:tgtEl>
                                          <p:spTgt spid="620"/>
                                        </p:tgtEl>
                                        <p:attrNameLst>
                                          <p:attrName>ppt_x</p:attrName>
                                        </p:attrNameLst>
                                      </p:cBhvr>
                                      <p:tavLst>
                                        <p:tav tm="0">
                                          <p:val>
                                            <p:strVal val="0-#ppt_w/2"/>
                                          </p:val>
                                        </p:tav>
                                        <p:tav tm="100000">
                                          <p:val>
                                            <p:strVal val="#ppt_x"/>
                                          </p:val>
                                        </p:tav>
                                      </p:tavLst>
                                    </p:anim>
                                    <p:anim calcmode="lin" valueType="num">
                                      <p:cBhvr>
                                        <p:cTn id="56" dur="500" fill="hold"/>
                                        <p:tgtEl>
                                          <p:spTgt spid="620"/>
                                        </p:tgtEl>
                                        <p:attrNameLst>
                                          <p:attrName>ppt_y</p:attrName>
                                        </p:attrNameLst>
                                      </p:cBhvr>
                                      <p:tavLst>
                                        <p:tav tm="0">
                                          <p:val>
                                            <p:strVal val="#ppt_y"/>
                                          </p:val>
                                        </p:tav>
                                        <p:tav tm="100000">
                                          <p:val>
                                            <p:strVal val="#ppt_y"/>
                                          </p:val>
                                        </p:tav>
                                      </p:tavLst>
                                    </p:anim>
                                  </p:childTnLst>
                                </p:cTn>
                              </p:par>
                            </p:childTnLst>
                          </p:cTn>
                        </p:par>
                        <p:par>
                          <p:cTn id="57" fill="hold">
                            <p:stCondLst>
                              <p:cond delay="5250"/>
                            </p:stCondLst>
                            <p:childTnLst>
                              <p:par>
                                <p:cTn id="58" presetID="22" presetClass="entr" presetSubtype="1" fill="hold" grpId="13" nodeType="afterEffect">
                                  <p:stCondLst>
                                    <p:cond delay="0"/>
                                  </p:stCondLst>
                                  <p:iterate>
                                    <p:tmAbs val="0"/>
                                  </p:iterate>
                                  <p:childTnLst>
                                    <p:set>
                                      <p:cBhvr>
                                        <p:cTn id="59" fill="hold"/>
                                        <p:tgtEl>
                                          <p:spTgt spid="647"/>
                                        </p:tgtEl>
                                        <p:attrNameLst>
                                          <p:attrName>style.visibility</p:attrName>
                                        </p:attrNameLst>
                                      </p:cBhvr>
                                      <p:to>
                                        <p:strVal val="visible"/>
                                      </p:to>
                                    </p:set>
                                    <p:animEffect transition="in" filter="wipe(up)">
                                      <p:cBhvr>
                                        <p:cTn id="60" dur="500"/>
                                        <p:tgtEl>
                                          <p:spTgt spid="647"/>
                                        </p:tgtEl>
                                      </p:cBhvr>
                                    </p:animEffect>
                                  </p:childTnLst>
                                </p:cTn>
                              </p:par>
                            </p:childTnLst>
                          </p:cTn>
                        </p:par>
                        <p:par>
                          <p:cTn id="61" fill="hold">
                            <p:stCondLst>
                              <p:cond delay="5750"/>
                            </p:stCondLst>
                            <p:childTnLst>
                              <p:par>
                                <p:cTn id="62" presetID="22" presetClass="entr" presetSubtype="8" fill="hold" grpId="14" nodeType="afterEffect">
                                  <p:stCondLst>
                                    <p:cond delay="0"/>
                                  </p:stCondLst>
                                  <p:iterate>
                                    <p:tmAbs val="0"/>
                                  </p:iterate>
                                  <p:childTnLst>
                                    <p:set>
                                      <p:cBhvr>
                                        <p:cTn id="63" fill="hold"/>
                                        <p:tgtEl>
                                          <p:spTgt spid="643"/>
                                        </p:tgtEl>
                                        <p:attrNameLst>
                                          <p:attrName>style.visibility</p:attrName>
                                        </p:attrNameLst>
                                      </p:cBhvr>
                                      <p:to>
                                        <p:strVal val="visible"/>
                                      </p:to>
                                    </p:set>
                                    <p:animEffect transition="in" filter="wipe(left)">
                                      <p:cBhvr>
                                        <p:cTn id="64" dur="250"/>
                                        <p:tgtEl>
                                          <p:spTgt spid="643"/>
                                        </p:tgtEl>
                                      </p:cBhvr>
                                    </p:animEffect>
                                  </p:childTnLst>
                                </p:cTn>
                              </p:par>
                            </p:childTnLst>
                          </p:cTn>
                        </p:par>
                        <p:par>
                          <p:cTn id="65" fill="hold">
                            <p:stCondLst>
                              <p:cond delay="6000"/>
                            </p:stCondLst>
                            <p:childTnLst>
                              <p:par>
                                <p:cTn id="66" presetID="2" presetClass="entr" presetSubtype="8" fill="hold" grpId="15" nodeType="afterEffect">
                                  <p:stCondLst>
                                    <p:cond delay="0"/>
                                  </p:stCondLst>
                                  <p:iterate>
                                    <p:tmAbs val="0"/>
                                  </p:iterate>
                                  <p:childTnLst>
                                    <p:set>
                                      <p:cBhvr>
                                        <p:cTn id="67" fill="hold"/>
                                        <p:tgtEl>
                                          <p:spTgt spid="639"/>
                                        </p:tgtEl>
                                        <p:attrNameLst>
                                          <p:attrName>style.visibility</p:attrName>
                                        </p:attrNameLst>
                                      </p:cBhvr>
                                      <p:to>
                                        <p:strVal val="visible"/>
                                      </p:to>
                                    </p:set>
                                    <p:anim calcmode="lin" valueType="num">
                                      <p:cBhvr>
                                        <p:cTn id="68" dur="500" fill="hold"/>
                                        <p:tgtEl>
                                          <p:spTgt spid="639"/>
                                        </p:tgtEl>
                                        <p:attrNameLst>
                                          <p:attrName>ppt_x</p:attrName>
                                        </p:attrNameLst>
                                      </p:cBhvr>
                                      <p:tavLst>
                                        <p:tav tm="0">
                                          <p:val>
                                            <p:strVal val="0-#ppt_w/2"/>
                                          </p:val>
                                        </p:tav>
                                        <p:tav tm="100000">
                                          <p:val>
                                            <p:strVal val="#ppt_x"/>
                                          </p:val>
                                        </p:tav>
                                      </p:tavLst>
                                    </p:anim>
                                    <p:anim calcmode="lin" valueType="num">
                                      <p:cBhvr>
                                        <p:cTn id="69" dur="500" fill="hold"/>
                                        <p:tgtEl>
                                          <p:spTgt spid="639"/>
                                        </p:tgtEl>
                                        <p:attrNameLst>
                                          <p:attrName>ppt_y</p:attrName>
                                        </p:attrNameLst>
                                      </p:cBhvr>
                                      <p:tavLst>
                                        <p:tav tm="0">
                                          <p:val>
                                            <p:strVal val="#ppt_y"/>
                                          </p:val>
                                        </p:tav>
                                        <p:tav tm="100000">
                                          <p:val>
                                            <p:strVal val="#ppt_y"/>
                                          </p:val>
                                        </p:tav>
                                      </p:tavLst>
                                    </p:anim>
                                  </p:childTnLst>
                                </p:cTn>
                              </p:par>
                            </p:childTnLst>
                          </p:cTn>
                        </p:par>
                        <p:par>
                          <p:cTn id="70" fill="hold">
                            <p:stCondLst>
                              <p:cond delay="6500"/>
                            </p:stCondLst>
                            <p:childTnLst>
                              <p:par>
                                <p:cTn id="71" presetID="22" presetClass="entr" presetSubtype="1" fill="hold" grpId="16" nodeType="afterEffect">
                                  <p:stCondLst>
                                    <p:cond delay="0"/>
                                  </p:stCondLst>
                                  <p:iterate>
                                    <p:tmAbs val="0"/>
                                  </p:iterate>
                                  <p:childTnLst>
                                    <p:set>
                                      <p:cBhvr>
                                        <p:cTn id="72" fill="hold"/>
                                        <p:tgtEl>
                                          <p:spTgt spid="649"/>
                                        </p:tgtEl>
                                        <p:attrNameLst>
                                          <p:attrName>style.visibility</p:attrName>
                                        </p:attrNameLst>
                                      </p:cBhvr>
                                      <p:to>
                                        <p:strVal val="visible"/>
                                      </p:to>
                                    </p:set>
                                    <p:animEffect transition="in" filter="wipe(up)">
                                      <p:cBhvr>
                                        <p:cTn id="73" dur="500"/>
                                        <p:tgtEl>
                                          <p:spTgt spid="649"/>
                                        </p:tgtEl>
                                      </p:cBhvr>
                                    </p:animEffect>
                                  </p:childTnLst>
                                </p:cTn>
                              </p:par>
                            </p:childTnLst>
                          </p:cTn>
                        </p:par>
                        <p:par>
                          <p:cTn id="74" fill="hold">
                            <p:stCondLst>
                              <p:cond delay="7000"/>
                            </p:stCondLst>
                            <p:childTnLst>
                              <p:par>
                                <p:cTn id="75" presetID="9" presetClass="entr" fill="hold" grpId="17" nodeType="afterEffect">
                                  <p:stCondLst>
                                    <p:cond delay="0"/>
                                  </p:stCondLst>
                                  <p:iterate>
                                    <p:tmAbs val="0"/>
                                  </p:iterate>
                                  <p:childTnLst>
                                    <p:set>
                                      <p:cBhvr>
                                        <p:cTn id="76" fill="hold"/>
                                        <p:tgtEl>
                                          <p:spTgt spid="654"/>
                                        </p:tgtEl>
                                        <p:attrNameLst>
                                          <p:attrName>style.visibility</p:attrName>
                                        </p:attrNameLst>
                                      </p:cBhvr>
                                      <p:to>
                                        <p:strVal val="visible"/>
                                      </p:to>
                                    </p:set>
                                    <p:animEffect transition="in" filter="dissolve">
                                      <p:cBhvr>
                                        <p:cTn id="77" dur="750"/>
                                        <p:tgtEl>
                                          <p:spTgt spid="654"/>
                                        </p:tgtEl>
                                      </p:cBhvr>
                                    </p:animEffect>
                                  </p:childTnLst>
                                </p:cTn>
                              </p:par>
                            </p:childTnLst>
                          </p:cTn>
                        </p:par>
                        <p:par>
                          <p:cTn id="78" fill="hold">
                            <p:stCondLst>
                              <p:cond delay="7750"/>
                            </p:stCondLst>
                            <p:childTnLst>
                              <p:par>
                                <p:cTn id="79" presetID="22" presetClass="entr" presetSubtype="8" fill="hold" grpId="18" nodeType="afterEffect">
                                  <p:stCondLst>
                                    <p:cond delay="0"/>
                                  </p:stCondLst>
                                  <p:iterate>
                                    <p:tmAbs val="0"/>
                                  </p:iterate>
                                  <p:childTnLst>
                                    <p:set>
                                      <p:cBhvr>
                                        <p:cTn id="80" fill="hold"/>
                                        <p:tgtEl>
                                          <p:spTgt spid="653"/>
                                        </p:tgtEl>
                                        <p:attrNameLst>
                                          <p:attrName>style.visibility</p:attrName>
                                        </p:attrNameLst>
                                      </p:cBhvr>
                                      <p:to>
                                        <p:strVal val="visible"/>
                                      </p:to>
                                    </p:set>
                                    <p:animEffect transition="in" filter="wipe(left)">
                                      <p:cBhvr>
                                        <p:cTn id="81" dur="750"/>
                                        <p:tgtEl>
                                          <p:spTgt spid="653"/>
                                        </p:tgtEl>
                                      </p:cBhvr>
                                    </p:animEffect>
                                  </p:childTnLst>
                                </p:cTn>
                              </p:par>
                            </p:childTnLst>
                          </p:cTn>
                        </p:par>
                        <p:par>
                          <p:cTn id="82" fill="hold">
                            <p:stCondLst>
                              <p:cond delay="8500"/>
                            </p:stCondLst>
                            <p:childTnLst>
                              <p:par>
                                <p:cTn id="83" presetID="9" presetClass="entr" fill="hold" grpId="19" nodeType="afterEffect">
                                  <p:stCondLst>
                                    <p:cond delay="0"/>
                                  </p:stCondLst>
                                  <p:iterate>
                                    <p:tmAbs val="0"/>
                                  </p:iterate>
                                  <p:childTnLst>
                                    <p:set>
                                      <p:cBhvr>
                                        <p:cTn id="84" fill="hold"/>
                                        <p:tgtEl>
                                          <p:spTgt spid="655"/>
                                        </p:tgtEl>
                                        <p:attrNameLst>
                                          <p:attrName>style.visibility</p:attrName>
                                        </p:attrNameLst>
                                      </p:cBhvr>
                                      <p:to>
                                        <p:strVal val="visible"/>
                                      </p:to>
                                    </p:set>
                                    <p:animEffect transition="in" filter="dissolve">
                                      <p:cBhvr>
                                        <p:cTn id="85"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 grpId="4" animBg="1" advAuto="0"/>
      <p:bldP spid="620" grpId="12" animBg="1" advAuto="0"/>
      <p:bldP spid="623" grpId="1" animBg="1" advAuto="0"/>
      <p:bldP spid="632" grpId="9" animBg="1" advAuto="0"/>
      <p:bldP spid="635" grpId="7" animBg="1" advAuto="0"/>
      <p:bldP spid="639" grpId="15" animBg="1" advAuto="0"/>
      <p:bldP spid="640" grpId="3" animBg="1" advAuto="0"/>
      <p:bldP spid="641" grpId="11" animBg="1" advAuto="0"/>
      <p:bldP spid="642" grpId="6" animBg="1" advAuto="0"/>
      <p:bldP spid="643" grpId="14" animBg="1" advAuto="0"/>
      <p:bldP spid="644" grpId="2" animBg="1" advAuto="0"/>
      <p:bldP spid="645" grpId="10" animBg="1" advAuto="0"/>
      <p:bldP spid="646" grpId="5" animBg="1" advAuto="0"/>
      <p:bldP spid="647" grpId="13" animBg="1" advAuto="0"/>
      <p:bldP spid="648" grpId="8" animBg="1" advAuto="0"/>
      <p:bldP spid="649" grpId="16" animBg="1" advAuto="0"/>
      <p:bldP spid="653" grpId="18" animBg="1" advAuto="0"/>
      <p:bldP spid="654" grpId="17" animBg="1" advAuto="0"/>
      <p:bldP spid="655" grpId="19"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658" name="Shape 658"/>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659" name="Shape 659"/>
          <p:cNvSpPr/>
          <p:nvPr/>
        </p:nvSpPr>
        <p:spPr>
          <a:xfrm>
            <a:off x="12887325" y="7480524"/>
            <a:ext cx="3343277" cy="3568476"/>
          </a:xfrm>
          <a:prstGeom prst="rect">
            <a:avLst/>
          </a:prstGeom>
          <a:blipFill>
            <a:blip r:embed="rId2"/>
            <a:stretch>
              <a:fillRect/>
            </a:stretch>
          </a:blipFill>
          <a:ln w="12700">
            <a:miter lim="400000"/>
          </a:ln>
        </p:spPr>
        <p:txBody>
          <a:bodyPr tIns="91439" bIns="91439" anchor="ctr"/>
          <a:lstStyle/>
          <a:p>
            <a:pPr algn="ctr">
              <a:defRPr>
                <a:solidFill>
                  <a:srgbClr val="FFFFFF"/>
                </a:solidFill>
              </a:defRPr>
            </a:pPr>
            <a:endParaRPr/>
          </a:p>
        </p:txBody>
      </p:sp>
      <p:sp>
        <p:nvSpPr>
          <p:cNvPr id="660" name="Shape 660"/>
          <p:cNvSpPr/>
          <p:nvPr/>
        </p:nvSpPr>
        <p:spPr>
          <a:xfrm>
            <a:off x="8740850" y="4271371"/>
            <a:ext cx="4060409" cy="3139079"/>
          </a:xfrm>
          <a:prstGeom prst="rect">
            <a:avLst/>
          </a:prstGeom>
          <a:blipFill>
            <a:blip r:embed="rId3"/>
            <a:stretch>
              <a:fillRect/>
            </a:stretch>
          </a:blipFill>
          <a:ln w="12700">
            <a:miter lim="400000"/>
          </a:ln>
        </p:spPr>
        <p:txBody>
          <a:bodyPr tIns="91439" bIns="91439" anchor="ctr"/>
          <a:lstStyle/>
          <a:p>
            <a:pPr algn="ctr">
              <a:defRPr>
                <a:solidFill>
                  <a:srgbClr val="FFFFFF"/>
                </a:solidFill>
              </a:defRPr>
            </a:pPr>
            <a:endParaRPr/>
          </a:p>
        </p:txBody>
      </p:sp>
      <p:sp>
        <p:nvSpPr>
          <p:cNvPr id="661" name="Shape 661"/>
          <p:cNvSpPr/>
          <p:nvPr/>
        </p:nvSpPr>
        <p:spPr>
          <a:xfrm>
            <a:off x="16315797" y="4791576"/>
            <a:ext cx="3362929" cy="3232285"/>
          </a:xfrm>
          <a:prstGeom prst="rect">
            <a:avLst/>
          </a:prstGeom>
          <a:blipFill>
            <a:blip r:embed="rId4"/>
            <a:stretch>
              <a:fillRect/>
            </a:stretch>
          </a:blipFill>
          <a:ln w="12700">
            <a:miter lim="400000"/>
          </a:ln>
        </p:spPr>
        <p:txBody>
          <a:bodyPr tIns="91439" bIns="91439" anchor="ctr"/>
          <a:lstStyle/>
          <a:p>
            <a:pPr algn="ctr">
              <a:defRPr>
                <a:solidFill>
                  <a:srgbClr val="FFFFFF"/>
                </a:solidFill>
              </a:defRPr>
            </a:pPr>
            <a:endParaRPr/>
          </a:p>
        </p:txBody>
      </p:sp>
      <p:sp>
        <p:nvSpPr>
          <p:cNvPr id="662" name="Shape 662"/>
          <p:cNvSpPr/>
          <p:nvPr/>
        </p:nvSpPr>
        <p:spPr>
          <a:xfrm>
            <a:off x="16315797" y="1931235"/>
            <a:ext cx="3901306" cy="2805865"/>
          </a:xfrm>
          <a:prstGeom prst="rect">
            <a:avLst/>
          </a:prstGeom>
          <a:blipFill>
            <a:blip r:embed="rId5"/>
            <a:stretch>
              <a:fillRect/>
            </a:stretch>
          </a:blipFill>
          <a:ln w="12700">
            <a:miter lim="400000"/>
          </a:ln>
        </p:spPr>
        <p:txBody>
          <a:bodyPr tIns="91439" bIns="91439" anchor="ctr"/>
          <a:lstStyle/>
          <a:p>
            <a:pPr algn="ctr">
              <a:defRPr>
                <a:solidFill>
                  <a:srgbClr val="FFFFFF"/>
                </a:solidFill>
              </a:defRPr>
            </a:pPr>
            <a:endParaRPr/>
          </a:p>
        </p:txBody>
      </p:sp>
      <p:sp>
        <p:nvSpPr>
          <p:cNvPr id="663" name="Shape 663"/>
          <p:cNvSpPr/>
          <p:nvPr/>
        </p:nvSpPr>
        <p:spPr>
          <a:xfrm>
            <a:off x="16315797" y="10140347"/>
            <a:ext cx="4285124" cy="2542715"/>
          </a:xfrm>
          <a:prstGeom prst="rect">
            <a:avLst/>
          </a:prstGeom>
          <a:blipFill>
            <a:blip r:embed="rId6"/>
            <a:stretch>
              <a:fillRect/>
            </a:stretch>
          </a:blipFill>
          <a:ln w="12700">
            <a:miter lim="400000"/>
          </a:ln>
        </p:spPr>
        <p:txBody>
          <a:bodyPr tIns="91439" bIns="91439" anchor="ctr"/>
          <a:lstStyle/>
          <a:p>
            <a:pPr algn="ctr">
              <a:defRPr>
                <a:solidFill>
                  <a:srgbClr val="FFFFFF"/>
                </a:solidFill>
              </a:defRPr>
            </a:pPr>
            <a:endParaRPr/>
          </a:p>
        </p:txBody>
      </p:sp>
      <p:sp>
        <p:nvSpPr>
          <p:cNvPr id="664" name="Shape 664"/>
          <p:cNvSpPr/>
          <p:nvPr/>
        </p:nvSpPr>
        <p:spPr>
          <a:xfrm>
            <a:off x="19796123" y="4800984"/>
            <a:ext cx="3467101" cy="4298265"/>
          </a:xfrm>
          <a:prstGeom prst="rect">
            <a:avLst/>
          </a:prstGeom>
          <a:blipFill>
            <a:blip r:embed="rId7"/>
            <a:stretch>
              <a:fillRect/>
            </a:stretch>
          </a:blipFill>
          <a:ln w="12700">
            <a:miter lim="400000"/>
          </a:ln>
        </p:spPr>
        <p:txBody>
          <a:bodyPr tIns="91439" bIns="91439" anchor="ctr"/>
          <a:lstStyle/>
          <a:p>
            <a:pPr algn="ctr">
              <a:defRPr>
                <a:solidFill>
                  <a:srgbClr val="FFFFFF"/>
                </a:solidFill>
              </a:defRPr>
            </a:pPr>
            <a:endParaRPr/>
          </a:p>
        </p:txBody>
      </p:sp>
      <p:sp>
        <p:nvSpPr>
          <p:cNvPr id="665" name="Shape 665"/>
          <p:cNvSpPr/>
          <p:nvPr/>
        </p:nvSpPr>
        <p:spPr>
          <a:xfrm>
            <a:off x="9359558" y="7480524"/>
            <a:ext cx="3441701" cy="4279676"/>
          </a:xfrm>
          <a:prstGeom prst="rect">
            <a:avLst/>
          </a:prstGeom>
          <a:blipFill>
            <a:blip r:embed="rId8"/>
            <a:stretch>
              <a:fillRect/>
            </a:stretch>
          </a:blipFill>
          <a:ln w="12700">
            <a:miter lim="400000"/>
          </a:ln>
        </p:spPr>
        <p:txBody>
          <a:bodyPr tIns="91439" bIns="91439" anchor="ctr"/>
          <a:lstStyle/>
          <a:p>
            <a:pPr algn="ctr">
              <a:defRPr>
                <a:solidFill>
                  <a:srgbClr val="FFFFFF"/>
                </a:solidFill>
              </a:defRPr>
            </a:pPr>
            <a:endParaRPr/>
          </a:p>
        </p:txBody>
      </p:sp>
      <p:sp>
        <p:nvSpPr>
          <p:cNvPr id="666" name="Shape 666"/>
          <p:cNvSpPr/>
          <p:nvPr/>
        </p:nvSpPr>
        <p:spPr>
          <a:xfrm>
            <a:off x="12877558" y="2162786"/>
            <a:ext cx="3353045" cy="2574314"/>
          </a:xfrm>
          <a:prstGeom prst="rect">
            <a:avLst/>
          </a:prstGeom>
          <a:blipFill>
            <a:blip r:embed="rId9"/>
            <a:stretch>
              <a:fillRect/>
            </a:stretch>
          </a:blipFill>
          <a:ln w="12700">
            <a:miter lim="400000"/>
          </a:ln>
        </p:spPr>
        <p:txBody>
          <a:bodyPr tIns="91439" bIns="91439" anchor="ctr"/>
          <a:lstStyle/>
          <a:p>
            <a:pPr algn="ctr">
              <a:defRPr>
                <a:solidFill>
                  <a:srgbClr val="FFFFFF"/>
                </a:solidFill>
              </a:defRPr>
            </a:pPr>
            <a:endParaRPr/>
          </a:p>
        </p:txBody>
      </p:sp>
      <p:grpSp>
        <p:nvGrpSpPr>
          <p:cNvPr id="669" name="Group 669"/>
          <p:cNvGrpSpPr/>
          <p:nvPr/>
        </p:nvGrpSpPr>
        <p:grpSpPr>
          <a:xfrm>
            <a:off x="12877559" y="4834704"/>
            <a:ext cx="4945694" cy="2575747"/>
            <a:chOff x="0" y="0"/>
            <a:chExt cx="4945693" cy="2575746"/>
          </a:xfrm>
        </p:grpSpPr>
        <p:sp>
          <p:nvSpPr>
            <p:cNvPr id="667" name="Shape 667"/>
            <p:cNvSpPr/>
            <p:nvPr/>
          </p:nvSpPr>
          <p:spPr>
            <a:xfrm>
              <a:off x="0" y="0"/>
              <a:ext cx="3353045" cy="2575747"/>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68" name="Shape 668"/>
            <p:cNvSpPr/>
            <p:nvPr/>
          </p:nvSpPr>
          <p:spPr>
            <a:xfrm>
              <a:off x="335591" y="891633"/>
              <a:ext cx="4610103" cy="792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4800">
                  <a:solidFill>
                    <a:srgbClr val="FFFFFF"/>
                  </a:solidFill>
                  <a:latin typeface="Adobe 黑体 Std R"/>
                  <a:ea typeface="Adobe 黑体 Std R"/>
                  <a:cs typeface="Adobe 黑体 Std R"/>
                  <a:sym typeface="Adobe 黑体 Std R"/>
                </a:defRPr>
              </a:lvl1pPr>
            </a:lstStyle>
            <a:p>
              <a:pPr>
                <a:defRPr>
                  <a:solidFill>
                    <a:srgbClr val="000000"/>
                  </a:solidFill>
                </a:defRPr>
              </a:pPr>
              <a:r>
                <a:rPr>
                  <a:solidFill>
                    <a:srgbClr val="FFFFFF"/>
                  </a:solidFill>
                </a:rPr>
                <a:t>awesome</a:t>
              </a:r>
            </a:p>
          </p:txBody>
        </p:sp>
      </p:grpSp>
      <p:grpSp>
        <p:nvGrpSpPr>
          <p:cNvPr id="672" name="Group 672"/>
          <p:cNvGrpSpPr/>
          <p:nvPr/>
        </p:nvGrpSpPr>
        <p:grpSpPr>
          <a:xfrm>
            <a:off x="16320738" y="8078337"/>
            <a:ext cx="3973580" cy="1994351"/>
            <a:chOff x="0" y="0"/>
            <a:chExt cx="3973578" cy="1994349"/>
          </a:xfrm>
        </p:grpSpPr>
        <p:sp>
          <p:nvSpPr>
            <p:cNvPr id="670" name="Shape 670"/>
            <p:cNvSpPr/>
            <p:nvPr/>
          </p:nvSpPr>
          <p:spPr>
            <a:xfrm>
              <a:off x="0" y="0"/>
              <a:ext cx="3357987" cy="1994350"/>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71" name="Shape 671"/>
            <p:cNvSpPr/>
            <p:nvPr/>
          </p:nvSpPr>
          <p:spPr>
            <a:xfrm rot="20759899">
              <a:off x="241085" y="466697"/>
              <a:ext cx="3710178" cy="640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a:solidFill>
                    <a:srgbClr val="FFFFFF"/>
                  </a:solidFill>
                  <a:latin typeface="Adobe 黑体 Std R"/>
                  <a:ea typeface="Adobe 黑体 Std R"/>
                  <a:cs typeface="Adobe 黑体 Std R"/>
                  <a:sym typeface="Adobe 黑体 Std R"/>
                </a:defRPr>
              </a:lvl1pPr>
            </a:lstStyle>
            <a:p>
              <a:pPr>
                <a:defRPr>
                  <a:solidFill>
                    <a:srgbClr val="000000"/>
                  </a:solidFill>
                </a:defRPr>
              </a:pPr>
              <a:r>
                <a:rPr>
                  <a:solidFill>
                    <a:srgbClr val="FFFFFF"/>
                  </a:solidFill>
                </a:rPr>
                <a:t>professional</a:t>
              </a:r>
            </a:p>
          </p:txBody>
        </p:sp>
      </p:grpSp>
      <p:grpSp>
        <p:nvGrpSpPr>
          <p:cNvPr id="676" name="Group 676"/>
          <p:cNvGrpSpPr/>
          <p:nvPr/>
        </p:nvGrpSpPr>
        <p:grpSpPr>
          <a:xfrm>
            <a:off x="1310906" y="3962420"/>
            <a:ext cx="6270996" cy="4051275"/>
            <a:chOff x="0" y="0"/>
            <a:chExt cx="6270995" cy="4051274"/>
          </a:xfrm>
        </p:grpSpPr>
        <p:sp>
          <p:nvSpPr>
            <p:cNvPr id="673" name="Shape 673"/>
            <p:cNvSpPr/>
            <p:nvPr/>
          </p:nvSpPr>
          <p:spPr>
            <a:xfrm>
              <a:off x="0" y="0"/>
              <a:ext cx="6270996" cy="774680"/>
            </a:xfrm>
            <a:prstGeom prst="rect">
              <a:avLst/>
            </a:prstGeom>
            <a:blipFill rotWithShape="1">
              <a:blip r:embed="rId10"/>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74" name="Shape 674"/>
            <p:cNvSpPr/>
            <p:nvPr/>
          </p:nvSpPr>
          <p:spPr>
            <a:xfrm>
              <a:off x="128043" y="1668540"/>
              <a:ext cx="5449533" cy="746979"/>
            </a:xfrm>
            <a:prstGeom prst="rect">
              <a:avLst/>
            </a:prstGeom>
            <a:blipFill rotWithShape="1">
              <a:blip r:embed="rId10"/>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675" name="Shape 675"/>
            <p:cNvSpPr/>
            <p:nvPr/>
          </p:nvSpPr>
          <p:spPr>
            <a:xfrm>
              <a:off x="128043" y="3294188"/>
              <a:ext cx="3424595" cy="757087"/>
            </a:xfrm>
            <a:prstGeom prst="rect">
              <a:avLst/>
            </a:prstGeom>
            <a:blipFill rotWithShape="1">
              <a:blip r:embed="rId10"/>
              <a:srcRect/>
              <a:tile tx="0" ty="0" sx="100000" sy="100000" flip="none" algn="tl"/>
            </a:blip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677" name="Shape 677"/>
          <p:cNvSpPr/>
          <p:nvPr/>
        </p:nvSpPr>
        <p:spPr>
          <a:xfrm>
            <a:off x="1135576" y="3360292"/>
            <a:ext cx="7750276" cy="490220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10800" b="1">
                <a:solidFill>
                  <a:srgbClr val="E74D69"/>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E74D69"/>
                </a:solidFill>
                <a:latin typeface="Arial"/>
                <a:ea typeface="Arial"/>
                <a:cs typeface="Arial"/>
                <a:sym typeface="Arial"/>
              </a:rPr>
              <a:t>Meet Our Creative Team</a:t>
            </a:r>
          </a:p>
        </p:txBody>
      </p:sp>
      <p:sp>
        <p:nvSpPr>
          <p:cNvPr id="678" name="Shape 678"/>
          <p:cNvSpPr/>
          <p:nvPr/>
        </p:nvSpPr>
        <p:spPr>
          <a:xfrm>
            <a:off x="1268755" y="8477314"/>
            <a:ext cx="6975890" cy="26096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Others, however, They are worried that lack of physical exercise and face-to-face communication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677"/>
                                        </p:tgtEl>
                                        <p:attrNameLst>
                                          <p:attrName>style.visibility</p:attrName>
                                        </p:attrNameLst>
                                      </p:cBhvr>
                                      <p:to>
                                        <p:strVal val="visible"/>
                                      </p:to>
                                    </p:set>
                                    <p:animEffect transition="in" filter="dissolve">
                                      <p:cBhvr>
                                        <p:cTn id="7" dur="750"/>
                                        <p:tgtEl>
                                          <p:spTgt spid="677"/>
                                        </p:tgtEl>
                                      </p:cBhvr>
                                    </p:animEffect>
                                  </p:childTnLst>
                                </p:cTn>
                              </p:par>
                            </p:childTnLst>
                          </p:cTn>
                        </p:par>
                        <p:par>
                          <p:cTn id="8" fill="hold">
                            <p:stCondLst>
                              <p:cond delay="750"/>
                            </p:stCondLst>
                            <p:childTnLst>
                              <p:par>
                                <p:cTn id="9" presetID="22" presetClass="entr" presetSubtype="8" fill="hold" grpId="2" nodeType="afterEffect">
                                  <p:stCondLst>
                                    <p:cond delay="0"/>
                                  </p:stCondLst>
                                  <p:iterate>
                                    <p:tmAbs val="0"/>
                                  </p:iterate>
                                  <p:childTnLst>
                                    <p:set>
                                      <p:cBhvr>
                                        <p:cTn id="10" fill="hold"/>
                                        <p:tgtEl>
                                          <p:spTgt spid="676"/>
                                        </p:tgtEl>
                                        <p:attrNameLst>
                                          <p:attrName>style.visibility</p:attrName>
                                        </p:attrNameLst>
                                      </p:cBhvr>
                                      <p:to>
                                        <p:strVal val="visible"/>
                                      </p:to>
                                    </p:set>
                                    <p:animEffect transition="in" filter="wipe(left)">
                                      <p:cBhvr>
                                        <p:cTn id="11" dur="750"/>
                                        <p:tgtEl>
                                          <p:spTgt spid="676"/>
                                        </p:tgtEl>
                                      </p:cBhvr>
                                    </p:animEffect>
                                  </p:childTnLst>
                                </p:cTn>
                              </p:par>
                            </p:childTnLst>
                          </p:cTn>
                        </p:par>
                        <p:par>
                          <p:cTn id="12" fill="hold">
                            <p:stCondLst>
                              <p:cond delay="1500"/>
                            </p:stCondLst>
                            <p:childTnLst>
                              <p:par>
                                <p:cTn id="13" presetID="22" presetClass="entr" presetSubtype="1" fill="hold" grpId="3" nodeType="afterEffect">
                                  <p:stCondLst>
                                    <p:cond delay="0"/>
                                  </p:stCondLst>
                                  <p:iterate>
                                    <p:tmAbs val="0"/>
                                  </p:iterate>
                                  <p:childTnLst>
                                    <p:set>
                                      <p:cBhvr>
                                        <p:cTn id="14" fill="hold"/>
                                        <p:tgtEl>
                                          <p:spTgt spid="678"/>
                                        </p:tgtEl>
                                        <p:attrNameLst>
                                          <p:attrName>style.visibility</p:attrName>
                                        </p:attrNameLst>
                                      </p:cBhvr>
                                      <p:to>
                                        <p:strVal val="visible"/>
                                      </p:to>
                                    </p:set>
                                    <p:animEffect transition="in" filter="wipe(up)">
                                      <p:cBhvr>
                                        <p:cTn id="15" dur="500"/>
                                        <p:tgtEl>
                                          <p:spTgt spid="678"/>
                                        </p:tgtEl>
                                      </p:cBhvr>
                                    </p:animEffect>
                                  </p:childTnLst>
                                </p:cTn>
                              </p:par>
                            </p:childTnLst>
                          </p:cTn>
                        </p:par>
                        <p:par>
                          <p:cTn id="16" fill="hold">
                            <p:stCondLst>
                              <p:cond delay="2000"/>
                            </p:stCondLst>
                            <p:childTnLst>
                              <p:par>
                                <p:cTn id="17" presetID="9" presetClass="entr" fill="hold" grpId="4" nodeType="afterEffect">
                                  <p:stCondLst>
                                    <p:cond delay="0"/>
                                  </p:stCondLst>
                                  <p:iterate>
                                    <p:tmAbs val="0"/>
                                  </p:iterate>
                                  <p:childTnLst>
                                    <p:set>
                                      <p:cBhvr>
                                        <p:cTn id="18" fill="hold"/>
                                        <p:tgtEl>
                                          <p:spTgt spid="665"/>
                                        </p:tgtEl>
                                        <p:attrNameLst>
                                          <p:attrName>style.visibility</p:attrName>
                                        </p:attrNameLst>
                                      </p:cBhvr>
                                      <p:to>
                                        <p:strVal val="visible"/>
                                      </p:to>
                                    </p:set>
                                    <p:animEffect transition="in" filter="dissolve">
                                      <p:cBhvr>
                                        <p:cTn id="19" dur="500"/>
                                        <p:tgtEl>
                                          <p:spTgt spid="665"/>
                                        </p:tgtEl>
                                      </p:cBhvr>
                                    </p:animEffect>
                                  </p:childTnLst>
                                </p:cTn>
                              </p:par>
                            </p:childTnLst>
                          </p:cTn>
                        </p:par>
                        <p:par>
                          <p:cTn id="20" fill="hold">
                            <p:stCondLst>
                              <p:cond delay="2500"/>
                            </p:stCondLst>
                            <p:childTnLst>
                              <p:par>
                                <p:cTn id="21" presetID="9" presetClass="entr" fill="hold" grpId="5" nodeType="afterEffect">
                                  <p:stCondLst>
                                    <p:cond delay="250"/>
                                  </p:stCondLst>
                                  <p:iterate>
                                    <p:tmAbs val="0"/>
                                  </p:iterate>
                                  <p:childTnLst>
                                    <p:set>
                                      <p:cBhvr>
                                        <p:cTn id="22" fill="hold"/>
                                        <p:tgtEl>
                                          <p:spTgt spid="661"/>
                                        </p:tgtEl>
                                        <p:attrNameLst>
                                          <p:attrName>style.visibility</p:attrName>
                                        </p:attrNameLst>
                                      </p:cBhvr>
                                      <p:to>
                                        <p:strVal val="visible"/>
                                      </p:to>
                                    </p:set>
                                    <p:animEffect transition="in" filter="dissolve">
                                      <p:cBhvr>
                                        <p:cTn id="23" dur="500"/>
                                        <p:tgtEl>
                                          <p:spTgt spid="661"/>
                                        </p:tgtEl>
                                      </p:cBhvr>
                                    </p:animEffect>
                                  </p:childTnLst>
                                </p:cTn>
                              </p:par>
                            </p:childTnLst>
                          </p:cTn>
                        </p:par>
                        <p:par>
                          <p:cTn id="24" fill="hold">
                            <p:stCondLst>
                              <p:cond delay="3250"/>
                            </p:stCondLst>
                            <p:childTnLst>
                              <p:par>
                                <p:cTn id="25" presetID="9" presetClass="entr" fill="hold" grpId="6" nodeType="afterEffect">
                                  <p:stCondLst>
                                    <p:cond delay="0"/>
                                  </p:stCondLst>
                                  <p:iterate>
                                    <p:tmAbs val="0"/>
                                  </p:iterate>
                                  <p:childTnLst>
                                    <p:set>
                                      <p:cBhvr>
                                        <p:cTn id="26" fill="hold"/>
                                        <p:tgtEl>
                                          <p:spTgt spid="664"/>
                                        </p:tgtEl>
                                        <p:attrNameLst>
                                          <p:attrName>style.visibility</p:attrName>
                                        </p:attrNameLst>
                                      </p:cBhvr>
                                      <p:to>
                                        <p:strVal val="visible"/>
                                      </p:to>
                                    </p:set>
                                    <p:animEffect transition="in" filter="dissolve">
                                      <p:cBhvr>
                                        <p:cTn id="27" dur="500"/>
                                        <p:tgtEl>
                                          <p:spTgt spid="664"/>
                                        </p:tgtEl>
                                      </p:cBhvr>
                                    </p:animEffect>
                                  </p:childTnLst>
                                </p:cTn>
                              </p:par>
                            </p:childTnLst>
                          </p:cTn>
                        </p:par>
                        <p:par>
                          <p:cTn id="28" fill="hold">
                            <p:stCondLst>
                              <p:cond delay="3750"/>
                            </p:stCondLst>
                            <p:childTnLst>
                              <p:par>
                                <p:cTn id="29" presetID="9" presetClass="entr" fill="hold" grpId="7" nodeType="afterEffect">
                                  <p:stCondLst>
                                    <p:cond delay="250"/>
                                  </p:stCondLst>
                                  <p:iterate>
                                    <p:tmAbs val="0"/>
                                  </p:iterate>
                                  <p:childTnLst>
                                    <p:set>
                                      <p:cBhvr>
                                        <p:cTn id="30" fill="hold"/>
                                        <p:tgtEl>
                                          <p:spTgt spid="660"/>
                                        </p:tgtEl>
                                        <p:attrNameLst>
                                          <p:attrName>style.visibility</p:attrName>
                                        </p:attrNameLst>
                                      </p:cBhvr>
                                      <p:to>
                                        <p:strVal val="visible"/>
                                      </p:to>
                                    </p:set>
                                    <p:animEffect transition="in" filter="dissolve">
                                      <p:cBhvr>
                                        <p:cTn id="31" dur="500"/>
                                        <p:tgtEl>
                                          <p:spTgt spid="660"/>
                                        </p:tgtEl>
                                      </p:cBhvr>
                                    </p:animEffect>
                                  </p:childTnLst>
                                </p:cTn>
                              </p:par>
                            </p:childTnLst>
                          </p:cTn>
                        </p:par>
                        <p:par>
                          <p:cTn id="32" fill="hold">
                            <p:stCondLst>
                              <p:cond delay="4500"/>
                            </p:stCondLst>
                            <p:childTnLst>
                              <p:par>
                                <p:cTn id="33" presetID="9" presetClass="entr" fill="hold" grpId="8" nodeType="afterEffect">
                                  <p:stCondLst>
                                    <p:cond delay="500"/>
                                  </p:stCondLst>
                                  <p:iterate>
                                    <p:tmAbs val="0"/>
                                  </p:iterate>
                                  <p:childTnLst>
                                    <p:set>
                                      <p:cBhvr>
                                        <p:cTn id="34" fill="hold"/>
                                        <p:tgtEl>
                                          <p:spTgt spid="662"/>
                                        </p:tgtEl>
                                        <p:attrNameLst>
                                          <p:attrName>style.visibility</p:attrName>
                                        </p:attrNameLst>
                                      </p:cBhvr>
                                      <p:to>
                                        <p:strVal val="visible"/>
                                      </p:to>
                                    </p:set>
                                    <p:animEffect transition="in" filter="dissolve">
                                      <p:cBhvr>
                                        <p:cTn id="35" dur="500"/>
                                        <p:tgtEl>
                                          <p:spTgt spid="662"/>
                                        </p:tgtEl>
                                      </p:cBhvr>
                                    </p:animEffect>
                                  </p:childTnLst>
                                </p:cTn>
                              </p:par>
                            </p:childTnLst>
                          </p:cTn>
                        </p:par>
                        <p:par>
                          <p:cTn id="36" fill="hold">
                            <p:stCondLst>
                              <p:cond delay="5500"/>
                            </p:stCondLst>
                            <p:childTnLst>
                              <p:par>
                                <p:cTn id="37" presetID="9" presetClass="entr" fill="hold" grpId="9" nodeType="afterEffect">
                                  <p:stCondLst>
                                    <p:cond delay="250"/>
                                  </p:stCondLst>
                                  <p:iterate>
                                    <p:tmAbs val="0"/>
                                  </p:iterate>
                                  <p:childTnLst>
                                    <p:set>
                                      <p:cBhvr>
                                        <p:cTn id="38" fill="hold"/>
                                        <p:tgtEl>
                                          <p:spTgt spid="666"/>
                                        </p:tgtEl>
                                        <p:attrNameLst>
                                          <p:attrName>style.visibility</p:attrName>
                                        </p:attrNameLst>
                                      </p:cBhvr>
                                      <p:to>
                                        <p:strVal val="visible"/>
                                      </p:to>
                                    </p:set>
                                    <p:animEffect transition="in" filter="dissolve">
                                      <p:cBhvr>
                                        <p:cTn id="39" dur="500"/>
                                        <p:tgtEl>
                                          <p:spTgt spid="666"/>
                                        </p:tgtEl>
                                      </p:cBhvr>
                                    </p:animEffect>
                                  </p:childTnLst>
                                </p:cTn>
                              </p:par>
                            </p:childTnLst>
                          </p:cTn>
                        </p:par>
                        <p:par>
                          <p:cTn id="40" fill="hold">
                            <p:stCondLst>
                              <p:cond delay="6250"/>
                            </p:stCondLst>
                            <p:childTnLst>
                              <p:par>
                                <p:cTn id="41" presetID="9" presetClass="entr" fill="hold" grpId="10" nodeType="afterEffect">
                                  <p:stCondLst>
                                    <p:cond delay="0"/>
                                  </p:stCondLst>
                                  <p:iterate>
                                    <p:tmAbs val="0"/>
                                  </p:iterate>
                                  <p:childTnLst>
                                    <p:set>
                                      <p:cBhvr>
                                        <p:cTn id="42" fill="hold"/>
                                        <p:tgtEl>
                                          <p:spTgt spid="663"/>
                                        </p:tgtEl>
                                        <p:attrNameLst>
                                          <p:attrName>style.visibility</p:attrName>
                                        </p:attrNameLst>
                                      </p:cBhvr>
                                      <p:to>
                                        <p:strVal val="visible"/>
                                      </p:to>
                                    </p:set>
                                    <p:animEffect transition="in" filter="dissolve">
                                      <p:cBhvr>
                                        <p:cTn id="43" dur="500"/>
                                        <p:tgtEl>
                                          <p:spTgt spid="663"/>
                                        </p:tgtEl>
                                      </p:cBhvr>
                                    </p:animEffect>
                                  </p:childTnLst>
                                </p:cTn>
                              </p:par>
                            </p:childTnLst>
                          </p:cTn>
                        </p:par>
                        <p:par>
                          <p:cTn id="44" fill="hold">
                            <p:stCondLst>
                              <p:cond delay="6750"/>
                            </p:stCondLst>
                            <p:childTnLst>
                              <p:par>
                                <p:cTn id="45" presetID="9" presetClass="entr" fill="hold" grpId="11" nodeType="afterEffect">
                                  <p:stCondLst>
                                    <p:cond delay="0"/>
                                  </p:stCondLst>
                                  <p:iterate>
                                    <p:tmAbs val="0"/>
                                  </p:iterate>
                                  <p:childTnLst>
                                    <p:set>
                                      <p:cBhvr>
                                        <p:cTn id="46" fill="hold"/>
                                        <p:tgtEl>
                                          <p:spTgt spid="659"/>
                                        </p:tgtEl>
                                        <p:attrNameLst>
                                          <p:attrName>style.visibility</p:attrName>
                                        </p:attrNameLst>
                                      </p:cBhvr>
                                      <p:to>
                                        <p:strVal val="visible"/>
                                      </p:to>
                                    </p:set>
                                    <p:animEffect transition="in" filter="dissolve">
                                      <p:cBhvr>
                                        <p:cTn id="47" dur="500"/>
                                        <p:tgtEl>
                                          <p:spTgt spid="659"/>
                                        </p:tgtEl>
                                      </p:cBhvr>
                                    </p:animEffect>
                                  </p:childTnLst>
                                </p:cTn>
                              </p:par>
                            </p:childTnLst>
                          </p:cTn>
                        </p:par>
                        <p:par>
                          <p:cTn id="48" fill="hold">
                            <p:stCondLst>
                              <p:cond delay="7250"/>
                            </p:stCondLst>
                            <p:childTnLst>
                              <p:par>
                                <p:cTn id="49" presetID="9" presetClass="entr" fill="hold" grpId="12" nodeType="afterEffect">
                                  <p:stCondLst>
                                    <p:cond delay="250"/>
                                  </p:stCondLst>
                                  <p:iterate>
                                    <p:tmAbs val="0"/>
                                  </p:iterate>
                                  <p:childTnLst>
                                    <p:set>
                                      <p:cBhvr>
                                        <p:cTn id="50" fill="hold"/>
                                        <p:tgtEl>
                                          <p:spTgt spid="669"/>
                                        </p:tgtEl>
                                        <p:attrNameLst>
                                          <p:attrName>style.visibility</p:attrName>
                                        </p:attrNameLst>
                                      </p:cBhvr>
                                      <p:to>
                                        <p:strVal val="visible"/>
                                      </p:to>
                                    </p:set>
                                    <p:animEffect transition="in" filter="dissolve">
                                      <p:cBhvr>
                                        <p:cTn id="51" dur="500"/>
                                        <p:tgtEl>
                                          <p:spTgt spid="669"/>
                                        </p:tgtEl>
                                      </p:cBhvr>
                                    </p:animEffect>
                                  </p:childTnLst>
                                </p:cTn>
                              </p:par>
                            </p:childTnLst>
                          </p:cTn>
                        </p:par>
                        <p:par>
                          <p:cTn id="52" fill="hold">
                            <p:stCondLst>
                              <p:cond delay="8000"/>
                            </p:stCondLst>
                            <p:childTnLst>
                              <p:par>
                                <p:cTn id="53" presetID="9" presetClass="entr" fill="hold" grpId="13" nodeType="afterEffect">
                                  <p:stCondLst>
                                    <p:cond delay="0"/>
                                  </p:stCondLst>
                                  <p:iterate>
                                    <p:tmAbs val="0"/>
                                  </p:iterate>
                                  <p:childTnLst>
                                    <p:set>
                                      <p:cBhvr>
                                        <p:cTn id="54" fill="hold"/>
                                        <p:tgtEl>
                                          <p:spTgt spid="672"/>
                                        </p:tgtEl>
                                        <p:attrNameLst>
                                          <p:attrName>style.visibility</p:attrName>
                                        </p:attrNameLst>
                                      </p:cBhvr>
                                      <p:to>
                                        <p:strVal val="visible"/>
                                      </p:to>
                                    </p:set>
                                    <p:animEffect transition="in" filter="dissolve">
                                      <p:cBhvr>
                                        <p:cTn id="55"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11" animBg="1" advAuto="0"/>
      <p:bldP spid="660" grpId="7" animBg="1" advAuto="0"/>
      <p:bldP spid="661" grpId="5" animBg="1" advAuto="0"/>
      <p:bldP spid="662" grpId="8" animBg="1" advAuto="0"/>
      <p:bldP spid="663" grpId="10" animBg="1" advAuto="0"/>
      <p:bldP spid="664" grpId="6" animBg="1" advAuto="0"/>
      <p:bldP spid="665" grpId="4" animBg="1" advAuto="0"/>
      <p:bldP spid="666" grpId="9" animBg="1" advAuto="0"/>
      <p:bldP spid="669" grpId="12" animBg="1" advAuto="0"/>
      <p:bldP spid="672" grpId="13" animBg="1" advAuto="0"/>
      <p:bldP spid="676" grpId="2" animBg="1" advAuto="0"/>
      <p:bldP spid="677" grpId="1" animBg="1" advAuto="0"/>
      <p:bldP spid="678"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Shape 680"/>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681" name="Shape 681"/>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692" name="Group 692"/>
          <p:cNvGrpSpPr/>
          <p:nvPr/>
        </p:nvGrpSpPr>
        <p:grpSpPr>
          <a:xfrm>
            <a:off x="3197269" y="2836069"/>
            <a:ext cx="3824346" cy="4679772"/>
            <a:chOff x="0" y="0"/>
            <a:chExt cx="3824344" cy="4679771"/>
          </a:xfrm>
        </p:grpSpPr>
        <p:grpSp>
          <p:nvGrpSpPr>
            <p:cNvPr id="690" name="Group 690"/>
            <p:cNvGrpSpPr/>
            <p:nvPr/>
          </p:nvGrpSpPr>
          <p:grpSpPr>
            <a:xfrm>
              <a:off x="0" y="0"/>
              <a:ext cx="3824345" cy="3633131"/>
              <a:chOff x="0" y="0"/>
              <a:chExt cx="3824344" cy="3633130"/>
            </a:xfrm>
          </p:grpSpPr>
          <p:sp>
            <p:nvSpPr>
              <p:cNvPr id="682" name="Shape 682"/>
              <p:cNvSpPr/>
              <p:nvPr/>
            </p:nvSpPr>
            <p:spPr>
              <a:xfrm>
                <a:off x="-1" y="-1"/>
                <a:ext cx="3824346" cy="3034539"/>
              </a:xfrm>
              <a:custGeom>
                <a:avLst/>
                <a:gdLst/>
                <a:ahLst/>
                <a:cxnLst>
                  <a:cxn ang="0">
                    <a:pos x="wd2" y="hd2"/>
                  </a:cxn>
                  <a:cxn ang="5400000">
                    <a:pos x="wd2" y="hd2"/>
                  </a:cxn>
                  <a:cxn ang="10800000">
                    <a:pos x="wd2" y="hd2"/>
                  </a:cxn>
                  <a:cxn ang="16200000">
                    <a:pos x="wd2" y="hd2"/>
                  </a:cxn>
                </a:cxnLst>
                <a:rect l="0" t="0" r="r" b="b"/>
                <a:pathLst>
                  <a:path w="21600" h="21600" extrusionOk="0">
                    <a:moveTo>
                      <a:pt x="20709" y="0"/>
                    </a:moveTo>
                    <a:cubicBezTo>
                      <a:pt x="779" y="0"/>
                      <a:pt x="779" y="0"/>
                      <a:pt x="779" y="0"/>
                    </a:cubicBezTo>
                    <a:cubicBezTo>
                      <a:pt x="334" y="0"/>
                      <a:pt x="0" y="568"/>
                      <a:pt x="0" y="1137"/>
                    </a:cubicBezTo>
                    <a:cubicBezTo>
                      <a:pt x="0" y="20463"/>
                      <a:pt x="0" y="20463"/>
                      <a:pt x="0" y="20463"/>
                    </a:cubicBezTo>
                    <a:cubicBezTo>
                      <a:pt x="0" y="21174"/>
                      <a:pt x="334" y="21600"/>
                      <a:pt x="779" y="21600"/>
                    </a:cubicBezTo>
                    <a:cubicBezTo>
                      <a:pt x="7794" y="21600"/>
                      <a:pt x="7794" y="21600"/>
                      <a:pt x="7794" y="21600"/>
                    </a:cubicBezTo>
                    <a:cubicBezTo>
                      <a:pt x="7794" y="21600"/>
                      <a:pt x="7794" y="21600"/>
                      <a:pt x="7794" y="21600"/>
                    </a:cubicBezTo>
                    <a:cubicBezTo>
                      <a:pt x="13806" y="21600"/>
                      <a:pt x="13806" y="21600"/>
                      <a:pt x="13806" y="21600"/>
                    </a:cubicBezTo>
                    <a:cubicBezTo>
                      <a:pt x="13806" y="21600"/>
                      <a:pt x="13806" y="21600"/>
                      <a:pt x="13806" y="21600"/>
                    </a:cubicBezTo>
                    <a:cubicBezTo>
                      <a:pt x="20709" y="21600"/>
                      <a:pt x="20709" y="21600"/>
                      <a:pt x="20709" y="21600"/>
                    </a:cubicBezTo>
                    <a:cubicBezTo>
                      <a:pt x="21155" y="21600"/>
                      <a:pt x="21600" y="21174"/>
                      <a:pt x="21600" y="20463"/>
                    </a:cubicBezTo>
                    <a:cubicBezTo>
                      <a:pt x="21600" y="1137"/>
                      <a:pt x="21600" y="1137"/>
                      <a:pt x="21600" y="1137"/>
                    </a:cubicBezTo>
                    <a:cubicBezTo>
                      <a:pt x="21600" y="568"/>
                      <a:pt x="21155" y="0"/>
                      <a:pt x="20709" y="0"/>
                    </a:cubicBezTo>
                    <a:close/>
                    <a:moveTo>
                      <a:pt x="10800" y="20179"/>
                    </a:moveTo>
                    <a:cubicBezTo>
                      <a:pt x="10577" y="20179"/>
                      <a:pt x="10466" y="20037"/>
                      <a:pt x="10466" y="19753"/>
                    </a:cubicBezTo>
                    <a:cubicBezTo>
                      <a:pt x="10466" y="19611"/>
                      <a:pt x="10577" y="19326"/>
                      <a:pt x="10800" y="19326"/>
                    </a:cubicBezTo>
                    <a:cubicBezTo>
                      <a:pt x="10911" y="19326"/>
                      <a:pt x="11134" y="19611"/>
                      <a:pt x="11134" y="19753"/>
                    </a:cubicBezTo>
                    <a:cubicBezTo>
                      <a:pt x="11134" y="20037"/>
                      <a:pt x="10911" y="20179"/>
                      <a:pt x="10800" y="20179"/>
                    </a:cubicBezTo>
                    <a:close/>
                    <a:moveTo>
                      <a:pt x="20598" y="17479"/>
                    </a:moveTo>
                    <a:cubicBezTo>
                      <a:pt x="1002" y="17479"/>
                      <a:pt x="1002" y="17479"/>
                      <a:pt x="1002" y="17479"/>
                    </a:cubicBezTo>
                    <a:cubicBezTo>
                      <a:pt x="1002" y="1421"/>
                      <a:pt x="1002" y="1421"/>
                      <a:pt x="1002" y="1421"/>
                    </a:cubicBezTo>
                    <a:cubicBezTo>
                      <a:pt x="20598" y="1421"/>
                      <a:pt x="20598" y="1421"/>
                      <a:pt x="20598" y="1421"/>
                    </a:cubicBezTo>
                    <a:lnTo>
                      <a:pt x="20598" y="17479"/>
                    </a:ln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3" name="Shape 683"/>
              <p:cNvSpPr/>
              <p:nvPr/>
            </p:nvSpPr>
            <p:spPr>
              <a:xfrm>
                <a:off x="1105736" y="3092730"/>
                <a:ext cx="1612877" cy="540401"/>
              </a:xfrm>
              <a:custGeom>
                <a:avLst/>
                <a:gdLst/>
                <a:ahLst/>
                <a:cxnLst>
                  <a:cxn ang="0">
                    <a:pos x="wd2" y="hd2"/>
                  </a:cxn>
                  <a:cxn ang="5400000">
                    <a:pos x="wd2" y="hd2"/>
                  </a:cxn>
                  <a:cxn ang="10800000">
                    <a:pos x="wd2" y="hd2"/>
                  </a:cxn>
                  <a:cxn ang="16200000">
                    <a:pos x="wd2" y="hd2"/>
                  </a:cxn>
                </a:cxnLst>
                <a:rect l="0" t="0" r="r" b="b"/>
                <a:pathLst>
                  <a:path w="21600" h="21600" extrusionOk="0">
                    <a:moveTo>
                      <a:pt x="19229" y="19200"/>
                    </a:moveTo>
                    <a:cubicBezTo>
                      <a:pt x="18439" y="18400"/>
                      <a:pt x="18176" y="14400"/>
                      <a:pt x="18176" y="9600"/>
                    </a:cubicBezTo>
                    <a:cubicBezTo>
                      <a:pt x="17912" y="6400"/>
                      <a:pt x="17912" y="2400"/>
                      <a:pt x="17912" y="0"/>
                    </a:cubicBezTo>
                    <a:cubicBezTo>
                      <a:pt x="3688" y="0"/>
                      <a:pt x="3688" y="0"/>
                      <a:pt x="3688" y="0"/>
                    </a:cubicBezTo>
                    <a:cubicBezTo>
                      <a:pt x="3424" y="2400"/>
                      <a:pt x="3424" y="6400"/>
                      <a:pt x="3424" y="9600"/>
                    </a:cubicBezTo>
                    <a:cubicBezTo>
                      <a:pt x="3161" y="14400"/>
                      <a:pt x="3161" y="18400"/>
                      <a:pt x="2107" y="19200"/>
                    </a:cubicBezTo>
                    <a:cubicBezTo>
                      <a:pt x="1054" y="19200"/>
                      <a:pt x="0" y="20000"/>
                      <a:pt x="0" y="20800"/>
                    </a:cubicBezTo>
                    <a:cubicBezTo>
                      <a:pt x="0" y="20800"/>
                      <a:pt x="0" y="20800"/>
                      <a:pt x="0" y="20800"/>
                    </a:cubicBezTo>
                    <a:cubicBezTo>
                      <a:pt x="0" y="21600"/>
                      <a:pt x="1317" y="21600"/>
                      <a:pt x="1844" y="21600"/>
                    </a:cubicBezTo>
                    <a:cubicBezTo>
                      <a:pt x="10537" y="21600"/>
                      <a:pt x="10537" y="21600"/>
                      <a:pt x="10537" y="21600"/>
                    </a:cubicBezTo>
                    <a:cubicBezTo>
                      <a:pt x="10537" y="21600"/>
                      <a:pt x="10800" y="21600"/>
                      <a:pt x="10800" y="21600"/>
                    </a:cubicBezTo>
                    <a:cubicBezTo>
                      <a:pt x="19756" y="21600"/>
                      <a:pt x="19756" y="21600"/>
                      <a:pt x="19756" y="21600"/>
                    </a:cubicBezTo>
                    <a:cubicBezTo>
                      <a:pt x="20283" y="21600"/>
                      <a:pt x="21600" y="21600"/>
                      <a:pt x="21600" y="20800"/>
                    </a:cubicBezTo>
                    <a:cubicBezTo>
                      <a:pt x="21600" y="20800"/>
                      <a:pt x="21600" y="20800"/>
                      <a:pt x="21600" y="20800"/>
                    </a:cubicBezTo>
                    <a:cubicBezTo>
                      <a:pt x="21600" y="20000"/>
                      <a:pt x="20283" y="19200"/>
                      <a:pt x="19229" y="19200"/>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4" name="Shape 684"/>
              <p:cNvSpPr/>
              <p:nvPr/>
            </p:nvSpPr>
            <p:spPr>
              <a:xfrm>
                <a:off x="290985" y="262721"/>
                <a:ext cx="2043637" cy="2068456"/>
              </a:xfrm>
              <a:custGeom>
                <a:avLst/>
                <a:gdLst/>
                <a:ahLst/>
                <a:cxnLst>
                  <a:cxn ang="0">
                    <a:pos x="wd2" y="hd2"/>
                  </a:cxn>
                  <a:cxn ang="5400000">
                    <a:pos x="wd2" y="hd2"/>
                  </a:cxn>
                  <a:cxn ang="10800000">
                    <a:pos x="wd2" y="hd2"/>
                  </a:cxn>
                  <a:cxn ang="16200000">
                    <a:pos x="wd2" y="hd2"/>
                  </a:cxn>
                </a:cxnLst>
                <a:rect l="0" t="0" r="r" b="b"/>
                <a:pathLst>
                  <a:path w="21496" h="21496" extrusionOk="0">
                    <a:moveTo>
                      <a:pt x="208" y="20510"/>
                    </a:moveTo>
                    <a:cubicBezTo>
                      <a:pt x="20354" y="156"/>
                      <a:pt x="20354" y="156"/>
                      <a:pt x="20354" y="156"/>
                    </a:cubicBezTo>
                    <a:cubicBezTo>
                      <a:pt x="20562" y="-52"/>
                      <a:pt x="20977" y="-52"/>
                      <a:pt x="21185" y="156"/>
                    </a:cubicBezTo>
                    <a:cubicBezTo>
                      <a:pt x="21185" y="156"/>
                      <a:pt x="21185" y="156"/>
                      <a:pt x="21185" y="156"/>
                    </a:cubicBezTo>
                    <a:cubicBezTo>
                      <a:pt x="21600" y="363"/>
                      <a:pt x="21600" y="779"/>
                      <a:pt x="21185" y="1194"/>
                    </a:cubicBezTo>
                    <a:cubicBezTo>
                      <a:pt x="21185" y="1194"/>
                      <a:pt x="21185" y="1194"/>
                      <a:pt x="21185" y="1194"/>
                    </a:cubicBezTo>
                    <a:cubicBezTo>
                      <a:pt x="1038" y="21340"/>
                      <a:pt x="1038" y="21340"/>
                      <a:pt x="1038" y="21340"/>
                    </a:cubicBezTo>
                    <a:cubicBezTo>
                      <a:pt x="831" y="21548"/>
                      <a:pt x="415" y="21548"/>
                      <a:pt x="208" y="21340"/>
                    </a:cubicBezTo>
                    <a:cubicBezTo>
                      <a:pt x="208" y="21340"/>
                      <a:pt x="208" y="21340"/>
                      <a:pt x="208" y="21340"/>
                    </a:cubicBezTo>
                    <a:cubicBezTo>
                      <a:pt x="0" y="21340"/>
                      <a:pt x="0" y="21133"/>
                      <a:pt x="0" y="20925"/>
                    </a:cubicBezTo>
                    <a:cubicBezTo>
                      <a:pt x="0" y="20925"/>
                      <a:pt x="0" y="20925"/>
                      <a:pt x="0" y="20925"/>
                    </a:cubicBezTo>
                    <a:cubicBezTo>
                      <a:pt x="0" y="20717"/>
                      <a:pt x="0" y="20510"/>
                      <a:pt x="208" y="20510"/>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5" name="Shape 685"/>
              <p:cNvSpPr/>
              <p:nvPr/>
            </p:nvSpPr>
            <p:spPr>
              <a:xfrm>
                <a:off x="290985" y="262708"/>
                <a:ext cx="1732650" cy="1739263"/>
              </a:xfrm>
              <a:custGeom>
                <a:avLst/>
                <a:gdLst/>
                <a:ahLst/>
                <a:cxnLst>
                  <a:cxn ang="0">
                    <a:pos x="wd2" y="hd2"/>
                  </a:cxn>
                  <a:cxn ang="5400000">
                    <a:pos x="wd2" y="hd2"/>
                  </a:cxn>
                  <a:cxn ang="10800000">
                    <a:pos x="wd2" y="hd2"/>
                  </a:cxn>
                  <a:cxn ang="16200000">
                    <a:pos x="wd2" y="hd2"/>
                  </a:cxn>
                </a:cxnLst>
                <a:rect l="0" t="0" r="r" b="b"/>
                <a:pathLst>
                  <a:path w="21539" h="21416" extrusionOk="0">
                    <a:moveTo>
                      <a:pt x="245" y="20066"/>
                    </a:moveTo>
                    <a:cubicBezTo>
                      <a:pt x="20127" y="184"/>
                      <a:pt x="20127" y="184"/>
                      <a:pt x="20127" y="184"/>
                    </a:cubicBezTo>
                    <a:cubicBezTo>
                      <a:pt x="20373" y="-61"/>
                      <a:pt x="20864" y="-61"/>
                      <a:pt x="21355" y="184"/>
                    </a:cubicBezTo>
                    <a:cubicBezTo>
                      <a:pt x="21355" y="184"/>
                      <a:pt x="21355" y="184"/>
                      <a:pt x="21355" y="184"/>
                    </a:cubicBezTo>
                    <a:cubicBezTo>
                      <a:pt x="21600" y="430"/>
                      <a:pt x="21600" y="921"/>
                      <a:pt x="21355" y="1412"/>
                    </a:cubicBezTo>
                    <a:cubicBezTo>
                      <a:pt x="21355" y="1412"/>
                      <a:pt x="21355" y="1412"/>
                      <a:pt x="21355" y="1412"/>
                    </a:cubicBezTo>
                    <a:cubicBezTo>
                      <a:pt x="1227" y="21048"/>
                      <a:pt x="1227" y="21048"/>
                      <a:pt x="1227" y="21048"/>
                    </a:cubicBezTo>
                    <a:cubicBezTo>
                      <a:pt x="982" y="21539"/>
                      <a:pt x="491" y="21539"/>
                      <a:pt x="245" y="21048"/>
                    </a:cubicBezTo>
                    <a:cubicBezTo>
                      <a:pt x="245" y="21048"/>
                      <a:pt x="245" y="21048"/>
                      <a:pt x="245" y="21048"/>
                    </a:cubicBezTo>
                    <a:cubicBezTo>
                      <a:pt x="0" y="21048"/>
                      <a:pt x="0" y="20803"/>
                      <a:pt x="0" y="20557"/>
                    </a:cubicBezTo>
                    <a:cubicBezTo>
                      <a:pt x="0" y="20557"/>
                      <a:pt x="0" y="20557"/>
                      <a:pt x="0" y="20557"/>
                    </a:cubicBezTo>
                    <a:cubicBezTo>
                      <a:pt x="0" y="20312"/>
                      <a:pt x="0" y="20066"/>
                      <a:pt x="245" y="20066"/>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6" name="Shape 686"/>
              <p:cNvSpPr/>
              <p:nvPr/>
            </p:nvSpPr>
            <p:spPr>
              <a:xfrm>
                <a:off x="290985" y="262701"/>
                <a:ext cx="1375161" cy="1398416"/>
              </a:xfrm>
              <a:custGeom>
                <a:avLst/>
                <a:gdLst/>
                <a:ahLst/>
                <a:cxnLst>
                  <a:cxn ang="0">
                    <a:pos x="wd2" y="hd2"/>
                  </a:cxn>
                  <a:cxn ang="5400000">
                    <a:pos x="wd2" y="hd2"/>
                  </a:cxn>
                  <a:cxn ang="10800000">
                    <a:pos x="wd2" y="hd2"/>
                  </a:cxn>
                  <a:cxn ang="16200000">
                    <a:pos x="wd2" y="hd2"/>
                  </a:cxn>
                </a:cxnLst>
                <a:rect l="0" t="0" r="r" b="b"/>
                <a:pathLst>
                  <a:path w="21523" h="21372" extrusionOk="0">
                    <a:moveTo>
                      <a:pt x="309" y="19699"/>
                    </a:moveTo>
                    <a:cubicBezTo>
                      <a:pt x="19749" y="228"/>
                      <a:pt x="19749" y="228"/>
                      <a:pt x="19749" y="228"/>
                    </a:cubicBezTo>
                    <a:cubicBezTo>
                      <a:pt x="20057" y="-76"/>
                      <a:pt x="20674" y="-76"/>
                      <a:pt x="21291" y="228"/>
                    </a:cubicBezTo>
                    <a:cubicBezTo>
                      <a:pt x="21291" y="228"/>
                      <a:pt x="21291" y="228"/>
                      <a:pt x="21291" y="228"/>
                    </a:cubicBezTo>
                    <a:cubicBezTo>
                      <a:pt x="21600" y="532"/>
                      <a:pt x="21600" y="1141"/>
                      <a:pt x="21291" y="1749"/>
                    </a:cubicBezTo>
                    <a:cubicBezTo>
                      <a:pt x="21291" y="1749"/>
                      <a:pt x="21291" y="1749"/>
                      <a:pt x="21291" y="1749"/>
                    </a:cubicBezTo>
                    <a:cubicBezTo>
                      <a:pt x="1543" y="20916"/>
                      <a:pt x="1543" y="20916"/>
                      <a:pt x="1543" y="20916"/>
                    </a:cubicBezTo>
                    <a:cubicBezTo>
                      <a:pt x="1234" y="21524"/>
                      <a:pt x="617" y="21524"/>
                      <a:pt x="309" y="20916"/>
                    </a:cubicBezTo>
                    <a:cubicBezTo>
                      <a:pt x="309" y="20916"/>
                      <a:pt x="309" y="20916"/>
                      <a:pt x="309" y="20916"/>
                    </a:cubicBezTo>
                    <a:cubicBezTo>
                      <a:pt x="0" y="20916"/>
                      <a:pt x="0" y="20611"/>
                      <a:pt x="0" y="20307"/>
                    </a:cubicBezTo>
                    <a:cubicBezTo>
                      <a:pt x="0" y="20307"/>
                      <a:pt x="0" y="20307"/>
                      <a:pt x="0" y="20307"/>
                    </a:cubicBezTo>
                    <a:cubicBezTo>
                      <a:pt x="0" y="20003"/>
                      <a:pt x="0" y="20003"/>
                      <a:pt x="309" y="19699"/>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7" name="Shape 687"/>
              <p:cNvSpPr/>
              <p:nvPr/>
            </p:nvSpPr>
            <p:spPr>
              <a:xfrm>
                <a:off x="290985" y="262728"/>
                <a:ext cx="1037656" cy="1070787"/>
              </a:xfrm>
              <a:custGeom>
                <a:avLst/>
                <a:gdLst/>
                <a:ahLst/>
                <a:cxnLst>
                  <a:cxn ang="0">
                    <a:pos x="wd2" y="hd2"/>
                  </a:cxn>
                  <a:cxn ang="5400000">
                    <a:pos x="wd2" y="hd2"/>
                  </a:cxn>
                  <a:cxn ang="10800000">
                    <a:pos x="wd2" y="hd2"/>
                  </a:cxn>
                  <a:cxn ang="16200000">
                    <a:pos x="wd2" y="hd2"/>
                  </a:cxn>
                </a:cxnLst>
                <a:rect l="0" t="0" r="r" b="b"/>
                <a:pathLst>
                  <a:path w="21396" h="21400" extrusionOk="0">
                    <a:moveTo>
                      <a:pt x="408" y="19100"/>
                    </a:moveTo>
                    <a:cubicBezTo>
                      <a:pt x="19155" y="300"/>
                      <a:pt x="19155" y="300"/>
                      <a:pt x="19155" y="300"/>
                    </a:cubicBezTo>
                    <a:cubicBezTo>
                      <a:pt x="19562" y="-100"/>
                      <a:pt x="20377" y="-100"/>
                      <a:pt x="20785" y="300"/>
                    </a:cubicBezTo>
                    <a:cubicBezTo>
                      <a:pt x="20785" y="300"/>
                      <a:pt x="20785" y="300"/>
                      <a:pt x="20785" y="300"/>
                    </a:cubicBezTo>
                    <a:cubicBezTo>
                      <a:pt x="21600" y="700"/>
                      <a:pt x="21600" y="1500"/>
                      <a:pt x="20785" y="2300"/>
                    </a:cubicBezTo>
                    <a:cubicBezTo>
                      <a:pt x="20785" y="2300"/>
                      <a:pt x="20785" y="2300"/>
                      <a:pt x="20785" y="2300"/>
                    </a:cubicBezTo>
                    <a:cubicBezTo>
                      <a:pt x="2038" y="21100"/>
                      <a:pt x="2038" y="21100"/>
                      <a:pt x="2038" y="21100"/>
                    </a:cubicBezTo>
                    <a:cubicBezTo>
                      <a:pt x="1630" y="21500"/>
                      <a:pt x="815" y="21500"/>
                      <a:pt x="408" y="21100"/>
                    </a:cubicBezTo>
                    <a:cubicBezTo>
                      <a:pt x="408" y="21100"/>
                      <a:pt x="408" y="21100"/>
                      <a:pt x="408" y="21100"/>
                    </a:cubicBezTo>
                    <a:cubicBezTo>
                      <a:pt x="0" y="20700"/>
                      <a:pt x="0" y="20300"/>
                      <a:pt x="0" y="19900"/>
                    </a:cubicBezTo>
                    <a:cubicBezTo>
                      <a:pt x="0" y="19900"/>
                      <a:pt x="0" y="19900"/>
                      <a:pt x="0" y="19900"/>
                    </a:cubicBezTo>
                    <a:cubicBezTo>
                      <a:pt x="0" y="19900"/>
                      <a:pt x="0" y="19500"/>
                      <a:pt x="408" y="19100"/>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8" name="Shape 688"/>
              <p:cNvSpPr/>
              <p:nvPr/>
            </p:nvSpPr>
            <p:spPr>
              <a:xfrm>
                <a:off x="290985" y="262724"/>
                <a:ext cx="726671" cy="729932"/>
              </a:xfrm>
              <a:custGeom>
                <a:avLst/>
                <a:gdLst/>
                <a:ahLst/>
                <a:cxnLst>
                  <a:cxn ang="0">
                    <a:pos x="wd2" y="hd2"/>
                  </a:cxn>
                  <a:cxn ang="5400000">
                    <a:pos x="wd2" y="hd2"/>
                  </a:cxn>
                  <a:cxn ang="10800000">
                    <a:pos x="wd2" y="hd2"/>
                  </a:cxn>
                  <a:cxn ang="16200000">
                    <a:pos x="wd2" y="hd2"/>
                  </a:cxn>
                </a:cxnLst>
                <a:rect l="0" t="0" r="r" b="b"/>
                <a:pathLst>
                  <a:path w="21454" h="21308" extrusionOk="0">
                    <a:moveTo>
                      <a:pt x="584" y="17951"/>
                    </a:moveTo>
                    <a:cubicBezTo>
                      <a:pt x="18097" y="438"/>
                      <a:pt x="18097" y="438"/>
                      <a:pt x="18097" y="438"/>
                    </a:cubicBezTo>
                    <a:cubicBezTo>
                      <a:pt x="18681" y="-146"/>
                      <a:pt x="19849" y="-146"/>
                      <a:pt x="21016" y="438"/>
                    </a:cubicBezTo>
                    <a:cubicBezTo>
                      <a:pt x="21016" y="438"/>
                      <a:pt x="21016" y="438"/>
                      <a:pt x="21016" y="438"/>
                    </a:cubicBezTo>
                    <a:cubicBezTo>
                      <a:pt x="21600" y="1022"/>
                      <a:pt x="21600" y="2773"/>
                      <a:pt x="21016" y="3357"/>
                    </a:cubicBezTo>
                    <a:cubicBezTo>
                      <a:pt x="21016" y="3357"/>
                      <a:pt x="21016" y="3357"/>
                      <a:pt x="21016" y="3357"/>
                    </a:cubicBezTo>
                    <a:cubicBezTo>
                      <a:pt x="2919" y="20870"/>
                      <a:pt x="2919" y="20870"/>
                      <a:pt x="2919" y="20870"/>
                    </a:cubicBezTo>
                    <a:cubicBezTo>
                      <a:pt x="2335" y="21454"/>
                      <a:pt x="1168" y="21454"/>
                      <a:pt x="584" y="20870"/>
                    </a:cubicBezTo>
                    <a:cubicBezTo>
                      <a:pt x="584" y="20870"/>
                      <a:pt x="584" y="20870"/>
                      <a:pt x="584" y="20870"/>
                    </a:cubicBezTo>
                    <a:cubicBezTo>
                      <a:pt x="0" y="20286"/>
                      <a:pt x="0" y="19703"/>
                      <a:pt x="0" y="19119"/>
                    </a:cubicBezTo>
                    <a:cubicBezTo>
                      <a:pt x="0" y="19119"/>
                      <a:pt x="0" y="19119"/>
                      <a:pt x="0" y="19119"/>
                    </a:cubicBezTo>
                    <a:cubicBezTo>
                      <a:pt x="0" y="19119"/>
                      <a:pt x="0" y="18535"/>
                      <a:pt x="584" y="17951"/>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89" name="Shape 689"/>
              <p:cNvSpPr/>
              <p:nvPr/>
            </p:nvSpPr>
            <p:spPr>
              <a:xfrm>
                <a:off x="290985" y="262713"/>
                <a:ext cx="369201" cy="389086"/>
              </a:xfrm>
              <a:custGeom>
                <a:avLst/>
                <a:gdLst/>
                <a:ahLst/>
                <a:cxnLst>
                  <a:cxn ang="0">
                    <a:pos x="wd2" y="hd2"/>
                  </a:cxn>
                  <a:cxn ang="5400000">
                    <a:pos x="wd2" y="hd2"/>
                  </a:cxn>
                  <a:cxn ang="10800000">
                    <a:pos x="wd2" y="hd2"/>
                  </a:cxn>
                  <a:cxn ang="16200000">
                    <a:pos x="wd2" y="hd2"/>
                  </a:cxn>
                </a:cxnLst>
                <a:rect l="0" t="0" r="r" b="b"/>
                <a:pathLst>
                  <a:path w="21316" h="21060" extrusionOk="0">
                    <a:moveTo>
                      <a:pt x="1137" y="14850"/>
                    </a:moveTo>
                    <a:cubicBezTo>
                      <a:pt x="14779" y="810"/>
                      <a:pt x="14779" y="810"/>
                      <a:pt x="14779" y="810"/>
                    </a:cubicBezTo>
                    <a:cubicBezTo>
                      <a:pt x="17053" y="-270"/>
                      <a:pt x="19326" y="-270"/>
                      <a:pt x="20463" y="810"/>
                    </a:cubicBezTo>
                    <a:cubicBezTo>
                      <a:pt x="20463" y="810"/>
                      <a:pt x="20463" y="810"/>
                      <a:pt x="20463" y="810"/>
                    </a:cubicBezTo>
                    <a:cubicBezTo>
                      <a:pt x="21600" y="1890"/>
                      <a:pt x="21600" y="4050"/>
                      <a:pt x="20463" y="6210"/>
                    </a:cubicBezTo>
                    <a:cubicBezTo>
                      <a:pt x="20463" y="6210"/>
                      <a:pt x="20463" y="6210"/>
                      <a:pt x="20463" y="6210"/>
                    </a:cubicBezTo>
                    <a:cubicBezTo>
                      <a:pt x="5684" y="20250"/>
                      <a:pt x="5684" y="20250"/>
                      <a:pt x="5684" y="20250"/>
                    </a:cubicBezTo>
                    <a:cubicBezTo>
                      <a:pt x="4547" y="21330"/>
                      <a:pt x="2274" y="21330"/>
                      <a:pt x="1137" y="20250"/>
                    </a:cubicBezTo>
                    <a:cubicBezTo>
                      <a:pt x="1137" y="20250"/>
                      <a:pt x="1137" y="20250"/>
                      <a:pt x="1137" y="20250"/>
                    </a:cubicBezTo>
                    <a:cubicBezTo>
                      <a:pt x="0" y="19170"/>
                      <a:pt x="0" y="18090"/>
                      <a:pt x="0" y="18090"/>
                    </a:cubicBezTo>
                    <a:cubicBezTo>
                      <a:pt x="0" y="18090"/>
                      <a:pt x="0" y="18090"/>
                      <a:pt x="0" y="18090"/>
                    </a:cubicBezTo>
                    <a:cubicBezTo>
                      <a:pt x="0" y="17010"/>
                      <a:pt x="0" y="15930"/>
                      <a:pt x="1137" y="14850"/>
                    </a:cubicBezTo>
                    <a:close/>
                  </a:path>
                </a:pathLst>
              </a:cu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691" name="Shape 691"/>
            <p:cNvSpPr/>
            <p:nvPr/>
          </p:nvSpPr>
          <p:spPr>
            <a:xfrm>
              <a:off x="485948" y="3818333"/>
              <a:ext cx="2656900" cy="861439"/>
            </a:xfrm>
            <a:prstGeom prst="rect">
              <a:avLst/>
            </a:prstGeom>
            <a:solidFill>
              <a:srgbClr val="E74D69"/>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LAPTOP</a:t>
              </a:r>
            </a:p>
          </p:txBody>
        </p:sp>
      </p:grpSp>
      <p:sp>
        <p:nvSpPr>
          <p:cNvPr id="693" name="Shape 693"/>
          <p:cNvSpPr/>
          <p:nvPr/>
        </p:nvSpPr>
        <p:spPr>
          <a:xfrm>
            <a:off x="2664542" y="7152974"/>
            <a:ext cx="4669255" cy="26797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17600" b="1">
                <a:solidFill>
                  <a:srgbClr val="E74D69"/>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E74D69"/>
                </a:solidFill>
                <a:latin typeface="Arial"/>
                <a:ea typeface="Arial"/>
                <a:cs typeface="Arial"/>
                <a:sym typeface="Arial"/>
              </a:rPr>
              <a:t>23%</a:t>
            </a:r>
          </a:p>
        </p:txBody>
      </p:sp>
      <p:sp>
        <p:nvSpPr>
          <p:cNvPr id="694" name="Shape 694"/>
          <p:cNvSpPr/>
          <p:nvPr/>
        </p:nvSpPr>
        <p:spPr>
          <a:xfrm>
            <a:off x="2308836" y="9856068"/>
            <a:ext cx="5601212" cy="17968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grpSp>
        <p:nvGrpSpPr>
          <p:cNvPr id="702" name="Group 702"/>
          <p:cNvGrpSpPr/>
          <p:nvPr/>
        </p:nvGrpSpPr>
        <p:grpSpPr>
          <a:xfrm>
            <a:off x="9820971" y="2715519"/>
            <a:ext cx="4530647" cy="4800322"/>
            <a:chOff x="0" y="0"/>
            <a:chExt cx="4530645" cy="4800321"/>
          </a:xfrm>
        </p:grpSpPr>
        <p:grpSp>
          <p:nvGrpSpPr>
            <p:cNvPr id="700" name="Group 700"/>
            <p:cNvGrpSpPr/>
            <p:nvPr/>
          </p:nvGrpSpPr>
          <p:grpSpPr>
            <a:xfrm>
              <a:off x="1252006" y="0"/>
              <a:ext cx="2244725" cy="3874229"/>
              <a:chOff x="0" y="0"/>
              <a:chExt cx="2244724" cy="3874228"/>
            </a:xfrm>
          </p:grpSpPr>
          <p:sp>
            <p:nvSpPr>
              <p:cNvPr id="695" name="Shape 695"/>
              <p:cNvSpPr/>
              <p:nvPr/>
            </p:nvSpPr>
            <p:spPr>
              <a:xfrm>
                <a:off x="0" y="-1"/>
                <a:ext cx="2244725" cy="3874230"/>
              </a:xfrm>
              <a:custGeom>
                <a:avLst/>
                <a:gdLst/>
                <a:ahLst/>
                <a:cxnLst>
                  <a:cxn ang="0">
                    <a:pos x="wd2" y="hd2"/>
                  </a:cxn>
                  <a:cxn ang="5400000">
                    <a:pos x="wd2" y="hd2"/>
                  </a:cxn>
                  <a:cxn ang="10800000">
                    <a:pos x="wd2" y="hd2"/>
                  </a:cxn>
                  <a:cxn ang="16200000">
                    <a:pos x="wd2" y="hd2"/>
                  </a:cxn>
                </a:cxnLst>
                <a:rect l="0" t="0" r="r" b="b"/>
                <a:pathLst>
                  <a:path w="21600" h="21600" extrusionOk="0">
                    <a:moveTo>
                      <a:pt x="18758" y="111"/>
                    </a:moveTo>
                    <a:cubicBezTo>
                      <a:pt x="18189" y="111"/>
                      <a:pt x="18189" y="111"/>
                      <a:pt x="18189" y="111"/>
                    </a:cubicBezTo>
                    <a:cubicBezTo>
                      <a:pt x="18189" y="0"/>
                      <a:pt x="18189" y="0"/>
                      <a:pt x="18000" y="0"/>
                    </a:cubicBezTo>
                    <a:cubicBezTo>
                      <a:pt x="15537" y="0"/>
                      <a:pt x="15537" y="0"/>
                      <a:pt x="15537" y="0"/>
                    </a:cubicBezTo>
                    <a:cubicBezTo>
                      <a:pt x="15537" y="0"/>
                      <a:pt x="15347" y="0"/>
                      <a:pt x="15347" y="111"/>
                    </a:cubicBezTo>
                    <a:cubicBezTo>
                      <a:pt x="14779" y="111"/>
                      <a:pt x="14779" y="111"/>
                      <a:pt x="14779" y="111"/>
                    </a:cubicBezTo>
                    <a:cubicBezTo>
                      <a:pt x="14589" y="0"/>
                      <a:pt x="14589" y="0"/>
                      <a:pt x="14589" y="0"/>
                    </a:cubicBezTo>
                    <a:cubicBezTo>
                      <a:pt x="13074" y="0"/>
                      <a:pt x="13074" y="0"/>
                      <a:pt x="13074" y="0"/>
                    </a:cubicBezTo>
                    <a:cubicBezTo>
                      <a:pt x="12884" y="0"/>
                      <a:pt x="12884" y="0"/>
                      <a:pt x="12884" y="111"/>
                    </a:cubicBezTo>
                    <a:cubicBezTo>
                      <a:pt x="2653" y="111"/>
                      <a:pt x="2653" y="111"/>
                      <a:pt x="2653" y="111"/>
                    </a:cubicBezTo>
                    <a:cubicBezTo>
                      <a:pt x="2274" y="111"/>
                      <a:pt x="1895" y="111"/>
                      <a:pt x="1516" y="223"/>
                    </a:cubicBezTo>
                    <a:cubicBezTo>
                      <a:pt x="1516" y="223"/>
                      <a:pt x="1516" y="223"/>
                      <a:pt x="1516" y="223"/>
                    </a:cubicBezTo>
                    <a:cubicBezTo>
                      <a:pt x="1516" y="223"/>
                      <a:pt x="1516" y="223"/>
                      <a:pt x="1516" y="223"/>
                    </a:cubicBezTo>
                    <a:cubicBezTo>
                      <a:pt x="1516" y="223"/>
                      <a:pt x="1516" y="223"/>
                      <a:pt x="1516" y="223"/>
                    </a:cubicBezTo>
                    <a:cubicBezTo>
                      <a:pt x="1137" y="334"/>
                      <a:pt x="758" y="445"/>
                      <a:pt x="568" y="668"/>
                    </a:cubicBezTo>
                    <a:cubicBezTo>
                      <a:pt x="189" y="1002"/>
                      <a:pt x="0" y="1336"/>
                      <a:pt x="0" y="1670"/>
                    </a:cubicBezTo>
                    <a:cubicBezTo>
                      <a:pt x="0" y="20041"/>
                      <a:pt x="0" y="20041"/>
                      <a:pt x="0" y="20041"/>
                    </a:cubicBezTo>
                    <a:cubicBezTo>
                      <a:pt x="0" y="20264"/>
                      <a:pt x="0" y="20487"/>
                      <a:pt x="189" y="20709"/>
                    </a:cubicBezTo>
                    <a:cubicBezTo>
                      <a:pt x="189" y="20821"/>
                      <a:pt x="379" y="20932"/>
                      <a:pt x="568" y="21155"/>
                    </a:cubicBezTo>
                    <a:cubicBezTo>
                      <a:pt x="568" y="21155"/>
                      <a:pt x="758" y="21155"/>
                      <a:pt x="758" y="21155"/>
                    </a:cubicBezTo>
                    <a:cubicBezTo>
                      <a:pt x="758" y="21155"/>
                      <a:pt x="758" y="21155"/>
                      <a:pt x="758" y="21155"/>
                    </a:cubicBezTo>
                    <a:cubicBezTo>
                      <a:pt x="758" y="21155"/>
                      <a:pt x="758" y="21155"/>
                      <a:pt x="758" y="21155"/>
                    </a:cubicBezTo>
                    <a:cubicBezTo>
                      <a:pt x="758" y="21155"/>
                      <a:pt x="758" y="21155"/>
                      <a:pt x="758" y="21155"/>
                    </a:cubicBezTo>
                    <a:cubicBezTo>
                      <a:pt x="758" y="21155"/>
                      <a:pt x="758" y="21155"/>
                      <a:pt x="758" y="21155"/>
                    </a:cubicBezTo>
                    <a:cubicBezTo>
                      <a:pt x="758" y="21155"/>
                      <a:pt x="758" y="21155"/>
                      <a:pt x="758" y="21155"/>
                    </a:cubicBezTo>
                    <a:cubicBezTo>
                      <a:pt x="758" y="21155"/>
                      <a:pt x="758" y="21155"/>
                      <a:pt x="758" y="21155"/>
                    </a:cubicBezTo>
                    <a:cubicBezTo>
                      <a:pt x="758" y="21266"/>
                      <a:pt x="758"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947" y="21266"/>
                      <a:pt x="947" y="21266"/>
                    </a:cubicBezTo>
                    <a:cubicBezTo>
                      <a:pt x="947" y="21266"/>
                      <a:pt x="1137" y="21266"/>
                      <a:pt x="1137" y="21377"/>
                    </a:cubicBezTo>
                    <a:cubicBezTo>
                      <a:pt x="1137" y="21377"/>
                      <a:pt x="1137" y="21377"/>
                      <a:pt x="1137" y="21377"/>
                    </a:cubicBezTo>
                    <a:cubicBezTo>
                      <a:pt x="1137" y="21377"/>
                      <a:pt x="1137" y="21377"/>
                      <a:pt x="1137" y="21377"/>
                    </a:cubicBezTo>
                    <a:cubicBezTo>
                      <a:pt x="1137" y="21377"/>
                      <a:pt x="1137" y="21377"/>
                      <a:pt x="1137" y="21377"/>
                    </a:cubicBezTo>
                    <a:cubicBezTo>
                      <a:pt x="1137" y="21377"/>
                      <a:pt x="1137" y="21377"/>
                      <a:pt x="1137" y="21377"/>
                    </a:cubicBezTo>
                    <a:cubicBezTo>
                      <a:pt x="1137" y="21377"/>
                      <a:pt x="1137" y="21377"/>
                      <a:pt x="1137" y="21377"/>
                    </a:cubicBezTo>
                    <a:cubicBezTo>
                      <a:pt x="1326" y="21377"/>
                      <a:pt x="1326" y="21377"/>
                      <a:pt x="1326" y="21377"/>
                    </a:cubicBezTo>
                    <a:cubicBezTo>
                      <a:pt x="1326" y="21377"/>
                      <a:pt x="1326" y="21377"/>
                      <a:pt x="1326" y="21377"/>
                    </a:cubicBezTo>
                    <a:cubicBezTo>
                      <a:pt x="1326" y="21377"/>
                      <a:pt x="1326" y="21377"/>
                      <a:pt x="1326" y="21377"/>
                    </a:cubicBezTo>
                    <a:cubicBezTo>
                      <a:pt x="1326" y="21377"/>
                      <a:pt x="1326" y="21489"/>
                      <a:pt x="1326" y="21489"/>
                    </a:cubicBezTo>
                    <a:cubicBezTo>
                      <a:pt x="1326" y="21489"/>
                      <a:pt x="1326" y="21489"/>
                      <a:pt x="1326" y="21489"/>
                    </a:cubicBezTo>
                    <a:cubicBezTo>
                      <a:pt x="1516" y="21489"/>
                      <a:pt x="1516" y="21489"/>
                      <a:pt x="1516" y="21489"/>
                    </a:cubicBezTo>
                    <a:cubicBezTo>
                      <a:pt x="1516" y="21489"/>
                      <a:pt x="1516" y="21489"/>
                      <a:pt x="1516" y="21489"/>
                    </a:cubicBezTo>
                    <a:cubicBezTo>
                      <a:pt x="1516" y="21489"/>
                      <a:pt x="1516" y="21489"/>
                      <a:pt x="1516" y="21489"/>
                    </a:cubicBezTo>
                    <a:cubicBezTo>
                      <a:pt x="1516" y="21489"/>
                      <a:pt x="1705" y="21489"/>
                      <a:pt x="1705" y="21489"/>
                    </a:cubicBezTo>
                    <a:cubicBezTo>
                      <a:pt x="1705" y="21489"/>
                      <a:pt x="1705" y="21489"/>
                      <a:pt x="1705" y="21489"/>
                    </a:cubicBezTo>
                    <a:cubicBezTo>
                      <a:pt x="1705" y="21489"/>
                      <a:pt x="1705" y="21489"/>
                      <a:pt x="1705" y="21489"/>
                    </a:cubicBezTo>
                    <a:cubicBezTo>
                      <a:pt x="1705" y="21489"/>
                      <a:pt x="1705" y="21489"/>
                      <a:pt x="1705" y="21489"/>
                    </a:cubicBezTo>
                    <a:cubicBezTo>
                      <a:pt x="1895" y="21600"/>
                      <a:pt x="1895" y="21600"/>
                      <a:pt x="1895" y="21600"/>
                    </a:cubicBezTo>
                    <a:cubicBezTo>
                      <a:pt x="1895" y="21600"/>
                      <a:pt x="1895" y="21600"/>
                      <a:pt x="1895" y="21600"/>
                    </a:cubicBezTo>
                    <a:cubicBezTo>
                      <a:pt x="1895" y="21600"/>
                      <a:pt x="1895" y="21600"/>
                      <a:pt x="2084" y="21600"/>
                    </a:cubicBezTo>
                    <a:cubicBezTo>
                      <a:pt x="2084" y="21600"/>
                      <a:pt x="2274" y="21600"/>
                      <a:pt x="2463" y="21600"/>
                    </a:cubicBezTo>
                    <a:cubicBezTo>
                      <a:pt x="2463" y="21600"/>
                      <a:pt x="2463" y="21600"/>
                      <a:pt x="2463" y="21600"/>
                    </a:cubicBezTo>
                    <a:cubicBezTo>
                      <a:pt x="2463" y="21600"/>
                      <a:pt x="2463" y="21600"/>
                      <a:pt x="2463" y="21600"/>
                    </a:cubicBezTo>
                    <a:cubicBezTo>
                      <a:pt x="2463" y="21600"/>
                      <a:pt x="2463" y="21600"/>
                      <a:pt x="2463" y="21600"/>
                    </a:cubicBezTo>
                    <a:cubicBezTo>
                      <a:pt x="2463" y="21600"/>
                      <a:pt x="2463" y="21600"/>
                      <a:pt x="2463" y="21600"/>
                    </a:cubicBezTo>
                    <a:cubicBezTo>
                      <a:pt x="2463" y="21600"/>
                      <a:pt x="2463" y="21600"/>
                      <a:pt x="2653" y="21600"/>
                    </a:cubicBezTo>
                    <a:cubicBezTo>
                      <a:pt x="2653" y="21600"/>
                      <a:pt x="2653" y="21600"/>
                      <a:pt x="2653" y="21600"/>
                    </a:cubicBezTo>
                    <a:cubicBezTo>
                      <a:pt x="18758" y="21600"/>
                      <a:pt x="18758" y="21600"/>
                      <a:pt x="18758" y="21600"/>
                    </a:cubicBezTo>
                    <a:cubicBezTo>
                      <a:pt x="20274" y="21600"/>
                      <a:pt x="21600" y="20932"/>
                      <a:pt x="21600" y="20041"/>
                    </a:cubicBezTo>
                    <a:cubicBezTo>
                      <a:pt x="21600" y="1670"/>
                      <a:pt x="21600" y="1670"/>
                      <a:pt x="21600" y="1670"/>
                    </a:cubicBezTo>
                    <a:cubicBezTo>
                      <a:pt x="21600" y="779"/>
                      <a:pt x="20274" y="111"/>
                      <a:pt x="18758" y="111"/>
                    </a:cubicBezTo>
                    <a:close/>
                    <a:moveTo>
                      <a:pt x="10800" y="20598"/>
                    </a:moveTo>
                    <a:cubicBezTo>
                      <a:pt x="10232" y="20598"/>
                      <a:pt x="9853" y="20375"/>
                      <a:pt x="9853" y="20041"/>
                    </a:cubicBezTo>
                    <a:cubicBezTo>
                      <a:pt x="9853" y="19819"/>
                      <a:pt x="10232" y="19596"/>
                      <a:pt x="10800" y="19596"/>
                    </a:cubicBezTo>
                    <a:cubicBezTo>
                      <a:pt x="11179" y="19596"/>
                      <a:pt x="11558" y="19819"/>
                      <a:pt x="11558" y="20041"/>
                    </a:cubicBezTo>
                    <a:cubicBezTo>
                      <a:pt x="11558" y="20375"/>
                      <a:pt x="11179" y="20598"/>
                      <a:pt x="10800" y="20598"/>
                    </a:cubicBezTo>
                    <a:close/>
                    <a:moveTo>
                      <a:pt x="19895" y="18037"/>
                    </a:moveTo>
                    <a:cubicBezTo>
                      <a:pt x="1516" y="18037"/>
                      <a:pt x="1516" y="18037"/>
                      <a:pt x="1516" y="18037"/>
                    </a:cubicBezTo>
                    <a:cubicBezTo>
                      <a:pt x="1516" y="2338"/>
                      <a:pt x="1516" y="2338"/>
                      <a:pt x="1516" y="2338"/>
                    </a:cubicBezTo>
                    <a:cubicBezTo>
                      <a:pt x="19895" y="2338"/>
                      <a:pt x="19895" y="2338"/>
                      <a:pt x="19895" y="2338"/>
                    </a:cubicBezTo>
                    <a:lnTo>
                      <a:pt x="19895" y="18037"/>
                    </a:ln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96" name="Shape 696"/>
              <p:cNvSpPr/>
              <p:nvPr/>
            </p:nvSpPr>
            <p:spPr>
              <a:xfrm>
                <a:off x="249413" y="533726"/>
                <a:ext cx="1474924" cy="1498179"/>
              </a:xfrm>
              <a:custGeom>
                <a:avLst/>
                <a:gdLst/>
                <a:ahLst/>
                <a:cxnLst>
                  <a:cxn ang="0">
                    <a:pos x="wd2" y="hd2"/>
                  </a:cxn>
                  <a:cxn ang="5400000">
                    <a:pos x="wd2" y="hd2"/>
                  </a:cxn>
                  <a:cxn ang="10800000">
                    <a:pos x="wd2" y="hd2"/>
                  </a:cxn>
                  <a:cxn ang="16200000">
                    <a:pos x="wd2" y="hd2"/>
                  </a:cxn>
                </a:cxnLst>
                <a:rect l="0" t="0" r="r" b="b"/>
                <a:pathLst>
                  <a:path w="21528" h="21387" extrusionOk="0">
                    <a:moveTo>
                      <a:pt x="288" y="19753"/>
                    </a:moveTo>
                    <a:cubicBezTo>
                      <a:pt x="19872" y="426"/>
                      <a:pt x="19872" y="426"/>
                      <a:pt x="19872" y="426"/>
                    </a:cubicBezTo>
                    <a:cubicBezTo>
                      <a:pt x="20448" y="-142"/>
                      <a:pt x="21024" y="-142"/>
                      <a:pt x="21312" y="426"/>
                    </a:cubicBezTo>
                    <a:cubicBezTo>
                      <a:pt x="21312" y="426"/>
                      <a:pt x="21312" y="426"/>
                      <a:pt x="21312" y="426"/>
                    </a:cubicBezTo>
                    <a:cubicBezTo>
                      <a:pt x="21600" y="711"/>
                      <a:pt x="21600" y="1279"/>
                      <a:pt x="21312" y="1563"/>
                    </a:cubicBezTo>
                    <a:cubicBezTo>
                      <a:pt x="21312" y="1563"/>
                      <a:pt x="21312" y="1563"/>
                      <a:pt x="21312" y="1563"/>
                    </a:cubicBezTo>
                    <a:cubicBezTo>
                      <a:pt x="1728" y="21174"/>
                      <a:pt x="1728" y="21174"/>
                      <a:pt x="1728" y="21174"/>
                    </a:cubicBezTo>
                    <a:cubicBezTo>
                      <a:pt x="1440" y="21458"/>
                      <a:pt x="864" y="21458"/>
                      <a:pt x="288" y="21174"/>
                    </a:cubicBezTo>
                    <a:cubicBezTo>
                      <a:pt x="288" y="21174"/>
                      <a:pt x="288" y="21174"/>
                      <a:pt x="288" y="21174"/>
                    </a:cubicBezTo>
                    <a:cubicBezTo>
                      <a:pt x="288" y="20890"/>
                      <a:pt x="0" y="20605"/>
                      <a:pt x="0" y="20321"/>
                    </a:cubicBezTo>
                    <a:cubicBezTo>
                      <a:pt x="0" y="20321"/>
                      <a:pt x="0" y="20321"/>
                      <a:pt x="0" y="20321"/>
                    </a:cubicBezTo>
                    <a:cubicBezTo>
                      <a:pt x="0" y="20037"/>
                      <a:pt x="288" y="20037"/>
                      <a:pt x="288" y="19753"/>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97" name="Shape 697"/>
              <p:cNvSpPr/>
              <p:nvPr/>
            </p:nvSpPr>
            <p:spPr>
              <a:xfrm>
                <a:off x="249413" y="533733"/>
                <a:ext cx="1125718" cy="1140678"/>
              </a:xfrm>
              <a:custGeom>
                <a:avLst/>
                <a:gdLst/>
                <a:ahLst/>
                <a:cxnLst>
                  <a:cxn ang="0">
                    <a:pos x="wd2" y="hd2"/>
                  </a:cxn>
                  <a:cxn ang="5400000">
                    <a:pos x="wd2" y="hd2"/>
                  </a:cxn>
                  <a:cxn ang="10800000">
                    <a:pos x="wd2" y="hd2"/>
                  </a:cxn>
                  <a:cxn ang="16200000">
                    <a:pos x="wd2" y="hd2"/>
                  </a:cxn>
                </a:cxnLst>
                <a:rect l="0" t="0" r="r" b="b"/>
                <a:pathLst>
                  <a:path w="21505" h="21321" extrusionOk="0">
                    <a:moveTo>
                      <a:pt x="379" y="19180"/>
                    </a:moveTo>
                    <a:cubicBezTo>
                      <a:pt x="19326" y="559"/>
                      <a:pt x="19326" y="559"/>
                      <a:pt x="19326" y="559"/>
                    </a:cubicBezTo>
                    <a:cubicBezTo>
                      <a:pt x="19705" y="-186"/>
                      <a:pt x="20463" y="-186"/>
                      <a:pt x="21221" y="559"/>
                    </a:cubicBezTo>
                    <a:cubicBezTo>
                      <a:pt x="21221" y="559"/>
                      <a:pt x="21221" y="559"/>
                      <a:pt x="21221" y="559"/>
                    </a:cubicBezTo>
                    <a:cubicBezTo>
                      <a:pt x="21600" y="931"/>
                      <a:pt x="21600" y="1676"/>
                      <a:pt x="21221" y="2048"/>
                    </a:cubicBezTo>
                    <a:cubicBezTo>
                      <a:pt x="21221" y="2048"/>
                      <a:pt x="21221" y="2048"/>
                      <a:pt x="21221" y="2048"/>
                    </a:cubicBezTo>
                    <a:cubicBezTo>
                      <a:pt x="2274" y="21042"/>
                      <a:pt x="2274" y="21042"/>
                      <a:pt x="2274" y="21042"/>
                    </a:cubicBezTo>
                    <a:cubicBezTo>
                      <a:pt x="1895" y="21414"/>
                      <a:pt x="1137" y="21414"/>
                      <a:pt x="379" y="21042"/>
                    </a:cubicBezTo>
                    <a:cubicBezTo>
                      <a:pt x="379" y="21042"/>
                      <a:pt x="379" y="21042"/>
                      <a:pt x="379" y="21042"/>
                    </a:cubicBezTo>
                    <a:cubicBezTo>
                      <a:pt x="379" y="20669"/>
                      <a:pt x="0" y="20297"/>
                      <a:pt x="0" y="19924"/>
                    </a:cubicBezTo>
                    <a:cubicBezTo>
                      <a:pt x="0" y="19924"/>
                      <a:pt x="0" y="19924"/>
                      <a:pt x="0" y="19924"/>
                    </a:cubicBezTo>
                    <a:cubicBezTo>
                      <a:pt x="0" y="19552"/>
                      <a:pt x="379" y="19552"/>
                      <a:pt x="379" y="1918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98" name="Shape 698"/>
              <p:cNvSpPr/>
              <p:nvPr/>
            </p:nvSpPr>
            <p:spPr>
              <a:xfrm>
                <a:off x="249413" y="533748"/>
                <a:ext cx="784878" cy="783160"/>
              </a:xfrm>
              <a:custGeom>
                <a:avLst/>
                <a:gdLst/>
                <a:ahLst/>
                <a:cxnLst>
                  <a:cxn ang="0">
                    <a:pos x="wd2" y="hd2"/>
                  </a:cxn>
                  <a:cxn ang="5400000">
                    <a:pos x="wd2" y="hd2"/>
                  </a:cxn>
                  <a:cxn ang="10800000">
                    <a:pos x="wd2" y="hd2"/>
                  </a:cxn>
                  <a:cxn ang="16200000">
                    <a:pos x="wd2" y="hd2"/>
                  </a:cxn>
                </a:cxnLst>
                <a:rect l="0" t="0" r="r" b="b"/>
                <a:pathLst>
                  <a:path w="21465" h="21195" extrusionOk="0">
                    <a:moveTo>
                      <a:pt x="540" y="18090"/>
                    </a:moveTo>
                    <a:cubicBezTo>
                      <a:pt x="18360" y="810"/>
                      <a:pt x="18360" y="810"/>
                      <a:pt x="18360" y="810"/>
                    </a:cubicBezTo>
                    <a:cubicBezTo>
                      <a:pt x="18900" y="-270"/>
                      <a:pt x="20520" y="-270"/>
                      <a:pt x="21060" y="810"/>
                    </a:cubicBezTo>
                    <a:cubicBezTo>
                      <a:pt x="21060" y="810"/>
                      <a:pt x="21060" y="810"/>
                      <a:pt x="21060" y="810"/>
                    </a:cubicBezTo>
                    <a:cubicBezTo>
                      <a:pt x="21600" y="1350"/>
                      <a:pt x="21600" y="2430"/>
                      <a:pt x="21060" y="3510"/>
                    </a:cubicBezTo>
                    <a:cubicBezTo>
                      <a:pt x="21060" y="3510"/>
                      <a:pt x="21060" y="3510"/>
                      <a:pt x="21060" y="3510"/>
                    </a:cubicBezTo>
                    <a:cubicBezTo>
                      <a:pt x="3240" y="20790"/>
                      <a:pt x="3240" y="20790"/>
                      <a:pt x="3240" y="20790"/>
                    </a:cubicBezTo>
                    <a:cubicBezTo>
                      <a:pt x="2700" y="21330"/>
                      <a:pt x="1620" y="21330"/>
                      <a:pt x="540" y="20790"/>
                    </a:cubicBezTo>
                    <a:cubicBezTo>
                      <a:pt x="540" y="20790"/>
                      <a:pt x="540" y="20790"/>
                      <a:pt x="540" y="20790"/>
                    </a:cubicBezTo>
                    <a:cubicBezTo>
                      <a:pt x="540" y="20250"/>
                      <a:pt x="0" y="19710"/>
                      <a:pt x="0" y="19170"/>
                    </a:cubicBezTo>
                    <a:cubicBezTo>
                      <a:pt x="0" y="19170"/>
                      <a:pt x="0" y="19170"/>
                      <a:pt x="0" y="19170"/>
                    </a:cubicBezTo>
                    <a:cubicBezTo>
                      <a:pt x="0" y="18630"/>
                      <a:pt x="540" y="18090"/>
                      <a:pt x="540" y="18090"/>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699" name="Shape 699"/>
              <p:cNvSpPr/>
              <p:nvPr/>
            </p:nvSpPr>
            <p:spPr>
              <a:xfrm>
                <a:off x="249413" y="533786"/>
                <a:ext cx="410742" cy="425613"/>
              </a:xfrm>
              <a:custGeom>
                <a:avLst/>
                <a:gdLst/>
                <a:ahLst/>
                <a:cxnLst>
                  <a:cxn ang="0">
                    <a:pos x="wd2" y="hd2"/>
                  </a:cxn>
                  <a:cxn ang="5400000">
                    <a:pos x="wd2" y="hd2"/>
                  </a:cxn>
                  <a:cxn ang="10800000">
                    <a:pos x="wd2" y="hd2"/>
                  </a:cxn>
                  <a:cxn ang="16200000">
                    <a:pos x="wd2" y="hd2"/>
                  </a:cxn>
                </a:cxnLst>
                <a:rect l="0" t="0" r="r" b="b"/>
                <a:pathLst>
                  <a:path w="21343" h="20864" extrusionOk="0">
                    <a:moveTo>
                      <a:pt x="1029" y="15218"/>
                    </a:moveTo>
                    <a:cubicBezTo>
                      <a:pt x="15429" y="1473"/>
                      <a:pt x="15429" y="1473"/>
                      <a:pt x="15429" y="1473"/>
                    </a:cubicBezTo>
                    <a:cubicBezTo>
                      <a:pt x="16457" y="-491"/>
                      <a:pt x="19543" y="-491"/>
                      <a:pt x="20571" y="1473"/>
                    </a:cubicBezTo>
                    <a:cubicBezTo>
                      <a:pt x="20571" y="1473"/>
                      <a:pt x="20571" y="1473"/>
                      <a:pt x="20571" y="1473"/>
                    </a:cubicBezTo>
                    <a:cubicBezTo>
                      <a:pt x="21600" y="2454"/>
                      <a:pt x="21600" y="4418"/>
                      <a:pt x="20571" y="5400"/>
                    </a:cubicBezTo>
                    <a:cubicBezTo>
                      <a:pt x="20571" y="5400"/>
                      <a:pt x="20571" y="5400"/>
                      <a:pt x="20571" y="5400"/>
                    </a:cubicBezTo>
                    <a:cubicBezTo>
                      <a:pt x="6171" y="20127"/>
                      <a:pt x="6171" y="20127"/>
                      <a:pt x="6171" y="20127"/>
                    </a:cubicBezTo>
                    <a:cubicBezTo>
                      <a:pt x="5143" y="21109"/>
                      <a:pt x="3086" y="21109"/>
                      <a:pt x="1029" y="20127"/>
                    </a:cubicBezTo>
                    <a:cubicBezTo>
                      <a:pt x="1029" y="20127"/>
                      <a:pt x="1029" y="20127"/>
                      <a:pt x="1029" y="20127"/>
                    </a:cubicBezTo>
                    <a:cubicBezTo>
                      <a:pt x="1029" y="19145"/>
                      <a:pt x="0" y="18164"/>
                      <a:pt x="0" y="17182"/>
                    </a:cubicBezTo>
                    <a:cubicBezTo>
                      <a:pt x="0" y="17182"/>
                      <a:pt x="0" y="17182"/>
                      <a:pt x="0" y="17182"/>
                    </a:cubicBezTo>
                    <a:cubicBezTo>
                      <a:pt x="0" y="16200"/>
                      <a:pt x="1029" y="15218"/>
                      <a:pt x="1029" y="15218"/>
                    </a:cubicBezTo>
                    <a:close/>
                  </a:path>
                </a:pathLst>
              </a:custGeom>
              <a:solidFill>
                <a:srgbClr val="FBB150"/>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701" name="Shape 701"/>
            <p:cNvSpPr/>
            <p:nvPr/>
          </p:nvSpPr>
          <p:spPr>
            <a:xfrm>
              <a:off x="0" y="3938883"/>
              <a:ext cx="4530646" cy="861439"/>
            </a:xfrm>
            <a:prstGeom prst="rect">
              <a:avLst/>
            </a:prstGeom>
            <a:solidFill>
              <a:srgbClr val="FBB150"/>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SMARTPHONE</a:t>
              </a:r>
            </a:p>
          </p:txBody>
        </p:sp>
      </p:grpSp>
      <p:sp>
        <p:nvSpPr>
          <p:cNvPr id="703" name="Shape 703"/>
          <p:cNvSpPr/>
          <p:nvPr/>
        </p:nvSpPr>
        <p:spPr>
          <a:xfrm>
            <a:off x="9750439" y="7152974"/>
            <a:ext cx="4669255" cy="26797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17600" b="1">
                <a:solidFill>
                  <a:srgbClr val="FBB150"/>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BB150"/>
                </a:solidFill>
                <a:latin typeface="Arial"/>
                <a:ea typeface="Arial"/>
                <a:cs typeface="Arial"/>
                <a:sym typeface="Arial"/>
              </a:rPr>
              <a:t>76%</a:t>
            </a:r>
          </a:p>
        </p:txBody>
      </p:sp>
      <p:sp>
        <p:nvSpPr>
          <p:cNvPr id="704" name="Shape 704"/>
          <p:cNvSpPr/>
          <p:nvPr/>
        </p:nvSpPr>
        <p:spPr>
          <a:xfrm>
            <a:off x="9394734" y="9856068"/>
            <a:ext cx="5601213" cy="17968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grpSp>
        <p:nvGrpSpPr>
          <p:cNvPr id="713" name="Group 713"/>
          <p:cNvGrpSpPr/>
          <p:nvPr/>
        </p:nvGrpSpPr>
        <p:grpSpPr>
          <a:xfrm>
            <a:off x="17809695" y="2715522"/>
            <a:ext cx="2943083" cy="4800320"/>
            <a:chOff x="0" y="0"/>
            <a:chExt cx="2943081" cy="4800319"/>
          </a:xfrm>
        </p:grpSpPr>
        <p:grpSp>
          <p:nvGrpSpPr>
            <p:cNvPr id="711" name="Group 711"/>
            <p:cNvGrpSpPr/>
            <p:nvPr/>
          </p:nvGrpSpPr>
          <p:grpSpPr>
            <a:xfrm>
              <a:off x="0" y="0"/>
              <a:ext cx="2943082" cy="3874226"/>
              <a:chOff x="0" y="0"/>
              <a:chExt cx="2943081" cy="3874225"/>
            </a:xfrm>
          </p:grpSpPr>
          <p:sp>
            <p:nvSpPr>
              <p:cNvPr id="705" name="Shape 705"/>
              <p:cNvSpPr/>
              <p:nvPr/>
            </p:nvSpPr>
            <p:spPr>
              <a:xfrm>
                <a:off x="-1" y="-1"/>
                <a:ext cx="2943083" cy="3874227"/>
              </a:xfrm>
              <a:custGeom>
                <a:avLst/>
                <a:gdLst/>
                <a:ahLst/>
                <a:cxnLst>
                  <a:cxn ang="0">
                    <a:pos x="wd2" y="hd2"/>
                  </a:cxn>
                  <a:cxn ang="5400000">
                    <a:pos x="wd2" y="hd2"/>
                  </a:cxn>
                  <a:cxn ang="10800000">
                    <a:pos x="wd2" y="hd2"/>
                  </a:cxn>
                  <a:cxn ang="16200000">
                    <a:pos x="wd2" y="hd2"/>
                  </a:cxn>
                </a:cxnLst>
                <a:rect l="0" t="0" r="r" b="b"/>
                <a:pathLst>
                  <a:path w="21600" h="21600" extrusionOk="0">
                    <a:moveTo>
                      <a:pt x="21600" y="1670"/>
                    </a:moveTo>
                    <a:cubicBezTo>
                      <a:pt x="21600" y="779"/>
                      <a:pt x="20730" y="111"/>
                      <a:pt x="19570" y="111"/>
                    </a:cubicBezTo>
                    <a:cubicBezTo>
                      <a:pt x="19136" y="111"/>
                      <a:pt x="19136" y="111"/>
                      <a:pt x="19136" y="111"/>
                    </a:cubicBezTo>
                    <a:cubicBezTo>
                      <a:pt x="19136" y="0"/>
                      <a:pt x="18991" y="0"/>
                      <a:pt x="18991" y="0"/>
                    </a:cubicBezTo>
                    <a:cubicBezTo>
                      <a:pt x="17106" y="0"/>
                      <a:pt x="17106" y="0"/>
                      <a:pt x="17106" y="0"/>
                    </a:cubicBezTo>
                    <a:cubicBezTo>
                      <a:pt x="16961" y="0"/>
                      <a:pt x="16961" y="0"/>
                      <a:pt x="16816" y="111"/>
                    </a:cubicBezTo>
                    <a:cubicBezTo>
                      <a:pt x="8843" y="111"/>
                      <a:pt x="8843" y="111"/>
                      <a:pt x="8843" y="111"/>
                    </a:cubicBezTo>
                    <a:cubicBezTo>
                      <a:pt x="8843" y="0"/>
                      <a:pt x="8843" y="0"/>
                      <a:pt x="8698" y="0"/>
                    </a:cubicBezTo>
                    <a:cubicBezTo>
                      <a:pt x="7538" y="0"/>
                      <a:pt x="7538" y="0"/>
                      <a:pt x="7538" y="0"/>
                    </a:cubicBezTo>
                    <a:cubicBezTo>
                      <a:pt x="7538" y="0"/>
                      <a:pt x="7393" y="0"/>
                      <a:pt x="7393" y="111"/>
                    </a:cubicBezTo>
                    <a:cubicBezTo>
                      <a:pt x="2174" y="111"/>
                      <a:pt x="2174" y="111"/>
                      <a:pt x="2174" y="111"/>
                    </a:cubicBezTo>
                    <a:cubicBezTo>
                      <a:pt x="1885" y="111"/>
                      <a:pt x="1595" y="111"/>
                      <a:pt x="1305" y="223"/>
                    </a:cubicBezTo>
                    <a:cubicBezTo>
                      <a:pt x="1305" y="223"/>
                      <a:pt x="1305" y="223"/>
                      <a:pt x="1305" y="223"/>
                    </a:cubicBezTo>
                    <a:cubicBezTo>
                      <a:pt x="1305" y="223"/>
                      <a:pt x="1160" y="223"/>
                      <a:pt x="1160" y="223"/>
                    </a:cubicBezTo>
                    <a:cubicBezTo>
                      <a:pt x="1160" y="223"/>
                      <a:pt x="1160" y="223"/>
                      <a:pt x="1160" y="223"/>
                    </a:cubicBezTo>
                    <a:cubicBezTo>
                      <a:pt x="1015" y="334"/>
                      <a:pt x="725" y="445"/>
                      <a:pt x="580" y="668"/>
                    </a:cubicBezTo>
                    <a:cubicBezTo>
                      <a:pt x="145" y="1002"/>
                      <a:pt x="0" y="1336"/>
                      <a:pt x="0" y="1670"/>
                    </a:cubicBezTo>
                    <a:cubicBezTo>
                      <a:pt x="0" y="20041"/>
                      <a:pt x="0" y="20041"/>
                      <a:pt x="0" y="20041"/>
                    </a:cubicBezTo>
                    <a:cubicBezTo>
                      <a:pt x="0" y="20264"/>
                      <a:pt x="145" y="20487"/>
                      <a:pt x="145" y="20709"/>
                    </a:cubicBezTo>
                    <a:cubicBezTo>
                      <a:pt x="290" y="20821"/>
                      <a:pt x="435" y="20932"/>
                      <a:pt x="580" y="21155"/>
                    </a:cubicBezTo>
                    <a:cubicBezTo>
                      <a:pt x="580" y="21155"/>
                      <a:pt x="580" y="21155"/>
                      <a:pt x="580" y="21155"/>
                    </a:cubicBezTo>
                    <a:cubicBezTo>
                      <a:pt x="580" y="21155"/>
                      <a:pt x="580" y="21155"/>
                      <a:pt x="580" y="21155"/>
                    </a:cubicBezTo>
                    <a:cubicBezTo>
                      <a:pt x="725" y="21155"/>
                      <a:pt x="725" y="21155"/>
                      <a:pt x="725" y="21155"/>
                    </a:cubicBezTo>
                    <a:cubicBezTo>
                      <a:pt x="725" y="21155"/>
                      <a:pt x="725" y="21155"/>
                      <a:pt x="725" y="21155"/>
                    </a:cubicBezTo>
                    <a:cubicBezTo>
                      <a:pt x="725" y="21155"/>
                      <a:pt x="725" y="21155"/>
                      <a:pt x="725" y="21155"/>
                    </a:cubicBezTo>
                    <a:cubicBezTo>
                      <a:pt x="725" y="21155"/>
                      <a:pt x="725" y="21155"/>
                      <a:pt x="725" y="21155"/>
                    </a:cubicBezTo>
                    <a:cubicBezTo>
                      <a:pt x="725" y="21155"/>
                      <a:pt x="725" y="21155"/>
                      <a:pt x="725" y="21155"/>
                    </a:cubicBezTo>
                    <a:cubicBezTo>
                      <a:pt x="725" y="21266"/>
                      <a:pt x="725" y="21266"/>
                      <a:pt x="725" y="21266"/>
                    </a:cubicBezTo>
                    <a:cubicBezTo>
                      <a:pt x="725" y="21266"/>
                      <a:pt x="725" y="21266"/>
                      <a:pt x="725" y="21266"/>
                    </a:cubicBezTo>
                    <a:cubicBezTo>
                      <a:pt x="725" y="21266"/>
                      <a:pt x="725" y="21266"/>
                      <a:pt x="725" y="21266"/>
                    </a:cubicBezTo>
                    <a:cubicBezTo>
                      <a:pt x="725" y="21266"/>
                      <a:pt x="725" y="21266"/>
                      <a:pt x="725" y="21266"/>
                    </a:cubicBezTo>
                    <a:cubicBezTo>
                      <a:pt x="725" y="21266"/>
                      <a:pt x="725" y="21266"/>
                      <a:pt x="725" y="21266"/>
                    </a:cubicBezTo>
                    <a:cubicBezTo>
                      <a:pt x="725" y="21266"/>
                      <a:pt x="725" y="21266"/>
                      <a:pt x="870" y="21266"/>
                    </a:cubicBezTo>
                    <a:cubicBezTo>
                      <a:pt x="870" y="21266"/>
                      <a:pt x="870" y="21266"/>
                      <a:pt x="870" y="21266"/>
                    </a:cubicBezTo>
                    <a:cubicBezTo>
                      <a:pt x="870" y="21266"/>
                      <a:pt x="870" y="21266"/>
                      <a:pt x="870" y="21266"/>
                    </a:cubicBezTo>
                    <a:cubicBezTo>
                      <a:pt x="870" y="21266"/>
                      <a:pt x="870" y="21266"/>
                      <a:pt x="870" y="21266"/>
                    </a:cubicBezTo>
                    <a:cubicBezTo>
                      <a:pt x="870" y="21266"/>
                      <a:pt x="870" y="21266"/>
                      <a:pt x="870" y="21266"/>
                    </a:cubicBezTo>
                    <a:cubicBezTo>
                      <a:pt x="870" y="21266"/>
                      <a:pt x="870" y="21266"/>
                      <a:pt x="870" y="21266"/>
                    </a:cubicBezTo>
                    <a:cubicBezTo>
                      <a:pt x="870" y="21266"/>
                      <a:pt x="870" y="21377"/>
                      <a:pt x="870" y="21377"/>
                    </a:cubicBezTo>
                    <a:cubicBezTo>
                      <a:pt x="870" y="21377"/>
                      <a:pt x="870" y="21377"/>
                      <a:pt x="870" y="21377"/>
                    </a:cubicBezTo>
                    <a:cubicBezTo>
                      <a:pt x="1015" y="21377"/>
                      <a:pt x="1015" y="21377"/>
                      <a:pt x="1015" y="21377"/>
                    </a:cubicBezTo>
                    <a:cubicBezTo>
                      <a:pt x="1015" y="21377"/>
                      <a:pt x="1015" y="21377"/>
                      <a:pt x="1015" y="21377"/>
                    </a:cubicBezTo>
                    <a:cubicBezTo>
                      <a:pt x="1015" y="21377"/>
                      <a:pt x="1015" y="21377"/>
                      <a:pt x="1015" y="21377"/>
                    </a:cubicBezTo>
                    <a:cubicBezTo>
                      <a:pt x="1015" y="21377"/>
                      <a:pt x="1015" y="21377"/>
                      <a:pt x="1015" y="21377"/>
                    </a:cubicBezTo>
                    <a:cubicBezTo>
                      <a:pt x="1015" y="21377"/>
                      <a:pt x="1015" y="21377"/>
                      <a:pt x="1160" y="21377"/>
                    </a:cubicBezTo>
                    <a:cubicBezTo>
                      <a:pt x="1160" y="21377"/>
                      <a:pt x="1160" y="21377"/>
                      <a:pt x="1160" y="21377"/>
                    </a:cubicBezTo>
                    <a:cubicBezTo>
                      <a:pt x="1160" y="21377"/>
                      <a:pt x="1160" y="21377"/>
                      <a:pt x="1160" y="21377"/>
                    </a:cubicBezTo>
                    <a:cubicBezTo>
                      <a:pt x="1160" y="21489"/>
                      <a:pt x="1160" y="21489"/>
                      <a:pt x="1160" y="21489"/>
                    </a:cubicBezTo>
                    <a:cubicBezTo>
                      <a:pt x="1160" y="21489"/>
                      <a:pt x="1160" y="21489"/>
                      <a:pt x="1160" y="21489"/>
                    </a:cubicBezTo>
                    <a:cubicBezTo>
                      <a:pt x="1160" y="21489"/>
                      <a:pt x="1160" y="21489"/>
                      <a:pt x="1160" y="21489"/>
                    </a:cubicBezTo>
                    <a:cubicBezTo>
                      <a:pt x="1160" y="21489"/>
                      <a:pt x="1305" y="21489"/>
                      <a:pt x="1305" y="21489"/>
                    </a:cubicBezTo>
                    <a:cubicBezTo>
                      <a:pt x="1305" y="21489"/>
                      <a:pt x="1305" y="21489"/>
                      <a:pt x="1305" y="21489"/>
                    </a:cubicBezTo>
                    <a:cubicBezTo>
                      <a:pt x="1305" y="21489"/>
                      <a:pt x="1305" y="21489"/>
                      <a:pt x="1305" y="21489"/>
                    </a:cubicBezTo>
                    <a:cubicBezTo>
                      <a:pt x="1305" y="21489"/>
                      <a:pt x="1305" y="21489"/>
                      <a:pt x="1305" y="21489"/>
                    </a:cubicBezTo>
                    <a:cubicBezTo>
                      <a:pt x="1450" y="21489"/>
                      <a:pt x="1450" y="21489"/>
                      <a:pt x="1450" y="21489"/>
                    </a:cubicBezTo>
                    <a:cubicBezTo>
                      <a:pt x="1450" y="21489"/>
                      <a:pt x="1450" y="21489"/>
                      <a:pt x="1450" y="21489"/>
                    </a:cubicBezTo>
                    <a:cubicBezTo>
                      <a:pt x="1450" y="21600"/>
                      <a:pt x="1450" y="21600"/>
                      <a:pt x="1595" y="21600"/>
                    </a:cubicBezTo>
                    <a:cubicBezTo>
                      <a:pt x="1595" y="21600"/>
                      <a:pt x="1595" y="21600"/>
                      <a:pt x="1595" y="21600"/>
                    </a:cubicBezTo>
                    <a:cubicBezTo>
                      <a:pt x="1595" y="21600"/>
                      <a:pt x="1595" y="21600"/>
                      <a:pt x="1595" y="21600"/>
                    </a:cubicBezTo>
                    <a:cubicBezTo>
                      <a:pt x="1740" y="21600"/>
                      <a:pt x="1885" y="21600"/>
                      <a:pt x="1885" y="21600"/>
                    </a:cubicBezTo>
                    <a:cubicBezTo>
                      <a:pt x="1885" y="21600"/>
                      <a:pt x="1885" y="21600"/>
                      <a:pt x="1885" y="21600"/>
                    </a:cubicBezTo>
                    <a:cubicBezTo>
                      <a:pt x="2030" y="21600"/>
                      <a:pt x="2030" y="21600"/>
                      <a:pt x="2030" y="21600"/>
                    </a:cubicBezTo>
                    <a:cubicBezTo>
                      <a:pt x="2030" y="21600"/>
                      <a:pt x="2030" y="21600"/>
                      <a:pt x="2030" y="21600"/>
                    </a:cubicBezTo>
                    <a:cubicBezTo>
                      <a:pt x="2030" y="21600"/>
                      <a:pt x="2030" y="21600"/>
                      <a:pt x="2030" y="21600"/>
                    </a:cubicBezTo>
                    <a:cubicBezTo>
                      <a:pt x="2030" y="21600"/>
                      <a:pt x="2030" y="21600"/>
                      <a:pt x="2030" y="21600"/>
                    </a:cubicBezTo>
                    <a:cubicBezTo>
                      <a:pt x="2174" y="21600"/>
                      <a:pt x="2174" y="21600"/>
                      <a:pt x="2174" y="21600"/>
                    </a:cubicBezTo>
                    <a:cubicBezTo>
                      <a:pt x="19570" y="21600"/>
                      <a:pt x="19570" y="21600"/>
                      <a:pt x="19570" y="21600"/>
                    </a:cubicBezTo>
                    <a:cubicBezTo>
                      <a:pt x="20730" y="21600"/>
                      <a:pt x="21600" y="20932"/>
                      <a:pt x="21600" y="20041"/>
                    </a:cubicBezTo>
                    <a:lnTo>
                      <a:pt x="21600" y="1670"/>
                    </a:lnTo>
                    <a:close/>
                    <a:moveTo>
                      <a:pt x="10872" y="20932"/>
                    </a:moveTo>
                    <a:cubicBezTo>
                      <a:pt x="10583" y="20932"/>
                      <a:pt x="10293" y="20821"/>
                      <a:pt x="10293" y="20598"/>
                    </a:cubicBezTo>
                    <a:cubicBezTo>
                      <a:pt x="10293" y="20375"/>
                      <a:pt x="10583" y="20264"/>
                      <a:pt x="10872" y="20264"/>
                    </a:cubicBezTo>
                    <a:cubicBezTo>
                      <a:pt x="11017" y="20264"/>
                      <a:pt x="11307" y="20375"/>
                      <a:pt x="11307" y="20598"/>
                    </a:cubicBezTo>
                    <a:cubicBezTo>
                      <a:pt x="11307" y="20821"/>
                      <a:pt x="11017" y="20932"/>
                      <a:pt x="10872" y="20932"/>
                    </a:cubicBezTo>
                    <a:close/>
                    <a:moveTo>
                      <a:pt x="2174" y="19485"/>
                    </a:moveTo>
                    <a:cubicBezTo>
                      <a:pt x="2174" y="2115"/>
                      <a:pt x="2174" y="2115"/>
                      <a:pt x="2174" y="2115"/>
                    </a:cubicBezTo>
                    <a:cubicBezTo>
                      <a:pt x="19570" y="2115"/>
                      <a:pt x="19570" y="2115"/>
                      <a:pt x="19570" y="2115"/>
                    </a:cubicBezTo>
                    <a:cubicBezTo>
                      <a:pt x="19570" y="19485"/>
                      <a:pt x="19570" y="19485"/>
                      <a:pt x="19570" y="19485"/>
                    </a:cubicBezTo>
                    <a:lnTo>
                      <a:pt x="2174" y="19485"/>
                    </a:ln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706" name="Shape 706"/>
              <p:cNvSpPr/>
              <p:nvPr/>
            </p:nvSpPr>
            <p:spPr>
              <a:xfrm>
                <a:off x="440628" y="487196"/>
                <a:ext cx="1849048" cy="1863926"/>
              </a:xfrm>
              <a:custGeom>
                <a:avLst/>
                <a:gdLst/>
                <a:ahLst/>
                <a:cxnLst>
                  <a:cxn ang="0">
                    <a:pos x="wd2" y="hd2"/>
                  </a:cxn>
                  <a:cxn ang="5400000">
                    <a:pos x="wd2" y="hd2"/>
                  </a:cxn>
                  <a:cxn ang="10800000">
                    <a:pos x="wd2" y="hd2"/>
                  </a:cxn>
                  <a:cxn ang="16200000">
                    <a:pos x="wd2" y="hd2"/>
                  </a:cxn>
                </a:cxnLst>
                <a:rect l="0" t="0" r="r" b="b"/>
                <a:pathLst>
                  <a:path w="21543" h="21428" extrusionOk="0">
                    <a:moveTo>
                      <a:pt x="230" y="19934"/>
                    </a:moveTo>
                    <a:cubicBezTo>
                      <a:pt x="20221" y="173"/>
                      <a:pt x="20221" y="173"/>
                      <a:pt x="20221" y="173"/>
                    </a:cubicBezTo>
                    <a:cubicBezTo>
                      <a:pt x="20451" y="-57"/>
                      <a:pt x="20911" y="-57"/>
                      <a:pt x="21370" y="173"/>
                    </a:cubicBezTo>
                    <a:cubicBezTo>
                      <a:pt x="21370" y="173"/>
                      <a:pt x="21370" y="173"/>
                      <a:pt x="21370" y="173"/>
                    </a:cubicBezTo>
                    <a:cubicBezTo>
                      <a:pt x="21600" y="403"/>
                      <a:pt x="21600" y="1092"/>
                      <a:pt x="21370" y="1322"/>
                    </a:cubicBezTo>
                    <a:cubicBezTo>
                      <a:pt x="21370" y="1322"/>
                      <a:pt x="21370" y="1322"/>
                      <a:pt x="21370" y="1322"/>
                    </a:cubicBezTo>
                    <a:cubicBezTo>
                      <a:pt x="1149" y="21083"/>
                      <a:pt x="1149" y="21083"/>
                      <a:pt x="1149" y="21083"/>
                    </a:cubicBezTo>
                    <a:cubicBezTo>
                      <a:pt x="919" y="21543"/>
                      <a:pt x="460" y="21543"/>
                      <a:pt x="230" y="21083"/>
                    </a:cubicBezTo>
                    <a:cubicBezTo>
                      <a:pt x="230" y="21083"/>
                      <a:pt x="230" y="21083"/>
                      <a:pt x="230" y="21083"/>
                    </a:cubicBezTo>
                    <a:cubicBezTo>
                      <a:pt x="0" y="21083"/>
                      <a:pt x="0" y="20854"/>
                      <a:pt x="0" y="20624"/>
                    </a:cubicBezTo>
                    <a:cubicBezTo>
                      <a:pt x="0" y="20624"/>
                      <a:pt x="0" y="20624"/>
                      <a:pt x="0" y="20624"/>
                    </a:cubicBezTo>
                    <a:cubicBezTo>
                      <a:pt x="0" y="20394"/>
                      <a:pt x="0" y="20164"/>
                      <a:pt x="230" y="19934"/>
                    </a:cubicBez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707" name="Shape 707"/>
              <p:cNvSpPr/>
              <p:nvPr/>
            </p:nvSpPr>
            <p:spPr>
              <a:xfrm>
                <a:off x="440628" y="487177"/>
                <a:ext cx="1461734" cy="1498178"/>
              </a:xfrm>
              <a:custGeom>
                <a:avLst/>
                <a:gdLst/>
                <a:ahLst/>
                <a:cxnLst>
                  <a:cxn ang="0">
                    <a:pos x="wd2" y="hd2"/>
                  </a:cxn>
                  <a:cxn ang="5400000">
                    <a:pos x="wd2" y="hd2"/>
                  </a:cxn>
                  <a:cxn ang="10800000">
                    <a:pos x="wd2" y="hd2"/>
                  </a:cxn>
                  <a:cxn ang="16200000">
                    <a:pos x="wd2" y="hd2"/>
                  </a:cxn>
                </a:cxnLst>
                <a:rect l="0" t="0" r="r" b="b"/>
                <a:pathLst>
                  <a:path w="21456" h="21387" extrusionOk="0">
                    <a:moveTo>
                      <a:pt x="288" y="19540"/>
                    </a:moveTo>
                    <a:cubicBezTo>
                      <a:pt x="19872" y="213"/>
                      <a:pt x="19872" y="213"/>
                      <a:pt x="19872" y="213"/>
                    </a:cubicBezTo>
                    <a:cubicBezTo>
                      <a:pt x="20160" y="-71"/>
                      <a:pt x="20736" y="-71"/>
                      <a:pt x="21024" y="213"/>
                    </a:cubicBezTo>
                    <a:cubicBezTo>
                      <a:pt x="21024" y="213"/>
                      <a:pt x="21024" y="213"/>
                      <a:pt x="21024" y="213"/>
                    </a:cubicBezTo>
                    <a:cubicBezTo>
                      <a:pt x="21600" y="497"/>
                      <a:pt x="21600" y="1350"/>
                      <a:pt x="21024" y="1634"/>
                    </a:cubicBezTo>
                    <a:cubicBezTo>
                      <a:pt x="21024" y="1634"/>
                      <a:pt x="21024" y="1634"/>
                      <a:pt x="21024" y="1634"/>
                    </a:cubicBezTo>
                    <a:cubicBezTo>
                      <a:pt x="1440" y="20961"/>
                      <a:pt x="1440" y="20961"/>
                      <a:pt x="1440" y="20961"/>
                    </a:cubicBezTo>
                    <a:cubicBezTo>
                      <a:pt x="1152" y="21529"/>
                      <a:pt x="576" y="21529"/>
                      <a:pt x="288" y="20961"/>
                    </a:cubicBezTo>
                    <a:cubicBezTo>
                      <a:pt x="288" y="20961"/>
                      <a:pt x="288" y="20961"/>
                      <a:pt x="288" y="20961"/>
                    </a:cubicBezTo>
                    <a:cubicBezTo>
                      <a:pt x="0" y="20961"/>
                      <a:pt x="0" y="20676"/>
                      <a:pt x="0" y="20392"/>
                    </a:cubicBezTo>
                    <a:cubicBezTo>
                      <a:pt x="0" y="20392"/>
                      <a:pt x="0" y="20392"/>
                      <a:pt x="0" y="20392"/>
                    </a:cubicBezTo>
                    <a:cubicBezTo>
                      <a:pt x="0" y="20108"/>
                      <a:pt x="0" y="19824"/>
                      <a:pt x="288" y="19540"/>
                    </a:cubicBez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708" name="Shape 708"/>
              <p:cNvSpPr/>
              <p:nvPr/>
            </p:nvSpPr>
            <p:spPr>
              <a:xfrm>
                <a:off x="440628" y="487195"/>
                <a:ext cx="1092522" cy="1129002"/>
              </a:xfrm>
              <a:custGeom>
                <a:avLst/>
                <a:gdLst/>
                <a:ahLst/>
                <a:cxnLst>
                  <a:cxn ang="0">
                    <a:pos x="wd2" y="hd2"/>
                  </a:cxn>
                  <a:cxn ang="5400000">
                    <a:pos x="wd2" y="hd2"/>
                  </a:cxn>
                  <a:cxn ang="10800000">
                    <a:pos x="wd2" y="hd2"/>
                  </a:cxn>
                  <a:cxn ang="16200000">
                    <a:pos x="wd2" y="hd2"/>
                  </a:cxn>
                </a:cxnLst>
                <a:rect l="0" t="0" r="r" b="b"/>
                <a:pathLst>
                  <a:path w="21504" h="21411" extrusionOk="0">
                    <a:moveTo>
                      <a:pt x="386" y="19231"/>
                    </a:moveTo>
                    <a:cubicBezTo>
                      <a:pt x="19286" y="284"/>
                      <a:pt x="19286" y="284"/>
                      <a:pt x="19286" y="284"/>
                    </a:cubicBezTo>
                    <a:cubicBezTo>
                      <a:pt x="19671" y="-95"/>
                      <a:pt x="20829" y="-95"/>
                      <a:pt x="21214" y="284"/>
                    </a:cubicBezTo>
                    <a:cubicBezTo>
                      <a:pt x="21214" y="284"/>
                      <a:pt x="21214" y="284"/>
                      <a:pt x="21214" y="284"/>
                    </a:cubicBezTo>
                    <a:cubicBezTo>
                      <a:pt x="21600" y="663"/>
                      <a:pt x="21600" y="1800"/>
                      <a:pt x="21214" y="2179"/>
                    </a:cubicBezTo>
                    <a:cubicBezTo>
                      <a:pt x="21214" y="2179"/>
                      <a:pt x="21214" y="2179"/>
                      <a:pt x="21214" y="2179"/>
                    </a:cubicBezTo>
                    <a:cubicBezTo>
                      <a:pt x="1929" y="21126"/>
                      <a:pt x="1929" y="21126"/>
                      <a:pt x="1929" y="21126"/>
                    </a:cubicBezTo>
                    <a:cubicBezTo>
                      <a:pt x="1543" y="21505"/>
                      <a:pt x="771" y="21505"/>
                      <a:pt x="386" y="21126"/>
                    </a:cubicBezTo>
                    <a:cubicBezTo>
                      <a:pt x="386" y="21126"/>
                      <a:pt x="386" y="21126"/>
                      <a:pt x="386" y="21126"/>
                    </a:cubicBezTo>
                    <a:cubicBezTo>
                      <a:pt x="0" y="20747"/>
                      <a:pt x="0" y="20747"/>
                      <a:pt x="0" y="20368"/>
                    </a:cubicBezTo>
                    <a:cubicBezTo>
                      <a:pt x="0" y="20368"/>
                      <a:pt x="0" y="20368"/>
                      <a:pt x="0" y="20368"/>
                    </a:cubicBezTo>
                    <a:cubicBezTo>
                      <a:pt x="0" y="19989"/>
                      <a:pt x="0" y="19610"/>
                      <a:pt x="386" y="19231"/>
                    </a:cubicBez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709" name="Shape 709"/>
              <p:cNvSpPr/>
              <p:nvPr/>
            </p:nvSpPr>
            <p:spPr>
              <a:xfrm>
                <a:off x="440628" y="487209"/>
                <a:ext cx="759967" cy="771478"/>
              </a:xfrm>
              <a:custGeom>
                <a:avLst/>
                <a:gdLst/>
                <a:ahLst/>
                <a:cxnLst>
                  <a:cxn ang="0">
                    <a:pos x="wd2" y="hd2"/>
                  </a:cxn>
                  <a:cxn ang="5400000">
                    <a:pos x="wd2" y="hd2"/>
                  </a:cxn>
                  <a:cxn ang="10800000">
                    <a:pos x="wd2" y="hd2"/>
                  </a:cxn>
                  <a:cxn ang="16200000">
                    <a:pos x="wd2" y="hd2"/>
                  </a:cxn>
                </a:cxnLst>
                <a:rect l="0" t="0" r="r" b="b"/>
                <a:pathLst>
                  <a:path w="21462" h="21323" extrusionOk="0">
                    <a:moveTo>
                      <a:pt x="554" y="18139"/>
                    </a:moveTo>
                    <a:cubicBezTo>
                      <a:pt x="18277" y="416"/>
                      <a:pt x="18277" y="416"/>
                      <a:pt x="18277" y="416"/>
                    </a:cubicBezTo>
                    <a:cubicBezTo>
                      <a:pt x="19385" y="-138"/>
                      <a:pt x="20492" y="-138"/>
                      <a:pt x="21046" y="416"/>
                    </a:cubicBezTo>
                    <a:cubicBezTo>
                      <a:pt x="21046" y="416"/>
                      <a:pt x="21046" y="416"/>
                      <a:pt x="21046" y="416"/>
                    </a:cubicBezTo>
                    <a:cubicBezTo>
                      <a:pt x="21600" y="970"/>
                      <a:pt x="21600" y="2631"/>
                      <a:pt x="21046" y="3185"/>
                    </a:cubicBezTo>
                    <a:cubicBezTo>
                      <a:pt x="21046" y="3185"/>
                      <a:pt x="21046" y="3185"/>
                      <a:pt x="21046" y="3185"/>
                    </a:cubicBezTo>
                    <a:cubicBezTo>
                      <a:pt x="2769" y="20908"/>
                      <a:pt x="2769" y="20908"/>
                      <a:pt x="2769" y="20908"/>
                    </a:cubicBezTo>
                    <a:cubicBezTo>
                      <a:pt x="2215" y="21462"/>
                      <a:pt x="1108" y="21462"/>
                      <a:pt x="554" y="20908"/>
                    </a:cubicBezTo>
                    <a:cubicBezTo>
                      <a:pt x="554" y="20908"/>
                      <a:pt x="554" y="20908"/>
                      <a:pt x="554" y="20908"/>
                    </a:cubicBezTo>
                    <a:cubicBezTo>
                      <a:pt x="0" y="20354"/>
                      <a:pt x="0" y="19800"/>
                      <a:pt x="0" y="19800"/>
                    </a:cubicBezTo>
                    <a:cubicBezTo>
                      <a:pt x="0" y="19800"/>
                      <a:pt x="0" y="19800"/>
                      <a:pt x="0" y="19800"/>
                    </a:cubicBezTo>
                    <a:cubicBezTo>
                      <a:pt x="0" y="19247"/>
                      <a:pt x="0" y="18693"/>
                      <a:pt x="554" y="18139"/>
                    </a:cubicBez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710" name="Shape 710"/>
              <p:cNvSpPr/>
              <p:nvPr/>
            </p:nvSpPr>
            <p:spPr>
              <a:xfrm>
                <a:off x="440628" y="487148"/>
                <a:ext cx="397680" cy="405793"/>
              </a:xfrm>
              <a:custGeom>
                <a:avLst/>
                <a:gdLst/>
                <a:ahLst/>
                <a:cxnLst>
                  <a:cxn ang="0">
                    <a:pos x="wd2" y="hd2"/>
                  </a:cxn>
                  <a:cxn ang="5400000">
                    <a:pos x="wd2" y="hd2"/>
                  </a:cxn>
                  <a:cxn ang="10800000">
                    <a:pos x="wd2" y="hd2"/>
                  </a:cxn>
                  <a:cxn ang="16200000">
                    <a:pos x="wd2" y="hd2"/>
                  </a:cxn>
                </a:cxnLst>
                <a:rect l="0" t="0" r="r" b="b"/>
                <a:pathLst>
                  <a:path w="21086" h="21086" extrusionOk="0">
                    <a:moveTo>
                      <a:pt x="1029" y="15172"/>
                    </a:moveTo>
                    <a:cubicBezTo>
                      <a:pt x="14400" y="772"/>
                      <a:pt x="14400" y="772"/>
                      <a:pt x="14400" y="772"/>
                    </a:cubicBezTo>
                    <a:cubicBezTo>
                      <a:pt x="16457" y="-257"/>
                      <a:pt x="18514" y="-257"/>
                      <a:pt x="19543" y="772"/>
                    </a:cubicBezTo>
                    <a:cubicBezTo>
                      <a:pt x="19543" y="772"/>
                      <a:pt x="19543" y="772"/>
                      <a:pt x="19543" y="772"/>
                    </a:cubicBezTo>
                    <a:cubicBezTo>
                      <a:pt x="21600" y="1800"/>
                      <a:pt x="21600" y="4886"/>
                      <a:pt x="19543" y="5914"/>
                    </a:cubicBezTo>
                    <a:cubicBezTo>
                      <a:pt x="19543" y="5914"/>
                      <a:pt x="19543" y="5914"/>
                      <a:pt x="19543" y="5914"/>
                    </a:cubicBezTo>
                    <a:cubicBezTo>
                      <a:pt x="5143" y="20314"/>
                      <a:pt x="5143" y="20314"/>
                      <a:pt x="5143" y="20314"/>
                    </a:cubicBezTo>
                    <a:cubicBezTo>
                      <a:pt x="4114" y="21343"/>
                      <a:pt x="2057" y="21343"/>
                      <a:pt x="1029" y="20314"/>
                    </a:cubicBezTo>
                    <a:cubicBezTo>
                      <a:pt x="1029" y="20314"/>
                      <a:pt x="1029" y="20314"/>
                      <a:pt x="1029" y="20314"/>
                    </a:cubicBezTo>
                    <a:cubicBezTo>
                      <a:pt x="0" y="19286"/>
                      <a:pt x="0" y="18257"/>
                      <a:pt x="0" y="18257"/>
                    </a:cubicBezTo>
                    <a:cubicBezTo>
                      <a:pt x="0" y="18257"/>
                      <a:pt x="0" y="18257"/>
                      <a:pt x="0" y="18257"/>
                    </a:cubicBezTo>
                    <a:cubicBezTo>
                      <a:pt x="0" y="17229"/>
                      <a:pt x="0" y="16200"/>
                      <a:pt x="1029" y="15172"/>
                    </a:cubicBezTo>
                    <a:close/>
                  </a:path>
                </a:pathLst>
              </a:custGeom>
              <a:solidFill>
                <a:srgbClr val="10A8A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712" name="Shape 712"/>
            <p:cNvSpPr/>
            <p:nvPr/>
          </p:nvSpPr>
          <p:spPr>
            <a:xfrm>
              <a:off x="96227" y="3938882"/>
              <a:ext cx="2554507" cy="861438"/>
            </a:xfrm>
            <a:prstGeom prst="rect">
              <a:avLst/>
            </a:prstGeom>
            <a:solidFill>
              <a:srgbClr val="10A8AD"/>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TABLET</a:t>
              </a:r>
            </a:p>
          </p:txBody>
        </p:sp>
      </p:grpSp>
      <p:sp>
        <p:nvSpPr>
          <p:cNvPr id="714" name="Shape 714"/>
          <p:cNvSpPr/>
          <p:nvPr/>
        </p:nvSpPr>
        <p:spPr>
          <a:xfrm>
            <a:off x="16836336" y="7152974"/>
            <a:ext cx="4669255" cy="267970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17600" b="1">
                <a:solidFill>
                  <a:srgbClr val="10A8AD"/>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10A8AD"/>
                </a:solidFill>
                <a:latin typeface="Arial"/>
                <a:ea typeface="Arial"/>
                <a:cs typeface="Arial"/>
                <a:sym typeface="Arial"/>
              </a:rPr>
              <a:t>88%</a:t>
            </a:r>
          </a:p>
        </p:txBody>
      </p:sp>
      <p:sp>
        <p:nvSpPr>
          <p:cNvPr id="715" name="Shape 715"/>
          <p:cNvSpPr/>
          <p:nvPr/>
        </p:nvSpPr>
        <p:spPr>
          <a:xfrm>
            <a:off x="16480629" y="9856068"/>
            <a:ext cx="5601213" cy="1796847"/>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 great number of people maintain that staying indoors is cheap, comfortable, and most importantly, very safe.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692"/>
                                        </p:tgtEl>
                                        <p:attrNameLst>
                                          <p:attrName>style.visibility</p:attrName>
                                        </p:attrNameLst>
                                      </p:cBhvr>
                                      <p:to>
                                        <p:strVal val="visible"/>
                                      </p:to>
                                    </p:set>
                                    <p:anim calcmode="lin" valueType="num">
                                      <p:cBhvr>
                                        <p:cTn id="7" dur="500" fill="hold"/>
                                        <p:tgtEl>
                                          <p:spTgt spid="692"/>
                                        </p:tgtEl>
                                        <p:attrNameLst>
                                          <p:attrName>ppt_x</p:attrName>
                                        </p:attrNameLst>
                                      </p:cBhvr>
                                      <p:tavLst>
                                        <p:tav tm="0">
                                          <p:val>
                                            <p:strVal val="#ppt_x"/>
                                          </p:val>
                                        </p:tav>
                                        <p:tav tm="100000">
                                          <p:val>
                                            <p:strVal val="#ppt_x"/>
                                          </p:val>
                                        </p:tav>
                                      </p:tavLst>
                                    </p:anim>
                                    <p:anim calcmode="lin" valueType="num">
                                      <p:cBhvr>
                                        <p:cTn id="8" dur="500" fill="hold"/>
                                        <p:tgtEl>
                                          <p:spTgt spid="6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9" presetClass="entr" presetSubtype="10" fill="hold" grpId="2" nodeType="afterEffect">
                                  <p:stCondLst>
                                    <p:cond delay="0"/>
                                  </p:stCondLst>
                                  <p:iterate>
                                    <p:tmAbs val="0"/>
                                  </p:iterate>
                                  <p:childTnLst>
                                    <p:set>
                                      <p:cBhvr>
                                        <p:cTn id="11" fill="hold"/>
                                        <p:tgtEl>
                                          <p:spTgt spid="693"/>
                                        </p:tgtEl>
                                        <p:attrNameLst>
                                          <p:attrName>style.visibility</p:attrName>
                                        </p:attrNameLst>
                                      </p:cBhvr>
                                      <p:to>
                                        <p:strVal val="visible"/>
                                      </p:to>
                                    </p:set>
                                    <p:anim calcmode="lin" valueType="num">
                                      <p:cBhvr>
                                        <p:cTn id="12" dur="500" fill="hold"/>
                                        <p:tgtEl>
                                          <p:spTgt spid="693"/>
                                        </p:tgtEl>
                                        <p:attrNameLst>
                                          <p:attrName>ppt_w</p:attrName>
                                        </p:attrNameLst>
                                      </p:cBhvr>
                                      <p:tavLst>
                                        <p:tav tm="0" fmla="#ppt_w*sin(2.5*pi*$)">
                                          <p:val>
                                            <p:fltVal val="0"/>
                                          </p:val>
                                        </p:tav>
                                        <p:tav tm="100000">
                                          <p:val>
                                            <p:fltVal val="1"/>
                                          </p:val>
                                        </p:tav>
                                      </p:tavLst>
                                    </p:anim>
                                    <p:anim calcmode="lin" valueType="num">
                                      <p:cBhvr>
                                        <p:cTn id="13" dur="500" fill="hold"/>
                                        <p:tgtEl>
                                          <p:spTgt spid="69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22" presetClass="entr" presetSubtype="1" fill="hold" grpId="3" nodeType="afterEffect">
                                  <p:stCondLst>
                                    <p:cond delay="0"/>
                                  </p:stCondLst>
                                  <p:iterate>
                                    <p:tmAbs val="0"/>
                                  </p:iterate>
                                  <p:childTnLst>
                                    <p:set>
                                      <p:cBhvr>
                                        <p:cTn id="16" fill="hold"/>
                                        <p:tgtEl>
                                          <p:spTgt spid="694"/>
                                        </p:tgtEl>
                                        <p:attrNameLst>
                                          <p:attrName>style.visibility</p:attrName>
                                        </p:attrNameLst>
                                      </p:cBhvr>
                                      <p:to>
                                        <p:strVal val="visible"/>
                                      </p:to>
                                    </p:set>
                                    <p:animEffect transition="in" filter="wipe(up)">
                                      <p:cBhvr>
                                        <p:cTn id="17" dur="500"/>
                                        <p:tgtEl>
                                          <p:spTgt spid="694"/>
                                        </p:tgtEl>
                                      </p:cBhvr>
                                    </p:animEffect>
                                  </p:childTnLst>
                                </p:cTn>
                              </p:par>
                            </p:childTnLst>
                          </p:cTn>
                        </p:par>
                        <p:par>
                          <p:cTn id="18" fill="hold">
                            <p:stCondLst>
                              <p:cond delay="1500"/>
                            </p:stCondLst>
                            <p:childTnLst>
                              <p:par>
                                <p:cTn id="19" presetID="2" presetClass="entr" presetSubtype="4" fill="hold" grpId="4" nodeType="afterEffect">
                                  <p:stCondLst>
                                    <p:cond delay="0"/>
                                  </p:stCondLst>
                                  <p:iterate>
                                    <p:tmAbs val="0"/>
                                  </p:iterate>
                                  <p:childTnLst>
                                    <p:set>
                                      <p:cBhvr>
                                        <p:cTn id="20" fill="hold"/>
                                        <p:tgtEl>
                                          <p:spTgt spid="702"/>
                                        </p:tgtEl>
                                        <p:attrNameLst>
                                          <p:attrName>style.visibility</p:attrName>
                                        </p:attrNameLst>
                                      </p:cBhvr>
                                      <p:to>
                                        <p:strVal val="visible"/>
                                      </p:to>
                                    </p:set>
                                    <p:anim calcmode="lin" valueType="num">
                                      <p:cBhvr>
                                        <p:cTn id="21" dur="500" fill="hold"/>
                                        <p:tgtEl>
                                          <p:spTgt spid="702"/>
                                        </p:tgtEl>
                                        <p:attrNameLst>
                                          <p:attrName>ppt_x</p:attrName>
                                        </p:attrNameLst>
                                      </p:cBhvr>
                                      <p:tavLst>
                                        <p:tav tm="0">
                                          <p:val>
                                            <p:strVal val="#ppt_x"/>
                                          </p:val>
                                        </p:tav>
                                        <p:tav tm="100000">
                                          <p:val>
                                            <p:strVal val="#ppt_x"/>
                                          </p:val>
                                        </p:tav>
                                      </p:tavLst>
                                    </p:anim>
                                    <p:anim calcmode="lin" valueType="num">
                                      <p:cBhvr>
                                        <p:cTn id="22" dur="500" fill="hold"/>
                                        <p:tgtEl>
                                          <p:spTgt spid="70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9" presetClass="entr" presetSubtype="10" fill="hold" grpId="5" nodeType="afterEffect">
                                  <p:stCondLst>
                                    <p:cond delay="0"/>
                                  </p:stCondLst>
                                  <p:iterate>
                                    <p:tmAbs val="0"/>
                                  </p:iterate>
                                  <p:childTnLst>
                                    <p:set>
                                      <p:cBhvr>
                                        <p:cTn id="25" fill="hold"/>
                                        <p:tgtEl>
                                          <p:spTgt spid="703"/>
                                        </p:tgtEl>
                                        <p:attrNameLst>
                                          <p:attrName>style.visibility</p:attrName>
                                        </p:attrNameLst>
                                      </p:cBhvr>
                                      <p:to>
                                        <p:strVal val="visible"/>
                                      </p:to>
                                    </p:set>
                                    <p:anim calcmode="lin" valueType="num">
                                      <p:cBhvr>
                                        <p:cTn id="26" dur="500" fill="hold"/>
                                        <p:tgtEl>
                                          <p:spTgt spid="703"/>
                                        </p:tgtEl>
                                        <p:attrNameLst>
                                          <p:attrName>ppt_w</p:attrName>
                                        </p:attrNameLst>
                                      </p:cBhvr>
                                      <p:tavLst>
                                        <p:tav tm="0" fmla="#ppt_w*sin(2.5*pi*$)">
                                          <p:val>
                                            <p:fltVal val="0"/>
                                          </p:val>
                                        </p:tav>
                                        <p:tav tm="100000">
                                          <p:val>
                                            <p:fltVal val="1"/>
                                          </p:val>
                                        </p:tav>
                                      </p:tavLst>
                                    </p:anim>
                                    <p:anim calcmode="lin" valueType="num">
                                      <p:cBhvr>
                                        <p:cTn id="27" dur="500" fill="hold"/>
                                        <p:tgtEl>
                                          <p:spTgt spid="703"/>
                                        </p:tgtEl>
                                        <p:attrNameLst>
                                          <p:attrName>ppt_h</p:attrName>
                                        </p:attrNameLst>
                                      </p:cBhvr>
                                      <p:tavLst>
                                        <p:tav tm="0">
                                          <p:val>
                                            <p:strVal val="#ppt_h"/>
                                          </p:val>
                                        </p:tav>
                                        <p:tav tm="100000">
                                          <p:val>
                                            <p:strVal val="#ppt_h"/>
                                          </p:val>
                                        </p:tav>
                                      </p:tavLst>
                                    </p:anim>
                                  </p:childTnLst>
                                </p:cTn>
                              </p:par>
                            </p:childTnLst>
                          </p:cTn>
                        </p:par>
                        <p:par>
                          <p:cTn id="28" fill="hold">
                            <p:stCondLst>
                              <p:cond delay="2500"/>
                            </p:stCondLst>
                            <p:childTnLst>
                              <p:par>
                                <p:cTn id="29" presetID="22" presetClass="entr" presetSubtype="1" fill="hold" grpId="6" nodeType="afterEffect">
                                  <p:stCondLst>
                                    <p:cond delay="0"/>
                                  </p:stCondLst>
                                  <p:iterate>
                                    <p:tmAbs val="0"/>
                                  </p:iterate>
                                  <p:childTnLst>
                                    <p:set>
                                      <p:cBhvr>
                                        <p:cTn id="30" fill="hold"/>
                                        <p:tgtEl>
                                          <p:spTgt spid="704"/>
                                        </p:tgtEl>
                                        <p:attrNameLst>
                                          <p:attrName>style.visibility</p:attrName>
                                        </p:attrNameLst>
                                      </p:cBhvr>
                                      <p:to>
                                        <p:strVal val="visible"/>
                                      </p:to>
                                    </p:set>
                                    <p:animEffect transition="in" filter="wipe(up)">
                                      <p:cBhvr>
                                        <p:cTn id="31" dur="500"/>
                                        <p:tgtEl>
                                          <p:spTgt spid="704"/>
                                        </p:tgtEl>
                                      </p:cBhvr>
                                    </p:animEffect>
                                  </p:childTnLst>
                                </p:cTn>
                              </p:par>
                            </p:childTnLst>
                          </p:cTn>
                        </p:par>
                        <p:par>
                          <p:cTn id="32" fill="hold">
                            <p:stCondLst>
                              <p:cond delay="3000"/>
                            </p:stCondLst>
                            <p:childTnLst>
                              <p:par>
                                <p:cTn id="33" presetID="2" presetClass="entr" presetSubtype="4" fill="hold" grpId="7" nodeType="afterEffect">
                                  <p:stCondLst>
                                    <p:cond delay="0"/>
                                  </p:stCondLst>
                                  <p:iterate>
                                    <p:tmAbs val="0"/>
                                  </p:iterate>
                                  <p:childTnLst>
                                    <p:set>
                                      <p:cBhvr>
                                        <p:cTn id="34" fill="hold"/>
                                        <p:tgtEl>
                                          <p:spTgt spid="713"/>
                                        </p:tgtEl>
                                        <p:attrNameLst>
                                          <p:attrName>style.visibility</p:attrName>
                                        </p:attrNameLst>
                                      </p:cBhvr>
                                      <p:to>
                                        <p:strVal val="visible"/>
                                      </p:to>
                                    </p:set>
                                    <p:anim calcmode="lin" valueType="num">
                                      <p:cBhvr>
                                        <p:cTn id="35" dur="500" fill="hold"/>
                                        <p:tgtEl>
                                          <p:spTgt spid="713"/>
                                        </p:tgtEl>
                                        <p:attrNameLst>
                                          <p:attrName>ppt_x</p:attrName>
                                        </p:attrNameLst>
                                      </p:cBhvr>
                                      <p:tavLst>
                                        <p:tav tm="0">
                                          <p:val>
                                            <p:strVal val="#ppt_x"/>
                                          </p:val>
                                        </p:tav>
                                        <p:tav tm="100000">
                                          <p:val>
                                            <p:strVal val="#ppt_x"/>
                                          </p:val>
                                        </p:tav>
                                      </p:tavLst>
                                    </p:anim>
                                    <p:anim calcmode="lin" valueType="num">
                                      <p:cBhvr>
                                        <p:cTn id="36" dur="500" fill="hold"/>
                                        <p:tgtEl>
                                          <p:spTgt spid="713"/>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9" presetClass="entr" presetSubtype="10" fill="hold" grpId="8" nodeType="afterEffect">
                                  <p:stCondLst>
                                    <p:cond delay="0"/>
                                  </p:stCondLst>
                                  <p:iterate>
                                    <p:tmAbs val="0"/>
                                  </p:iterate>
                                  <p:childTnLst>
                                    <p:set>
                                      <p:cBhvr>
                                        <p:cTn id="39" fill="hold"/>
                                        <p:tgtEl>
                                          <p:spTgt spid="714"/>
                                        </p:tgtEl>
                                        <p:attrNameLst>
                                          <p:attrName>style.visibility</p:attrName>
                                        </p:attrNameLst>
                                      </p:cBhvr>
                                      <p:to>
                                        <p:strVal val="visible"/>
                                      </p:to>
                                    </p:set>
                                    <p:anim calcmode="lin" valueType="num">
                                      <p:cBhvr>
                                        <p:cTn id="40" dur="500" fill="hold"/>
                                        <p:tgtEl>
                                          <p:spTgt spid="714"/>
                                        </p:tgtEl>
                                        <p:attrNameLst>
                                          <p:attrName>ppt_w</p:attrName>
                                        </p:attrNameLst>
                                      </p:cBhvr>
                                      <p:tavLst>
                                        <p:tav tm="0" fmla="#ppt_w*sin(2.5*pi*$)">
                                          <p:val>
                                            <p:fltVal val="0"/>
                                          </p:val>
                                        </p:tav>
                                        <p:tav tm="100000">
                                          <p:val>
                                            <p:fltVal val="1"/>
                                          </p:val>
                                        </p:tav>
                                      </p:tavLst>
                                    </p:anim>
                                    <p:anim calcmode="lin" valueType="num">
                                      <p:cBhvr>
                                        <p:cTn id="41" dur="500" fill="hold"/>
                                        <p:tgtEl>
                                          <p:spTgt spid="714"/>
                                        </p:tgtEl>
                                        <p:attrNameLst>
                                          <p:attrName>ppt_h</p:attrName>
                                        </p:attrNameLst>
                                      </p:cBhvr>
                                      <p:tavLst>
                                        <p:tav tm="0">
                                          <p:val>
                                            <p:strVal val="#ppt_h"/>
                                          </p:val>
                                        </p:tav>
                                        <p:tav tm="100000">
                                          <p:val>
                                            <p:strVal val="#ppt_h"/>
                                          </p:val>
                                        </p:tav>
                                      </p:tavLst>
                                    </p:anim>
                                  </p:childTnLst>
                                </p:cTn>
                              </p:par>
                            </p:childTnLst>
                          </p:cTn>
                        </p:par>
                        <p:par>
                          <p:cTn id="42" fill="hold">
                            <p:stCondLst>
                              <p:cond delay="4000"/>
                            </p:stCondLst>
                            <p:childTnLst>
                              <p:par>
                                <p:cTn id="43" presetID="22" presetClass="entr" presetSubtype="1" fill="hold" grpId="9" nodeType="afterEffect">
                                  <p:stCondLst>
                                    <p:cond delay="0"/>
                                  </p:stCondLst>
                                  <p:iterate>
                                    <p:tmAbs val="0"/>
                                  </p:iterate>
                                  <p:childTnLst>
                                    <p:set>
                                      <p:cBhvr>
                                        <p:cTn id="44" fill="hold"/>
                                        <p:tgtEl>
                                          <p:spTgt spid="715"/>
                                        </p:tgtEl>
                                        <p:attrNameLst>
                                          <p:attrName>style.visibility</p:attrName>
                                        </p:attrNameLst>
                                      </p:cBhvr>
                                      <p:to>
                                        <p:strVal val="visible"/>
                                      </p:to>
                                    </p:set>
                                    <p:animEffect transition="in" filter="wipe(up)">
                                      <p:cBhvr>
                                        <p:cTn id="45" dur="500"/>
                                        <p:tgtEl>
                                          <p:spTgt spid="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 grpId="1" animBg="1" advAuto="0"/>
      <p:bldP spid="693" grpId="2" animBg="1" advAuto="0"/>
      <p:bldP spid="694" grpId="3" animBg="1" advAuto="0"/>
      <p:bldP spid="702" grpId="4" animBg="1" advAuto="0"/>
      <p:bldP spid="703" grpId="5" animBg="1" advAuto="0"/>
      <p:bldP spid="704" grpId="6" animBg="1" advAuto="0"/>
      <p:bldP spid="713" grpId="7" animBg="1" advAuto="0"/>
      <p:bldP spid="714" grpId="8" animBg="1" advAuto="0"/>
      <p:bldP spid="715" grpId="9"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Shape 717"/>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718" name="Shape 718"/>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aphicFrame>
        <p:nvGraphicFramePr>
          <p:cNvPr id="719" name="Chart 719"/>
          <p:cNvGraphicFramePr/>
          <p:nvPr/>
        </p:nvGraphicFramePr>
        <p:xfrm>
          <a:off x="2490560" y="3937538"/>
          <a:ext cx="9829324" cy="6729556"/>
        </p:xfrm>
        <a:graphic>
          <a:graphicData uri="http://schemas.openxmlformats.org/drawingml/2006/chart">
            <c:chart xmlns:c="http://schemas.openxmlformats.org/drawingml/2006/chart" xmlns:r="http://schemas.openxmlformats.org/officeDocument/2006/relationships" r:id="rId2"/>
          </a:graphicData>
        </a:graphic>
      </p:graphicFrame>
      <p:sp>
        <p:nvSpPr>
          <p:cNvPr id="720" name="Shape 720"/>
          <p:cNvSpPr/>
          <p:nvPr/>
        </p:nvSpPr>
        <p:spPr>
          <a:xfrm>
            <a:off x="13475174" y="3237038"/>
            <a:ext cx="6859807" cy="7289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latin typeface="+mj-lt"/>
                <a:ea typeface="+mj-ea"/>
                <a:cs typeface="+mj-cs"/>
                <a:sym typeface="Helvetica"/>
              </a:defRPr>
            </a:lvl1pPr>
          </a:lstStyle>
          <a:p>
            <a:pPr>
              <a:defRPr b="0">
                <a:solidFill>
                  <a:srgbClr val="000000"/>
                </a:solidFill>
                <a:latin typeface="+mn-lt"/>
                <a:ea typeface="+mn-ea"/>
                <a:cs typeface="+mn-cs"/>
                <a:sym typeface="Trebuchet MS"/>
              </a:defRPr>
            </a:pPr>
            <a:r>
              <a:rPr b="1">
                <a:solidFill>
                  <a:srgbClr val="FFFFFF"/>
                </a:solidFill>
                <a:latin typeface="+mj-lt"/>
                <a:ea typeface="+mj-ea"/>
                <a:cs typeface="+mj-cs"/>
                <a:sym typeface="Helvetica"/>
              </a:rPr>
              <a:t>A little explanation about chart</a:t>
            </a:r>
          </a:p>
        </p:txBody>
      </p:sp>
      <p:sp>
        <p:nvSpPr>
          <p:cNvPr id="721" name="Shape 721"/>
          <p:cNvSpPr/>
          <p:nvPr/>
        </p:nvSpPr>
        <p:spPr>
          <a:xfrm>
            <a:off x="13475174" y="4060440"/>
            <a:ext cx="8943503" cy="1808982"/>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nSpc>
                <a:spcPts val="3200"/>
              </a:lnSpc>
              <a:defRPr sz="2800" spc="220">
                <a:solidFill>
                  <a:srgbClr val="D9D9D9"/>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220">
                <a:solidFill>
                  <a:srgbClr val="D9D9D9"/>
                </a:solidFill>
                <a:latin typeface="+mj-lt"/>
                <a:ea typeface="+mj-ea"/>
                <a:cs typeface="+mj-cs"/>
                <a:sym typeface="Helvetica"/>
              </a:rPr>
              <a:t>But all sunshine without shade, all pleasure without pain, is not life at all. Take the lot of the happiest - it is eavements and blessings, one</a:t>
            </a:r>
          </a:p>
        </p:txBody>
      </p:sp>
      <p:grpSp>
        <p:nvGrpSpPr>
          <p:cNvPr id="725" name="Group 725"/>
          <p:cNvGrpSpPr/>
          <p:nvPr/>
        </p:nvGrpSpPr>
        <p:grpSpPr>
          <a:xfrm>
            <a:off x="13658054" y="6126407"/>
            <a:ext cx="3888001" cy="4810335"/>
            <a:chOff x="0" y="0"/>
            <a:chExt cx="3887999" cy="4810333"/>
          </a:xfrm>
        </p:grpSpPr>
        <p:sp>
          <p:nvSpPr>
            <p:cNvPr id="722" name="Shape 722"/>
            <p:cNvSpPr/>
            <p:nvPr/>
          </p:nvSpPr>
          <p:spPr>
            <a:xfrm>
              <a:off x="0" y="0"/>
              <a:ext cx="3888000" cy="4810334"/>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723" name="Shape 723"/>
            <p:cNvSpPr/>
            <p:nvPr/>
          </p:nvSpPr>
          <p:spPr>
            <a:xfrm>
              <a:off x="263943" y="592211"/>
              <a:ext cx="3360113" cy="2011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120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72%</a:t>
              </a:r>
            </a:p>
          </p:txBody>
        </p:sp>
        <p:sp>
          <p:nvSpPr>
            <p:cNvPr id="724" name="Shape 724"/>
            <p:cNvSpPr/>
            <p:nvPr/>
          </p:nvSpPr>
          <p:spPr>
            <a:xfrm>
              <a:off x="4799" y="2855017"/>
              <a:ext cx="3878403" cy="18089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ctr">
                <a:lnSpc>
                  <a:spcPts val="3200"/>
                </a:lnSpc>
                <a:defRPr sz="2800" spc="220">
                  <a:solidFill>
                    <a:srgbClr val="D9D9D9"/>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220">
                  <a:solidFill>
                    <a:srgbClr val="D9D9D9"/>
                  </a:solidFill>
                  <a:latin typeface="+mj-lt"/>
                  <a:ea typeface="+mj-ea"/>
                  <a:cs typeface="+mj-cs"/>
                  <a:sym typeface="Helvetica"/>
                </a:rPr>
                <a:t>But all he lot of the happiest - it is eave ments and blessings, one</a:t>
              </a:r>
            </a:p>
          </p:txBody>
        </p:sp>
      </p:grpSp>
      <p:grpSp>
        <p:nvGrpSpPr>
          <p:cNvPr id="729" name="Group 729"/>
          <p:cNvGrpSpPr/>
          <p:nvPr/>
        </p:nvGrpSpPr>
        <p:grpSpPr>
          <a:xfrm>
            <a:off x="18170659" y="6126407"/>
            <a:ext cx="3888001" cy="4810335"/>
            <a:chOff x="0" y="0"/>
            <a:chExt cx="3887999" cy="4810333"/>
          </a:xfrm>
        </p:grpSpPr>
        <p:sp>
          <p:nvSpPr>
            <p:cNvPr id="726" name="Shape 726"/>
            <p:cNvSpPr/>
            <p:nvPr/>
          </p:nvSpPr>
          <p:spPr>
            <a:xfrm>
              <a:off x="0" y="0"/>
              <a:ext cx="3888000" cy="4810334"/>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727" name="Shape 727"/>
            <p:cNvSpPr/>
            <p:nvPr/>
          </p:nvSpPr>
          <p:spPr>
            <a:xfrm>
              <a:off x="263943" y="636069"/>
              <a:ext cx="3360113" cy="2011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120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33%</a:t>
              </a:r>
            </a:p>
          </p:txBody>
        </p:sp>
        <p:sp>
          <p:nvSpPr>
            <p:cNvPr id="728" name="Shape 728"/>
            <p:cNvSpPr/>
            <p:nvPr/>
          </p:nvSpPr>
          <p:spPr>
            <a:xfrm>
              <a:off x="4799" y="2855017"/>
              <a:ext cx="3878403" cy="18089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gn="ctr">
                <a:lnSpc>
                  <a:spcPts val="3200"/>
                </a:lnSpc>
                <a:defRPr sz="2800" spc="220">
                  <a:solidFill>
                    <a:srgbClr val="D9D9D9"/>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220">
                  <a:solidFill>
                    <a:srgbClr val="D9D9D9"/>
                  </a:solidFill>
                  <a:latin typeface="+mj-lt"/>
                  <a:ea typeface="+mj-ea"/>
                  <a:cs typeface="+mj-cs"/>
                  <a:sym typeface="Helvetica"/>
                </a:rPr>
                <a:t>But all he lot of the happiest - it is eave ments and blessings, one</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720"/>
                                        </p:tgtEl>
                                        <p:attrNameLst>
                                          <p:attrName>style.visibility</p:attrName>
                                        </p:attrNameLst>
                                      </p:cBhvr>
                                      <p:to>
                                        <p:strVal val="visible"/>
                                      </p:to>
                                    </p:set>
                                    <p:animEffect transition="in" filter="wipe(left)">
                                      <p:cBhvr>
                                        <p:cTn id="7" dur="500"/>
                                        <p:tgtEl>
                                          <p:spTgt spid="720"/>
                                        </p:tgtEl>
                                      </p:cBhvr>
                                    </p:animEffect>
                                  </p:childTnLst>
                                </p:cTn>
                              </p:par>
                            </p:childTnLst>
                          </p:cTn>
                        </p:par>
                        <p:par>
                          <p:cTn id="8" fill="hold">
                            <p:stCondLst>
                              <p:cond delay="500"/>
                            </p:stCondLst>
                            <p:childTnLst>
                              <p:par>
                                <p:cTn id="9" presetID="22" presetClass="entr" presetSubtype="4" fill="hold" grpId="2" nodeType="afterEffect">
                                  <p:stCondLst>
                                    <p:cond delay="0"/>
                                  </p:stCondLst>
                                  <p:childTnLst>
                                    <p:set>
                                      <p:cBhvr>
                                        <p:cTn id="10" fill="hold"/>
                                        <p:tgtEl>
                                          <p:spTgt spid="719">
                                            <p:graphicEl>
                                              <a:chart seriesIdx="-3" categoryIdx="-3" bldStep="gridLegend"/>
                                            </p:graphicEl>
                                          </p:spTgt>
                                        </p:tgtEl>
                                        <p:attrNameLst>
                                          <p:attrName>style.visibility</p:attrName>
                                        </p:attrNameLst>
                                      </p:cBhvr>
                                      <p:to>
                                        <p:strVal val="visible"/>
                                      </p:to>
                                    </p:set>
                                    <p:animEffect transition="in" filter="wipe(down)">
                                      <p:cBhvr>
                                        <p:cTn id="11" dur="500"/>
                                        <p:tgtEl>
                                          <p:spTgt spid="719">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2" nodeType="afterEffect">
                                  <p:stCondLst>
                                    <p:cond delay="0"/>
                                  </p:stCondLst>
                                  <p:childTnLst>
                                    <p:set>
                                      <p:cBhvr>
                                        <p:cTn id="14" fill="hold"/>
                                        <p:tgtEl>
                                          <p:spTgt spid="719">
                                            <p:graphicEl>
                                              <a:chart seriesIdx="-4" categoryIdx="0" bldStep="category"/>
                                            </p:graphicEl>
                                          </p:spTgt>
                                        </p:tgtEl>
                                        <p:attrNameLst>
                                          <p:attrName>style.visibility</p:attrName>
                                        </p:attrNameLst>
                                      </p:cBhvr>
                                      <p:to>
                                        <p:strVal val="visible"/>
                                      </p:to>
                                    </p:set>
                                    <p:animEffect transition="in" filter="wipe(down)">
                                      <p:cBhvr>
                                        <p:cTn id="15" dur="500"/>
                                        <p:tgtEl>
                                          <p:spTgt spid="719">
                                            <p:graphicEl>
                                              <a:chart seriesIdx="-4" categoryIdx="0" bldStep="category"/>
                                            </p:graphicEl>
                                          </p:spTgt>
                                        </p:tgtEl>
                                      </p:cBhvr>
                                    </p:animEffect>
                                  </p:childTnLst>
                                </p:cTn>
                              </p:par>
                            </p:childTnLst>
                          </p:cTn>
                        </p:par>
                        <p:par>
                          <p:cTn id="16" fill="hold">
                            <p:stCondLst>
                              <p:cond delay="1500"/>
                            </p:stCondLst>
                            <p:childTnLst>
                              <p:par>
                                <p:cTn id="17" presetID="22" presetClass="entr" presetSubtype="4" fill="hold" grpId="2" nodeType="afterEffect">
                                  <p:stCondLst>
                                    <p:cond delay="0"/>
                                  </p:stCondLst>
                                  <p:childTnLst>
                                    <p:set>
                                      <p:cBhvr>
                                        <p:cTn id="18" fill="hold"/>
                                        <p:tgtEl>
                                          <p:spTgt spid="719">
                                            <p:graphicEl>
                                              <a:chart seriesIdx="-4" categoryIdx="1" bldStep="category"/>
                                            </p:graphicEl>
                                          </p:spTgt>
                                        </p:tgtEl>
                                        <p:attrNameLst>
                                          <p:attrName>style.visibility</p:attrName>
                                        </p:attrNameLst>
                                      </p:cBhvr>
                                      <p:to>
                                        <p:strVal val="visible"/>
                                      </p:to>
                                    </p:set>
                                    <p:animEffect transition="in" filter="wipe(down)">
                                      <p:cBhvr>
                                        <p:cTn id="19" dur="500"/>
                                        <p:tgtEl>
                                          <p:spTgt spid="719">
                                            <p:graphicEl>
                                              <a:chart seriesIdx="-4" categoryIdx="1" bldStep="category"/>
                                            </p:graphicEl>
                                          </p:spTgt>
                                        </p:tgtEl>
                                      </p:cBhvr>
                                    </p:animEffect>
                                  </p:childTnLst>
                                </p:cTn>
                              </p:par>
                            </p:childTnLst>
                          </p:cTn>
                        </p:par>
                        <p:par>
                          <p:cTn id="20" fill="hold">
                            <p:stCondLst>
                              <p:cond delay="2000"/>
                            </p:stCondLst>
                            <p:childTnLst>
                              <p:par>
                                <p:cTn id="21" presetID="22" presetClass="entr" presetSubtype="4" fill="hold" grpId="2" nodeType="afterEffect">
                                  <p:stCondLst>
                                    <p:cond delay="0"/>
                                  </p:stCondLst>
                                  <p:childTnLst>
                                    <p:set>
                                      <p:cBhvr>
                                        <p:cTn id="22" fill="hold"/>
                                        <p:tgtEl>
                                          <p:spTgt spid="719">
                                            <p:graphicEl>
                                              <a:chart seriesIdx="-4" categoryIdx="2" bldStep="category"/>
                                            </p:graphicEl>
                                          </p:spTgt>
                                        </p:tgtEl>
                                        <p:attrNameLst>
                                          <p:attrName>style.visibility</p:attrName>
                                        </p:attrNameLst>
                                      </p:cBhvr>
                                      <p:to>
                                        <p:strVal val="visible"/>
                                      </p:to>
                                    </p:set>
                                    <p:animEffect transition="in" filter="wipe(down)">
                                      <p:cBhvr>
                                        <p:cTn id="23" dur="500"/>
                                        <p:tgtEl>
                                          <p:spTgt spid="719">
                                            <p:graphicEl>
                                              <a:chart seriesIdx="-4" categoryIdx="2" bldStep="category"/>
                                            </p:graphicEl>
                                          </p:spTgt>
                                        </p:tgtEl>
                                      </p:cBhvr>
                                    </p:animEffect>
                                  </p:childTnLst>
                                </p:cTn>
                              </p:par>
                            </p:childTnLst>
                          </p:cTn>
                        </p:par>
                        <p:par>
                          <p:cTn id="24" fill="hold">
                            <p:stCondLst>
                              <p:cond delay="2500"/>
                            </p:stCondLst>
                            <p:childTnLst>
                              <p:par>
                                <p:cTn id="25" presetID="22" presetClass="entr" presetSubtype="4" fill="hold" grpId="2" nodeType="afterEffect">
                                  <p:stCondLst>
                                    <p:cond delay="0"/>
                                  </p:stCondLst>
                                  <p:childTnLst>
                                    <p:set>
                                      <p:cBhvr>
                                        <p:cTn id="26" fill="hold"/>
                                        <p:tgtEl>
                                          <p:spTgt spid="719">
                                            <p:graphicEl>
                                              <a:chart seriesIdx="-4" categoryIdx="3" bldStep="category"/>
                                            </p:graphicEl>
                                          </p:spTgt>
                                        </p:tgtEl>
                                        <p:attrNameLst>
                                          <p:attrName>style.visibility</p:attrName>
                                        </p:attrNameLst>
                                      </p:cBhvr>
                                      <p:to>
                                        <p:strVal val="visible"/>
                                      </p:to>
                                    </p:set>
                                    <p:animEffect transition="in" filter="wipe(down)">
                                      <p:cBhvr>
                                        <p:cTn id="27" dur="500"/>
                                        <p:tgtEl>
                                          <p:spTgt spid="719">
                                            <p:graphicEl>
                                              <a:chart seriesIdx="-4" categoryIdx="3" bldStep="category"/>
                                            </p:graphicEl>
                                          </p:spTgt>
                                        </p:tgtEl>
                                      </p:cBhvr>
                                    </p:animEffect>
                                  </p:childTnLst>
                                </p:cTn>
                              </p:par>
                            </p:childTnLst>
                          </p:cTn>
                        </p:par>
                        <p:par>
                          <p:cTn id="28" fill="hold">
                            <p:stCondLst>
                              <p:cond delay="3000"/>
                            </p:stCondLst>
                            <p:childTnLst>
                              <p:par>
                                <p:cTn id="29" presetID="9" presetClass="entr" fill="hold" grpId="3" nodeType="afterEffect">
                                  <p:stCondLst>
                                    <p:cond delay="0"/>
                                  </p:stCondLst>
                                  <p:iterate>
                                    <p:tmAbs val="0"/>
                                  </p:iterate>
                                  <p:childTnLst>
                                    <p:set>
                                      <p:cBhvr>
                                        <p:cTn id="30" fill="hold"/>
                                        <p:tgtEl>
                                          <p:spTgt spid="721"/>
                                        </p:tgtEl>
                                        <p:attrNameLst>
                                          <p:attrName>style.visibility</p:attrName>
                                        </p:attrNameLst>
                                      </p:cBhvr>
                                      <p:to>
                                        <p:strVal val="visible"/>
                                      </p:to>
                                    </p:set>
                                    <p:animEffect transition="in" filter="dissolve">
                                      <p:cBhvr>
                                        <p:cTn id="31" dur="750"/>
                                        <p:tgtEl>
                                          <p:spTgt spid="721"/>
                                        </p:tgtEl>
                                      </p:cBhvr>
                                    </p:animEffect>
                                  </p:childTnLst>
                                </p:cTn>
                              </p:par>
                            </p:childTnLst>
                          </p:cTn>
                        </p:par>
                        <p:par>
                          <p:cTn id="32" fill="hold">
                            <p:stCondLst>
                              <p:cond delay="3750"/>
                            </p:stCondLst>
                            <p:childTnLst>
                              <p:par>
                                <p:cTn id="33" presetID="9" presetClass="entr" fill="hold" grpId="4" nodeType="afterEffect">
                                  <p:stCondLst>
                                    <p:cond delay="0"/>
                                  </p:stCondLst>
                                  <p:iterate>
                                    <p:tmAbs val="0"/>
                                  </p:iterate>
                                  <p:childTnLst>
                                    <p:set>
                                      <p:cBhvr>
                                        <p:cTn id="34" fill="hold"/>
                                        <p:tgtEl>
                                          <p:spTgt spid="725"/>
                                        </p:tgtEl>
                                        <p:attrNameLst>
                                          <p:attrName>style.visibility</p:attrName>
                                        </p:attrNameLst>
                                      </p:cBhvr>
                                      <p:to>
                                        <p:strVal val="visible"/>
                                      </p:to>
                                    </p:set>
                                    <p:animEffect transition="in" filter="dissolve">
                                      <p:cBhvr>
                                        <p:cTn id="35" dur="1000"/>
                                        <p:tgtEl>
                                          <p:spTgt spid="725"/>
                                        </p:tgtEl>
                                      </p:cBhvr>
                                    </p:animEffect>
                                  </p:childTnLst>
                                </p:cTn>
                              </p:par>
                            </p:childTnLst>
                          </p:cTn>
                        </p:par>
                        <p:par>
                          <p:cTn id="36" fill="hold">
                            <p:stCondLst>
                              <p:cond delay="4750"/>
                            </p:stCondLst>
                            <p:childTnLst>
                              <p:par>
                                <p:cTn id="37" presetID="9" presetClass="entr" fill="hold" grpId="5" nodeType="afterEffect">
                                  <p:stCondLst>
                                    <p:cond delay="0"/>
                                  </p:stCondLst>
                                  <p:iterate>
                                    <p:tmAbs val="0"/>
                                  </p:iterate>
                                  <p:childTnLst>
                                    <p:set>
                                      <p:cBhvr>
                                        <p:cTn id="38" fill="hold"/>
                                        <p:tgtEl>
                                          <p:spTgt spid="729"/>
                                        </p:tgtEl>
                                        <p:attrNameLst>
                                          <p:attrName>style.visibility</p:attrName>
                                        </p:attrNameLst>
                                      </p:cBhvr>
                                      <p:to>
                                        <p:strVal val="visible"/>
                                      </p:to>
                                    </p:set>
                                    <p:animEffect transition="in" filter="dissolve">
                                      <p:cBhvr>
                                        <p:cTn id="39" dur="1000"/>
                                        <p:tgtEl>
                                          <p:spTgt spid="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19" grpId="2">
        <p:bldSub>
          <a:bldChart bld="category"/>
        </p:bldSub>
      </p:bldGraphic>
      <p:bldP spid="720" grpId="1" animBg="1" advAuto="0"/>
      <p:bldP spid="721" grpId="3" animBg="1" advAuto="0"/>
      <p:bldP spid="725" grpId="4" animBg="1" advAuto="0"/>
      <p:bldP spid="729" grpId="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hape 731"/>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732" name="Shape 732"/>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733" name="Shape 733"/>
          <p:cNvSpPr/>
          <p:nvPr/>
        </p:nvSpPr>
        <p:spPr>
          <a:xfrm>
            <a:off x="5092162" y="5703389"/>
            <a:ext cx="1148621" cy="1148621"/>
          </a:xfrm>
          <a:prstGeom prst="ellipse">
            <a:avLst/>
          </a:prstGeom>
          <a:solidFill>
            <a:srgbClr val="FFFFFF"/>
          </a:solidFill>
          <a:ln w="12700">
            <a:miter lim="400000"/>
          </a:ln>
        </p:spPr>
        <p:txBody>
          <a:bodyPr tIns="91439" bIns="91439" anchor="ctr"/>
          <a:lstStyle/>
          <a:p>
            <a:pPr algn="ctr">
              <a:defRPr>
                <a:solidFill>
                  <a:srgbClr val="FFFFFF"/>
                </a:solidFill>
              </a:defRPr>
            </a:pPr>
            <a:endParaRPr/>
          </a:p>
        </p:txBody>
      </p:sp>
      <p:sp>
        <p:nvSpPr>
          <p:cNvPr id="734" name="Shape 734"/>
          <p:cNvSpPr/>
          <p:nvPr/>
        </p:nvSpPr>
        <p:spPr>
          <a:xfrm>
            <a:off x="9442515" y="5703389"/>
            <a:ext cx="1148621" cy="1148621"/>
          </a:xfrm>
          <a:prstGeom prst="ellipse">
            <a:avLst/>
          </a:prstGeom>
          <a:solidFill>
            <a:srgbClr val="FFFFFF"/>
          </a:solidFill>
          <a:ln w="12700">
            <a:miter lim="400000"/>
          </a:ln>
        </p:spPr>
        <p:txBody>
          <a:bodyPr tIns="91439" bIns="91439" anchor="ctr"/>
          <a:lstStyle/>
          <a:p>
            <a:pPr algn="ctr">
              <a:defRPr>
                <a:solidFill>
                  <a:srgbClr val="FFFFFF"/>
                </a:solidFill>
              </a:defRPr>
            </a:pPr>
            <a:endParaRPr/>
          </a:p>
        </p:txBody>
      </p:sp>
      <p:sp>
        <p:nvSpPr>
          <p:cNvPr id="735" name="Shape 735"/>
          <p:cNvSpPr/>
          <p:nvPr/>
        </p:nvSpPr>
        <p:spPr>
          <a:xfrm>
            <a:off x="13792869" y="5703389"/>
            <a:ext cx="1148621" cy="1148621"/>
          </a:xfrm>
          <a:prstGeom prst="ellipse">
            <a:avLst/>
          </a:prstGeom>
          <a:solidFill>
            <a:srgbClr val="FFFFFF"/>
          </a:solidFill>
          <a:ln w="12700">
            <a:miter lim="400000"/>
          </a:ln>
        </p:spPr>
        <p:txBody>
          <a:bodyPr tIns="91439" bIns="91439" anchor="ctr"/>
          <a:lstStyle/>
          <a:p>
            <a:pPr algn="ctr">
              <a:defRPr>
                <a:solidFill>
                  <a:srgbClr val="FFFFFF"/>
                </a:solidFill>
              </a:defRPr>
            </a:pPr>
            <a:endParaRPr/>
          </a:p>
        </p:txBody>
      </p:sp>
      <p:sp>
        <p:nvSpPr>
          <p:cNvPr id="736" name="Shape 736"/>
          <p:cNvSpPr/>
          <p:nvPr/>
        </p:nvSpPr>
        <p:spPr>
          <a:xfrm>
            <a:off x="18143224" y="5703389"/>
            <a:ext cx="1148621" cy="1148621"/>
          </a:xfrm>
          <a:prstGeom prst="ellipse">
            <a:avLst/>
          </a:prstGeom>
          <a:solidFill>
            <a:srgbClr val="FFFFFF"/>
          </a:solidFill>
          <a:ln w="12700">
            <a:miter lim="400000"/>
          </a:ln>
        </p:spPr>
        <p:txBody>
          <a:bodyPr tIns="91439" bIns="91439" anchor="ctr"/>
          <a:lstStyle/>
          <a:p>
            <a:pPr algn="ctr">
              <a:defRPr>
                <a:solidFill>
                  <a:srgbClr val="FFFFFF"/>
                </a:solidFill>
              </a:defRPr>
            </a:pPr>
            <a:endParaRPr/>
          </a:p>
        </p:txBody>
      </p:sp>
      <p:grpSp>
        <p:nvGrpSpPr>
          <p:cNvPr id="739" name="Group 739"/>
          <p:cNvGrpSpPr/>
          <p:nvPr/>
        </p:nvGrpSpPr>
        <p:grpSpPr>
          <a:xfrm>
            <a:off x="10688433" y="4774129"/>
            <a:ext cx="3007137" cy="3007137"/>
            <a:chOff x="0" y="0"/>
            <a:chExt cx="3007136" cy="3007136"/>
          </a:xfrm>
        </p:grpSpPr>
        <p:sp>
          <p:nvSpPr>
            <p:cNvPr id="737" name="Shape 737"/>
            <p:cNvSpPr/>
            <p:nvPr/>
          </p:nvSpPr>
          <p:spPr>
            <a:xfrm>
              <a:off x="-1" y="-1"/>
              <a:ext cx="3007138" cy="3007138"/>
            </a:xfrm>
            <a:prstGeom prst="ellipse">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738" name="Shape 738"/>
            <p:cNvSpPr/>
            <p:nvPr/>
          </p:nvSpPr>
          <p:spPr>
            <a:xfrm>
              <a:off x="1124155" y="1111455"/>
              <a:ext cx="758828" cy="784228"/>
            </a:xfrm>
            <a:custGeom>
              <a:avLst/>
              <a:gdLst/>
              <a:ahLst/>
              <a:cxnLst>
                <a:cxn ang="0">
                  <a:pos x="wd2" y="hd2"/>
                </a:cxn>
                <a:cxn ang="5400000">
                  <a:pos x="wd2" y="hd2"/>
                </a:cxn>
                <a:cxn ang="10800000">
                  <a:pos x="wd2" y="hd2"/>
                </a:cxn>
                <a:cxn ang="16200000">
                  <a:pos x="wd2" y="hd2"/>
                </a:cxn>
              </a:cxnLst>
              <a:rect l="0" t="0" r="r" b="b"/>
              <a:pathLst>
                <a:path w="21600" h="21600" extrusionOk="0">
                  <a:moveTo>
                    <a:pt x="2982" y="9794"/>
                  </a:moveTo>
                  <a:lnTo>
                    <a:pt x="2982" y="8483"/>
                  </a:lnTo>
                  <a:lnTo>
                    <a:pt x="3434" y="8045"/>
                  </a:lnTo>
                  <a:lnTo>
                    <a:pt x="3434" y="7258"/>
                  </a:lnTo>
                  <a:lnTo>
                    <a:pt x="3615" y="7083"/>
                  </a:lnTo>
                  <a:lnTo>
                    <a:pt x="3615" y="6384"/>
                  </a:lnTo>
                  <a:lnTo>
                    <a:pt x="3886" y="6209"/>
                  </a:lnTo>
                  <a:lnTo>
                    <a:pt x="3886" y="5597"/>
                  </a:lnTo>
                  <a:lnTo>
                    <a:pt x="4067" y="5160"/>
                  </a:lnTo>
                  <a:lnTo>
                    <a:pt x="4067" y="4722"/>
                  </a:lnTo>
                  <a:lnTo>
                    <a:pt x="4248" y="4547"/>
                  </a:lnTo>
                  <a:lnTo>
                    <a:pt x="4248" y="4372"/>
                  </a:lnTo>
                  <a:lnTo>
                    <a:pt x="4519" y="4110"/>
                  </a:lnTo>
                  <a:lnTo>
                    <a:pt x="4519" y="3935"/>
                  </a:lnTo>
                  <a:lnTo>
                    <a:pt x="4700" y="3760"/>
                  </a:lnTo>
                  <a:lnTo>
                    <a:pt x="4700" y="3498"/>
                  </a:lnTo>
                  <a:lnTo>
                    <a:pt x="5332" y="2886"/>
                  </a:lnTo>
                  <a:lnTo>
                    <a:pt x="5513" y="2449"/>
                  </a:lnTo>
                  <a:lnTo>
                    <a:pt x="5784" y="2274"/>
                  </a:lnTo>
                  <a:lnTo>
                    <a:pt x="5965" y="2011"/>
                  </a:lnTo>
                  <a:lnTo>
                    <a:pt x="6236" y="1836"/>
                  </a:lnTo>
                  <a:lnTo>
                    <a:pt x="6417" y="1662"/>
                  </a:lnTo>
                  <a:lnTo>
                    <a:pt x="6597" y="1399"/>
                  </a:lnTo>
                  <a:lnTo>
                    <a:pt x="6869" y="1224"/>
                  </a:lnTo>
                  <a:lnTo>
                    <a:pt x="7049" y="1224"/>
                  </a:lnTo>
                  <a:lnTo>
                    <a:pt x="7230" y="1049"/>
                  </a:lnTo>
                  <a:lnTo>
                    <a:pt x="7682" y="787"/>
                  </a:lnTo>
                  <a:lnTo>
                    <a:pt x="7953" y="787"/>
                  </a:lnTo>
                  <a:lnTo>
                    <a:pt x="8134" y="612"/>
                  </a:lnTo>
                  <a:lnTo>
                    <a:pt x="8315" y="612"/>
                  </a:lnTo>
                  <a:lnTo>
                    <a:pt x="8767" y="350"/>
                  </a:lnTo>
                  <a:lnTo>
                    <a:pt x="8947" y="350"/>
                  </a:lnTo>
                  <a:lnTo>
                    <a:pt x="9399" y="175"/>
                  </a:lnTo>
                  <a:lnTo>
                    <a:pt x="10303" y="175"/>
                  </a:lnTo>
                  <a:lnTo>
                    <a:pt x="10664" y="0"/>
                  </a:lnTo>
                  <a:lnTo>
                    <a:pt x="12020" y="0"/>
                  </a:lnTo>
                  <a:lnTo>
                    <a:pt x="12201" y="175"/>
                  </a:lnTo>
                  <a:lnTo>
                    <a:pt x="13285" y="175"/>
                  </a:lnTo>
                  <a:lnTo>
                    <a:pt x="13737" y="350"/>
                  </a:lnTo>
                  <a:lnTo>
                    <a:pt x="14370" y="350"/>
                  </a:lnTo>
                  <a:lnTo>
                    <a:pt x="14551" y="612"/>
                  </a:lnTo>
                  <a:lnTo>
                    <a:pt x="15003" y="787"/>
                  </a:lnTo>
                  <a:lnTo>
                    <a:pt x="15183" y="787"/>
                  </a:lnTo>
                  <a:lnTo>
                    <a:pt x="15635" y="1049"/>
                  </a:lnTo>
                  <a:lnTo>
                    <a:pt x="15816" y="1224"/>
                  </a:lnTo>
                  <a:lnTo>
                    <a:pt x="16087" y="1399"/>
                  </a:lnTo>
                  <a:lnTo>
                    <a:pt x="16268" y="1399"/>
                  </a:lnTo>
                  <a:lnTo>
                    <a:pt x="16449" y="1662"/>
                  </a:lnTo>
                  <a:lnTo>
                    <a:pt x="16900" y="1836"/>
                  </a:lnTo>
                  <a:lnTo>
                    <a:pt x="16900" y="2011"/>
                  </a:lnTo>
                  <a:lnTo>
                    <a:pt x="17081" y="2274"/>
                  </a:lnTo>
                  <a:lnTo>
                    <a:pt x="17352" y="2449"/>
                  </a:lnTo>
                  <a:lnTo>
                    <a:pt x="17533" y="2711"/>
                  </a:lnTo>
                  <a:lnTo>
                    <a:pt x="17804" y="2886"/>
                  </a:lnTo>
                  <a:lnTo>
                    <a:pt x="17804" y="3061"/>
                  </a:lnTo>
                  <a:lnTo>
                    <a:pt x="17985" y="3323"/>
                  </a:lnTo>
                  <a:lnTo>
                    <a:pt x="18166" y="3498"/>
                  </a:lnTo>
                  <a:lnTo>
                    <a:pt x="18166" y="3760"/>
                  </a:lnTo>
                  <a:lnTo>
                    <a:pt x="18437" y="4110"/>
                  </a:lnTo>
                  <a:lnTo>
                    <a:pt x="18437" y="4372"/>
                  </a:lnTo>
                  <a:lnTo>
                    <a:pt x="18618" y="4547"/>
                  </a:lnTo>
                  <a:lnTo>
                    <a:pt x="18618" y="4985"/>
                  </a:lnTo>
                  <a:lnTo>
                    <a:pt x="18798" y="5160"/>
                  </a:lnTo>
                  <a:lnTo>
                    <a:pt x="18798" y="5597"/>
                  </a:lnTo>
                  <a:lnTo>
                    <a:pt x="19069" y="6034"/>
                  </a:lnTo>
                  <a:lnTo>
                    <a:pt x="19069" y="7083"/>
                  </a:lnTo>
                  <a:lnTo>
                    <a:pt x="19250" y="7083"/>
                  </a:lnTo>
                  <a:lnTo>
                    <a:pt x="19250" y="7258"/>
                  </a:lnTo>
                  <a:lnTo>
                    <a:pt x="19521" y="7433"/>
                  </a:lnTo>
                  <a:lnTo>
                    <a:pt x="19521" y="7696"/>
                  </a:lnTo>
                  <a:lnTo>
                    <a:pt x="19702" y="7870"/>
                  </a:lnTo>
                  <a:lnTo>
                    <a:pt x="19702" y="8483"/>
                  </a:lnTo>
                  <a:lnTo>
                    <a:pt x="19883" y="8483"/>
                  </a:lnTo>
                  <a:lnTo>
                    <a:pt x="19883" y="9095"/>
                  </a:lnTo>
                  <a:lnTo>
                    <a:pt x="19702" y="9095"/>
                  </a:lnTo>
                  <a:lnTo>
                    <a:pt x="19702" y="9969"/>
                  </a:lnTo>
                  <a:lnTo>
                    <a:pt x="19883" y="10406"/>
                  </a:lnTo>
                  <a:lnTo>
                    <a:pt x="20154" y="10581"/>
                  </a:lnTo>
                  <a:lnTo>
                    <a:pt x="20335" y="10756"/>
                  </a:lnTo>
                  <a:lnTo>
                    <a:pt x="20515" y="11194"/>
                  </a:lnTo>
                  <a:lnTo>
                    <a:pt x="20515" y="11456"/>
                  </a:lnTo>
                  <a:lnTo>
                    <a:pt x="20787" y="11631"/>
                  </a:lnTo>
                  <a:lnTo>
                    <a:pt x="20967" y="12068"/>
                  </a:lnTo>
                  <a:lnTo>
                    <a:pt x="21148" y="12243"/>
                  </a:lnTo>
                  <a:lnTo>
                    <a:pt x="21148" y="12680"/>
                  </a:lnTo>
                  <a:lnTo>
                    <a:pt x="21419" y="12855"/>
                  </a:lnTo>
                  <a:lnTo>
                    <a:pt x="21419" y="13292"/>
                  </a:lnTo>
                  <a:lnTo>
                    <a:pt x="21600" y="13467"/>
                  </a:lnTo>
                  <a:lnTo>
                    <a:pt x="21600" y="16178"/>
                  </a:lnTo>
                  <a:lnTo>
                    <a:pt x="21419" y="16178"/>
                  </a:lnTo>
                  <a:lnTo>
                    <a:pt x="21419" y="16615"/>
                  </a:lnTo>
                  <a:lnTo>
                    <a:pt x="21148" y="16615"/>
                  </a:lnTo>
                  <a:lnTo>
                    <a:pt x="21148" y="16790"/>
                  </a:lnTo>
                  <a:lnTo>
                    <a:pt x="20967" y="16790"/>
                  </a:lnTo>
                  <a:lnTo>
                    <a:pt x="20787" y="17053"/>
                  </a:lnTo>
                  <a:lnTo>
                    <a:pt x="20787" y="16790"/>
                  </a:lnTo>
                  <a:lnTo>
                    <a:pt x="20335" y="16790"/>
                  </a:lnTo>
                  <a:lnTo>
                    <a:pt x="20335" y="16615"/>
                  </a:lnTo>
                  <a:lnTo>
                    <a:pt x="20154" y="16440"/>
                  </a:lnTo>
                  <a:lnTo>
                    <a:pt x="20154" y="16178"/>
                  </a:lnTo>
                  <a:lnTo>
                    <a:pt x="19883" y="16178"/>
                  </a:lnTo>
                  <a:lnTo>
                    <a:pt x="19883" y="16003"/>
                  </a:lnTo>
                  <a:lnTo>
                    <a:pt x="19702" y="15828"/>
                  </a:lnTo>
                  <a:lnTo>
                    <a:pt x="19702" y="15391"/>
                  </a:lnTo>
                  <a:lnTo>
                    <a:pt x="19521" y="15391"/>
                  </a:lnTo>
                  <a:lnTo>
                    <a:pt x="19521" y="15566"/>
                  </a:lnTo>
                  <a:lnTo>
                    <a:pt x="19250" y="16003"/>
                  </a:lnTo>
                  <a:lnTo>
                    <a:pt x="19250" y="16178"/>
                  </a:lnTo>
                  <a:lnTo>
                    <a:pt x="19069" y="16790"/>
                  </a:lnTo>
                  <a:lnTo>
                    <a:pt x="18618" y="17228"/>
                  </a:lnTo>
                  <a:lnTo>
                    <a:pt x="18437" y="17490"/>
                  </a:lnTo>
                  <a:lnTo>
                    <a:pt x="18437" y="17665"/>
                  </a:lnTo>
                  <a:lnTo>
                    <a:pt x="18166" y="17840"/>
                  </a:lnTo>
                  <a:lnTo>
                    <a:pt x="17804" y="18277"/>
                  </a:lnTo>
                  <a:lnTo>
                    <a:pt x="17985" y="18277"/>
                  </a:lnTo>
                  <a:lnTo>
                    <a:pt x="18618" y="18539"/>
                  </a:lnTo>
                  <a:lnTo>
                    <a:pt x="18798" y="18714"/>
                  </a:lnTo>
                  <a:lnTo>
                    <a:pt x="19069" y="18889"/>
                  </a:lnTo>
                  <a:lnTo>
                    <a:pt x="19250" y="18889"/>
                  </a:lnTo>
                  <a:lnTo>
                    <a:pt x="19702" y="19326"/>
                  </a:lnTo>
                  <a:lnTo>
                    <a:pt x="19702" y="19501"/>
                  </a:lnTo>
                  <a:lnTo>
                    <a:pt x="19883" y="19501"/>
                  </a:lnTo>
                  <a:lnTo>
                    <a:pt x="19883" y="20376"/>
                  </a:lnTo>
                  <a:lnTo>
                    <a:pt x="19702" y="20376"/>
                  </a:lnTo>
                  <a:lnTo>
                    <a:pt x="19702" y="20551"/>
                  </a:lnTo>
                  <a:lnTo>
                    <a:pt x="19521" y="20813"/>
                  </a:lnTo>
                  <a:lnTo>
                    <a:pt x="19250" y="20813"/>
                  </a:lnTo>
                  <a:lnTo>
                    <a:pt x="19069" y="20988"/>
                  </a:lnTo>
                  <a:lnTo>
                    <a:pt x="18798" y="21163"/>
                  </a:lnTo>
                  <a:lnTo>
                    <a:pt x="18437" y="21163"/>
                  </a:lnTo>
                  <a:lnTo>
                    <a:pt x="17985" y="21425"/>
                  </a:lnTo>
                  <a:lnTo>
                    <a:pt x="16900" y="21425"/>
                  </a:lnTo>
                  <a:lnTo>
                    <a:pt x="16720" y="21600"/>
                  </a:lnTo>
                  <a:lnTo>
                    <a:pt x="15454" y="21600"/>
                  </a:lnTo>
                  <a:lnTo>
                    <a:pt x="15003" y="21425"/>
                  </a:lnTo>
                  <a:lnTo>
                    <a:pt x="13918" y="21425"/>
                  </a:lnTo>
                  <a:lnTo>
                    <a:pt x="13737" y="21163"/>
                  </a:lnTo>
                  <a:lnTo>
                    <a:pt x="13014" y="21163"/>
                  </a:lnTo>
                  <a:lnTo>
                    <a:pt x="12653" y="20988"/>
                  </a:lnTo>
                  <a:lnTo>
                    <a:pt x="12201" y="20988"/>
                  </a:lnTo>
                  <a:lnTo>
                    <a:pt x="12201" y="20813"/>
                  </a:lnTo>
                  <a:lnTo>
                    <a:pt x="10936" y="20813"/>
                  </a:lnTo>
                  <a:lnTo>
                    <a:pt x="10664" y="20551"/>
                  </a:lnTo>
                  <a:lnTo>
                    <a:pt x="10664" y="20813"/>
                  </a:lnTo>
                  <a:lnTo>
                    <a:pt x="10484" y="20988"/>
                  </a:lnTo>
                  <a:lnTo>
                    <a:pt x="10303" y="20988"/>
                  </a:lnTo>
                  <a:lnTo>
                    <a:pt x="9851" y="21163"/>
                  </a:lnTo>
                  <a:lnTo>
                    <a:pt x="9670" y="21425"/>
                  </a:lnTo>
                  <a:lnTo>
                    <a:pt x="9218" y="21425"/>
                  </a:lnTo>
                  <a:lnTo>
                    <a:pt x="8947" y="21600"/>
                  </a:lnTo>
                  <a:lnTo>
                    <a:pt x="4700" y="21600"/>
                  </a:lnTo>
                  <a:lnTo>
                    <a:pt x="4248" y="21425"/>
                  </a:lnTo>
                  <a:lnTo>
                    <a:pt x="3886" y="21425"/>
                  </a:lnTo>
                  <a:lnTo>
                    <a:pt x="3615" y="21163"/>
                  </a:lnTo>
                  <a:lnTo>
                    <a:pt x="3434" y="21163"/>
                  </a:lnTo>
                  <a:lnTo>
                    <a:pt x="3163" y="20988"/>
                  </a:lnTo>
                  <a:lnTo>
                    <a:pt x="2982" y="20988"/>
                  </a:lnTo>
                  <a:lnTo>
                    <a:pt x="2982" y="20813"/>
                  </a:lnTo>
                  <a:lnTo>
                    <a:pt x="2802" y="20813"/>
                  </a:lnTo>
                  <a:lnTo>
                    <a:pt x="2802" y="20551"/>
                  </a:lnTo>
                  <a:lnTo>
                    <a:pt x="2531" y="20551"/>
                  </a:lnTo>
                  <a:lnTo>
                    <a:pt x="2531" y="19326"/>
                  </a:lnTo>
                  <a:lnTo>
                    <a:pt x="2802" y="19151"/>
                  </a:lnTo>
                  <a:lnTo>
                    <a:pt x="2982" y="18889"/>
                  </a:lnTo>
                  <a:lnTo>
                    <a:pt x="3163" y="18714"/>
                  </a:lnTo>
                  <a:lnTo>
                    <a:pt x="3434" y="18714"/>
                  </a:lnTo>
                  <a:lnTo>
                    <a:pt x="3615" y="18539"/>
                  </a:lnTo>
                  <a:lnTo>
                    <a:pt x="4519" y="18539"/>
                  </a:lnTo>
                  <a:lnTo>
                    <a:pt x="4519" y="18277"/>
                  </a:lnTo>
                  <a:lnTo>
                    <a:pt x="4248" y="18277"/>
                  </a:lnTo>
                  <a:lnTo>
                    <a:pt x="4067" y="18102"/>
                  </a:lnTo>
                  <a:lnTo>
                    <a:pt x="3886" y="17840"/>
                  </a:lnTo>
                  <a:lnTo>
                    <a:pt x="3615" y="17840"/>
                  </a:lnTo>
                  <a:lnTo>
                    <a:pt x="3615" y="17665"/>
                  </a:lnTo>
                  <a:lnTo>
                    <a:pt x="2982" y="17053"/>
                  </a:lnTo>
                  <a:lnTo>
                    <a:pt x="2982" y="16790"/>
                  </a:lnTo>
                  <a:lnTo>
                    <a:pt x="2802" y="16615"/>
                  </a:lnTo>
                  <a:lnTo>
                    <a:pt x="2802" y="16440"/>
                  </a:lnTo>
                  <a:lnTo>
                    <a:pt x="2531" y="16178"/>
                  </a:lnTo>
                  <a:lnTo>
                    <a:pt x="2531" y="16003"/>
                  </a:lnTo>
                  <a:lnTo>
                    <a:pt x="2350" y="15828"/>
                  </a:lnTo>
                  <a:lnTo>
                    <a:pt x="2350" y="15391"/>
                  </a:lnTo>
                  <a:lnTo>
                    <a:pt x="2169" y="15129"/>
                  </a:lnTo>
                  <a:lnTo>
                    <a:pt x="1898" y="15391"/>
                  </a:lnTo>
                  <a:lnTo>
                    <a:pt x="1898" y="15566"/>
                  </a:lnTo>
                  <a:lnTo>
                    <a:pt x="1717" y="15828"/>
                  </a:lnTo>
                  <a:lnTo>
                    <a:pt x="1717" y="16003"/>
                  </a:lnTo>
                  <a:lnTo>
                    <a:pt x="1446" y="16003"/>
                  </a:lnTo>
                  <a:lnTo>
                    <a:pt x="1265" y="16178"/>
                  </a:lnTo>
                  <a:lnTo>
                    <a:pt x="1265" y="16440"/>
                  </a:lnTo>
                  <a:lnTo>
                    <a:pt x="1085" y="16440"/>
                  </a:lnTo>
                  <a:lnTo>
                    <a:pt x="1085" y="16615"/>
                  </a:lnTo>
                  <a:lnTo>
                    <a:pt x="452" y="16615"/>
                  </a:lnTo>
                  <a:lnTo>
                    <a:pt x="452" y="16790"/>
                  </a:lnTo>
                  <a:lnTo>
                    <a:pt x="181" y="16790"/>
                  </a:lnTo>
                  <a:lnTo>
                    <a:pt x="181" y="16440"/>
                  </a:lnTo>
                  <a:lnTo>
                    <a:pt x="0" y="16440"/>
                  </a:lnTo>
                  <a:lnTo>
                    <a:pt x="0" y="13730"/>
                  </a:lnTo>
                  <a:lnTo>
                    <a:pt x="181" y="13467"/>
                  </a:lnTo>
                  <a:lnTo>
                    <a:pt x="181" y="13292"/>
                  </a:lnTo>
                  <a:lnTo>
                    <a:pt x="452" y="13117"/>
                  </a:lnTo>
                  <a:lnTo>
                    <a:pt x="452" y="12855"/>
                  </a:lnTo>
                  <a:lnTo>
                    <a:pt x="633" y="12680"/>
                  </a:lnTo>
                  <a:lnTo>
                    <a:pt x="633" y="12243"/>
                  </a:lnTo>
                  <a:lnTo>
                    <a:pt x="1085" y="11806"/>
                  </a:lnTo>
                  <a:lnTo>
                    <a:pt x="1085" y="11631"/>
                  </a:lnTo>
                  <a:lnTo>
                    <a:pt x="1265" y="11456"/>
                  </a:lnTo>
                  <a:lnTo>
                    <a:pt x="1446" y="11194"/>
                  </a:lnTo>
                  <a:lnTo>
                    <a:pt x="1717" y="11019"/>
                  </a:lnTo>
                  <a:lnTo>
                    <a:pt x="1898" y="10756"/>
                  </a:lnTo>
                  <a:lnTo>
                    <a:pt x="1898" y="10581"/>
                  </a:lnTo>
                  <a:lnTo>
                    <a:pt x="2169" y="10581"/>
                  </a:lnTo>
                  <a:lnTo>
                    <a:pt x="2350" y="10406"/>
                  </a:lnTo>
                  <a:lnTo>
                    <a:pt x="2531" y="10144"/>
                  </a:lnTo>
                  <a:lnTo>
                    <a:pt x="2802" y="9969"/>
                  </a:lnTo>
                  <a:lnTo>
                    <a:pt x="2982" y="9794"/>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grpSp>
        <p:nvGrpSpPr>
          <p:cNvPr id="746" name="Group 746"/>
          <p:cNvGrpSpPr/>
          <p:nvPr/>
        </p:nvGrpSpPr>
        <p:grpSpPr>
          <a:xfrm>
            <a:off x="6338080" y="4774129"/>
            <a:ext cx="3007137" cy="3007137"/>
            <a:chOff x="0" y="0"/>
            <a:chExt cx="3007136" cy="3007136"/>
          </a:xfrm>
        </p:grpSpPr>
        <p:sp>
          <p:nvSpPr>
            <p:cNvPr id="740" name="Shape 740"/>
            <p:cNvSpPr/>
            <p:nvPr/>
          </p:nvSpPr>
          <p:spPr>
            <a:xfrm>
              <a:off x="-1" y="-1"/>
              <a:ext cx="3007138" cy="3007138"/>
            </a:xfrm>
            <a:prstGeom prst="ellipse">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745" name="Group 745"/>
            <p:cNvGrpSpPr/>
            <p:nvPr/>
          </p:nvGrpSpPr>
          <p:grpSpPr>
            <a:xfrm>
              <a:off x="1079705" y="1119008"/>
              <a:ext cx="843556" cy="786200"/>
              <a:chOff x="0" y="0"/>
              <a:chExt cx="843554" cy="786199"/>
            </a:xfrm>
          </p:grpSpPr>
          <p:sp>
            <p:nvSpPr>
              <p:cNvPr id="741" name="Shape 741"/>
              <p:cNvSpPr/>
              <p:nvPr/>
            </p:nvSpPr>
            <p:spPr>
              <a:xfrm>
                <a:off x="0" y="65473"/>
                <a:ext cx="457200" cy="463551"/>
              </a:xfrm>
              <a:custGeom>
                <a:avLst/>
                <a:gdLst/>
                <a:ahLst/>
                <a:cxnLst>
                  <a:cxn ang="0">
                    <a:pos x="wd2" y="hd2"/>
                  </a:cxn>
                  <a:cxn ang="5400000">
                    <a:pos x="wd2" y="hd2"/>
                  </a:cxn>
                  <a:cxn ang="10800000">
                    <a:pos x="wd2" y="hd2"/>
                  </a:cxn>
                  <a:cxn ang="16200000">
                    <a:pos x="wd2" y="hd2"/>
                  </a:cxn>
                </a:cxnLst>
                <a:rect l="0" t="0" r="r" b="b"/>
                <a:pathLst>
                  <a:path w="21600" h="21600" extrusionOk="0">
                    <a:moveTo>
                      <a:pt x="10623" y="0"/>
                    </a:moveTo>
                    <a:cubicBezTo>
                      <a:pt x="4957" y="0"/>
                      <a:pt x="0" y="4957"/>
                      <a:pt x="0" y="10977"/>
                    </a:cubicBezTo>
                    <a:cubicBezTo>
                      <a:pt x="0" y="12393"/>
                      <a:pt x="354" y="14164"/>
                      <a:pt x="1062" y="15580"/>
                    </a:cubicBezTo>
                    <a:cubicBezTo>
                      <a:pt x="1416" y="16289"/>
                      <a:pt x="2125" y="16289"/>
                      <a:pt x="2479" y="16289"/>
                    </a:cubicBezTo>
                    <a:cubicBezTo>
                      <a:pt x="2833" y="15934"/>
                      <a:pt x="3187" y="15226"/>
                      <a:pt x="2833" y="14872"/>
                    </a:cubicBezTo>
                    <a:cubicBezTo>
                      <a:pt x="2125" y="13456"/>
                      <a:pt x="1770" y="12393"/>
                      <a:pt x="1770" y="10977"/>
                    </a:cubicBezTo>
                    <a:cubicBezTo>
                      <a:pt x="1770" y="6020"/>
                      <a:pt x="6020" y="2125"/>
                      <a:pt x="10623" y="2125"/>
                    </a:cubicBezTo>
                    <a:cubicBezTo>
                      <a:pt x="15580" y="2125"/>
                      <a:pt x="19475" y="6020"/>
                      <a:pt x="19475" y="10977"/>
                    </a:cubicBezTo>
                    <a:cubicBezTo>
                      <a:pt x="19475" y="15580"/>
                      <a:pt x="15580" y="19475"/>
                      <a:pt x="10623" y="19475"/>
                    </a:cubicBezTo>
                    <a:cubicBezTo>
                      <a:pt x="9915" y="19475"/>
                      <a:pt x="9561" y="19475"/>
                      <a:pt x="8852" y="19475"/>
                    </a:cubicBezTo>
                    <a:cubicBezTo>
                      <a:pt x="8144" y="19121"/>
                      <a:pt x="7790" y="19475"/>
                      <a:pt x="7790" y="20184"/>
                    </a:cubicBezTo>
                    <a:cubicBezTo>
                      <a:pt x="7436" y="20538"/>
                      <a:pt x="7790" y="21246"/>
                      <a:pt x="8498" y="21246"/>
                    </a:cubicBezTo>
                    <a:cubicBezTo>
                      <a:pt x="9207" y="21600"/>
                      <a:pt x="9915" y="21600"/>
                      <a:pt x="10623" y="21600"/>
                    </a:cubicBezTo>
                    <a:cubicBezTo>
                      <a:pt x="16643" y="21600"/>
                      <a:pt x="21600" y="16643"/>
                      <a:pt x="21600" y="10977"/>
                    </a:cubicBezTo>
                    <a:cubicBezTo>
                      <a:pt x="21600" y="4957"/>
                      <a:pt x="16643" y="0"/>
                      <a:pt x="10623" y="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42" name="Shape 742"/>
              <p:cNvSpPr/>
              <p:nvPr/>
            </p:nvSpPr>
            <p:spPr>
              <a:xfrm>
                <a:off x="18815" y="217873"/>
                <a:ext cx="289161" cy="568327"/>
              </a:xfrm>
              <a:custGeom>
                <a:avLst/>
                <a:gdLst/>
                <a:ahLst/>
                <a:cxnLst>
                  <a:cxn ang="0">
                    <a:pos x="wd2" y="hd2"/>
                  </a:cxn>
                  <a:cxn ang="5400000">
                    <a:pos x="wd2" y="hd2"/>
                  </a:cxn>
                  <a:cxn ang="10800000">
                    <a:pos x="wd2" y="hd2"/>
                  </a:cxn>
                  <a:cxn ang="16200000">
                    <a:pos x="wd2" y="hd2"/>
                  </a:cxn>
                </a:cxnLst>
                <a:rect l="0" t="0" r="r" b="b"/>
                <a:pathLst>
                  <a:path w="20707" h="21600" extrusionOk="0">
                    <a:moveTo>
                      <a:pt x="12067" y="5184"/>
                    </a:moveTo>
                    <a:cubicBezTo>
                      <a:pt x="13147" y="5472"/>
                      <a:pt x="14227" y="5760"/>
                      <a:pt x="15307" y="5760"/>
                    </a:cubicBezTo>
                    <a:cubicBezTo>
                      <a:pt x="18007" y="5760"/>
                      <a:pt x="20707" y="4608"/>
                      <a:pt x="20707" y="2880"/>
                    </a:cubicBezTo>
                    <a:cubicBezTo>
                      <a:pt x="20707" y="1152"/>
                      <a:pt x="18007" y="0"/>
                      <a:pt x="15307" y="0"/>
                    </a:cubicBezTo>
                    <a:cubicBezTo>
                      <a:pt x="12067" y="0"/>
                      <a:pt x="9907" y="1152"/>
                      <a:pt x="9907" y="2880"/>
                    </a:cubicBezTo>
                    <a:cubicBezTo>
                      <a:pt x="9907" y="3168"/>
                      <a:pt x="9907" y="3744"/>
                      <a:pt x="10447" y="4032"/>
                    </a:cubicBezTo>
                    <a:cubicBezTo>
                      <a:pt x="8827" y="4608"/>
                      <a:pt x="7747" y="5472"/>
                      <a:pt x="6667" y="6624"/>
                    </a:cubicBezTo>
                    <a:cubicBezTo>
                      <a:pt x="2887" y="9216"/>
                      <a:pt x="-893" y="14112"/>
                      <a:pt x="187" y="20736"/>
                    </a:cubicBezTo>
                    <a:cubicBezTo>
                      <a:pt x="187" y="21024"/>
                      <a:pt x="1267" y="21600"/>
                      <a:pt x="1807" y="21600"/>
                    </a:cubicBezTo>
                    <a:cubicBezTo>
                      <a:pt x="1807" y="21600"/>
                      <a:pt x="1807" y="21600"/>
                      <a:pt x="1807" y="21600"/>
                    </a:cubicBezTo>
                    <a:cubicBezTo>
                      <a:pt x="2887" y="21600"/>
                      <a:pt x="3427" y="21024"/>
                      <a:pt x="3427" y="20448"/>
                    </a:cubicBezTo>
                    <a:cubicBezTo>
                      <a:pt x="2347" y="15552"/>
                      <a:pt x="4507" y="11232"/>
                      <a:pt x="8827" y="7488"/>
                    </a:cubicBezTo>
                    <a:cubicBezTo>
                      <a:pt x="9907" y="6624"/>
                      <a:pt x="10987" y="5760"/>
                      <a:pt x="12067" y="5184"/>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43" name="Shape 743"/>
              <p:cNvSpPr/>
              <p:nvPr/>
            </p:nvSpPr>
            <p:spPr>
              <a:xfrm>
                <a:off x="518773" y="0"/>
                <a:ext cx="259750" cy="262322"/>
              </a:xfrm>
              <a:custGeom>
                <a:avLst/>
                <a:gdLst/>
                <a:ahLst/>
                <a:cxnLst>
                  <a:cxn ang="0">
                    <a:pos x="wd2" y="hd2"/>
                  </a:cxn>
                  <a:cxn ang="5400000">
                    <a:pos x="wd2" y="hd2"/>
                  </a:cxn>
                  <a:cxn ang="10800000">
                    <a:pos x="wd2" y="hd2"/>
                  </a:cxn>
                  <a:cxn ang="16200000">
                    <a:pos x="wd2" y="hd2"/>
                  </a:cxn>
                </a:cxnLst>
                <a:rect l="0" t="0" r="r" b="b"/>
                <a:pathLst>
                  <a:path w="19001" h="20280" extrusionOk="0">
                    <a:moveTo>
                      <a:pt x="9824" y="18529"/>
                    </a:moveTo>
                    <a:cubicBezTo>
                      <a:pt x="8162" y="18529"/>
                      <a:pt x="7055" y="17945"/>
                      <a:pt x="5947" y="17361"/>
                    </a:cubicBezTo>
                    <a:cubicBezTo>
                      <a:pt x="2070" y="15610"/>
                      <a:pt x="409" y="10356"/>
                      <a:pt x="2070" y="6269"/>
                    </a:cubicBezTo>
                    <a:cubicBezTo>
                      <a:pt x="4285" y="2183"/>
                      <a:pt x="8716" y="431"/>
                      <a:pt x="12593" y="2766"/>
                    </a:cubicBezTo>
                    <a:cubicBezTo>
                      <a:pt x="16470" y="4518"/>
                      <a:pt x="18132" y="9188"/>
                      <a:pt x="16470" y="13275"/>
                    </a:cubicBezTo>
                    <a:cubicBezTo>
                      <a:pt x="16470" y="13858"/>
                      <a:pt x="15916" y="14442"/>
                      <a:pt x="15362" y="15026"/>
                    </a:cubicBezTo>
                    <a:cubicBezTo>
                      <a:pt x="15362" y="15610"/>
                      <a:pt x="15362" y="16194"/>
                      <a:pt x="15916" y="16194"/>
                    </a:cubicBezTo>
                    <a:cubicBezTo>
                      <a:pt x="15916" y="16777"/>
                      <a:pt x="16470" y="16777"/>
                      <a:pt x="17024" y="16194"/>
                    </a:cubicBezTo>
                    <a:cubicBezTo>
                      <a:pt x="17024" y="15610"/>
                      <a:pt x="17578" y="15026"/>
                      <a:pt x="18132" y="14442"/>
                    </a:cubicBezTo>
                    <a:cubicBezTo>
                      <a:pt x="20347" y="9188"/>
                      <a:pt x="18132" y="3350"/>
                      <a:pt x="13701" y="1015"/>
                    </a:cubicBezTo>
                    <a:cubicBezTo>
                      <a:pt x="8716" y="-1320"/>
                      <a:pt x="3178" y="431"/>
                      <a:pt x="962" y="5685"/>
                    </a:cubicBezTo>
                    <a:cubicBezTo>
                      <a:pt x="-1253" y="10939"/>
                      <a:pt x="409" y="16777"/>
                      <a:pt x="5393" y="19112"/>
                    </a:cubicBezTo>
                    <a:cubicBezTo>
                      <a:pt x="6501" y="19696"/>
                      <a:pt x="8162" y="20280"/>
                      <a:pt x="9824" y="20280"/>
                    </a:cubicBezTo>
                    <a:cubicBezTo>
                      <a:pt x="10378" y="20280"/>
                      <a:pt x="10378" y="19696"/>
                      <a:pt x="10378" y="19112"/>
                    </a:cubicBezTo>
                    <a:cubicBezTo>
                      <a:pt x="10378" y="18529"/>
                      <a:pt x="9824" y="17945"/>
                      <a:pt x="9824" y="1852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44" name="Shape 744"/>
              <p:cNvSpPr/>
              <p:nvPr/>
            </p:nvSpPr>
            <p:spPr>
              <a:xfrm>
                <a:off x="604764" y="86110"/>
                <a:ext cx="238791" cy="261938"/>
              </a:xfrm>
              <a:custGeom>
                <a:avLst/>
                <a:gdLst/>
                <a:ahLst/>
                <a:cxnLst>
                  <a:cxn ang="0">
                    <a:pos x="wd2" y="hd2"/>
                  </a:cxn>
                  <a:cxn ang="5400000">
                    <a:pos x="wd2" y="hd2"/>
                  </a:cxn>
                  <a:cxn ang="10800000">
                    <a:pos x="wd2" y="hd2"/>
                  </a:cxn>
                  <a:cxn ang="16200000">
                    <a:pos x="wd2" y="hd2"/>
                  </a:cxn>
                </a:cxnLst>
                <a:rect l="0" t="0" r="r" b="b"/>
                <a:pathLst>
                  <a:path w="20827" h="21214" extrusionOk="0">
                    <a:moveTo>
                      <a:pt x="20536" y="19363"/>
                    </a:moveTo>
                    <a:cubicBezTo>
                      <a:pt x="14646" y="17511"/>
                      <a:pt x="10064" y="13808"/>
                      <a:pt x="6791" y="9488"/>
                    </a:cubicBezTo>
                    <a:cubicBezTo>
                      <a:pt x="6136" y="8254"/>
                      <a:pt x="5482" y="7020"/>
                      <a:pt x="5482" y="6403"/>
                    </a:cubicBezTo>
                    <a:cubicBezTo>
                      <a:pt x="6136" y="5785"/>
                      <a:pt x="6791" y="5785"/>
                      <a:pt x="6791" y="4551"/>
                    </a:cubicBezTo>
                    <a:cubicBezTo>
                      <a:pt x="7446" y="3317"/>
                      <a:pt x="6791" y="848"/>
                      <a:pt x="4827" y="231"/>
                    </a:cubicBezTo>
                    <a:cubicBezTo>
                      <a:pt x="3518" y="-386"/>
                      <a:pt x="900" y="231"/>
                      <a:pt x="246" y="2083"/>
                    </a:cubicBezTo>
                    <a:cubicBezTo>
                      <a:pt x="-409" y="3317"/>
                      <a:pt x="246" y="5785"/>
                      <a:pt x="2209" y="6403"/>
                    </a:cubicBezTo>
                    <a:cubicBezTo>
                      <a:pt x="2209" y="7020"/>
                      <a:pt x="2864" y="7020"/>
                      <a:pt x="3518" y="7020"/>
                    </a:cubicBezTo>
                    <a:cubicBezTo>
                      <a:pt x="3518" y="7637"/>
                      <a:pt x="4173" y="8871"/>
                      <a:pt x="5482" y="10105"/>
                    </a:cubicBezTo>
                    <a:cubicBezTo>
                      <a:pt x="7446" y="13808"/>
                      <a:pt x="11373" y="18745"/>
                      <a:pt x="19882" y="21214"/>
                    </a:cubicBezTo>
                    <a:cubicBezTo>
                      <a:pt x="19882" y="21214"/>
                      <a:pt x="20536" y="21214"/>
                      <a:pt x="20536" y="20597"/>
                    </a:cubicBezTo>
                    <a:cubicBezTo>
                      <a:pt x="20536" y="20597"/>
                      <a:pt x="20536" y="20597"/>
                      <a:pt x="20536" y="20597"/>
                    </a:cubicBezTo>
                    <a:cubicBezTo>
                      <a:pt x="21191" y="19980"/>
                      <a:pt x="20536" y="19363"/>
                      <a:pt x="20536" y="19363"/>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grpSp>
      <p:grpSp>
        <p:nvGrpSpPr>
          <p:cNvPr id="751" name="Group 751"/>
          <p:cNvGrpSpPr/>
          <p:nvPr/>
        </p:nvGrpSpPr>
        <p:grpSpPr>
          <a:xfrm>
            <a:off x="15038787" y="4774129"/>
            <a:ext cx="3007137" cy="3007137"/>
            <a:chOff x="0" y="0"/>
            <a:chExt cx="3007136" cy="3007136"/>
          </a:xfrm>
        </p:grpSpPr>
        <p:sp>
          <p:nvSpPr>
            <p:cNvPr id="747" name="Shape 747"/>
            <p:cNvSpPr/>
            <p:nvPr/>
          </p:nvSpPr>
          <p:spPr>
            <a:xfrm>
              <a:off x="-1" y="-1"/>
              <a:ext cx="3007138" cy="3007138"/>
            </a:xfrm>
            <a:prstGeom prst="ellipse">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750" name="Group 750"/>
            <p:cNvGrpSpPr/>
            <p:nvPr/>
          </p:nvGrpSpPr>
          <p:grpSpPr>
            <a:xfrm>
              <a:off x="1025731" y="1111455"/>
              <a:ext cx="955675" cy="784228"/>
              <a:chOff x="0" y="0"/>
              <a:chExt cx="955673" cy="784226"/>
            </a:xfrm>
          </p:grpSpPr>
          <p:sp>
            <p:nvSpPr>
              <p:cNvPr id="748" name="Shape 748"/>
              <p:cNvSpPr/>
              <p:nvPr/>
            </p:nvSpPr>
            <p:spPr>
              <a:xfrm>
                <a:off x="0" y="-1"/>
                <a:ext cx="679451" cy="625478"/>
              </a:xfrm>
              <a:custGeom>
                <a:avLst/>
                <a:gdLst/>
                <a:ahLst/>
                <a:cxnLst>
                  <a:cxn ang="0">
                    <a:pos x="wd2" y="hd2"/>
                  </a:cxn>
                  <a:cxn ang="5400000">
                    <a:pos x="wd2" y="hd2"/>
                  </a:cxn>
                  <a:cxn ang="10800000">
                    <a:pos x="wd2" y="hd2"/>
                  </a:cxn>
                  <a:cxn ang="16200000">
                    <a:pos x="wd2" y="hd2"/>
                  </a:cxn>
                </a:cxnLst>
                <a:rect l="0" t="0" r="r" b="b"/>
                <a:pathLst>
                  <a:path w="21600" h="21600" extrusionOk="0">
                    <a:moveTo>
                      <a:pt x="20640" y="8328"/>
                    </a:moveTo>
                    <a:cubicBezTo>
                      <a:pt x="20880" y="8328"/>
                      <a:pt x="21360" y="8328"/>
                      <a:pt x="21600" y="8328"/>
                    </a:cubicBezTo>
                    <a:cubicBezTo>
                      <a:pt x="20640" y="3643"/>
                      <a:pt x="16080" y="0"/>
                      <a:pt x="10800" y="0"/>
                    </a:cubicBezTo>
                    <a:cubicBezTo>
                      <a:pt x="4800" y="0"/>
                      <a:pt x="0" y="4424"/>
                      <a:pt x="0" y="10149"/>
                    </a:cubicBezTo>
                    <a:cubicBezTo>
                      <a:pt x="0" y="13272"/>
                      <a:pt x="1440" y="15875"/>
                      <a:pt x="4320" y="17957"/>
                    </a:cubicBezTo>
                    <a:cubicBezTo>
                      <a:pt x="3120" y="21600"/>
                      <a:pt x="3120" y="21600"/>
                      <a:pt x="3120" y="21600"/>
                    </a:cubicBezTo>
                    <a:cubicBezTo>
                      <a:pt x="6960" y="19518"/>
                      <a:pt x="6960" y="19518"/>
                      <a:pt x="6960" y="19518"/>
                    </a:cubicBezTo>
                    <a:cubicBezTo>
                      <a:pt x="8400" y="19778"/>
                      <a:pt x="9360" y="20039"/>
                      <a:pt x="10800" y="20039"/>
                    </a:cubicBezTo>
                    <a:cubicBezTo>
                      <a:pt x="11040" y="20039"/>
                      <a:pt x="11520" y="20039"/>
                      <a:pt x="11760" y="20039"/>
                    </a:cubicBezTo>
                    <a:cubicBezTo>
                      <a:pt x="11520" y="19258"/>
                      <a:pt x="11520" y="18477"/>
                      <a:pt x="11520" y="17436"/>
                    </a:cubicBezTo>
                    <a:cubicBezTo>
                      <a:pt x="11520" y="12492"/>
                      <a:pt x="15600" y="8328"/>
                      <a:pt x="20640" y="8328"/>
                    </a:cubicBezTo>
                    <a:close/>
                    <a:moveTo>
                      <a:pt x="14880" y="4945"/>
                    </a:moveTo>
                    <a:cubicBezTo>
                      <a:pt x="15600" y="4945"/>
                      <a:pt x="16080" y="5725"/>
                      <a:pt x="16080" y="6506"/>
                    </a:cubicBezTo>
                    <a:cubicBezTo>
                      <a:pt x="16080" y="7547"/>
                      <a:pt x="15600" y="8067"/>
                      <a:pt x="14880" y="8067"/>
                    </a:cubicBezTo>
                    <a:cubicBezTo>
                      <a:pt x="13920" y="8067"/>
                      <a:pt x="13200" y="7547"/>
                      <a:pt x="13200" y="6506"/>
                    </a:cubicBezTo>
                    <a:cubicBezTo>
                      <a:pt x="13200" y="5725"/>
                      <a:pt x="13920" y="4945"/>
                      <a:pt x="14880" y="4945"/>
                    </a:cubicBezTo>
                    <a:close/>
                    <a:moveTo>
                      <a:pt x="7200" y="8067"/>
                    </a:moveTo>
                    <a:cubicBezTo>
                      <a:pt x="6480" y="8067"/>
                      <a:pt x="5520" y="7547"/>
                      <a:pt x="5520" y="6506"/>
                    </a:cubicBezTo>
                    <a:cubicBezTo>
                      <a:pt x="5520" y="5725"/>
                      <a:pt x="6480" y="4945"/>
                      <a:pt x="7200" y="4945"/>
                    </a:cubicBezTo>
                    <a:cubicBezTo>
                      <a:pt x="7920" y="4945"/>
                      <a:pt x="8640" y="5725"/>
                      <a:pt x="8640" y="6506"/>
                    </a:cubicBezTo>
                    <a:cubicBezTo>
                      <a:pt x="8640" y="7547"/>
                      <a:pt x="7920" y="8067"/>
                      <a:pt x="7200" y="8067"/>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49" name="Shape 749"/>
              <p:cNvSpPr/>
              <p:nvPr/>
            </p:nvSpPr>
            <p:spPr>
              <a:xfrm>
                <a:off x="377824" y="257176"/>
                <a:ext cx="577851" cy="527051"/>
              </a:xfrm>
              <a:custGeom>
                <a:avLst/>
                <a:gdLst/>
                <a:ahLst/>
                <a:cxnLst>
                  <a:cxn ang="0">
                    <a:pos x="wd2" y="hd2"/>
                  </a:cxn>
                  <a:cxn ang="5400000">
                    <a:pos x="wd2" y="hd2"/>
                  </a:cxn>
                  <a:cxn ang="10800000">
                    <a:pos x="wd2" y="hd2"/>
                  </a:cxn>
                  <a:cxn ang="16200000">
                    <a:pos x="wd2" y="hd2"/>
                  </a:cxn>
                </a:cxnLst>
                <a:rect l="0" t="0" r="r" b="b"/>
                <a:pathLst>
                  <a:path w="21600" h="21600" extrusionOk="0">
                    <a:moveTo>
                      <a:pt x="21600" y="10183"/>
                    </a:moveTo>
                    <a:cubicBezTo>
                      <a:pt x="21600" y="4629"/>
                      <a:pt x="16551" y="0"/>
                      <a:pt x="10940" y="0"/>
                    </a:cubicBezTo>
                    <a:cubicBezTo>
                      <a:pt x="4769" y="0"/>
                      <a:pt x="0" y="4629"/>
                      <a:pt x="0" y="10183"/>
                    </a:cubicBezTo>
                    <a:cubicBezTo>
                      <a:pt x="0" y="15737"/>
                      <a:pt x="4769" y="20366"/>
                      <a:pt x="10940" y="20366"/>
                    </a:cubicBezTo>
                    <a:cubicBezTo>
                      <a:pt x="12062" y="20366"/>
                      <a:pt x="13465" y="20057"/>
                      <a:pt x="14587" y="19440"/>
                    </a:cubicBezTo>
                    <a:cubicBezTo>
                      <a:pt x="18234" y="21600"/>
                      <a:pt x="18234" y="21600"/>
                      <a:pt x="18234" y="21600"/>
                    </a:cubicBezTo>
                    <a:cubicBezTo>
                      <a:pt x="17112" y="18206"/>
                      <a:pt x="17112" y="18206"/>
                      <a:pt x="17112" y="18206"/>
                    </a:cubicBezTo>
                    <a:cubicBezTo>
                      <a:pt x="19636" y="16046"/>
                      <a:pt x="21600" y="13269"/>
                      <a:pt x="21600" y="10183"/>
                    </a:cubicBezTo>
                    <a:close/>
                    <a:moveTo>
                      <a:pt x="7294" y="8331"/>
                    </a:moveTo>
                    <a:cubicBezTo>
                      <a:pt x="6732" y="8331"/>
                      <a:pt x="6171" y="7714"/>
                      <a:pt x="6171" y="7097"/>
                    </a:cubicBezTo>
                    <a:cubicBezTo>
                      <a:pt x="6171" y="6480"/>
                      <a:pt x="6732" y="5554"/>
                      <a:pt x="7294" y="5554"/>
                    </a:cubicBezTo>
                    <a:cubicBezTo>
                      <a:pt x="8416" y="5554"/>
                      <a:pt x="8977" y="6480"/>
                      <a:pt x="8977" y="7097"/>
                    </a:cubicBezTo>
                    <a:cubicBezTo>
                      <a:pt x="8977" y="7714"/>
                      <a:pt x="8416" y="8331"/>
                      <a:pt x="7294" y="8331"/>
                    </a:cubicBezTo>
                    <a:close/>
                    <a:moveTo>
                      <a:pt x="14306" y="8331"/>
                    </a:moveTo>
                    <a:cubicBezTo>
                      <a:pt x="13745" y="8331"/>
                      <a:pt x="13184" y="7714"/>
                      <a:pt x="13184" y="7097"/>
                    </a:cubicBezTo>
                    <a:cubicBezTo>
                      <a:pt x="13184" y="6480"/>
                      <a:pt x="13745" y="5554"/>
                      <a:pt x="14306" y="5554"/>
                    </a:cubicBezTo>
                    <a:cubicBezTo>
                      <a:pt x="15429" y="5554"/>
                      <a:pt x="15990" y="6480"/>
                      <a:pt x="15990" y="7097"/>
                    </a:cubicBezTo>
                    <a:cubicBezTo>
                      <a:pt x="15990" y="7714"/>
                      <a:pt x="15429" y="8331"/>
                      <a:pt x="14306" y="8331"/>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grpSp>
      <p:grpSp>
        <p:nvGrpSpPr>
          <p:cNvPr id="758" name="Group 758"/>
          <p:cNvGrpSpPr/>
          <p:nvPr/>
        </p:nvGrpSpPr>
        <p:grpSpPr>
          <a:xfrm>
            <a:off x="1987725" y="4774129"/>
            <a:ext cx="3007137" cy="3007137"/>
            <a:chOff x="0" y="0"/>
            <a:chExt cx="3007136" cy="3007136"/>
          </a:xfrm>
        </p:grpSpPr>
        <p:sp>
          <p:nvSpPr>
            <p:cNvPr id="752" name="Shape 752"/>
            <p:cNvSpPr/>
            <p:nvPr/>
          </p:nvSpPr>
          <p:spPr>
            <a:xfrm>
              <a:off x="-1" y="-1"/>
              <a:ext cx="3007138" cy="3007138"/>
            </a:xfrm>
            <a:prstGeom prst="ellipse">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757" name="Group 757"/>
            <p:cNvGrpSpPr/>
            <p:nvPr/>
          </p:nvGrpSpPr>
          <p:grpSpPr>
            <a:xfrm>
              <a:off x="991801" y="1105143"/>
              <a:ext cx="985522" cy="790199"/>
              <a:chOff x="0" y="0"/>
              <a:chExt cx="985520" cy="790197"/>
            </a:xfrm>
          </p:grpSpPr>
          <p:sp>
            <p:nvSpPr>
              <p:cNvPr id="753" name="Shape 753"/>
              <p:cNvSpPr/>
              <p:nvPr/>
            </p:nvSpPr>
            <p:spPr>
              <a:xfrm>
                <a:off x="-1" y="117033"/>
                <a:ext cx="840576" cy="673165"/>
              </a:xfrm>
              <a:custGeom>
                <a:avLst/>
                <a:gdLst/>
                <a:ahLst/>
                <a:cxnLst>
                  <a:cxn ang="0">
                    <a:pos x="wd2" y="hd2"/>
                  </a:cxn>
                  <a:cxn ang="5400000">
                    <a:pos x="wd2" y="hd2"/>
                  </a:cxn>
                  <a:cxn ang="10800000">
                    <a:pos x="wd2" y="hd2"/>
                  </a:cxn>
                  <a:cxn ang="16200000">
                    <a:pos x="wd2" y="hd2"/>
                  </a:cxn>
                </a:cxnLst>
                <a:rect l="0" t="0" r="r" b="b"/>
                <a:pathLst>
                  <a:path w="20279" h="20264" extrusionOk="0">
                    <a:moveTo>
                      <a:pt x="17611" y="8151"/>
                    </a:moveTo>
                    <a:cubicBezTo>
                      <a:pt x="16704" y="7923"/>
                      <a:pt x="17067" y="7241"/>
                      <a:pt x="17067" y="7241"/>
                    </a:cubicBezTo>
                    <a:cubicBezTo>
                      <a:pt x="17067" y="7241"/>
                      <a:pt x="17974" y="5422"/>
                      <a:pt x="16885" y="4058"/>
                    </a:cubicBezTo>
                    <a:cubicBezTo>
                      <a:pt x="15615" y="2239"/>
                      <a:pt x="12347" y="4285"/>
                      <a:pt x="12347" y="4285"/>
                    </a:cubicBezTo>
                    <a:cubicBezTo>
                      <a:pt x="11077" y="4740"/>
                      <a:pt x="11440" y="4058"/>
                      <a:pt x="11621" y="2694"/>
                    </a:cubicBezTo>
                    <a:cubicBezTo>
                      <a:pt x="11621" y="1330"/>
                      <a:pt x="11258" y="-944"/>
                      <a:pt x="7991" y="420"/>
                    </a:cubicBezTo>
                    <a:cubicBezTo>
                      <a:pt x="4542" y="1784"/>
                      <a:pt x="1820" y="6787"/>
                      <a:pt x="1820" y="6787"/>
                    </a:cubicBezTo>
                    <a:cubicBezTo>
                      <a:pt x="-177" y="10197"/>
                      <a:pt x="5" y="12698"/>
                      <a:pt x="5" y="12698"/>
                    </a:cubicBezTo>
                    <a:cubicBezTo>
                      <a:pt x="549" y="18382"/>
                      <a:pt x="5268" y="19747"/>
                      <a:pt x="9080" y="20201"/>
                    </a:cubicBezTo>
                    <a:cubicBezTo>
                      <a:pt x="12892" y="20656"/>
                      <a:pt x="18337" y="18610"/>
                      <a:pt x="19789" y="14290"/>
                    </a:cubicBezTo>
                    <a:cubicBezTo>
                      <a:pt x="21423" y="9970"/>
                      <a:pt x="18519" y="8378"/>
                      <a:pt x="17611" y="8151"/>
                    </a:cubicBezTo>
                    <a:close/>
                    <a:moveTo>
                      <a:pt x="9262" y="18610"/>
                    </a:moveTo>
                    <a:cubicBezTo>
                      <a:pt x="5450" y="18837"/>
                      <a:pt x="2364" y="16336"/>
                      <a:pt x="2364" y="13153"/>
                    </a:cubicBezTo>
                    <a:cubicBezTo>
                      <a:pt x="2364" y="9970"/>
                      <a:pt x="5450" y="7241"/>
                      <a:pt x="9262" y="7014"/>
                    </a:cubicBezTo>
                    <a:cubicBezTo>
                      <a:pt x="13255" y="6787"/>
                      <a:pt x="16341" y="8833"/>
                      <a:pt x="16341" y="12016"/>
                    </a:cubicBezTo>
                    <a:cubicBezTo>
                      <a:pt x="16341" y="15427"/>
                      <a:pt x="13255" y="18382"/>
                      <a:pt x="9262" y="1861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54" name="Shape 754"/>
              <p:cNvSpPr/>
              <p:nvPr/>
            </p:nvSpPr>
            <p:spPr>
              <a:xfrm>
                <a:off x="210598" y="423667"/>
                <a:ext cx="311683" cy="271054"/>
              </a:xfrm>
              <a:custGeom>
                <a:avLst/>
                <a:gdLst/>
                <a:ahLst/>
                <a:cxnLst>
                  <a:cxn ang="0">
                    <a:pos x="wd2" y="hd2"/>
                  </a:cxn>
                  <a:cxn ang="5400000">
                    <a:pos x="wd2" y="hd2"/>
                  </a:cxn>
                  <a:cxn ang="10800000">
                    <a:pos x="wd2" y="hd2"/>
                  </a:cxn>
                  <a:cxn ang="16200000">
                    <a:pos x="wd2" y="hd2"/>
                  </a:cxn>
                </a:cxnLst>
                <a:rect l="0" t="0" r="r" b="b"/>
                <a:pathLst>
                  <a:path w="18932" h="18440" extrusionOk="0">
                    <a:moveTo>
                      <a:pt x="8755" y="150"/>
                    </a:moveTo>
                    <a:cubicBezTo>
                      <a:pt x="-896" y="1178"/>
                      <a:pt x="23" y="11464"/>
                      <a:pt x="23" y="11464"/>
                    </a:cubicBezTo>
                    <a:cubicBezTo>
                      <a:pt x="23" y="11464"/>
                      <a:pt x="23" y="15064"/>
                      <a:pt x="2781" y="16607"/>
                    </a:cubicBezTo>
                    <a:cubicBezTo>
                      <a:pt x="8755" y="20207"/>
                      <a:pt x="14270" y="18150"/>
                      <a:pt x="17487" y="13521"/>
                    </a:cubicBezTo>
                    <a:cubicBezTo>
                      <a:pt x="20704" y="9407"/>
                      <a:pt x="18866" y="-1393"/>
                      <a:pt x="8755" y="150"/>
                    </a:cubicBezTo>
                    <a:close/>
                    <a:moveTo>
                      <a:pt x="6457" y="14550"/>
                    </a:moveTo>
                    <a:cubicBezTo>
                      <a:pt x="4619" y="14550"/>
                      <a:pt x="2781" y="13521"/>
                      <a:pt x="2781" y="11978"/>
                    </a:cubicBezTo>
                    <a:cubicBezTo>
                      <a:pt x="2781" y="9921"/>
                      <a:pt x="4159" y="8378"/>
                      <a:pt x="5998" y="8378"/>
                    </a:cubicBezTo>
                    <a:cubicBezTo>
                      <a:pt x="8295" y="7864"/>
                      <a:pt x="9674" y="9407"/>
                      <a:pt x="9674" y="10950"/>
                    </a:cubicBezTo>
                    <a:cubicBezTo>
                      <a:pt x="9674" y="12493"/>
                      <a:pt x="8295" y="14550"/>
                      <a:pt x="6457" y="14550"/>
                    </a:cubicBezTo>
                    <a:close/>
                    <a:moveTo>
                      <a:pt x="11972" y="8893"/>
                    </a:moveTo>
                    <a:cubicBezTo>
                      <a:pt x="11513" y="9407"/>
                      <a:pt x="10593" y="9407"/>
                      <a:pt x="10593" y="8893"/>
                    </a:cubicBezTo>
                    <a:cubicBezTo>
                      <a:pt x="10134" y="8378"/>
                      <a:pt x="10134" y="7350"/>
                      <a:pt x="11053" y="6836"/>
                    </a:cubicBezTo>
                    <a:cubicBezTo>
                      <a:pt x="11513" y="6321"/>
                      <a:pt x="12432" y="6321"/>
                      <a:pt x="12891" y="6836"/>
                    </a:cubicBezTo>
                    <a:cubicBezTo>
                      <a:pt x="12891" y="7350"/>
                      <a:pt x="12891" y="8378"/>
                      <a:pt x="11972" y="8893"/>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55" name="Shape 755"/>
              <p:cNvSpPr/>
              <p:nvPr/>
            </p:nvSpPr>
            <p:spPr>
              <a:xfrm>
                <a:off x="662578" y="142927"/>
                <a:ext cx="176266" cy="177714"/>
              </a:xfrm>
              <a:custGeom>
                <a:avLst/>
                <a:gdLst/>
                <a:ahLst/>
                <a:cxnLst>
                  <a:cxn ang="0">
                    <a:pos x="wd2" y="hd2"/>
                  </a:cxn>
                  <a:cxn ang="5400000">
                    <a:pos x="wd2" y="hd2"/>
                  </a:cxn>
                  <a:cxn ang="10800000">
                    <a:pos x="wd2" y="hd2"/>
                  </a:cxn>
                  <a:cxn ang="16200000">
                    <a:pos x="wd2" y="hd2"/>
                  </a:cxn>
                </a:cxnLst>
                <a:rect l="0" t="0" r="r" b="b"/>
                <a:pathLst>
                  <a:path w="19341" h="18600" extrusionOk="0">
                    <a:moveTo>
                      <a:pt x="16615" y="18600"/>
                    </a:moveTo>
                    <a:cubicBezTo>
                      <a:pt x="17446" y="18600"/>
                      <a:pt x="19108" y="17800"/>
                      <a:pt x="19108" y="16200"/>
                    </a:cubicBezTo>
                    <a:cubicBezTo>
                      <a:pt x="19108" y="16200"/>
                      <a:pt x="19108" y="16200"/>
                      <a:pt x="19108" y="16200"/>
                    </a:cubicBezTo>
                    <a:cubicBezTo>
                      <a:pt x="21600" y="-3000"/>
                      <a:pt x="3323" y="200"/>
                      <a:pt x="3323" y="200"/>
                    </a:cubicBezTo>
                    <a:cubicBezTo>
                      <a:pt x="1662" y="200"/>
                      <a:pt x="0" y="1800"/>
                      <a:pt x="0" y="3400"/>
                    </a:cubicBezTo>
                    <a:cubicBezTo>
                      <a:pt x="0" y="5000"/>
                      <a:pt x="1662" y="5800"/>
                      <a:pt x="3323" y="5800"/>
                    </a:cubicBezTo>
                    <a:cubicBezTo>
                      <a:pt x="15785" y="3400"/>
                      <a:pt x="13292" y="15400"/>
                      <a:pt x="13292" y="15400"/>
                    </a:cubicBezTo>
                    <a:cubicBezTo>
                      <a:pt x="13292" y="17000"/>
                      <a:pt x="14954" y="18600"/>
                      <a:pt x="16615" y="186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56" name="Shape 756"/>
              <p:cNvSpPr/>
              <p:nvPr/>
            </p:nvSpPr>
            <p:spPr>
              <a:xfrm>
                <a:off x="624478" y="0"/>
                <a:ext cx="361043" cy="371439"/>
              </a:xfrm>
              <a:custGeom>
                <a:avLst/>
                <a:gdLst/>
                <a:ahLst/>
                <a:cxnLst>
                  <a:cxn ang="0">
                    <a:pos x="wd2" y="hd2"/>
                  </a:cxn>
                  <a:cxn ang="5400000">
                    <a:pos x="wd2" y="hd2"/>
                  </a:cxn>
                  <a:cxn ang="10800000">
                    <a:pos x="wd2" y="hd2"/>
                  </a:cxn>
                  <a:cxn ang="16200000">
                    <a:pos x="wd2" y="hd2"/>
                  </a:cxn>
                </a:cxnLst>
                <a:rect l="0" t="0" r="r" b="b"/>
                <a:pathLst>
                  <a:path w="19189" h="21235" extrusionOk="0">
                    <a:moveTo>
                      <a:pt x="8800" y="499"/>
                    </a:moveTo>
                    <a:cubicBezTo>
                      <a:pt x="5600" y="-365"/>
                      <a:pt x="2800" y="67"/>
                      <a:pt x="1600" y="499"/>
                    </a:cubicBezTo>
                    <a:cubicBezTo>
                      <a:pt x="1600" y="499"/>
                      <a:pt x="1600" y="499"/>
                      <a:pt x="1600" y="499"/>
                    </a:cubicBezTo>
                    <a:cubicBezTo>
                      <a:pt x="1600" y="499"/>
                      <a:pt x="1600" y="499"/>
                      <a:pt x="1600" y="499"/>
                    </a:cubicBezTo>
                    <a:cubicBezTo>
                      <a:pt x="800" y="931"/>
                      <a:pt x="0" y="1795"/>
                      <a:pt x="0" y="2659"/>
                    </a:cubicBezTo>
                    <a:cubicBezTo>
                      <a:pt x="0" y="3955"/>
                      <a:pt x="800" y="4819"/>
                      <a:pt x="2000" y="4819"/>
                    </a:cubicBezTo>
                    <a:cubicBezTo>
                      <a:pt x="2000" y="4819"/>
                      <a:pt x="3200" y="4819"/>
                      <a:pt x="4000" y="4387"/>
                    </a:cubicBezTo>
                    <a:cubicBezTo>
                      <a:pt x="4800" y="3955"/>
                      <a:pt x="10800" y="4387"/>
                      <a:pt x="14000" y="10003"/>
                    </a:cubicBezTo>
                    <a:cubicBezTo>
                      <a:pt x="15600" y="13891"/>
                      <a:pt x="14800" y="16915"/>
                      <a:pt x="14800" y="17347"/>
                    </a:cubicBezTo>
                    <a:cubicBezTo>
                      <a:pt x="14800" y="17347"/>
                      <a:pt x="14400" y="18211"/>
                      <a:pt x="14400" y="19507"/>
                    </a:cubicBezTo>
                    <a:cubicBezTo>
                      <a:pt x="14400" y="20803"/>
                      <a:pt x="15200" y="21235"/>
                      <a:pt x="16400" y="21235"/>
                    </a:cubicBezTo>
                    <a:cubicBezTo>
                      <a:pt x="17200" y="21235"/>
                      <a:pt x="18000" y="21235"/>
                      <a:pt x="18400" y="19507"/>
                    </a:cubicBezTo>
                    <a:cubicBezTo>
                      <a:pt x="18400" y="19507"/>
                      <a:pt x="18400" y="19507"/>
                      <a:pt x="18400" y="19507"/>
                    </a:cubicBezTo>
                    <a:cubicBezTo>
                      <a:pt x="21600" y="7411"/>
                      <a:pt x="14400" y="1795"/>
                      <a:pt x="8800" y="49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grpSp>
      <p:grpSp>
        <p:nvGrpSpPr>
          <p:cNvPr id="764" name="Group 764"/>
          <p:cNvGrpSpPr/>
          <p:nvPr/>
        </p:nvGrpSpPr>
        <p:grpSpPr>
          <a:xfrm>
            <a:off x="19389137" y="4774129"/>
            <a:ext cx="3007137" cy="3007137"/>
            <a:chOff x="0" y="0"/>
            <a:chExt cx="3007136" cy="3007136"/>
          </a:xfrm>
        </p:grpSpPr>
        <p:sp>
          <p:nvSpPr>
            <p:cNvPr id="759" name="Shape 759"/>
            <p:cNvSpPr/>
            <p:nvPr/>
          </p:nvSpPr>
          <p:spPr>
            <a:xfrm>
              <a:off x="-1" y="-1"/>
              <a:ext cx="3007138" cy="3007138"/>
            </a:xfrm>
            <a:prstGeom prst="ellipse">
              <a:avLst/>
            </a:prstGeom>
            <a:solidFill>
              <a:srgbClr val="3368B2"/>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763" name="Group 763"/>
            <p:cNvGrpSpPr/>
            <p:nvPr/>
          </p:nvGrpSpPr>
          <p:grpSpPr>
            <a:xfrm>
              <a:off x="1103518" y="1109868"/>
              <a:ext cx="800101" cy="787401"/>
              <a:chOff x="0" y="0"/>
              <a:chExt cx="800100" cy="787400"/>
            </a:xfrm>
          </p:grpSpPr>
          <p:sp>
            <p:nvSpPr>
              <p:cNvPr id="760" name="Shape 760"/>
              <p:cNvSpPr/>
              <p:nvPr/>
            </p:nvSpPr>
            <p:spPr>
              <a:xfrm>
                <a:off x="15875" y="-1"/>
                <a:ext cx="758827" cy="92077"/>
              </a:xfrm>
              <a:prstGeom prst="rect">
                <a:avLst/>
              </a:prstGeom>
              <a:solidFill>
                <a:srgbClr val="FFFFFF"/>
              </a:solidFill>
              <a:ln w="12700" cap="flat">
                <a:noFill/>
                <a:miter lim="400000"/>
              </a:ln>
              <a:effectLst/>
            </p:spPr>
            <p:txBody>
              <a:bodyPr wrap="square" lIns="91439" tIns="91439" rIns="91439" bIns="91439" numCol="1" anchor="t">
                <a:noAutofit/>
              </a:bodyPr>
              <a:lstStyle/>
              <a:p>
                <a:endParaRPr/>
              </a:p>
            </p:txBody>
          </p:sp>
          <p:sp>
            <p:nvSpPr>
              <p:cNvPr id="761" name="Shape 761"/>
              <p:cNvSpPr/>
              <p:nvPr/>
            </p:nvSpPr>
            <p:spPr>
              <a:xfrm>
                <a:off x="82549" y="174624"/>
                <a:ext cx="625478" cy="339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lnTo>
                      <a:pt x="21600" y="21600"/>
                    </a:lnTo>
                    <a:close/>
                    <a:moveTo>
                      <a:pt x="3180" y="5854"/>
                    </a:moveTo>
                    <a:lnTo>
                      <a:pt x="18530" y="5854"/>
                    </a:lnTo>
                    <a:lnTo>
                      <a:pt x="18530" y="15948"/>
                    </a:lnTo>
                    <a:lnTo>
                      <a:pt x="3180" y="15948"/>
                    </a:lnTo>
                    <a:lnTo>
                      <a:pt x="3180" y="5854"/>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762" name="Shape 762"/>
              <p:cNvSpPr/>
              <p:nvPr/>
            </p:nvSpPr>
            <p:spPr>
              <a:xfrm>
                <a:off x="0" y="530224"/>
                <a:ext cx="800101" cy="257177"/>
              </a:xfrm>
              <a:custGeom>
                <a:avLst/>
                <a:gdLst/>
                <a:ahLst/>
                <a:cxnLst>
                  <a:cxn ang="0">
                    <a:pos x="wd2" y="hd2"/>
                  </a:cxn>
                  <a:cxn ang="5400000">
                    <a:pos x="wd2" y="hd2"/>
                  </a:cxn>
                  <a:cxn ang="10800000">
                    <a:pos x="wd2" y="hd2"/>
                  </a:cxn>
                  <a:cxn ang="16200000">
                    <a:pos x="wd2" y="hd2"/>
                  </a:cxn>
                </a:cxnLst>
                <a:rect l="0" t="0" r="r" b="b"/>
                <a:pathLst>
                  <a:path w="21600" h="21600" extrusionOk="0">
                    <a:moveTo>
                      <a:pt x="15487" y="14612"/>
                    </a:moveTo>
                    <a:cubicBezTo>
                      <a:pt x="16302" y="11435"/>
                      <a:pt x="16913" y="6988"/>
                      <a:pt x="17525" y="2541"/>
                    </a:cubicBezTo>
                    <a:cubicBezTo>
                      <a:pt x="15079" y="0"/>
                      <a:pt x="15079" y="0"/>
                      <a:pt x="15079" y="0"/>
                    </a:cubicBezTo>
                    <a:cubicBezTo>
                      <a:pt x="14468" y="5082"/>
                      <a:pt x="13653" y="10165"/>
                      <a:pt x="12838" y="14612"/>
                    </a:cubicBezTo>
                    <a:cubicBezTo>
                      <a:pt x="8558" y="14612"/>
                      <a:pt x="8558" y="14612"/>
                      <a:pt x="8558" y="14612"/>
                    </a:cubicBezTo>
                    <a:cubicBezTo>
                      <a:pt x="7947" y="8894"/>
                      <a:pt x="7132" y="3812"/>
                      <a:pt x="6113" y="0"/>
                    </a:cubicBezTo>
                    <a:cubicBezTo>
                      <a:pt x="3872" y="2541"/>
                      <a:pt x="3872" y="2541"/>
                      <a:pt x="3872" y="2541"/>
                    </a:cubicBezTo>
                    <a:cubicBezTo>
                      <a:pt x="4891" y="6988"/>
                      <a:pt x="5706" y="10800"/>
                      <a:pt x="6113" y="14612"/>
                    </a:cubicBezTo>
                    <a:cubicBezTo>
                      <a:pt x="0" y="14612"/>
                      <a:pt x="0" y="14612"/>
                      <a:pt x="0" y="14612"/>
                    </a:cubicBezTo>
                    <a:cubicBezTo>
                      <a:pt x="0" y="21600"/>
                      <a:pt x="0" y="21600"/>
                      <a:pt x="0" y="21600"/>
                    </a:cubicBezTo>
                    <a:cubicBezTo>
                      <a:pt x="21600" y="21600"/>
                      <a:pt x="21600" y="21600"/>
                      <a:pt x="21600" y="21600"/>
                    </a:cubicBezTo>
                    <a:cubicBezTo>
                      <a:pt x="21600" y="14612"/>
                      <a:pt x="21600" y="14612"/>
                      <a:pt x="21600" y="14612"/>
                    </a:cubicBezTo>
                    <a:lnTo>
                      <a:pt x="15487" y="14612"/>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grpSp>
      <p:sp>
        <p:nvSpPr>
          <p:cNvPr id="765" name="Shape 765"/>
          <p:cNvSpPr/>
          <p:nvPr/>
        </p:nvSpPr>
        <p:spPr>
          <a:xfrm>
            <a:off x="5820510" y="2981952"/>
            <a:ext cx="12742983" cy="10337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ctr">
              <a:defRPr sz="56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We Are Being Social . More Social .</a:t>
            </a:r>
          </a:p>
        </p:txBody>
      </p:sp>
      <p:grpSp>
        <p:nvGrpSpPr>
          <p:cNvPr id="770" name="Group 770"/>
          <p:cNvGrpSpPr/>
          <p:nvPr/>
        </p:nvGrpSpPr>
        <p:grpSpPr>
          <a:xfrm>
            <a:off x="2794122" y="8221619"/>
            <a:ext cx="1251467" cy="1676725"/>
            <a:chOff x="0" y="0"/>
            <a:chExt cx="1251465" cy="1676723"/>
          </a:xfrm>
        </p:grpSpPr>
        <p:grpSp>
          <p:nvGrpSpPr>
            <p:cNvPr id="768" name="Group 768"/>
            <p:cNvGrpSpPr/>
            <p:nvPr/>
          </p:nvGrpSpPr>
          <p:grpSpPr>
            <a:xfrm>
              <a:off x="299341" y="864249"/>
              <a:ext cx="652782" cy="812475"/>
              <a:chOff x="0" y="0"/>
              <a:chExt cx="652780" cy="812473"/>
            </a:xfrm>
          </p:grpSpPr>
          <p:sp>
            <p:nvSpPr>
              <p:cNvPr id="766" name="Shape 766"/>
              <p:cNvSpPr/>
              <p:nvPr/>
            </p:nvSpPr>
            <p:spPr>
              <a:xfrm>
                <a:off x="100858" y="0"/>
                <a:ext cx="437053" cy="431453"/>
              </a:xfrm>
              <a:prstGeom prst="ellipse">
                <a:avLst/>
              </a:pr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sp>
            <p:nvSpPr>
              <p:cNvPr id="767" name="Shape 767"/>
              <p:cNvSpPr/>
              <p:nvPr/>
            </p:nvSpPr>
            <p:spPr>
              <a:xfrm>
                <a:off x="-1" y="512698"/>
                <a:ext cx="652782" cy="299776"/>
              </a:xfrm>
              <a:custGeom>
                <a:avLst/>
                <a:gdLst/>
                <a:ahLst/>
                <a:cxnLst>
                  <a:cxn ang="0">
                    <a:pos x="wd2" y="hd2"/>
                  </a:cxn>
                  <a:cxn ang="5400000">
                    <a:pos x="wd2" y="hd2"/>
                  </a:cxn>
                  <a:cxn ang="10800000">
                    <a:pos x="wd2" y="hd2"/>
                  </a:cxn>
                  <a:cxn ang="16200000">
                    <a:pos x="wd2" y="hd2"/>
                  </a:cxn>
                </a:cxnLst>
                <a:rect l="0" t="0" r="r" b="b"/>
                <a:pathLst>
                  <a:path w="21600" h="21600" extrusionOk="0">
                    <a:moveTo>
                      <a:pt x="16223" y="0"/>
                    </a:moveTo>
                    <a:lnTo>
                      <a:pt x="20673" y="4037"/>
                    </a:lnTo>
                    <a:lnTo>
                      <a:pt x="21600" y="21600"/>
                    </a:lnTo>
                    <a:lnTo>
                      <a:pt x="0" y="21600"/>
                    </a:lnTo>
                    <a:lnTo>
                      <a:pt x="834" y="4037"/>
                    </a:lnTo>
                    <a:lnTo>
                      <a:pt x="5377" y="0"/>
                    </a:lnTo>
                  </a:path>
                </a:pathLst>
              </a:cu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grpSp>
        <p:sp>
          <p:nvSpPr>
            <p:cNvPr id="769" name="Shape 769"/>
            <p:cNvSpPr/>
            <p:nvPr/>
          </p:nvSpPr>
          <p:spPr>
            <a:xfrm>
              <a:off x="0" y="0"/>
              <a:ext cx="1251466"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32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2.2M</a:t>
              </a:r>
            </a:p>
          </p:txBody>
        </p:sp>
      </p:grpSp>
      <p:grpSp>
        <p:nvGrpSpPr>
          <p:cNvPr id="775" name="Group 775"/>
          <p:cNvGrpSpPr/>
          <p:nvPr/>
        </p:nvGrpSpPr>
        <p:grpSpPr>
          <a:xfrm>
            <a:off x="7162012" y="8221619"/>
            <a:ext cx="1251467" cy="1676725"/>
            <a:chOff x="0" y="0"/>
            <a:chExt cx="1251465" cy="1676723"/>
          </a:xfrm>
        </p:grpSpPr>
        <p:grpSp>
          <p:nvGrpSpPr>
            <p:cNvPr id="773" name="Group 773"/>
            <p:cNvGrpSpPr/>
            <p:nvPr/>
          </p:nvGrpSpPr>
          <p:grpSpPr>
            <a:xfrm>
              <a:off x="299340" y="864249"/>
              <a:ext cx="652781" cy="812475"/>
              <a:chOff x="0" y="0"/>
              <a:chExt cx="652780" cy="812473"/>
            </a:xfrm>
          </p:grpSpPr>
          <p:sp>
            <p:nvSpPr>
              <p:cNvPr id="771" name="Shape 771"/>
              <p:cNvSpPr/>
              <p:nvPr/>
            </p:nvSpPr>
            <p:spPr>
              <a:xfrm>
                <a:off x="100858" y="0"/>
                <a:ext cx="437053" cy="431453"/>
              </a:xfrm>
              <a:prstGeom prst="ellipse">
                <a:avLst/>
              </a:pr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sp>
            <p:nvSpPr>
              <p:cNvPr id="772" name="Shape 772"/>
              <p:cNvSpPr/>
              <p:nvPr/>
            </p:nvSpPr>
            <p:spPr>
              <a:xfrm>
                <a:off x="-1" y="512698"/>
                <a:ext cx="652782" cy="299776"/>
              </a:xfrm>
              <a:custGeom>
                <a:avLst/>
                <a:gdLst/>
                <a:ahLst/>
                <a:cxnLst>
                  <a:cxn ang="0">
                    <a:pos x="wd2" y="hd2"/>
                  </a:cxn>
                  <a:cxn ang="5400000">
                    <a:pos x="wd2" y="hd2"/>
                  </a:cxn>
                  <a:cxn ang="10800000">
                    <a:pos x="wd2" y="hd2"/>
                  </a:cxn>
                  <a:cxn ang="16200000">
                    <a:pos x="wd2" y="hd2"/>
                  </a:cxn>
                </a:cxnLst>
                <a:rect l="0" t="0" r="r" b="b"/>
                <a:pathLst>
                  <a:path w="21600" h="21600" extrusionOk="0">
                    <a:moveTo>
                      <a:pt x="16223" y="0"/>
                    </a:moveTo>
                    <a:lnTo>
                      <a:pt x="20673" y="4037"/>
                    </a:lnTo>
                    <a:lnTo>
                      <a:pt x="21600" y="21600"/>
                    </a:lnTo>
                    <a:lnTo>
                      <a:pt x="0" y="21600"/>
                    </a:lnTo>
                    <a:lnTo>
                      <a:pt x="834" y="4037"/>
                    </a:lnTo>
                    <a:lnTo>
                      <a:pt x="5377" y="0"/>
                    </a:lnTo>
                  </a:path>
                </a:pathLst>
              </a:cu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grpSp>
        <p:sp>
          <p:nvSpPr>
            <p:cNvPr id="774" name="Shape 774"/>
            <p:cNvSpPr/>
            <p:nvPr/>
          </p:nvSpPr>
          <p:spPr>
            <a:xfrm>
              <a:off x="0" y="0"/>
              <a:ext cx="1251466"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32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1.2M</a:t>
              </a:r>
            </a:p>
          </p:txBody>
        </p:sp>
      </p:grpSp>
      <p:grpSp>
        <p:nvGrpSpPr>
          <p:cNvPr id="780" name="Group 780"/>
          <p:cNvGrpSpPr/>
          <p:nvPr/>
        </p:nvGrpSpPr>
        <p:grpSpPr>
          <a:xfrm>
            <a:off x="11605402" y="8221619"/>
            <a:ext cx="1100456" cy="1676725"/>
            <a:chOff x="0" y="0"/>
            <a:chExt cx="1100455" cy="1676723"/>
          </a:xfrm>
        </p:grpSpPr>
        <p:grpSp>
          <p:nvGrpSpPr>
            <p:cNvPr id="778" name="Group 778"/>
            <p:cNvGrpSpPr/>
            <p:nvPr/>
          </p:nvGrpSpPr>
          <p:grpSpPr>
            <a:xfrm>
              <a:off x="223837" y="864249"/>
              <a:ext cx="652781" cy="812475"/>
              <a:chOff x="0" y="0"/>
              <a:chExt cx="652780" cy="812473"/>
            </a:xfrm>
          </p:grpSpPr>
          <p:sp>
            <p:nvSpPr>
              <p:cNvPr id="776" name="Shape 776"/>
              <p:cNvSpPr/>
              <p:nvPr/>
            </p:nvSpPr>
            <p:spPr>
              <a:xfrm>
                <a:off x="100858" y="0"/>
                <a:ext cx="437053" cy="431453"/>
              </a:xfrm>
              <a:prstGeom prst="ellipse">
                <a:avLst/>
              </a:pr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sp>
            <p:nvSpPr>
              <p:cNvPr id="777" name="Shape 777"/>
              <p:cNvSpPr/>
              <p:nvPr/>
            </p:nvSpPr>
            <p:spPr>
              <a:xfrm>
                <a:off x="-1" y="512698"/>
                <a:ext cx="652782" cy="299776"/>
              </a:xfrm>
              <a:custGeom>
                <a:avLst/>
                <a:gdLst/>
                <a:ahLst/>
                <a:cxnLst>
                  <a:cxn ang="0">
                    <a:pos x="wd2" y="hd2"/>
                  </a:cxn>
                  <a:cxn ang="5400000">
                    <a:pos x="wd2" y="hd2"/>
                  </a:cxn>
                  <a:cxn ang="10800000">
                    <a:pos x="wd2" y="hd2"/>
                  </a:cxn>
                  <a:cxn ang="16200000">
                    <a:pos x="wd2" y="hd2"/>
                  </a:cxn>
                </a:cxnLst>
                <a:rect l="0" t="0" r="r" b="b"/>
                <a:pathLst>
                  <a:path w="21600" h="21600" extrusionOk="0">
                    <a:moveTo>
                      <a:pt x="16223" y="0"/>
                    </a:moveTo>
                    <a:lnTo>
                      <a:pt x="20673" y="4037"/>
                    </a:lnTo>
                    <a:lnTo>
                      <a:pt x="21600" y="21600"/>
                    </a:lnTo>
                    <a:lnTo>
                      <a:pt x="0" y="21600"/>
                    </a:lnTo>
                    <a:lnTo>
                      <a:pt x="834" y="4037"/>
                    </a:lnTo>
                    <a:lnTo>
                      <a:pt x="5377" y="0"/>
                    </a:lnTo>
                  </a:path>
                </a:pathLst>
              </a:cu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grpSp>
        <p:sp>
          <p:nvSpPr>
            <p:cNvPr id="779" name="Shape 779"/>
            <p:cNvSpPr/>
            <p:nvPr/>
          </p:nvSpPr>
          <p:spPr>
            <a:xfrm>
              <a:off x="0" y="0"/>
              <a:ext cx="1100455"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32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45M</a:t>
              </a:r>
            </a:p>
          </p:txBody>
        </p:sp>
      </p:grpSp>
      <p:grpSp>
        <p:nvGrpSpPr>
          <p:cNvPr id="785" name="Group 785"/>
          <p:cNvGrpSpPr/>
          <p:nvPr/>
        </p:nvGrpSpPr>
        <p:grpSpPr>
          <a:xfrm>
            <a:off x="15897784" y="8221619"/>
            <a:ext cx="1251467" cy="1676725"/>
            <a:chOff x="0" y="0"/>
            <a:chExt cx="1251465" cy="1676723"/>
          </a:xfrm>
        </p:grpSpPr>
        <p:grpSp>
          <p:nvGrpSpPr>
            <p:cNvPr id="783" name="Group 783"/>
            <p:cNvGrpSpPr/>
            <p:nvPr/>
          </p:nvGrpSpPr>
          <p:grpSpPr>
            <a:xfrm>
              <a:off x="299341" y="864249"/>
              <a:ext cx="652782" cy="812475"/>
              <a:chOff x="0" y="0"/>
              <a:chExt cx="652780" cy="812473"/>
            </a:xfrm>
          </p:grpSpPr>
          <p:sp>
            <p:nvSpPr>
              <p:cNvPr id="781" name="Shape 781"/>
              <p:cNvSpPr/>
              <p:nvPr/>
            </p:nvSpPr>
            <p:spPr>
              <a:xfrm>
                <a:off x="100858" y="0"/>
                <a:ext cx="437053" cy="431453"/>
              </a:xfrm>
              <a:prstGeom prst="ellipse">
                <a:avLst/>
              </a:pr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sp>
            <p:nvSpPr>
              <p:cNvPr id="782" name="Shape 782"/>
              <p:cNvSpPr/>
              <p:nvPr/>
            </p:nvSpPr>
            <p:spPr>
              <a:xfrm>
                <a:off x="-1" y="512698"/>
                <a:ext cx="652782" cy="299776"/>
              </a:xfrm>
              <a:custGeom>
                <a:avLst/>
                <a:gdLst/>
                <a:ahLst/>
                <a:cxnLst>
                  <a:cxn ang="0">
                    <a:pos x="wd2" y="hd2"/>
                  </a:cxn>
                  <a:cxn ang="5400000">
                    <a:pos x="wd2" y="hd2"/>
                  </a:cxn>
                  <a:cxn ang="10800000">
                    <a:pos x="wd2" y="hd2"/>
                  </a:cxn>
                  <a:cxn ang="16200000">
                    <a:pos x="wd2" y="hd2"/>
                  </a:cxn>
                </a:cxnLst>
                <a:rect l="0" t="0" r="r" b="b"/>
                <a:pathLst>
                  <a:path w="21600" h="21600" extrusionOk="0">
                    <a:moveTo>
                      <a:pt x="16223" y="0"/>
                    </a:moveTo>
                    <a:lnTo>
                      <a:pt x="20673" y="4037"/>
                    </a:lnTo>
                    <a:lnTo>
                      <a:pt x="21600" y="21600"/>
                    </a:lnTo>
                    <a:lnTo>
                      <a:pt x="0" y="21600"/>
                    </a:lnTo>
                    <a:lnTo>
                      <a:pt x="834" y="4037"/>
                    </a:lnTo>
                    <a:lnTo>
                      <a:pt x="5377" y="0"/>
                    </a:lnTo>
                  </a:path>
                </a:pathLst>
              </a:cu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grpSp>
        <p:sp>
          <p:nvSpPr>
            <p:cNvPr id="784" name="Shape 784"/>
            <p:cNvSpPr/>
            <p:nvPr/>
          </p:nvSpPr>
          <p:spPr>
            <a:xfrm>
              <a:off x="0" y="0"/>
              <a:ext cx="1251466"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32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4.5M</a:t>
              </a:r>
            </a:p>
          </p:txBody>
        </p:sp>
      </p:grpSp>
      <p:grpSp>
        <p:nvGrpSpPr>
          <p:cNvPr id="790" name="Group 790"/>
          <p:cNvGrpSpPr/>
          <p:nvPr/>
        </p:nvGrpSpPr>
        <p:grpSpPr>
          <a:xfrm>
            <a:off x="20265677" y="8221619"/>
            <a:ext cx="1251467" cy="1676725"/>
            <a:chOff x="0" y="0"/>
            <a:chExt cx="1251465" cy="1676723"/>
          </a:xfrm>
        </p:grpSpPr>
        <p:grpSp>
          <p:nvGrpSpPr>
            <p:cNvPr id="788" name="Group 788"/>
            <p:cNvGrpSpPr/>
            <p:nvPr/>
          </p:nvGrpSpPr>
          <p:grpSpPr>
            <a:xfrm>
              <a:off x="299340" y="864249"/>
              <a:ext cx="652781" cy="812475"/>
              <a:chOff x="0" y="0"/>
              <a:chExt cx="652780" cy="812473"/>
            </a:xfrm>
          </p:grpSpPr>
          <p:sp>
            <p:nvSpPr>
              <p:cNvPr id="786" name="Shape 786"/>
              <p:cNvSpPr/>
              <p:nvPr/>
            </p:nvSpPr>
            <p:spPr>
              <a:xfrm>
                <a:off x="100858" y="0"/>
                <a:ext cx="437053" cy="431453"/>
              </a:xfrm>
              <a:prstGeom prst="ellipse">
                <a:avLst/>
              </a:pr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sp>
            <p:nvSpPr>
              <p:cNvPr id="787" name="Shape 787"/>
              <p:cNvSpPr/>
              <p:nvPr/>
            </p:nvSpPr>
            <p:spPr>
              <a:xfrm>
                <a:off x="-1" y="512698"/>
                <a:ext cx="652782" cy="299776"/>
              </a:xfrm>
              <a:custGeom>
                <a:avLst/>
                <a:gdLst/>
                <a:ahLst/>
                <a:cxnLst>
                  <a:cxn ang="0">
                    <a:pos x="wd2" y="hd2"/>
                  </a:cxn>
                  <a:cxn ang="5400000">
                    <a:pos x="wd2" y="hd2"/>
                  </a:cxn>
                  <a:cxn ang="10800000">
                    <a:pos x="wd2" y="hd2"/>
                  </a:cxn>
                  <a:cxn ang="16200000">
                    <a:pos x="wd2" y="hd2"/>
                  </a:cxn>
                </a:cxnLst>
                <a:rect l="0" t="0" r="r" b="b"/>
                <a:pathLst>
                  <a:path w="21600" h="21600" extrusionOk="0">
                    <a:moveTo>
                      <a:pt x="16223" y="0"/>
                    </a:moveTo>
                    <a:lnTo>
                      <a:pt x="20673" y="4037"/>
                    </a:lnTo>
                    <a:lnTo>
                      <a:pt x="21600" y="21600"/>
                    </a:lnTo>
                    <a:lnTo>
                      <a:pt x="0" y="21600"/>
                    </a:lnTo>
                    <a:lnTo>
                      <a:pt x="834" y="4037"/>
                    </a:lnTo>
                    <a:lnTo>
                      <a:pt x="5377" y="0"/>
                    </a:lnTo>
                  </a:path>
                </a:pathLst>
              </a:custGeom>
              <a:noFill/>
              <a:ln w="38100" cap="flat">
                <a:solidFill>
                  <a:srgbClr val="FFFFFF"/>
                </a:solidFill>
                <a:prstDash val="solid"/>
                <a:miter lim="400000"/>
              </a:ln>
              <a:effectLst/>
            </p:spPr>
            <p:txBody>
              <a:bodyPr wrap="square" lIns="91439" tIns="91439" rIns="91439" bIns="91439" numCol="1" anchor="t">
                <a:noAutofit/>
              </a:bodyPr>
              <a:lstStyle/>
              <a:p>
                <a:pPr algn="ctr"/>
                <a:endParaRPr/>
              </a:p>
            </p:txBody>
          </p:sp>
        </p:grpSp>
        <p:sp>
          <p:nvSpPr>
            <p:cNvPr id="789" name="Shape 789"/>
            <p:cNvSpPr/>
            <p:nvPr/>
          </p:nvSpPr>
          <p:spPr>
            <a:xfrm>
              <a:off x="0" y="0"/>
              <a:ext cx="1251466" cy="665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3200" spc="300">
                  <a:solidFill>
                    <a:srgbClr val="FFFFFF"/>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300">
                  <a:solidFill>
                    <a:srgbClr val="FFFFFF"/>
                  </a:solidFill>
                  <a:latin typeface="+mj-lt"/>
                  <a:ea typeface="+mj-ea"/>
                  <a:cs typeface="+mj-cs"/>
                  <a:sym typeface="Helvetica"/>
                </a:rPr>
                <a:t>0.8M</a:t>
              </a:r>
            </a:p>
          </p:txBody>
        </p:sp>
      </p:grpSp>
      <p:sp>
        <p:nvSpPr>
          <p:cNvPr id="791" name="Shape 791"/>
          <p:cNvSpPr/>
          <p:nvPr/>
        </p:nvSpPr>
        <p:spPr>
          <a:xfrm>
            <a:off x="2080983" y="10555931"/>
            <a:ext cx="20222034" cy="1478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spc="220">
                <a:solidFill>
                  <a:srgbClr val="D9D9D9"/>
                </a:solidFill>
                <a:latin typeface="+mj-lt"/>
                <a:ea typeface="+mj-ea"/>
                <a:cs typeface="+mj-cs"/>
                <a:sym typeface="Helvetica"/>
              </a:defRPr>
            </a:lvl1pPr>
          </a:lstStyle>
          <a:p>
            <a:pPr>
              <a:defRPr spc="0">
                <a:solidFill>
                  <a:srgbClr val="000000"/>
                </a:solidFill>
                <a:latin typeface="+mn-lt"/>
                <a:ea typeface="+mn-ea"/>
                <a:cs typeface="+mn-cs"/>
                <a:sym typeface="Trebuchet MS"/>
              </a:defRPr>
            </a:pPr>
            <a:r>
              <a:rPr spc="220">
                <a:solidFill>
                  <a:srgbClr val="D9D9D9"/>
                </a:solidFill>
                <a:latin typeface="+mj-lt"/>
                <a:ea typeface="+mj-ea"/>
                <a:cs typeface="+mj-cs"/>
                <a:sym typeface="Helvetica"/>
              </a:rPr>
              <a:t>But all sunshine without shade, all pleasure without pain, is not life at all. Take the lot of the happiest - it is a tangled yarn. Bereavements and blessings, one following by turns. Even death itself makes life more loving. But pain, is not life at all. But all sunshine without shade</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65"/>
                                        </p:tgtEl>
                                        <p:attrNameLst>
                                          <p:attrName>style.visibility</p:attrName>
                                        </p:attrNameLst>
                                      </p:cBhvr>
                                      <p:to>
                                        <p:strVal val="visible"/>
                                      </p:to>
                                    </p:set>
                                    <p:animEffect transition="in" filter="dissolve">
                                      <p:cBhvr>
                                        <p:cTn id="7" dur="500"/>
                                        <p:tgtEl>
                                          <p:spTgt spid="765"/>
                                        </p:tgtEl>
                                      </p:cBhvr>
                                    </p:animEffect>
                                  </p:childTnLst>
                                </p:cTn>
                              </p:par>
                            </p:childTnLst>
                          </p:cTn>
                        </p:par>
                        <p:par>
                          <p:cTn id="8" fill="hold">
                            <p:stCondLst>
                              <p:cond delay="500"/>
                            </p:stCondLst>
                            <p:childTnLst>
                              <p:par>
                                <p:cTn id="9" presetID="4" presetClass="entr" presetSubtype="32" fill="hold" grpId="2" nodeType="afterEffect">
                                  <p:stCondLst>
                                    <p:cond delay="0"/>
                                  </p:stCondLst>
                                  <p:iterate>
                                    <p:tmAbs val="0"/>
                                  </p:iterate>
                                  <p:childTnLst>
                                    <p:set>
                                      <p:cBhvr>
                                        <p:cTn id="10" fill="hold"/>
                                        <p:tgtEl>
                                          <p:spTgt spid="758"/>
                                        </p:tgtEl>
                                        <p:attrNameLst>
                                          <p:attrName>style.visibility</p:attrName>
                                        </p:attrNameLst>
                                      </p:cBhvr>
                                      <p:to>
                                        <p:strVal val="visible"/>
                                      </p:to>
                                    </p:set>
                                    <p:animEffect transition="in" filter="box(out)">
                                      <p:cBhvr>
                                        <p:cTn id="11" dur="500"/>
                                        <p:tgtEl>
                                          <p:spTgt spid="758"/>
                                        </p:tgtEl>
                                      </p:cBhvr>
                                    </p:animEffect>
                                  </p:childTnLst>
                                </p:cTn>
                              </p:par>
                            </p:childTnLst>
                          </p:cTn>
                        </p:par>
                        <p:par>
                          <p:cTn id="12" fill="hold">
                            <p:stCondLst>
                              <p:cond delay="1000"/>
                            </p:stCondLst>
                            <p:childTnLst>
                              <p:par>
                                <p:cTn id="13" presetID="4" presetClass="entr" presetSubtype="32" fill="hold" grpId="3" nodeType="afterEffect">
                                  <p:stCondLst>
                                    <p:cond delay="0"/>
                                  </p:stCondLst>
                                  <p:iterate>
                                    <p:tmAbs val="0"/>
                                  </p:iterate>
                                  <p:childTnLst>
                                    <p:set>
                                      <p:cBhvr>
                                        <p:cTn id="14" fill="hold"/>
                                        <p:tgtEl>
                                          <p:spTgt spid="733"/>
                                        </p:tgtEl>
                                        <p:attrNameLst>
                                          <p:attrName>style.visibility</p:attrName>
                                        </p:attrNameLst>
                                      </p:cBhvr>
                                      <p:to>
                                        <p:strVal val="visible"/>
                                      </p:to>
                                    </p:set>
                                    <p:animEffect transition="in" filter="box(out)">
                                      <p:cBhvr>
                                        <p:cTn id="15" dur="500"/>
                                        <p:tgtEl>
                                          <p:spTgt spid="733"/>
                                        </p:tgtEl>
                                      </p:cBhvr>
                                    </p:animEffect>
                                  </p:childTnLst>
                                </p:cTn>
                              </p:par>
                            </p:childTnLst>
                          </p:cTn>
                        </p:par>
                        <p:par>
                          <p:cTn id="16" fill="hold">
                            <p:stCondLst>
                              <p:cond delay="1500"/>
                            </p:stCondLst>
                            <p:childTnLst>
                              <p:par>
                                <p:cTn id="17" presetID="2" presetClass="entr" presetSubtype="1" fill="hold" grpId="4" nodeType="afterEffect">
                                  <p:stCondLst>
                                    <p:cond delay="0"/>
                                  </p:stCondLst>
                                  <p:iterate>
                                    <p:tmAbs val="0"/>
                                  </p:iterate>
                                  <p:childTnLst>
                                    <p:set>
                                      <p:cBhvr>
                                        <p:cTn id="18" fill="hold"/>
                                        <p:tgtEl>
                                          <p:spTgt spid="770"/>
                                        </p:tgtEl>
                                        <p:attrNameLst>
                                          <p:attrName>style.visibility</p:attrName>
                                        </p:attrNameLst>
                                      </p:cBhvr>
                                      <p:to>
                                        <p:strVal val="visible"/>
                                      </p:to>
                                    </p:set>
                                    <p:anim calcmode="lin" valueType="num">
                                      <p:cBhvr>
                                        <p:cTn id="19" dur="500" fill="hold"/>
                                        <p:tgtEl>
                                          <p:spTgt spid="770"/>
                                        </p:tgtEl>
                                        <p:attrNameLst>
                                          <p:attrName>ppt_x</p:attrName>
                                        </p:attrNameLst>
                                      </p:cBhvr>
                                      <p:tavLst>
                                        <p:tav tm="0">
                                          <p:val>
                                            <p:strVal val="#ppt_x"/>
                                          </p:val>
                                        </p:tav>
                                        <p:tav tm="100000">
                                          <p:val>
                                            <p:strVal val="#ppt_x"/>
                                          </p:val>
                                        </p:tav>
                                      </p:tavLst>
                                    </p:anim>
                                    <p:anim calcmode="lin" valueType="num">
                                      <p:cBhvr>
                                        <p:cTn id="20" dur="500" fill="hold"/>
                                        <p:tgtEl>
                                          <p:spTgt spid="770"/>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4" presetClass="entr" presetSubtype="32" fill="hold" grpId="5" nodeType="afterEffect">
                                  <p:stCondLst>
                                    <p:cond delay="0"/>
                                  </p:stCondLst>
                                  <p:iterate>
                                    <p:tmAbs val="0"/>
                                  </p:iterate>
                                  <p:childTnLst>
                                    <p:set>
                                      <p:cBhvr>
                                        <p:cTn id="23" fill="hold"/>
                                        <p:tgtEl>
                                          <p:spTgt spid="746"/>
                                        </p:tgtEl>
                                        <p:attrNameLst>
                                          <p:attrName>style.visibility</p:attrName>
                                        </p:attrNameLst>
                                      </p:cBhvr>
                                      <p:to>
                                        <p:strVal val="visible"/>
                                      </p:to>
                                    </p:set>
                                    <p:animEffect transition="in" filter="box(out)">
                                      <p:cBhvr>
                                        <p:cTn id="24" dur="500"/>
                                        <p:tgtEl>
                                          <p:spTgt spid="746"/>
                                        </p:tgtEl>
                                      </p:cBhvr>
                                    </p:animEffect>
                                  </p:childTnLst>
                                </p:cTn>
                              </p:par>
                            </p:childTnLst>
                          </p:cTn>
                        </p:par>
                        <p:par>
                          <p:cTn id="25" fill="hold">
                            <p:stCondLst>
                              <p:cond delay="2500"/>
                            </p:stCondLst>
                            <p:childTnLst>
                              <p:par>
                                <p:cTn id="26" presetID="4" presetClass="entr" presetSubtype="32" fill="hold" grpId="6" nodeType="afterEffect">
                                  <p:stCondLst>
                                    <p:cond delay="0"/>
                                  </p:stCondLst>
                                  <p:iterate>
                                    <p:tmAbs val="0"/>
                                  </p:iterate>
                                  <p:childTnLst>
                                    <p:set>
                                      <p:cBhvr>
                                        <p:cTn id="27" fill="hold"/>
                                        <p:tgtEl>
                                          <p:spTgt spid="734"/>
                                        </p:tgtEl>
                                        <p:attrNameLst>
                                          <p:attrName>style.visibility</p:attrName>
                                        </p:attrNameLst>
                                      </p:cBhvr>
                                      <p:to>
                                        <p:strVal val="visible"/>
                                      </p:to>
                                    </p:set>
                                    <p:animEffect transition="in" filter="box(out)">
                                      <p:cBhvr>
                                        <p:cTn id="28" dur="500"/>
                                        <p:tgtEl>
                                          <p:spTgt spid="734"/>
                                        </p:tgtEl>
                                      </p:cBhvr>
                                    </p:animEffect>
                                  </p:childTnLst>
                                </p:cTn>
                              </p:par>
                            </p:childTnLst>
                          </p:cTn>
                        </p:par>
                        <p:par>
                          <p:cTn id="29" fill="hold">
                            <p:stCondLst>
                              <p:cond delay="3000"/>
                            </p:stCondLst>
                            <p:childTnLst>
                              <p:par>
                                <p:cTn id="30" presetID="2" presetClass="entr" presetSubtype="1" fill="hold" grpId="7" nodeType="afterEffect">
                                  <p:stCondLst>
                                    <p:cond delay="0"/>
                                  </p:stCondLst>
                                  <p:iterate>
                                    <p:tmAbs val="0"/>
                                  </p:iterate>
                                  <p:childTnLst>
                                    <p:set>
                                      <p:cBhvr>
                                        <p:cTn id="31" fill="hold"/>
                                        <p:tgtEl>
                                          <p:spTgt spid="775"/>
                                        </p:tgtEl>
                                        <p:attrNameLst>
                                          <p:attrName>style.visibility</p:attrName>
                                        </p:attrNameLst>
                                      </p:cBhvr>
                                      <p:to>
                                        <p:strVal val="visible"/>
                                      </p:to>
                                    </p:set>
                                    <p:anim calcmode="lin" valueType="num">
                                      <p:cBhvr>
                                        <p:cTn id="32" dur="500" fill="hold"/>
                                        <p:tgtEl>
                                          <p:spTgt spid="775"/>
                                        </p:tgtEl>
                                        <p:attrNameLst>
                                          <p:attrName>ppt_x</p:attrName>
                                        </p:attrNameLst>
                                      </p:cBhvr>
                                      <p:tavLst>
                                        <p:tav tm="0">
                                          <p:val>
                                            <p:strVal val="#ppt_x"/>
                                          </p:val>
                                        </p:tav>
                                        <p:tav tm="100000">
                                          <p:val>
                                            <p:strVal val="#ppt_x"/>
                                          </p:val>
                                        </p:tav>
                                      </p:tavLst>
                                    </p:anim>
                                    <p:anim calcmode="lin" valueType="num">
                                      <p:cBhvr>
                                        <p:cTn id="33" dur="500" fill="hold"/>
                                        <p:tgtEl>
                                          <p:spTgt spid="775"/>
                                        </p:tgtEl>
                                        <p:attrNameLst>
                                          <p:attrName>ppt_y</p:attrName>
                                        </p:attrNameLst>
                                      </p:cBhvr>
                                      <p:tavLst>
                                        <p:tav tm="0">
                                          <p:val>
                                            <p:strVal val="0-#ppt_h/2"/>
                                          </p:val>
                                        </p:tav>
                                        <p:tav tm="100000">
                                          <p:val>
                                            <p:strVal val="#ppt_y"/>
                                          </p:val>
                                        </p:tav>
                                      </p:tavLst>
                                    </p:anim>
                                  </p:childTnLst>
                                </p:cTn>
                              </p:par>
                            </p:childTnLst>
                          </p:cTn>
                        </p:par>
                        <p:par>
                          <p:cTn id="34" fill="hold">
                            <p:stCondLst>
                              <p:cond delay="3500"/>
                            </p:stCondLst>
                            <p:childTnLst>
                              <p:par>
                                <p:cTn id="35" presetID="4" presetClass="entr" presetSubtype="32" fill="hold" grpId="8" nodeType="afterEffect">
                                  <p:stCondLst>
                                    <p:cond delay="0"/>
                                  </p:stCondLst>
                                  <p:iterate>
                                    <p:tmAbs val="0"/>
                                  </p:iterate>
                                  <p:childTnLst>
                                    <p:set>
                                      <p:cBhvr>
                                        <p:cTn id="36" fill="hold"/>
                                        <p:tgtEl>
                                          <p:spTgt spid="739"/>
                                        </p:tgtEl>
                                        <p:attrNameLst>
                                          <p:attrName>style.visibility</p:attrName>
                                        </p:attrNameLst>
                                      </p:cBhvr>
                                      <p:to>
                                        <p:strVal val="visible"/>
                                      </p:to>
                                    </p:set>
                                    <p:animEffect transition="in" filter="box(out)">
                                      <p:cBhvr>
                                        <p:cTn id="37" dur="500"/>
                                        <p:tgtEl>
                                          <p:spTgt spid="739"/>
                                        </p:tgtEl>
                                      </p:cBhvr>
                                    </p:animEffect>
                                  </p:childTnLst>
                                </p:cTn>
                              </p:par>
                            </p:childTnLst>
                          </p:cTn>
                        </p:par>
                        <p:par>
                          <p:cTn id="38" fill="hold">
                            <p:stCondLst>
                              <p:cond delay="4000"/>
                            </p:stCondLst>
                            <p:childTnLst>
                              <p:par>
                                <p:cTn id="39" presetID="4" presetClass="entr" presetSubtype="32" fill="hold" grpId="9" nodeType="afterEffect">
                                  <p:stCondLst>
                                    <p:cond delay="0"/>
                                  </p:stCondLst>
                                  <p:iterate>
                                    <p:tmAbs val="0"/>
                                  </p:iterate>
                                  <p:childTnLst>
                                    <p:set>
                                      <p:cBhvr>
                                        <p:cTn id="40" fill="hold"/>
                                        <p:tgtEl>
                                          <p:spTgt spid="735"/>
                                        </p:tgtEl>
                                        <p:attrNameLst>
                                          <p:attrName>style.visibility</p:attrName>
                                        </p:attrNameLst>
                                      </p:cBhvr>
                                      <p:to>
                                        <p:strVal val="visible"/>
                                      </p:to>
                                    </p:set>
                                    <p:animEffect transition="in" filter="box(out)">
                                      <p:cBhvr>
                                        <p:cTn id="41" dur="500"/>
                                        <p:tgtEl>
                                          <p:spTgt spid="735"/>
                                        </p:tgtEl>
                                      </p:cBhvr>
                                    </p:animEffect>
                                  </p:childTnLst>
                                </p:cTn>
                              </p:par>
                            </p:childTnLst>
                          </p:cTn>
                        </p:par>
                        <p:par>
                          <p:cTn id="42" fill="hold">
                            <p:stCondLst>
                              <p:cond delay="4500"/>
                            </p:stCondLst>
                            <p:childTnLst>
                              <p:par>
                                <p:cTn id="43" presetID="2" presetClass="entr" presetSubtype="1" fill="hold" grpId="10" nodeType="afterEffect">
                                  <p:stCondLst>
                                    <p:cond delay="0"/>
                                  </p:stCondLst>
                                  <p:iterate>
                                    <p:tmAbs val="0"/>
                                  </p:iterate>
                                  <p:childTnLst>
                                    <p:set>
                                      <p:cBhvr>
                                        <p:cTn id="44" fill="hold"/>
                                        <p:tgtEl>
                                          <p:spTgt spid="780"/>
                                        </p:tgtEl>
                                        <p:attrNameLst>
                                          <p:attrName>style.visibility</p:attrName>
                                        </p:attrNameLst>
                                      </p:cBhvr>
                                      <p:to>
                                        <p:strVal val="visible"/>
                                      </p:to>
                                    </p:set>
                                    <p:anim calcmode="lin" valueType="num">
                                      <p:cBhvr>
                                        <p:cTn id="45" dur="500" fill="hold"/>
                                        <p:tgtEl>
                                          <p:spTgt spid="780"/>
                                        </p:tgtEl>
                                        <p:attrNameLst>
                                          <p:attrName>ppt_x</p:attrName>
                                        </p:attrNameLst>
                                      </p:cBhvr>
                                      <p:tavLst>
                                        <p:tav tm="0">
                                          <p:val>
                                            <p:strVal val="#ppt_x"/>
                                          </p:val>
                                        </p:tav>
                                        <p:tav tm="100000">
                                          <p:val>
                                            <p:strVal val="#ppt_x"/>
                                          </p:val>
                                        </p:tav>
                                      </p:tavLst>
                                    </p:anim>
                                    <p:anim calcmode="lin" valueType="num">
                                      <p:cBhvr>
                                        <p:cTn id="46" dur="500" fill="hold"/>
                                        <p:tgtEl>
                                          <p:spTgt spid="780"/>
                                        </p:tgtEl>
                                        <p:attrNameLst>
                                          <p:attrName>ppt_y</p:attrName>
                                        </p:attrNameLst>
                                      </p:cBhvr>
                                      <p:tavLst>
                                        <p:tav tm="0">
                                          <p:val>
                                            <p:strVal val="0-#ppt_h/2"/>
                                          </p:val>
                                        </p:tav>
                                        <p:tav tm="100000">
                                          <p:val>
                                            <p:strVal val="#ppt_y"/>
                                          </p:val>
                                        </p:tav>
                                      </p:tavLst>
                                    </p:anim>
                                  </p:childTnLst>
                                </p:cTn>
                              </p:par>
                            </p:childTnLst>
                          </p:cTn>
                        </p:par>
                        <p:par>
                          <p:cTn id="47" fill="hold">
                            <p:stCondLst>
                              <p:cond delay="5000"/>
                            </p:stCondLst>
                            <p:childTnLst>
                              <p:par>
                                <p:cTn id="48" presetID="4" presetClass="entr" presetSubtype="32" fill="hold" grpId="11" nodeType="afterEffect">
                                  <p:stCondLst>
                                    <p:cond delay="0"/>
                                  </p:stCondLst>
                                  <p:iterate>
                                    <p:tmAbs val="0"/>
                                  </p:iterate>
                                  <p:childTnLst>
                                    <p:set>
                                      <p:cBhvr>
                                        <p:cTn id="49" fill="hold"/>
                                        <p:tgtEl>
                                          <p:spTgt spid="751"/>
                                        </p:tgtEl>
                                        <p:attrNameLst>
                                          <p:attrName>style.visibility</p:attrName>
                                        </p:attrNameLst>
                                      </p:cBhvr>
                                      <p:to>
                                        <p:strVal val="visible"/>
                                      </p:to>
                                    </p:set>
                                    <p:animEffect transition="in" filter="box(out)">
                                      <p:cBhvr>
                                        <p:cTn id="50" dur="500"/>
                                        <p:tgtEl>
                                          <p:spTgt spid="751"/>
                                        </p:tgtEl>
                                      </p:cBhvr>
                                    </p:animEffect>
                                  </p:childTnLst>
                                </p:cTn>
                              </p:par>
                            </p:childTnLst>
                          </p:cTn>
                        </p:par>
                        <p:par>
                          <p:cTn id="51" fill="hold">
                            <p:stCondLst>
                              <p:cond delay="5500"/>
                            </p:stCondLst>
                            <p:childTnLst>
                              <p:par>
                                <p:cTn id="52" presetID="4" presetClass="entr" presetSubtype="32" fill="hold" grpId="12" nodeType="afterEffect">
                                  <p:stCondLst>
                                    <p:cond delay="0"/>
                                  </p:stCondLst>
                                  <p:iterate>
                                    <p:tmAbs val="0"/>
                                  </p:iterate>
                                  <p:childTnLst>
                                    <p:set>
                                      <p:cBhvr>
                                        <p:cTn id="53" fill="hold"/>
                                        <p:tgtEl>
                                          <p:spTgt spid="736"/>
                                        </p:tgtEl>
                                        <p:attrNameLst>
                                          <p:attrName>style.visibility</p:attrName>
                                        </p:attrNameLst>
                                      </p:cBhvr>
                                      <p:to>
                                        <p:strVal val="visible"/>
                                      </p:to>
                                    </p:set>
                                    <p:animEffect transition="in" filter="box(out)">
                                      <p:cBhvr>
                                        <p:cTn id="54" dur="500"/>
                                        <p:tgtEl>
                                          <p:spTgt spid="736"/>
                                        </p:tgtEl>
                                      </p:cBhvr>
                                    </p:animEffect>
                                  </p:childTnLst>
                                </p:cTn>
                              </p:par>
                            </p:childTnLst>
                          </p:cTn>
                        </p:par>
                        <p:par>
                          <p:cTn id="55" fill="hold">
                            <p:stCondLst>
                              <p:cond delay="6000"/>
                            </p:stCondLst>
                            <p:childTnLst>
                              <p:par>
                                <p:cTn id="56" presetID="2" presetClass="entr" presetSubtype="1" fill="hold" grpId="13" nodeType="afterEffect">
                                  <p:stCondLst>
                                    <p:cond delay="0"/>
                                  </p:stCondLst>
                                  <p:iterate>
                                    <p:tmAbs val="0"/>
                                  </p:iterate>
                                  <p:childTnLst>
                                    <p:set>
                                      <p:cBhvr>
                                        <p:cTn id="57" fill="hold"/>
                                        <p:tgtEl>
                                          <p:spTgt spid="785"/>
                                        </p:tgtEl>
                                        <p:attrNameLst>
                                          <p:attrName>style.visibility</p:attrName>
                                        </p:attrNameLst>
                                      </p:cBhvr>
                                      <p:to>
                                        <p:strVal val="visible"/>
                                      </p:to>
                                    </p:set>
                                    <p:anim calcmode="lin" valueType="num">
                                      <p:cBhvr>
                                        <p:cTn id="58" dur="500" fill="hold"/>
                                        <p:tgtEl>
                                          <p:spTgt spid="785"/>
                                        </p:tgtEl>
                                        <p:attrNameLst>
                                          <p:attrName>ppt_x</p:attrName>
                                        </p:attrNameLst>
                                      </p:cBhvr>
                                      <p:tavLst>
                                        <p:tav tm="0">
                                          <p:val>
                                            <p:strVal val="#ppt_x"/>
                                          </p:val>
                                        </p:tav>
                                        <p:tav tm="100000">
                                          <p:val>
                                            <p:strVal val="#ppt_x"/>
                                          </p:val>
                                        </p:tav>
                                      </p:tavLst>
                                    </p:anim>
                                    <p:anim calcmode="lin" valueType="num">
                                      <p:cBhvr>
                                        <p:cTn id="59" dur="500" fill="hold"/>
                                        <p:tgtEl>
                                          <p:spTgt spid="785"/>
                                        </p:tgtEl>
                                        <p:attrNameLst>
                                          <p:attrName>ppt_y</p:attrName>
                                        </p:attrNameLst>
                                      </p:cBhvr>
                                      <p:tavLst>
                                        <p:tav tm="0">
                                          <p:val>
                                            <p:strVal val="0-#ppt_h/2"/>
                                          </p:val>
                                        </p:tav>
                                        <p:tav tm="100000">
                                          <p:val>
                                            <p:strVal val="#ppt_y"/>
                                          </p:val>
                                        </p:tav>
                                      </p:tavLst>
                                    </p:anim>
                                  </p:childTnLst>
                                </p:cTn>
                              </p:par>
                            </p:childTnLst>
                          </p:cTn>
                        </p:par>
                        <p:par>
                          <p:cTn id="60" fill="hold">
                            <p:stCondLst>
                              <p:cond delay="6500"/>
                            </p:stCondLst>
                            <p:childTnLst>
                              <p:par>
                                <p:cTn id="61" presetID="4" presetClass="entr" presetSubtype="32" fill="hold" grpId="14" nodeType="afterEffect">
                                  <p:stCondLst>
                                    <p:cond delay="0"/>
                                  </p:stCondLst>
                                  <p:iterate>
                                    <p:tmAbs val="0"/>
                                  </p:iterate>
                                  <p:childTnLst>
                                    <p:set>
                                      <p:cBhvr>
                                        <p:cTn id="62" fill="hold"/>
                                        <p:tgtEl>
                                          <p:spTgt spid="764"/>
                                        </p:tgtEl>
                                        <p:attrNameLst>
                                          <p:attrName>style.visibility</p:attrName>
                                        </p:attrNameLst>
                                      </p:cBhvr>
                                      <p:to>
                                        <p:strVal val="visible"/>
                                      </p:to>
                                    </p:set>
                                    <p:animEffect transition="in" filter="box(out)">
                                      <p:cBhvr>
                                        <p:cTn id="63" dur="500"/>
                                        <p:tgtEl>
                                          <p:spTgt spid="764"/>
                                        </p:tgtEl>
                                      </p:cBhvr>
                                    </p:animEffect>
                                  </p:childTnLst>
                                </p:cTn>
                              </p:par>
                            </p:childTnLst>
                          </p:cTn>
                        </p:par>
                        <p:par>
                          <p:cTn id="64" fill="hold">
                            <p:stCondLst>
                              <p:cond delay="7000"/>
                            </p:stCondLst>
                            <p:childTnLst>
                              <p:par>
                                <p:cTn id="65" presetID="2" presetClass="entr" presetSubtype="1" fill="hold" grpId="15" nodeType="afterEffect">
                                  <p:stCondLst>
                                    <p:cond delay="0"/>
                                  </p:stCondLst>
                                  <p:iterate>
                                    <p:tmAbs val="0"/>
                                  </p:iterate>
                                  <p:childTnLst>
                                    <p:set>
                                      <p:cBhvr>
                                        <p:cTn id="66" fill="hold"/>
                                        <p:tgtEl>
                                          <p:spTgt spid="790"/>
                                        </p:tgtEl>
                                        <p:attrNameLst>
                                          <p:attrName>style.visibility</p:attrName>
                                        </p:attrNameLst>
                                      </p:cBhvr>
                                      <p:to>
                                        <p:strVal val="visible"/>
                                      </p:to>
                                    </p:set>
                                    <p:anim calcmode="lin" valueType="num">
                                      <p:cBhvr>
                                        <p:cTn id="67" dur="500" fill="hold"/>
                                        <p:tgtEl>
                                          <p:spTgt spid="790"/>
                                        </p:tgtEl>
                                        <p:attrNameLst>
                                          <p:attrName>ppt_x</p:attrName>
                                        </p:attrNameLst>
                                      </p:cBhvr>
                                      <p:tavLst>
                                        <p:tav tm="0">
                                          <p:val>
                                            <p:strVal val="#ppt_x"/>
                                          </p:val>
                                        </p:tav>
                                        <p:tav tm="100000">
                                          <p:val>
                                            <p:strVal val="#ppt_x"/>
                                          </p:val>
                                        </p:tav>
                                      </p:tavLst>
                                    </p:anim>
                                    <p:anim calcmode="lin" valueType="num">
                                      <p:cBhvr>
                                        <p:cTn id="68" dur="500" fill="hold"/>
                                        <p:tgtEl>
                                          <p:spTgt spid="790"/>
                                        </p:tgtEl>
                                        <p:attrNameLst>
                                          <p:attrName>ppt_y</p:attrName>
                                        </p:attrNameLst>
                                      </p:cBhvr>
                                      <p:tavLst>
                                        <p:tav tm="0">
                                          <p:val>
                                            <p:strVal val="0-#ppt_h/2"/>
                                          </p:val>
                                        </p:tav>
                                        <p:tav tm="100000">
                                          <p:val>
                                            <p:strVal val="#ppt_y"/>
                                          </p:val>
                                        </p:tav>
                                      </p:tavLst>
                                    </p:anim>
                                  </p:childTnLst>
                                </p:cTn>
                              </p:par>
                            </p:childTnLst>
                          </p:cTn>
                        </p:par>
                        <p:par>
                          <p:cTn id="69" fill="hold">
                            <p:stCondLst>
                              <p:cond delay="7500"/>
                            </p:stCondLst>
                            <p:childTnLst>
                              <p:par>
                                <p:cTn id="70" presetID="22" presetClass="entr" presetSubtype="1" fill="hold" grpId="16" nodeType="afterEffect">
                                  <p:stCondLst>
                                    <p:cond delay="0"/>
                                  </p:stCondLst>
                                  <p:iterate>
                                    <p:tmAbs val="0"/>
                                  </p:iterate>
                                  <p:childTnLst>
                                    <p:set>
                                      <p:cBhvr>
                                        <p:cTn id="71" fill="hold"/>
                                        <p:tgtEl>
                                          <p:spTgt spid="791">
                                            <p:bg/>
                                          </p:spTgt>
                                        </p:tgtEl>
                                        <p:attrNameLst>
                                          <p:attrName>style.visibility</p:attrName>
                                        </p:attrNameLst>
                                      </p:cBhvr>
                                      <p:to>
                                        <p:strVal val="visible"/>
                                      </p:to>
                                    </p:set>
                                    <p:animEffect transition="in" filter="wipe(up)">
                                      <p:cBhvr>
                                        <p:cTn id="72" dur="500"/>
                                        <p:tgtEl>
                                          <p:spTgt spid="791">
                                            <p:bg/>
                                          </p:spTgt>
                                        </p:tgtEl>
                                      </p:cBhvr>
                                    </p:animEffect>
                                  </p:childTnLst>
                                </p:cTn>
                              </p:par>
                              <p:par>
                                <p:cTn id="73" presetID="22" presetClass="entr" presetSubtype="1" fill="hold" grpId="16" nodeType="withEffect">
                                  <p:stCondLst>
                                    <p:cond delay="0"/>
                                  </p:stCondLst>
                                  <p:iterate>
                                    <p:tmAbs val="0"/>
                                  </p:iterate>
                                  <p:childTnLst>
                                    <p:set>
                                      <p:cBhvr>
                                        <p:cTn id="74" fill="hold"/>
                                        <p:tgtEl>
                                          <p:spTgt spid="791">
                                            <p:txEl>
                                              <p:pRg st="0" end="0"/>
                                            </p:txEl>
                                          </p:spTgt>
                                        </p:tgtEl>
                                        <p:attrNameLst>
                                          <p:attrName>style.visibility</p:attrName>
                                        </p:attrNameLst>
                                      </p:cBhvr>
                                      <p:to>
                                        <p:strVal val="visible"/>
                                      </p:to>
                                    </p:set>
                                    <p:animEffect transition="in" filter="wipe(up)">
                                      <p:cBhvr>
                                        <p:cTn id="75" dur="500"/>
                                        <p:tgtEl>
                                          <p:spTgt spid="7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3" animBg="1" advAuto="0"/>
      <p:bldP spid="734" grpId="6" animBg="1" advAuto="0"/>
      <p:bldP spid="735" grpId="9" animBg="1" advAuto="0"/>
      <p:bldP spid="736" grpId="12" animBg="1" advAuto="0"/>
      <p:bldP spid="739" grpId="8" animBg="1" advAuto="0"/>
      <p:bldP spid="746" grpId="5" animBg="1" advAuto="0"/>
      <p:bldP spid="751" grpId="11" animBg="1" advAuto="0"/>
      <p:bldP spid="758" grpId="2" animBg="1" advAuto="0"/>
      <p:bldP spid="764" grpId="14" animBg="1" advAuto="0"/>
      <p:bldP spid="765" grpId="1" animBg="1" advAuto="0"/>
      <p:bldP spid="770" grpId="4" animBg="1" advAuto="0"/>
      <p:bldP spid="775" grpId="7" animBg="1" advAuto="0"/>
      <p:bldP spid="780" grpId="10" animBg="1" advAuto="0"/>
      <p:bldP spid="785" grpId="13" animBg="1" advAuto="0"/>
      <p:bldP spid="790" grpId="15" animBg="1" advAuto="0"/>
      <p:bldP spid="791" grpId="16"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Shape 793"/>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794" name="Shape 794"/>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797" name="Group 797"/>
          <p:cNvGrpSpPr/>
          <p:nvPr/>
        </p:nvGrpSpPr>
        <p:grpSpPr>
          <a:xfrm>
            <a:off x="2916820" y="2853421"/>
            <a:ext cx="6799830" cy="8991371"/>
            <a:chOff x="0" y="0"/>
            <a:chExt cx="6799829" cy="8991369"/>
          </a:xfrm>
        </p:grpSpPr>
        <p:pic>
          <p:nvPicPr>
            <p:cNvPr id="795" name="image29.png"/>
            <p:cNvPicPr>
              <a:picLocks noChangeAspect="1"/>
            </p:cNvPicPr>
            <p:nvPr/>
          </p:nvPicPr>
          <p:blipFill>
            <a:blip r:embed="rId2"/>
            <a:stretch>
              <a:fillRect/>
            </a:stretch>
          </p:blipFill>
          <p:spPr>
            <a:xfrm>
              <a:off x="0" y="0"/>
              <a:ext cx="6799830" cy="8991370"/>
            </a:xfrm>
            <a:prstGeom prst="rect">
              <a:avLst/>
            </a:prstGeom>
            <a:ln w="12700" cap="flat">
              <a:noFill/>
              <a:miter lim="400000"/>
            </a:ln>
            <a:effectLst/>
          </p:spPr>
        </p:pic>
        <p:pic>
          <p:nvPicPr>
            <p:cNvPr id="796" name="image30.jpg"/>
            <p:cNvPicPr>
              <a:picLocks noChangeAspect="1"/>
            </p:cNvPicPr>
            <p:nvPr/>
          </p:nvPicPr>
          <p:blipFill>
            <a:blip r:embed="rId3"/>
            <a:srcRect l="11103" t="5467" r="33888" b="1684"/>
            <a:stretch>
              <a:fillRect/>
            </a:stretch>
          </p:blipFill>
          <p:spPr>
            <a:xfrm>
              <a:off x="302178" y="684584"/>
              <a:ext cx="6195472" cy="6968675"/>
            </a:xfrm>
            <a:prstGeom prst="rect">
              <a:avLst/>
            </a:prstGeom>
            <a:ln w="12700" cap="flat">
              <a:noFill/>
              <a:miter lim="400000"/>
            </a:ln>
            <a:effectLst/>
          </p:spPr>
        </p:pic>
      </p:grpSp>
      <p:sp>
        <p:nvSpPr>
          <p:cNvPr id="798" name="Shape 798"/>
          <p:cNvSpPr/>
          <p:nvPr/>
        </p:nvSpPr>
        <p:spPr>
          <a:xfrm>
            <a:off x="10663543" y="5323259"/>
            <a:ext cx="11414019" cy="2773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But all sunshine without shade, all pleasure without pain, is not life at all. Take the lot of the happiest - it is a tangled yarn. Bereavements and blessings, one following another, make us sad and blessed by turns. Even death itself makes life more loving. one following another, make us sad and blessed by turns. Even death itself makes life more loving. </a:t>
            </a:r>
          </a:p>
        </p:txBody>
      </p:sp>
      <p:grpSp>
        <p:nvGrpSpPr>
          <p:cNvPr id="801" name="Group 801"/>
          <p:cNvGrpSpPr/>
          <p:nvPr/>
        </p:nvGrpSpPr>
        <p:grpSpPr>
          <a:xfrm>
            <a:off x="10663543" y="8515350"/>
            <a:ext cx="2880001" cy="2880000"/>
            <a:chOff x="0" y="0"/>
            <a:chExt cx="2879999" cy="2879999"/>
          </a:xfrm>
        </p:grpSpPr>
        <p:sp>
          <p:nvSpPr>
            <p:cNvPr id="799" name="Shape 799"/>
            <p:cNvSpPr/>
            <p:nvPr/>
          </p:nvSpPr>
          <p:spPr>
            <a:xfrm>
              <a:off x="0" y="0"/>
              <a:ext cx="2880000" cy="2880000"/>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0" name="Shape 800"/>
            <p:cNvSpPr/>
            <p:nvPr/>
          </p:nvSpPr>
          <p:spPr>
            <a:xfrm>
              <a:off x="791011" y="868447"/>
              <a:ext cx="1297979" cy="1143107"/>
            </a:xfrm>
            <a:custGeom>
              <a:avLst/>
              <a:gdLst/>
              <a:ahLst/>
              <a:cxnLst>
                <a:cxn ang="0">
                  <a:pos x="wd2" y="hd2"/>
                </a:cxn>
                <a:cxn ang="5400000">
                  <a:pos x="wd2" y="hd2"/>
                </a:cxn>
                <a:cxn ang="10800000">
                  <a:pos x="wd2" y="hd2"/>
                </a:cxn>
                <a:cxn ang="16200000">
                  <a:pos x="wd2" y="hd2"/>
                </a:cxn>
              </a:cxnLst>
              <a:rect l="0" t="0" r="r" b="b"/>
              <a:pathLst>
                <a:path w="21600" h="21600" extrusionOk="0">
                  <a:moveTo>
                    <a:pt x="145" y="5111"/>
                  </a:moveTo>
                  <a:cubicBezTo>
                    <a:pt x="145" y="5111"/>
                    <a:pt x="4059" y="13850"/>
                    <a:pt x="4059" y="13850"/>
                  </a:cubicBezTo>
                  <a:cubicBezTo>
                    <a:pt x="4204" y="14345"/>
                    <a:pt x="4639" y="14510"/>
                    <a:pt x="5074" y="14510"/>
                  </a:cubicBezTo>
                  <a:cubicBezTo>
                    <a:pt x="16961" y="14510"/>
                    <a:pt x="16961" y="14510"/>
                    <a:pt x="16961" y="14510"/>
                  </a:cubicBezTo>
                  <a:cubicBezTo>
                    <a:pt x="16961" y="14510"/>
                    <a:pt x="17396" y="14510"/>
                    <a:pt x="17831" y="14510"/>
                  </a:cubicBezTo>
                  <a:cubicBezTo>
                    <a:pt x="17831" y="16818"/>
                    <a:pt x="17831" y="16818"/>
                    <a:pt x="17831" y="16818"/>
                  </a:cubicBezTo>
                  <a:cubicBezTo>
                    <a:pt x="4784" y="16818"/>
                    <a:pt x="4784" y="16818"/>
                    <a:pt x="4784" y="16818"/>
                  </a:cubicBezTo>
                  <a:cubicBezTo>
                    <a:pt x="4639" y="16818"/>
                    <a:pt x="4494" y="17148"/>
                    <a:pt x="4494" y="17313"/>
                  </a:cubicBezTo>
                  <a:cubicBezTo>
                    <a:pt x="4494" y="17973"/>
                    <a:pt x="4494" y="17973"/>
                    <a:pt x="4494" y="17973"/>
                  </a:cubicBezTo>
                  <a:cubicBezTo>
                    <a:pt x="4494" y="18302"/>
                    <a:pt x="4639" y="18467"/>
                    <a:pt x="4784" y="18467"/>
                  </a:cubicBezTo>
                  <a:cubicBezTo>
                    <a:pt x="5364" y="18467"/>
                    <a:pt x="5364" y="18467"/>
                    <a:pt x="5364" y="18467"/>
                  </a:cubicBezTo>
                  <a:cubicBezTo>
                    <a:pt x="5219" y="18797"/>
                    <a:pt x="5074" y="19127"/>
                    <a:pt x="5074" y="19456"/>
                  </a:cubicBezTo>
                  <a:cubicBezTo>
                    <a:pt x="5074" y="20611"/>
                    <a:pt x="5944" y="21600"/>
                    <a:pt x="6958" y="21600"/>
                  </a:cubicBezTo>
                  <a:cubicBezTo>
                    <a:pt x="7973" y="21600"/>
                    <a:pt x="8843" y="20611"/>
                    <a:pt x="8843" y="19456"/>
                  </a:cubicBezTo>
                  <a:cubicBezTo>
                    <a:pt x="8843" y="19127"/>
                    <a:pt x="8698" y="18797"/>
                    <a:pt x="8553" y="18467"/>
                  </a:cubicBezTo>
                  <a:cubicBezTo>
                    <a:pt x="15366" y="18467"/>
                    <a:pt x="15366" y="18467"/>
                    <a:pt x="15366" y="18467"/>
                  </a:cubicBezTo>
                  <a:cubicBezTo>
                    <a:pt x="15221" y="18797"/>
                    <a:pt x="15077" y="19127"/>
                    <a:pt x="15077" y="19456"/>
                  </a:cubicBezTo>
                  <a:cubicBezTo>
                    <a:pt x="15077" y="20611"/>
                    <a:pt x="15946" y="21600"/>
                    <a:pt x="16961" y="21600"/>
                  </a:cubicBezTo>
                  <a:cubicBezTo>
                    <a:pt x="17976" y="21600"/>
                    <a:pt x="18846" y="20611"/>
                    <a:pt x="18846" y="19456"/>
                  </a:cubicBezTo>
                  <a:cubicBezTo>
                    <a:pt x="18846" y="19127"/>
                    <a:pt x="18846" y="18797"/>
                    <a:pt x="18556" y="18467"/>
                  </a:cubicBezTo>
                  <a:cubicBezTo>
                    <a:pt x="19426" y="18467"/>
                    <a:pt x="19426" y="18467"/>
                    <a:pt x="19426" y="18467"/>
                  </a:cubicBezTo>
                  <a:cubicBezTo>
                    <a:pt x="19715" y="18467"/>
                    <a:pt x="19860" y="18302"/>
                    <a:pt x="19860" y="17973"/>
                  </a:cubicBezTo>
                  <a:cubicBezTo>
                    <a:pt x="19860" y="14510"/>
                    <a:pt x="19860" y="14510"/>
                    <a:pt x="19860" y="14510"/>
                  </a:cubicBezTo>
                  <a:cubicBezTo>
                    <a:pt x="19860" y="14180"/>
                    <a:pt x="19860" y="14180"/>
                    <a:pt x="19860" y="14180"/>
                  </a:cubicBezTo>
                  <a:cubicBezTo>
                    <a:pt x="19860" y="13850"/>
                    <a:pt x="19860" y="13850"/>
                    <a:pt x="19860" y="13850"/>
                  </a:cubicBezTo>
                  <a:cubicBezTo>
                    <a:pt x="19860" y="5276"/>
                    <a:pt x="19860" y="5276"/>
                    <a:pt x="19860" y="5276"/>
                  </a:cubicBezTo>
                  <a:cubicBezTo>
                    <a:pt x="20875" y="4947"/>
                    <a:pt x="21600" y="3957"/>
                    <a:pt x="21600" y="2638"/>
                  </a:cubicBezTo>
                  <a:cubicBezTo>
                    <a:pt x="21600" y="1154"/>
                    <a:pt x="20585" y="0"/>
                    <a:pt x="19281" y="0"/>
                  </a:cubicBezTo>
                  <a:cubicBezTo>
                    <a:pt x="18121" y="0"/>
                    <a:pt x="17251" y="824"/>
                    <a:pt x="16961" y="1979"/>
                  </a:cubicBezTo>
                  <a:cubicBezTo>
                    <a:pt x="1015" y="1979"/>
                    <a:pt x="1015" y="1979"/>
                    <a:pt x="1015" y="1979"/>
                  </a:cubicBezTo>
                  <a:cubicBezTo>
                    <a:pt x="435" y="1979"/>
                    <a:pt x="0" y="2473"/>
                    <a:pt x="0" y="3133"/>
                  </a:cubicBezTo>
                  <a:cubicBezTo>
                    <a:pt x="0" y="3133"/>
                    <a:pt x="0" y="4617"/>
                    <a:pt x="0" y="4617"/>
                  </a:cubicBezTo>
                  <a:cubicBezTo>
                    <a:pt x="0" y="4782"/>
                    <a:pt x="0" y="4947"/>
                    <a:pt x="145" y="5111"/>
                  </a:cubicBezTo>
                  <a:close/>
                  <a:moveTo>
                    <a:pt x="6958" y="20446"/>
                  </a:moveTo>
                  <a:cubicBezTo>
                    <a:pt x="6523" y="20446"/>
                    <a:pt x="6089" y="19951"/>
                    <a:pt x="6089" y="19456"/>
                  </a:cubicBezTo>
                  <a:cubicBezTo>
                    <a:pt x="6089" y="18962"/>
                    <a:pt x="6523" y="18467"/>
                    <a:pt x="6958" y="18467"/>
                  </a:cubicBezTo>
                  <a:cubicBezTo>
                    <a:pt x="7393" y="18467"/>
                    <a:pt x="7828" y="18962"/>
                    <a:pt x="7828" y="19456"/>
                  </a:cubicBezTo>
                  <a:cubicBezTo>
                    <a:pt x="7828" y="19951"/>
                    <a:pt x="7393" y="20446"/>
                    <a:pt x="6958" y="20446"/>
                  </a:cubicBezTo>
                  <a:close/>
                  <a:moveTo>
                    <a:pt x="16961" y="20446"/>
                  </a:moveTo>
                  <a:cubicBezTo>
                    <a:pt x="16526" y="20446"/>
                    <a:pt x="16091" y="19951"/>
                    <a:pt x="16091" y="19456"/>
                  </a:cubicBezTo>
                  <a:cubicBezTo>
                    <a:pt x="16091" y="18962"/>
                    <a:pt x="16526" y="18467"/>
                    <a:pt x="16961" y="18467"/>
                  </a:cubicBezTo>
                  <a:cubicBezTo>
                    <a:pt x="17541" y="18467"/>
                    <a:pt x="17831" y="18962"/>
                    <a:pt x="17831" y="19456"/>
                  </a:cubicBezTo>
                  <a:cubicBezTo>
                    <a:pt x="17831" y="19951"/>
                    <a:pt x="17541" y="20446"/>
                    <a:pt x="16961" y="20446"/>
                  </a:cubicBezTo>
                  <a:close/>
                  <a:moveTo>
                    <a:pt x="19281" y="1319"/>
                  </a:moveTo>
                  <a:cubicBezTo>
                    <a:pt x="19860" y="1319"/>
                    <a:pt x="20440" y="1979"/>
                    <a:pt x="20440" y="2638"/>
                  </a:cubicBezTo>
                  <a:cubicBezTo>
                    <a:pt x="20440" y="3463"/>
                    <a:pt x="19860" y="3957"/>
                    <a:pt x="19281" y="3957"/>
                  </a:cubicBezTo>
                  <a:cubicBezTo>
                    <a:pt x="18701" y="3957"/>
                    <a:pt x="18121" y="3463"/>
                    <a:pt x="18121" y="2638"/>
                  </a:cubicBezTo>
                  <a:cubicBezTo>
                    <a:pt x="18121" y="1979"/>
                    <a:pt x="18701" y="1319"/>
                    <a:pt x="19281" y="1319"/>
                  </a:cubicBezTo>
                  <a:close/>
                  <a:moveTo>
                    <a:pt x="16091" y="3298"/>
                  </a:moveTo>
                  <a:cubicBezTo>
                    <a:pt x="16961" y="3298"/>
                    <a:pt x="16961" y="3298"/>
                    <a:pt x="16961" y="3298"/>
                  </a:cubicBezTo>
                  <a:cubicBezTo>
                    <a:pt x="17106" y="4287"/>
                    <a:pt x="17831" y="5111"/>
                    <a:pt x="18701" y="5276"/>
                  </a:cubicBezTo>
                  <a:cubicBezTo>
                    <a:pt x="18701" y="5771"/>
                    <a:pt x="18701" y="5771"/>
                    <a:pt x="18701" y="5771"/>
                  </a:cubicBezTo>
                  <a:cubicBezTo>
                    <a:pt x="16091" y="5771"/>
                    <a:pt x="16091" y="5771"/>
                    <a:pt x="16091" y="5771"/>
                  </a:cubicBezTo>
                  <a:lnTo>
                    <a:pt x="16091" y="3298"/>
                  </a:lnTo>
                  <a:close/>
                  <a:moveTo>
                    <a:pt x="16091" y="6925"/>
                  </a:moveTo>
                  <a:cubicBezTo>
                    <a:pt x="18701" y="6925"/>
                    <a:pt x="18701" y="6925"/>
                    <a:pt x="18701" y="6925"/>
                  </a:cubicBezTo>
                  <a:cubicBezTo>
                    <a:pt x="18701" y="9563"/>
                    <a:pt x="18701" y="9563"/>
                    <a:pt x="18701" y="9563"/>
                  </a:cubicBezTo>
                  <a:cubicBezTo>
                    <a:pt x="16091" y="9563"/>
                    <a:pt x="16091" y="9563"/>
                    <a:pt x="16091" y="9563"/>
                  </a:cubicBezTo>
                  <a:lnTo>
                    <a:pt x="16091" y="6925"/>
                  </a:lnTo>
                  <a:close/>
                  <a:moveTo>
                    <a:pt x="16091" y="10718"/>
                  </a:moveTo>
                  <a:cubicBezTo>
                    <a:pt x="18701" y="10718"/>
                    <a:pt x="18701" y="10718"/>
                    <a:pt x="18701" y="10718"/>
                  </a:cubicBezTo>
                  <a:cubicBezTo>
                    <a:pt x="18701" y="13191"/>
                    <a:pt x="18701" y="13191"/>
                    <a:pt x="18701" y="13191"/>
                  </a:cubicBezTo>
                  <a:cubicBezTo>
                    <a:pt x="17976" y="13191"/>
                    <a:pt x="16961" y="13191"/>
                    <a:pt x="16961" y="13191"/>
                  </a:cubicBezTo>
                  <a:cubicBezTo>
                    <a:pt x="16091" y="13191"/>
                    <a:pt x="16091" y="13191"/>
                    <a:pt x="16091" y="13191"/>
                  </a:cubicBezTo>
                  <a:lnTo>
                    <a:pt x="16091" y="10718"/>
                  </a:lnTo>
                  <a:close/>
                  <a:moveTo>
                    <a:pt x="12322" y="3298"/>
                  </a:moveTo>
                  <a:cubicBezTo>
                    <a:pt x="15077" y="3298"/>
                    <a:pt x="15077" y="3298"/>
                    <a:pt x="15077" y="3298"/>
                  </a:cubicBezTo>
                  <a:cubicBezTo>
                    <a:pt x="15077" y="5771"/>
                    <a:pt x="15077" y="5771"/>
                    <a:pt x="15077" y="5771"/>
                  </a:cubicBezTo>
                  <a:cubicBezTo>
                    <a:pt x="12322" y="5771"/>
                    <a:pt x="12322" y="5771"/>
                    <a:pt x="12322" y="5771"/>
                  </a:cubicBezTo>
                  <a:lnTo>
                    <a:pt x="12322" y="3298"/>
                  </a:lnTo>
                  <a:close/>
                  <a:moveTo>
                    <a:pt x="12322" y="6925"/>
                  </a:moveTo>
                  <a:cubicBezTo>
                    <a:pt x="15077" y="6925"/>
                    <a:pt x="15077" y="6925"/>
                    <a:pt x="15077" y="6925"/>
                  </a:cubicBezTo>
                  <a:cubicBezTo>
                    <a:pt x="15077" y="9563"/>
                    <a:pt x="15077" y="9563"/>
                    <a:pt x="15077" y="9563"/>
                  </a:cubicBezTo>
                  <a:cubicBezTo>
                    <a:pt x="12322" y="9563"/>
                    <a:pt x="12322" y="9563"/>
                    <a:pt x="12322" y="9563"/>
                  </a:cubicBezTo>
                  <a:lnTo>
                    <a:pt x="12322" y="6925"/>
                  </a:lnTo>
                  <a:close/>
                  <a:moveTo>
                    <a:pt x="12322" y="10718"/>
                  </a:moveTo>
                  <a:cubicBezTo>
                    <a:pt x="15077" y="10718"/>
                    <a:pt x="15077" y="10718"/>
                    <a:pt x="15077" y="10718"/>
                  </a:cubicBezTo>
                  <a:cubicBezTo>
                    <a:pt x="15077" y="13191"/>
                    <a:pt x="15077" y="13191"/>
                    <a:pt x="15077" y="13191"/>
                  </a:cubicBezTo>
                  <a:cubicBezTo>
                    <a:pt x="12322" y="13191"/>
                    <a:pt x="12322" y="13191"/>
                    <a:pt x="12322" y="13191"/>
                  </a:cubicBezTo>
                  <a:lnTo>
                    <a:pt x="12322" y="10718"/>
                  </a:lnTo>
                  <a:close/>
                  <a:moveTo>
                    <a:pt x="8553" y="3298"/>
                  </a:moveTo>
                  <a:cubicBezTo>
                    <a:pt x="11307" y="3298"/>
                    <a:pt x="11307" y="3298"/>
                    <a:pt x="11307" y="3298"/>
                  </a:cubicBezTo>
                  <a:cubicBezTo>
                    <a:pt x="11307" y="5771"/>
                    <a:pt x="11307" y="5771"/>
                    <a:pt x="11307" y="5771"/>
                  </a:cubicBezTo>
                  <a:cubicBezTo>
                    <a:pt x="8553" y="5771"/>
                    <a:pt x="8553" y="5771"/>
                    <a:pt x="8553" y="5771"/>
                  </a:cubicBezTo>
                  <a:lnTo>
                    <a:pt x="8553" y="3298"/>
                  </a:lnTo>
                  <a:close/>
                  <a:moveTo>
                    <a:pt x="8553" y="6925"/>
                  </a:moveTo>
                  <a:cubicBezTo>
                    <a:pt x="11307" y="6925"/>
                    <a:pt x="11307" y="6925"/>
                    <a:pt x="11307" y="6925"/>
                  </a:cubicBezTo>
                  <a:cubicBezTo>
                    <a:pt x="11307" y="9563"/>
                    <a:pt x="11307" y="9563"/>
                    <a:pt x="11307" y="9563"/>
                  </a:cubicBezTo>
                  <a:cubicBezTo>
                    <a:pt x="8553" y="9563"/>
                    <a:pt x="8553" y="9563"/>
                    <a:pt x="8553" y="9563"/>
                  </a:cubicBezTo>
                  <a:lnTo>
                    <a:pt x="8553" y="6925"/>
                  </a:lnTo>
                  <a:close/>
                  <a:moveTo>
                    <a:pt x="8553" y="10718"/>
                  </a:moveTo>
                  <a:cubicBezTo>
                    <a:pt x="11307" y="10718"/>
                    <a:pt x="11307" y="10718"/>
                    <a:pt x="11307" y="10718"/>
                  </a:cubicBezTo>
                  <a:cubicBezTo>
                    <a:pt x="11307" y="13191"/>
                    <a:pt x="11307" y="13191"/>
                    <a:pt x="11307" y="13191"/>
                  </a:cubicBezTo>
                  <a:cubicBezTo>
                    <a:pt x="8553" y="13191"/>
                    <a:pt x="8553" y="13191"/>
                    <a:pt x="8553" y="13191"/>
                  </a:cubicBezTo>
                  <a:lnTo>
                    <a:pt x="8553" y="10718"/>
                  </a:lnTo>
                  <a:close/>
                  <a:moveTo>
                    <a:pt x="4784" y="3298"/>
                  </a:moveTo>
                  <a:cubicBezTo>
                    <a:pt x="7538" y="3298"/>
                    <a:pt x="7538" y="3298"/>
                    <a:pt x="7538" y="3298"/>
                  </a:cubicBezTo>
                  <a:cubicBezTo>
                    <a:pt x="7538" y="5771"/>
                    <a:pt x="7538" y="5771"/>
                    <a:pt x="7538" y="5771"/>
                  </a:cubicBezTo>
                  <a:cubicBezTo>
                    <a:pt x="4784" y="5771"/>
                    <a:pt x="4784" y="5771"/>
                    <a:pt x="4784" y="5771"/>
                  </a:cubicBezTo>
                  <a:lnTo>
                    <a:pt x="4784" y="3298"/>
                  </a:lnTo>
                  <a:close/>
                  <a:moveTo>
                    <a:pt x="4784" y="6925"/>
                  </a:moveTo>
                  <a:cubicBezTo>
                    <a:pt x="7538" y="6925"/>
                    <a:pt x="7538" y="6925"/>
                    <a:pt x="7538" y="6925"/>
                  </a:cubicBezTo>
                  <a:cubicBezTo>
                    <a:pt x="7538" y="9563"/>
                    <a:pt x="7538" y="9563"/>
                    <a:pt x="7538" y="9563"/>
                  </a:cubicBezTo>
                  <a:cubicBezTo>
                    <a:pt x="4784" y="9563"/>
                    <a:pt x="4784" y="9563"/>
                    <a:pt x="4784" y="9563"/>
                  </a:cubicBezTo>
                  <a:lnTo>
                    <a:pt x="4784" y="6925"/>
                  </a:lnTo>
                  <a:close/>
                  <a:moveTo>
                    <a:pt x="4784" y="10718"/>
                  </a:moveTo>
                  <a:cubicBezTo>
                    <a:pt x="7538" y="10718"/>
                    <a:pt x="7538" y="10718"/>
                    <a:pt x="7538" y="10718"/>
                  </a:cubicBezTo>
                  <a:cubicBezTo>
                    <a:pt x="7538" y="13191"/>
                    <a:pt x="7538" y="13191"/>
                    <a:pt x="7538" y="13191"/>
                  </a:cubicBezTo>
                  <a:cubicBezTo>
                    <a:pt x="5074" y="13191"/>
                    <a:pt x="5074" y="13191"/>
                    <a:pt x="5074" y="13191"/>
                  </a:cubicBezTo>
                  <a:cubicBezTo>
                    <a:pt x="5074" y="13026"/>
                    <a:pt x="4929" y="12696"/>
                    <a:pt x="4784" y="12202"/>
                  </a:cubicBezTo>
                  <a:lnTo>
                    <a:pt x="4784" y="10718"/>
                  </a:lnTo>
                  <a:close/>
                  <a:moveTo>
                    <a:pt x="3769" y="9563"/>
                  </a:moveTo>
                  <a:cubicBezTo>
                    <a:pt x="3479" y="9563"/>
                    <a:pt x="3479" y="9563"/>
                    <a:pt x="3479" y="9563"/>
                  </a:cubicBezTo>
                  <a:cubicBezTo>
                    <a:pt x="3044" y="8739"/>
                    <a:pt x="2609" y="7750"/>
                    <a:pt x="2319" y="6925"/>
                  </a:cubicBezTo>
                  <a:cubicBezTo>
                    <a:pt x="3769" y="6925"/>
                    <a:pt x="3769" y="6925"/>
                    <a:pt x="3769" y="6925"/>
                  </a:cubicBezTo>
                  <a:lnTo>
                    <a:pt x="3769" y="9563"/>
                  </a:lnTo>
                  <a:close/>
                  <a:moveTo>
                    <a:pt x="3769" y="3298"/>
                  </a:moveTo>
                  <a:cubicBezTo>
                    <a:pt x="3769" y="5771"/>
                    <a:pt x="3769" y="5771"/>
                    <a:pt x="3769" y="5771"/>
                  </a:cubicBezTo>
                  <a:cubicBezTo>
                    <a:pt x="1740" y="5771"/>
                    <a:pt x="1740" y="5771"/>
                    <a:pt x="1740" y="5771"/>
                  </a:cubicBezTo>
                  <a:cubicBezTo>
                    <a:pt x="1450" y="5111"/>
                    <a:pt x="1305" y="4617"/>
                    <a:pt x="1160" y="4617"/>
                  </a:cubicBezTo>
                  <a:cubicBezTo>
                    <a:pt x="1160" y="4452"/>
                    <a:pt x="1160" y="3792"/>
                    <a:pt x="1160" y="3298"/>
                  </a:cubicBezTo>
                  <a:lnTo>
                    <a:pt x="3769" y="3298"/>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818" name="Group 818"/>
          <p:cNvGrpSpPr/>
          <p:nvPr/>
        </p:nvGrpSpPr>
        <p:grpSpPr>
          <a:xfrm>
            <a:off x="19600727" y="8515350"/>
            <a:ext cx="2880001" cy="2880000"/>
            <a:chOff x="0" y="0"/>
            <a:chExt cx="2879999" cy="2879999"/>
          </a:xfrm>
        </p:grpSpPr>
        <p:sp>
          <p:nvSpPr>
            <p:cNvPr id="802" name="Shape 802"/>
            <p:cNvSpPr/>
            <p:nvPr/>
          </p:nvSpPr>
          <p:spPr>
            <a:xfrm>
              <a:off x="0" y="0"/>
              <a:ext cx="2880000" cy="2880000"/>
            </a:xfrm>
            <a:prstGeom prst="rect">
              <a:avLst/>
            </a:prstGeom>
            <a:solidFill>
              <a:srgbClr val="3368B2"/>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817" name="Group 817"/>
            <p:cNvGrpSpPr/>
            <p:nvPr/>
          </p:nvGrpSpPr>
          <p:grpSpPr>
            <a:xfrm>
              <a:off x="859227" y="1001195"/>
              <a:ext cx="1161546" cy="877611"/>
              <a:chOff x="0" y="0"/>
              <a:chExt cx="1161544" cy="877609"/>
            </a:xfrm>
          </p:grpSpPr>
          <p:sp>
            <p:nvSpPr>
              <p:cNvPr id="803" name="Shape 803"/>
              <p:cNvSpPr/>
              <p:nvPr/>
            </p:nvSpPr>
            <p:spPr>
              <a:xfrm>
                <a:off x="-1" y="0"/>
                <a:ext cx="1161546" cy="877611"/>
              </a:xfrm>
              <a:custGeom>
                <a:avLst/>
                <a:gdLst/>
                <a:ahLst/>
                <a:cxnLst>
                  <a:cxn ang="0">
                    <a:pos x="wd2" y="hd2"/>
                  </a:cxn>
                  <a:cxn ang="5400000">
                    <a:pos x="wd2" y="hd2"/>
                  </a:cxn>
                  <a:cxn ang="10800000">
                    <a:pos x="wd2" y="hd2"/>
                  </a:cxn>
                  <a:cxn ang="16200000">
                    <a:pos x="wd2" y="hd2"/>
                  </a:cxn>
                </a:cxnLst>
                <a:rect l="0" t="0" r="r" b="b"/>
                <a:pathLst>
                  <a:path w="21600" h="21600" extrusionOk="0">
                    <a:moveTo>
                      <a:pt x="19489" y="21600"/>
                    </a:moveTo>
                    <a:cubicBezTo>
                      <a:pt x="20626" y="21600"/>
                      <a:pt x="21600" y="20317"/>
                      <a:pt x="21600" y="18820"/>
                    </a:cubicBezTo>
                    <a:cubicBezTo>
                      <a:pt x="21600" y="4277"/>
                      <a:pt x="21600" y="4277"/>
                      <a:pt x="21600" y="4277"/>
                    </a:cubicBezTo>
                    <a:cubicBezTo>
                      <a:pt x="21600" y="2780"/>
                      <a:pt x="20626" y="1497"/>
                      <a:pt x="19489" y="1497"/>
                    </a:cubicBezTo>
                    <a:cubicBezTo>
                      <a:pt x="17702" y="1497"/>
                      <a:pt x="17702" y="1497"/>
                      <a:pt x="17702" y="1497"/>
                    </a:cubicBezTo>
                    <a:cubicBezTo>
                      <a:pt x="17702" y="428"/>
                      <a:pt x="17702" y="428"/>
                      <a:pt x="17702" y="428"/>
                    </a:cubicBezTo>
                    <a:cubicBezTo>
                      <a:pt x="17702" y="214"/>
                      <a:pt x="17702" y="0"/>
                      <a:pt x="17540" y="0"/>
                    </a:cubicBezTo>
                    <a:cubicBezTo>
                      <a:pt x="16728" y="0"/>
                      <a:pt x="16728" y="0"/>
                      <a:pt x="16728" y="0"/>
                    </a:cubicBezTo>
                    <a:cubicBezTo>
                      <a:pt x="16565" y="0"/>
                      <a:pt x="16403" y="214"/>
                      <a:pt x="16403" y="428"/>
                    </a:cubicBezTo>
                    <a:cubicBezTo>
                      <a:pt x="16403" y="1497"/>
                      <a:pt x="16403" y="1497"/>
                      <a:pt x="16403" y="1497"/>
                    </a:cubicBezTo>
                    <a:cubicBezTo>
                      <a:pt x="15266" y="1497"/>
                      <a:pt x="15266" y="1497"/>
                      <a:pt x="15266" y="1497"/>
                    </a:cubicBezTo>
                    <a:cubicBezTo>
                      <a:pt x="15266" y="428"/>
                      <a:pt x="15266" y="428"/>
                      <a:pt x="15266" y="428"/>
                    </a:cubicBezTo>
                    <a:cubicBezTo>
                      <a:pt x="15266" y="214"/>
                      <a:pt x="15104" y="0"/>
                      <a:pt x="14941" y="0"/>
                    </a:cubicBezTo>
                    <a:cubicBezTo>
                      <a:pt x="14129" y="0"/>
                      <a:pt x="14129" y="0"/>
                      <a:pt x="14129" y="0"/>
                    </a:cubicBezTo>
                    <a:cubicBezTo>
                      <a:pt x="13967" y="0"/>
                      <a:pt x="13805" y="214"/>
                      <a:pt x="13805" y="428"/>
                    </a:cubicBezTo>
                    <a:cubicBezTo>
                      <a:pt x="13805" y="1497"/>
                      <a:pt x="13805" y="1497"/>
                      <a:pt x="13805" y="1497"/>
                    </a:cubicBezTo>
                    <a:cubicBezTo>
                      <a:pt x="12668" y="1497"/>
                      <a:pt x="12668" y="1497"/>
                      <a:pt x="12668" y="1497"/>
                    </a:cubicBezTo>
                    <a:cubicBezTo>
                      <a:pt x="12668" y="428"/>
                      <a:pt x="12668" y="428"/>
                      <a:pt x="12668" y="428"/>
                    </a:cubicBezTo>
                    <a:cubicBezTo>
                      <a:pt x="12668" y="214"/>
                      <a:pt x="12505" y="0"/>
                      <a:pt x="12343" y="0"/>
                    </a:cubicBezTo>
                    <a:cubicBezTo>
                      <a:pt x="11531" y="0"/>
                      <a:pt x="11531" y="0"/>
                      <a:pt x="11531" y="0"/>
                    </a:cubicBezTo>
                    <a:cubicBezTo>
                      <a:pt x="11368" y="0"/>
                      <a:pt x="11206" y="214"/>
                      <a:pt x="11206" y="428"/>
                    </a:cubicBezTo>
                    <a:cubicBezTo>
                      <a:pt x="11206" y="1497"/>
                      <a:pt x="11206" y="1497"/>
                      <a:pt x="11206" y="1497"/>
                    </a:cubicBezTo>
                    <a:cubicBezTo>
                      <a:pt x="10069" y="1497"/>
                      <a:pt x="10069" y="1497"/>
                      <a:pt x="10069" y="1497"/>
                    </a:cubicBezTo>
                    <a:cubicBezTo>
                      <a:pt x="10069" y="428"/>
                      <a:pt x="10069" y="428"/>
                      <a:pt x="10069" y="428"/>
                    </a:cubicBezTo>
                    <a:cubicBezTo>
                      <a:pt x="10069" y="214"/>
                      <a:pt x="9907" y="0"/>
                      <a:pt x="9744" y="0"/>
                    </a:cubicBezTo>
                    <a:cubicBezTo>
                      <a:pt x="8932" y="0"/>
                      <a:pt x="8932" y="0"/>
                      <a:pt x="8932" y="0"/>
                    </a:cubicBezTo>
                    <a:cubicBezTo>
                      <a:pt x="8770" y="0"/>
                      <a:pt x="8770" y="214"/>
                      <a:pt x="8770" y="428"/>
                    </a:cubicBezTo>
                    <a:cubicBezTo>
                      <a:pt x="8770" y="1497"/>
                      <a:pt x="8770" y="1497"/>
                      <a:pt x="8770" y="1497"/>
                    </a:cubicBezTo>
                    <a:cubicBezTo>
                      <a:pt x="7471" y="1497"/>
                      <a:pt x="7471" y="1497"/>
                      <a:pt x="7471" y="1497"/>
                    </a:cubicBezTo>
                    <a:cubicBezTo>
                      <a:pt x="7471" y="428"/>
                      <a:pt x="7471" y="428"/>
                      <a:pt x="7471" y="428"/>
                    </a:cubicBezTo>
                    <a:cubicBezTo>
                      <a:pt x="7471" y="214"/>
                      <a:pt x="7308" y="0"/>
                      <a:pt x="7146" y="0"/>
                    </a:cubicBezTo>
                    <a:cubicBezTo>
                      <a:pt x="6334" y="0"/>
                      <a:pt x="6334" y="0"/>
                      <a:pt x="6334" y="0"/>
                    </a:cubicBezTo>
                    <a:cubicBezTo>
                      <a:pt x="6171" y="0"/>
                      <a:pt x="6171" y="214"/>
                      <a:pt x="6171" y="428"/>
                    </a:cubicBezTo>
                    <a:cubicBezTo>
                      <a:pt x="6171" y="1497"/>
                      <a:pt x="6171" y="1497"/>
                      <a:pt x="6171" y="1497"/>
                    </a:cubicBezTo>
                    <a:cubicBezTo>
                      <a:pt x="4872" y="1497"/>
                      <a:pt x="4872" y="1497"/>
                      <a:pt x="4872" y="1497"/>
                    </a:cubicBezTo>
                    <a:cubicBezTo>
                      <a:pt x="4872" y="428"/>
                      <a:pt x="4872" y="428"/>
                      <a:pt x="4872" y="428"/>
                    </a:cubicBezTo>
                    <a:cubicBezTo>
                      <a:pt x="4872" y="214"/>
                      <a:pt x="4872" y="0"/>
                      <a:pt x="4710" y="0"/>
                    </a:cubicBezTo>
                    <a:cubicBezTo>
                      <a:pt x="3898" y="0"/>
                      <a:pt x="3898" y="0"/>
                      <a:pt x="3898" y="0"/>
                    </a:cubicBezTo>
                    <a:cubicBezTo>
                      <a:pt x="3735" y="0"/>
                      <a:pt x="3573" y="214"/>
                      <a:pt x="3573" y="428"/>
                    </a:cubicBezTo>
                    <a:cubicBezTo>
                      <a:pt x="3573" y="1497"/>
                      <a:pt x="3573" y="1497"/>
                      <a:pt x="3573" y="1497"/>
                    </a:cubicBezTo>
                    <a:cubicBezTo>
                      <a:pt x="2111" y="1497"/>
                      <a:pt x="2111" y="1497"/>
                      <a:pt x="2111" y="1497"/>
                    </a:cubicBezTo>
                    <a:cubicBezTo>
                      <a:pt x="974" y="1497"/>
                      <a:pt x="0" y="2780"/>
                      <a:pt x="0" y="4277"/>
                    </a:cubicBezTo>
                    <a:cubicBezTo>
                      <a:pt x="0" y="18820"/>
                      <a:pt x="0" y="18820"/>
                      <a:pt x="0" y="18820"/>
                    </a:cubicBezTo>
                    <a:cubicBezTo>
                      <a:pt x="0" y="20317"/>
                      <a:pt x="974" y="21600"/>
                      <a:pt x="2111" y="21600"/>
                    </a:cubicBezTo>
                    <a:lnTo>
                      <a:pt x="19489" y="21600"/>
                    </a:lnTo>
                    <a:close/>
                    <a:moveTo>
                      <a:pt x="1299" y="18820"/>
                    </a:moveTo>
                    <a:cubicBezTo>
                      <a:pt x="1299" y="4277"/>
                      <a:pt x="1299" y="4277"/>
                      <a:pt x="1299" y="4277"/>
                    </a:cubicBezTo>
                    <a:cubicBezTo>
                      <a:pt x="1299" y="3850"/>
                      <a:pt x="1786" y="3208"/>
                      <a:pt x="2111" y="3208"/>
                    </a:cubicBezTo>
                    <a:cubicBezTo>
                      <a:pt x="3573" y="3208"/>
                      <a:pt x="3573" y="3208"/>
                      <a:pt x="3573" y="3208"/>
                    </a:cubicBezTo>
                    <a:cubicBezTo>
                      <a:pt x="3573" y="4277"/>
                      <a:pt x="3573" y="4277"/>
                      <a:pt x="3573" y="4277"/>
                    </a:cubicBezTo>
                    <a:cubicBezTo>
                      <a:pt x="3573" y="4491"/>
                      <a:pt x="3735" y="4705"/>
                      <a:pt x="3898" y="4705"/>
                    </a:cubicBezTo>
                    <a:cubicBezTo>
                      <a:pt x="4710" y="4705"/>
                      <a:pt x="4710" y="4705"/>
                      <a:pt x="4710" y="4705"/>
                    </a:cubicBezTo>
                    <a:cubicBezTo>
                      <a:pt x="4872" y="4705"/>
                      <a:pt x="4872" y="4491"/>
                      <a:pt x="4872" y="4277"/>
                    </a:cubicBezTo>
                    <a:cubicBezTo>
                      <a:pt x="4872" y="3208"/>
                      <a:pt x="4872" y="3208"/>
                      <a:pt x="4872" y="3208"/>
                    </a:cubicBezTo>
                    <a:cubicBezTo>
                      <a:pt x="6171" y="3208"/>
                      <a:pt x="6171" y="3208"/>
                      <a:pt x="6171" y="3208"/>
                    </a:cubicBezTo>
                    <a:cubicBezTo>
                      <a:pt x="6171" y="4277"/>
                      <a:pt x="6171" y="4277"/>
                      <a:pt x="6171" y="4277"/>
                    </a:cubicBezTo>
                    <a:cubicBezTo>
                      <a:pt x="6171" y="4491"/>
                      <a:pt x="6171" y="4705"/>
                      <a:pt x="6334" y="4705"/>
                    </a:cubicBezTo>
                    <a:cubicBezTo>
                      <a:pt x="7146" y="4705"/>
                      <a:pt x="7146" y="4705"/>
                      <a:pt x="7146" y="4705"/>
                    </a:cubicBezTo>
                    <a:cubicBezTo>
                      <a:pt x="7308" y="4705"/>
                      <a:pt x="7471" y="4491"/>
                      <a:pt x="7471" y="4277"/>
                    </a:cubicBezTo>
                    <a:cubicBezTo>
                      <a:pt x="7471" y="3208"/>
                      <a:pt x="7471" y="3208"/>
                      <a:pt x="7471" y="3208"/>
                    </a:cubicBezTo>
                    <a:cubicBezTo>
                      <a:pt x="8770" y="3208"/>
                      <a:pt x="8770" y="3208"/>
                      <a:pt x="8770" y="3208"/>
                    </a:cubicBezTo>
                    <a:cubicBezTo>
                      <a:pt x="8770" y="4277"/>
                      <a:pt x="8770" y="4277"/>
                      <a:pt x="8770" y="4277"/>
                    </a:cubicBezTo>
                    <a:cubicBezTo>
                      <a:pt x="8770" y="4491"/>
                      <a:pt x="8770" y="4705"/>
                      <a:pt x="8932" y="4705"/>
                    </a:cubicBezTo>
                    <a:cubicBezTo>
                      <a:pt x="9744" y="4705"/>
                      <a:pt x="9744" y="4705"/>
                      <a:pt x="9744" y="4705"/>
                    </a:cubicBezTo>
                    <a:cubicBezTo>
                      <a:pt x="9907" y="4705"/>
                      <a:pt x="10069" y="4491"/>
                      <a:pt x="10069" y="4277"/>
                    </a:cubicBezTo>
                    <a:cubicBezTo>
                      <a:pt x="10069" y="3208"/>
                      <a:pt x="10069" y="3208"/>
                      <a:pt x="10069" y="3208"/>
                    </a:cubicBezTo>
                    <a:cubicBezTo>
                      <a:pt x="11206" y="3208"/>
                      <a:pt x="11206" y="3208"/>
                      <a:pt x="11206" y="3208"/>
                    </a:cubicBezTo>
                    <a:cubicBezTo>
                      <a:pt x="11206" y="4277"/>
                      <a:pt x="11206" y="4277"/>
                      <a:pt x="11206" y="4277"/>
                    </a:cubicBezTo>
                    <a:cubicBezTo>
                      <a:pt x="11206" y="4491"/>
                      <a:pt x="11368" y="4705"/>
                      <a:pt x="11531" y="4705"/>
                    </a:cubicBezTo>
                    <a:cubicBezTo>
                      <a:pt x="12343" y="4705"/>
                      <a:pt x="12343" y="4705"/>
                      <a:pt x="12343" y="4705"/>
                    </a:cubicBezTo>
                    <a:cubicBezTo>
                      <a:pt x="12505" y="4705"/>
                      <a:pt x="12668" y="4491"/>
                      <a:pt x="12668" y="4277"/>
                    </a:cubicBezTo>
                    <a:cubicBezTo>
                      <a:pt x="12668" y="3208"/>
                      <a:pt x="12668" y="3208"/>
                      <a:pt x="12668" y="3208"/>
                    </a:cubicBezTo>
                    <a:cubicBezTo>
                      <a:pt x="13805" y="3208"/>
                      <a:pt x="13805" y="3208"/>
                      <a:pt x="13805" y="3208"/>
                    </a:cubicBezTo>
                    <a:cubicBezTo>
                      <a:pt x="13805" y="4277"/>
                      <a:pt x="13805" y="4277"/>
                      <a:pt x="13805" y="4277"/>
                    </a:cubicBezTo>
                    <a:cubicBezTo>
                      <a:pt x="13805" y="4491"/>
                      <a:pt x="13967" y="4705"/>
                      <a:pt x="14129" y="4705"/>
                    </a:cubicBezTo>
                    <a:cubicBezTo>
                      <a:pt x="14941" y="4705"/>
                      <a:pt x="14941" y="4705"/>
                      <a:pt x="14941" y="4705"/>
                    </a:cubicBezTo>
                    <a:cubicBezTo>
                      <a:pt x="15104" y="4705"/>
                      <a:pt x="15266" y="4491"/>
                      <a:pt x="15266" y="4277"/>
                    </a:cubicBezTo>
                    <a:cubicBezTo>
                      <a:pt x="15266" y="3208"/>
                      <a:pt x="15266" y="3208"/>
                      <a:pt x="15266" y="3208"/>
                    </a:cubicBezTo>
                    <a:cubicBezTo>
                      <a:pt x="16403" y="3208"/>
                      <a:pt x="16403" y="3208"/>
                      <a:pt x="16403" y="3208"/>
                    </a:cubicBezTo>
                    <a:cubicBezTo>
                      <a:pt x="16403" y="4277"/>
                      <a:pt x="16403" y="4277"/>
                      <a:pt x="16403" y="4277"/>
                    </a:cubicBezTo>
                    <a:cubicBezTo>
                      <a:pt x="16403" y="4491"/>
                      <a:pt x="16565" y="4705"/>
                      <a:pt x="16728" y="4705"/>
                    </a:cubicBezTo>
                    <a:cubicBezTo>
                      <a:pt x="17540" y="4705"/>
                      <a:pt x="17540" y="4705"/>
                      <a:pt x="17540" y="4705"/>
                    </a:cubicBezTo>
                    <a:cubicBezTo>
                      <a:pt x="17702" y="4705"/>
                      <a:pt x="17702" y="4491"/>
                      <a:pt x="17702" y="4277"/>
                    </a:cubicBezTo>
                    <a:cubicBezTo>
                      <a:pt x="17702" y="3208"/>
                      <a:pt x="17702" y="3208"/>
                      <a:pt x="17702" y="3208"/>
                    </a:cubicBezTo>
                    <a:cubicBezTo>
                      <a:pt x="19489" y="3208"/>
                      <a:pt x="19489" y="3208"/>
                      <a:pt x="19489" y="3208"/>
                    </a:cubicBezTo>
                    <a:cubicBezTo>
                      <a:pt x="19976" y="3208"/>
                      <a:pt x="20301" y="3850"/>
                      <a:pt x="20301" y="4277"/>
                    </a:cubicBezTo>
                    <a:cubicBezTo>
                      <a:pt x="20301" y="18820"/>
                      <a:pt x="20301" y="18820"/>
                      <a:pt x="20301" y="18820"/>
                    </a:cubicBezTo>
                    <a:cubicBezTo>
                      <a:pt x="20301" y="19461"/>
                      <a:pt x="19976" y="19889"/>
                      <a:pt x="19489" y="19889"/>
                    </a:cubicBezTo>
                    <a:cubicBezTo>
                      <a:pt x="2111" y="19889"/>
                      <a:pt x="2111" y="19889"/>
                      <a:pt x="2111" y="19889"/>
                    </a:cubicBezTo>
                    <a:cubicBezTo>
                      <a:pt x="1786" y="19889"/>
                      <a:pt x="1299" y="19461"/>
                      <a:pt x="1299" y="1882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4" name="Shape 804"/>
              <p:cNvSpPr/>
              <p:nvPr/>
            </p:nvSpPr>
            <p:spPr>
              <a:xfrm>
                <a:off x="121686" y="276558"/>
                <a:ext cx="202811" cy="191748"/>
              </a:xfrm>
              <a:custGeom>
                <a:avLst/>
                <a:gdLst/>
                <a:ahLst/>
                <a:cxnLst>
                  <a:cxn ang="0">
                    <a:pos x="wd2" y="hd2"/>
                  </a:cxn>
                  <a:cxn ang="5400000">
                    <a:pos x="wd2" y="hd2"/>
                  </a:cxn>
                  <a:cxn ang="10800000">
                    <a:pos x="wd2" y="hd2"/>
                  </a:cxn>
                  <a:cxn ang="16200000">
                    <a:pos x="wd2" y="hd2"/>
                  </a:cxn>
                </a:cxnLst>
                <a:rect l="0" t="0" r="r" b="b"/>
                <a:pathLst>
                  <a:path w="21600" h="21600" extrusionOk="0">
                    <a:moveTo>
                      <a:pt x="3757" y="21600"/>
                    </a:moveTo>
                    <a:cubicBezTo>
                      <a:pt x="17843" y="21600"/>
                      <a:pt x="17843" y="21600"/>
                      <a:pt x="17843" y="21600"/>
                    </a:cubicBezTo>
                    <a:cubicBezTo>
                      <a:pt x="19722" y="21600"/>
                      <a:pt x="21600" y="19636"/>
                      <a:pt x="21600" y="17673"/>
                    </a:cubicBezTo>
                    <a:cubicBezTo>
                      <a:pt x="21600" y="3927"/>
                      <a:pt x="21600" y="3927"/>
                      <a:pt x="21600" y="3927"/>
                    </a:cubicBezTo>
                    <a:cubicBezTo>
                      <a:pt x="21600" y="1964"/>
                      <a:pt x="19722" y="0"/>
                      <a:pt x="17843" y="0"/>
                    </a:cubicBezTo>
                    <a:cubicBezTo>
                      <a:pt x="3757" y="0"/>
                      <a:pt x="3757" y="0"/>
                      <a:pt x="3757" y="0"/>
                    </a:cubicBezTo>
                    <a:cubicBezTo>
                      <a:pt x="1878" y="0"/>
                      <a:pt x="0" y="1964"/>
                      <a:pt x="0" y="3927"/>
                    </a:cubicBezTo>
                    <a:cubicBezTo>
                      <a:pt x="0" y="17673"/>
                      <a:pt x="0" y="17673"/>
                      <a:pt x="0" y="17673"/>
                    </a:cubicBezTo>
                    <a:cubicBezTo>
                      <a:pt x="0" y="19636"/>
                      <a:pt x="1878" y="21600"/>
                      <a:pt x="3757"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5" name="Shape 805"/>
              <p:cNvSpPr/>
              <p:nvPr/>
            </p:nvSpPr>
            <p:spPr>
              <a:xfrm>
                <a:off x="376118" y="276558"/>
                <a:ext cx="129063" cy="121688"/>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cubicBezTo>
                      <a:pt x="17280" y="21600"/>
                      <a:pt x="17280" y="21600"/>
                      <a:pt x="17280" y="21600"/>
                    </a:cubicBezTo>
                    <a:cubicBezTo>
                      <a:pt x="18720" y="21600"/>
                      <a:pt x="21600" y="20057"/>
                      <a:pt x="21600" y="18514"/>
                    </a:cubicBezTo>
                    <a:cubicBezTo>
                      <a:pt x="21600" y="3086"/>
                      <a:pt x="21600" y="3086"/>
                      <a:pt x="21600" y="3086"/>
                    </a:cubicBezTo>
                    <a:cubicBezTo>
                      <a:pt x="21600" y="1543"/>
                      <a:pt x="18720" y="0"/>
                      <a:pt x="17280" y="0"/>
                    </a:cubicBezTo>
                    <a:cubicBezTo>
                      <a:pt x="2880" y="0"/>
                      <a:pt x="2880" y="0"/>
                      <a:pt x="2880" y="0"/>
                    </a:cubicBezTo>
                    <a:cubicBezTo>
                      <a:pt x="1440" y="0"/>
                      <a:pt x="0" y="1543"/>
                      <a:pt x="0" y="3086"/>
                    </a:cubicBezTo>
                    <a:cubicBezTo>
                      <a:pt x="0" y="18514"/>
                      <a:pt x="0" y="18514"/>
                      <a:pt x="0" y="18514"/>
                    </a:cubicBezTo>
                    <a:cubicBezTo>
                      <a:pt x="0" y="20057"/>
                      <a:pt x="1440" y="21600"/>
                      <a:pt x="2880"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6" name="Shape 806"/>
              <p:cNvSpPr/>
              <p:nvPr/>
            </p:nvSpPr>
            <p:spPr>
              <a:xfrm>
                <a:off x="549429" y="276558"/>
                <a:ext cx="121687" cy="121688"/>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7" name="Shape 807"/>
              <p:cNvSpPr/>
              <p:nvPr/>
            </p:nvSpPr>
            <p:spPr>
              <a:xfrm>
                <a:off x="722737" y="276558"/>
                <a:ext cx="125374" cy="121688"/>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8" name="Shape 808"/>
              <p:cNvSpPr/>
              <p:nvPr/>
            </p:nvSpPr>
            <p:spPr>
              <a:xfrm>
                <a:off x="899734" y="276558"/>
                <a:ext cx="121688" cy="121688"/>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09" name="Shape 809"/>
              <p:cNvSpPr/>
              <p:nvPr/>
            </p:nvSpPr>
            <p:spPr>
              <a:xfrm>
                <a:off x="376118" y="442492"/>
                <a:ext cx="129063" cy="132749"/>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cubicBezTo>
                      <a:pt x="17280" y="21600"/>
                      <a:pt x="17280" y="21600"/>
                      <a:pt x="17280" y="21600"/>
                    </a:cubicBezTo>
                    <a:cubicBezTo>
                      <a:pt x="18720" y="21600"/>
                      <a:pt x="21600" y="20160"/>
                      <a:pt x="21600" y="17280"/>
                    </a:cubicBezTo>
                    <a:cubicBezTo>
                      <a:pt x="21600" y="4320"/>
                      <a:pt x="21600" y="4320"/>
                      <a:pt x="21600" y="4320"/>
                    </a:cubicBezTo>
                    <a:cubicBezTo>
                      <a:pt x="21600" y="1440"/>
                      <a:pt x="18720" y="0"/>
                      <a:pt x="17280" y="0"/>
                    </a:cubicBezTo>
                    <a:cubicBezTo>
                      <a:pt x="2880" y="0"/>
                      <a:pt x="2880" y="0"/>
                      <a:pt x="2880" y="0"/>
                    </a:cubicBezTo>
                    <a:cubicBezTo>
                      <a:pt x="1440" y="0"/>
                      <a:pt x="0" y="1440"/>
                      <a:pt x="0" y="4320"/>
                    </a:cubicBezTo>
                    <a:cubicBezTo>
                      <a:pt x="0" y="17280"/>
                      <a:pt x="0" y="17280"/>
                      <a:pt x="0" y="17280"/>
                    </a:cubicBezTo>
                    <a:cubicBezTo>
                      <a:pt x="0" y="20160"/>
                      <a:pt x="1440" y="21600"/>
                      <a:pt x="2880"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0" name="Shape 810"/>
              <p:cNvSpPr/>
              <p:nvPr/>
            </p:nvSpPr>
            <p:spPr>
              <a:xfrm>
                <a:off x="549429" y="442492"/>
                <a:ext cx="121687" cy="132749"/>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160"/>
                      <a:pt x="21600" y="17280"/>
                    </a:cubicBezTo>
                    <a:cubicBezTo>
                      <a:pt x="21600" y="4320"/>
                      <a:pt x="21600" y="4320"/>
                      <a:pt x="21600" y="4320"/>
                    </a:cubicBezTo>
                    <a:cubicBezTo>
                      <a:pt x="21600" y="1440"/>
                      <a:pt x="20057" y="0"/>
                      <a:pt x="18514" y="0"/>
                    </a:cubicBezTo>
                    <a:cubicBezTo>
                      <a:pt x="3086" y="0"/>
                      <a:pt x="3086" y="0"/>
                      <a:pt x="3086" y="0"/>
                    </a:cubicBezTo>
                    <a:cubicBezTo>
                      <a:pt x="1543" y="0"/>
                      <a:pt x="0" y="1440"/>
                      <a:pt x="0" y="4320"/>
                    </a:cubicBezTo>
                    <a:cubicBezTo>
                      <a:pt x="0" y="17280"/>
                      <a:pt x="0" y="17280"/>
                      <a:pt x="0" y="17280"/>
                    </a:cubicBezTo>
                    <a:cubicBezTo>
                      <a:pt x="0" y="20160"/>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1" name="Shape 811"/>
              <p:cNvSpPr/>
              <p:nvPr/>
            </p:nvSpPr>
            <p:spPr>
              <a:xfrm>
                <a:off x="722737" y="442492"/>
                <a:ext cx="125374" cy="132749"/>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160"/>
                      <a:pt x="21600" y="17280"/>
                    </a:cubicBezTo>
                    <a:cubicBezTo>
                      <a:pt x="21600" y="4320"/>
                      <a:pt x="21600" y="4320"/>
                      <a:pt x="21600" y="4320"/>
                    </a:cubicBezTo>
                    <a:cubicBezTo>
                      <a:pt x="21600" y="1440"/>
                      <a:pt x="20057" y="0"/>
                      <a:pt x="18514" y="0"/>
                    </a:cubicBezTo>
                    <a:cubicBezTo>
                      <a:pt x="3086" y="0"/>
                      <a:pt x="3086" y="0"/>
                      <a:pt x="3086" y="0"/>
                    </a:cubicBezTo>
                    <a:cubicBezTo>
                      <a:pt x="1543" y="0"/>
                      <a:pt x="0" y="1440"/>
                      <a:pt x="0" y="4320"/>
                    </a:cubicBezTo>
                    <a:cubicBezTo>
                      <a:pt x="0" y="17280"/>
                      <a:pt x="0" y="17280"/>
                      <a:pt x="0" y="17280"/>
                    </a:cubicBezTo>
                    <a:cubicBezTo>
                      <a:pt x="0" y="20160"/>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2" name="Shape 812"/>
              <p:cNvSpPr/>
              <p:nvPr/>
            </p:nvSpPr>
            <p:spPr>
              <a:xfrm>
                <a:off x="899734" y="442492"/>
                <a:ext cx="121688" cy="132749"/>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160"/>
                      <a:pt x="21600" y="17280"/>
                    </a:cubicBezTo>
                    <a:cubicBezTo>
                      <a:pt x="21600" y="4320"/>
                      <a:pt x="21600" y="4320"/>
                      <a:pt x="21600" y="4320"/>
                    </a:cubicBezTo>
                    <a:cubicBezTo>
                      <a:pt x="21600" y="1440"/>
                      <a:pt x="20057" y="0"/>
                      <a:pt x="18514" y="0"/>
                    </a:cubicBezTo>
                    <a:cubicBezTo>
                      <a:pt x="3086" y="0"/>
                      <a:pt x="3086" y="0"/>
                      <a:pt x="3086" y="0"/>
                    </a:cubicBezTo>
                    <a:cubicBezTo>
                      <a:pt x="1543" y="0"/>
                      <a:pt x="0" y="1440"/>
                      <a:pt x="0" y="4320"/>
                    </a:cubicBezTo>
                    <a:cubicBezTo>
                      <a:pt x="0" y="17280"/>
                      <a:pt x="0" y="17280"/>
                      <a:pt x="0" y="17280"/>
                    </a:cubicBezTo>
                    <a:cubicBezTo>
                      <a:pt x="0" y="20160"/>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3" name="Shape 813"/>
              <p:cNvSpPr/>
              <p:nvPr/>
            </p:nvSpPr>
            <p:spPr>
              <a:xfrm>
                <a:off x="376118" y="615803"/>
                <a:ext cx="129063" cy="125374"/>
              </a:xfrm>
              <a:custGeom>
                <a:avLst/>
                <a:gdLst/>
                <a:ahLst/>
                <a:cxnLst>
                  <a:cxn ang="0">
                    <a:pos x="wd2" y="hd2"/>
                  </a:cxn>
                  <a:cxn ang="5400000">
                    <a:pos x="wd2" y="hd2"/>
                  </a:cxn>
                  <a:cxn ang="10800000">
                    <a:pos x="wd2" y="hd2"/>
                  </a:cxn>
                  <a:cxn ang="16200000">
                    <a:pos x="wd2" y="hd2"/>
                  </a:cxn>
                </a:cxnLst>
                <a:rect l="0" t="0" r="r" b="b"/>
                <a:pathLst>
                  <a:path w="21600" h="21600" extrusionOk="0">
                    <a:moveTo>
                      <a:pt x="2880" y="21600"/>
                    </a:moveTo>
                    <a:cubicBezTo>
                      <a:pt x="17280" y="21600"/>
                      <a:pt x="17280" y="21600"/>
                      <a:pt x="17280" y="21600"/>
                    </a:cubicBezTo>
                    <a:cubicBezTo>
                      <a:pt x="18720" y="21600"/>
                      <a:pt x="21600" y="20057"/>
                      <a:pt x="21600" y="18514"/>
                    </a:cubicBezTo>
                    <a:cubicBezTo>
                      <a:pt x="21600" y="3086"/>
                      <a:pt x="21600" y="3086"/>
                      <a:pt x="21600" y="3086"/>
                    </a:cubicBezTo>
                    <a:cubicBezTo>
                      <a:pt x="21600" y="1543"/>
                      <a:pt x="18720" y="0"/>
                      <a:pt x="17280" y="0"/>
                    </a:cubicBezTo>
                    <a:cubicBezTo>
                      <a:pt x="2880" y="0"/>
                      <a:pt x="2880" y="0"/>
                      <a:pt x="2880" y="0"/>
                    </a:cubicBezTo>
                    <a:cubicBezTo>
                      <a:pt x="1440" y="0"/>
                      <a:pt x="0" y="1543"/>
                      <a:pt x="0" y="3086"/>
                    </a:cubicBezTo>
                    <a:cubicBezTo>
                      <a:pt x="0" y="18514"/>
                      <a:pt x="0" y="18514"/>
                      <a:pt x="0" y="18514"/>
                    </a:cubicBezTo>
                    <a:cubicBezTo>
                      <a:pt x="0" y="20057"/>
                      <a:pt x="1440" y="21600"/>
                      <a:pt x="2880"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4" name="Shape 814"/>
              <p:cNvSpPr/>
              <p:nvPr/>
            </p:nvSpPr>
            <p:spPr>
              <a:xfrm>
                <a:off x="549429" y="615803"/>
                <a:ext cx="121687" cy="125374"/>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5" name="Shape 815"/>
              <p:cNvSpPr/>
              <p:nvPr/>
            </p:nvSpPr>
            <p:spPr>
              <a:xfrm>
                <a:off x="722737" y="615803"/>
                <a:ext cx="125374" cy="125374"/>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16" name="Shape 816"/>
              <p:cNvSpPr/>
              <p:nvPr/>
            </p:nvSpPr>
            <p:spPr>
              <a:xfrm>
                <a:off x="899734" y="615803"/>
                <a:ext cx="121688" cy="125374"/>
              </a:xfrm>
              <a:custGeom>
                <a:avLst/>
                <a:gdLst/>
                <a:ahLst/>
                <a:cxnLst>
                  <a:cxn ang="0">
                    <a:pos x="wd2" y="hd2"/>
                  </a:cxn>
                  <a:cxn ang="5400000">
                    <a:pos x="wd2" y="hd2"/>
                  </a:cxn>
                  <a:cxn ang="10800000">
                    <a:pos x="wd2" y="hd2"/>
                  </a:cxn>
                  <a:cxn ang="16200000">
                    <a:pos x="wd2" y="hd2"/>
                  </a:cxn>
                </a:cxnLst>
                <a:rect l="0" t="0" r="r" b="b"/>
                <a:pathLst>
                  <a:path w="21600" h="21600" extrusionOk="0">
                    <a:moveTo>
                      <a:pt x="3086" y="21600"/>
                    </a:moveTo>
                    <a:cubicBezTo>
                      <a:pt x="18514" y="21600"/>
                      <a:pt x="18514" y="21600"/>
                      <a:pt x="18514" y="21600"/>
                    </a:cubicBezTo>
                    <a:cubicBezTo>
                      <a:pt x="20057" y="21600"/>
                      <a:pt x="21600" y="20057"/>
                      <a:pt x="21600" y="18514"/>
                    </a:cubicBezTo>
                    <a:cubicBezTo>
                      <a:pt x="21600" y="3086"/>
                      <a:pt x="21600" y="3086"/>
                      <a:pt x="21600" y="3086"/>
                    </a:cubicBezTo>
                    <a:cubicBezTo>
                      <a:pt x="21600" y="1543"/>
                      <a:pt x="20057" y="0"/>
                      <a:pt x="18514" y="0"/>
                    </a:cubicBezTo>
                    <a:cubicBezTo>
                      <a:pt x="3086" y="0"/>
                      <a:pt x="3086" y="0"/>
                      <a:pt x="3086" y="0"/>
                    </a:cubicBezTo>
                    <a:cubicBezTo>
                      <a:pt x="1543" y="0"/>
                      <a:pt x="0" y="1543"/>
                      <a:pt x="0" y="3086"/>
                    </a:cubicBezTo>
                    <a:cubicBezTo>
                      <a:pt x="0" y="18514"/>
                      <a:pt x="0" y="18514"/>
                      <a:pt x="0" y="18514"/>
                    </a:cubicBezTo>
                    <a:cubicBezTo>
                      <a:pt x="0" y="20057"/>
                      <a:pt x="1543" y="21600"/>
                      <a:pt x="3086" y="2160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grpSp>
        <p:nvGrpSpPr>
          <p:cNvPr id="824" name="Group 824"/>
          <p:cNvGrpSpPr/>
          <p:nvPr/>
        </p:nvGrpSpPr>
        <p:grpSpPr>
          <a:xfrm>
            <a:off x="16621667" y="8515350"/>
            <a:ext cx="2880001" cy="2880000"/>
            <a:chOff x="0" y="0"/>
            <a:chExt cx="2879999" cy="2879999"/>
          </a:xfrm>
        </p:grpSpPr>
        <p:sp>
          <p:nvSpPr>
            <p:cNvPr id="819" name="Shape 819"/>
            <p:cNvSpPr/>
            <p:nvPr/>
          </p:nvSpPr>
          <p:spPr>
            <a:xfrm>
              <a:off x="0" y="0"/>
              <a:ext cx="2880000" cy="2880000"/>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823" name="Group 823"/>
            <p:cNvGrpSpPr/>
            <p:nvPr/>
          </p:nvGrpSpPr>
          <p:grpSpPr>
            <a:xfrm>
              <a:off x="835259" y="896101"/>
              <a:ext cx="1209481" cy="1087798"/>
              <a:chOff x="0" y="0"/>
              <a:chExt cx="1209480" cy="1087796"/>
            </a:xfrm>
          </p:grpSpPr>
          <p:sp>
            <p:nvSpPr>
              <p:cNvPr id="820" name="Shape 820"/>
              <p:cNvSpPr/>
              <p:nvPr/>
            </p:nvSpPr>
            <p:spPr>
              <a:xfrm>
                <a:off x="-1" y="0"/>
                <a:ext cx="1209482" cy="1087797"/>
              </a:xfrm>
              <a:custGeom>
                <a:avLst/>
                <a:gdLst/>
                <a:ahLst/>
                <a:cxnLst>
                  <a:cxn ang="0">
                    <a:pos x="wd2" y="hd2"/>
                  </a:cxn>
                  <a:cxn ang="5400000">
                    <a:pos x="wd2" y="hd2"/>
                  </a:cxn>
                  <a:cxn ang="10800000">
                    <a:pos x="wd2" y="hd2"/>
                  </a:cxn>
                  <a:cxn ang="16200000">
                    <a:pos x="wd2" y="hd2"/>
                  </a:cxn>
                </a:cxnLst>
                <a:rect l="0" t="0" r="r" b="b"/>
                <a:pathLst>
                  <a:path w="21600" h="21600" extrusionOk="0">
                    <a:moveTo>
                      <a:pt x="1243" y="21600"/>
                    </a:moveTo>
                    <a:cubicBezTo>
                      <a:pt x="16938" y="21600"/>
                      <a:pt x="16938" y="21600"/>
                      <a:pt x="16938" y="21600"/>
                    </a:cubicBezTo>
                    <a:cubicBezTo>
                      <a:pt x="17715" y="21600"/>
                      <a:pt x="18181" y="20909"/>
                      <a:pt x="18181" y="20218"/>
                    </a:cubicBezTo>
                    <a:cubicBezTo>
                      <a:pt x="18181" y="13997"/>
                      <a:pt x="18181" y="13997"/>
                      <a:pt x="18181" y="13997"/>
                    </a:cubicBezTo>
                    <a:cubicBezTo>
                      <a:pt x="20357" y="13997"/>
                      <a:pt x="20357" y="13997"/>
                      <a:pt x="20357" y="13997"/>
                    </a:cubicBezTo>
                    <a:cubicBezTo>
                      <a:pt x="21134" y="13997"/>
                      <a:pt x="21600" y="13306"/>
                      <a:pt x="21600" y="12614"/>
                    </a:cubicBezTo>
                    <a:cubicBezTo>
                      <a:pt x="21600" y="1382"/>
                      <a:pt x="21600" y="1382"/>
                      <a:pt x="21600" y="1382"/>
                    </a:cubicBezTo>
                    <a:cubicBezTo>
                      <a:pt x="21600" y="518"/>
                      <a:pt x="21134" y="0"/>
                      <a:pt x="20357" y="0"/>
                    </a:cubicBezTo>
                    <a:cubicBezTo>
                      <a:pt x="4662" y="0"/>
                      <a:pt x="4662" y="0"/>
                      <a:pt x="4662" y="0"/>
                    </a:cubicBezTo>
                    <a:cubicBezTo>
                      <a:pt x="4040" y="0"/>
                      <a:pt x="3419" y="518"/>
                      <a:pt x="3419" y="1382"/>
                    </a:cubicBezTo>
                    <a:cubicBezTo>
                      <a:pt x="3419" y="7603"/>
                      <a:pt x="3419" y="7603"/>
                      <a:pt x="3419" y="7603"/>
                    </a:cubicBezTo>
                    <a:cubicBezTo>
                      <a:pt x="1243" y="7603"/>
                      <a:pt x="1243" y="7603"/>
                      <a:pt x="1243" y="7603"/>
                    </a:cubicBezTo>
                    <a:cubicBezTo>
                      <a:pt x="622" y="7603"/>
                      <a:pt x="0" y="8294"/>
                      <a:pt x="0" y="8986"/>
                    </a:cubicBezTo>
                    <a:cubicBezTo>
                      <a:pt x="0" y="20218"/>
                      <a:pt x="0" y="20218"/>
                      <a:pt x="0" y="20218"/>
                    </a:cubicBezTo>
                    <a:cubicBezTo>
                      <a:pt x="0" y="20909"/>
                      <a:pt x="622" y="21600"/>
                      <a:pt x="1243" y="21600"/>
                    </a:cubicBezTo>
                    <a:close/>
                    <a:moveTo>
                      <a:pt x="16938" y="9158"/>
                    </a:moveTo>
                    <a:cubicBezTo>
                      <a:pt x="16938" y="20045"/>
                      <a:pt x="16938" y="20045"/>
                      <a:pt x="16938" y="20045"/>
                    </a:cubicBezTo>
                    <a:cubicBezTo>
                      <a:pt x="1399" y="20045"/>
                      <a:pt x="1399" y="20045"/>
                      <a:pt x="1399" y="20045"/>
                    </a:cubicBezTo>
                    <a:cubicBezTo>
                      <a:pt x="1399" y="9158"/>
                      <a:pt x="1399" y="9158"/>
                      <a:pt x="1399" y="9158"/>
                    </a:cubicBezTo>
                    <a:lnTo>
                      <a:pt x="16938" y="9158"/>
                    </a:lnTo>
                    <a:close/>
                    <a:moveTo>
                      <a:pt x="20357" y="3283"/>
                    </a:moveTo>
                    <a:cubicBezTo>
                      <a:pt x="4817" y="3283"/>
                      <a:pt x="4817" y="3283"/>
                      <a:pt x="4817" y="3283"/>
                    </a:cubicBezTo>
                    <a:cubicBezTo>
                      <a:pt x="4817" y="1555"/>
                      <a:pt x="4817" y="1555"/>
                      <a:pt x="4817" y="1555"/>
                    </a:cubicBezTo>
                    <a:cubicBezTo>
                      <a:pt x="20357" y="1555"/>
                      <a:pt x="20357" y="1555"/>
                      <a:pt x="20357" y="1555"/>
                    </a:cubicBezTo>
                    <a:lnTo>
                      <a:pt x="20357" y="3283"/>
                    </a:lnTo>
                    <a:close/>
                    <a:moveTo>
                      <a:pt x="4817" y="5357"/>
                    </a:moveTo>
                    <a:cubicBezTo>
                      <a:pt x="20357" y="5357"/>
                      <a:pt x="20357" y="5357"/>
                      <a:pt x="20357" y="5357"/>
                    </a:cubicBezTo>
                    <a:cubicBezTo>
                      <a:pt x="20357" y="12442"/>
                      <a:pt x="20357" y="12442"/>
                      <a:pt x="20357" y="12442"/>
                    </a:cubicBezTo>
                    <a:cubicBezTo>
                      <a:pt x="18181" y="12442"/>
                      <a:pt x="18181" y="12442"/>
                      <a:pt x="18181" y="12442"/>
                    </a:cubicBezTo>
                    <a:cubicBezTo>
                      <a:pt x="18181" y="8986"/>
                      <a:pt x="18181" y="8986"/>
                      <a:pt x="18181" y="8986"/>
                    </a:cubicBezTo>
                    <a:cubicBezTo>
                      <a:pt x="18181" y="8294"/>
                      <a:pt x="17715" y="7603"/>
                      <a:pt x="16938" y="7603"/>
                    </a:cubicBezTo>
                    <a:cubicBezTo>
                      <a:pt x="4817" y="7603"/>
                      <a:pt x="4817" y="7603"/>
                      <a:pt x="4817" y="7603"/>
                    </a:cubicBezTo>
                    <a:lnTo>
                      <a:pt x="4817" y="5357"/>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21" name="Shape 821"/>
              <p:cNvSpPr/>
              <p:nvPr/>
            </p:nvSpPr>
            <p:spPr>
              <a:xfrm>
                <a:off x="626864" y="748551"/>
                <a:ext cx="250747" cy="210186"/>
              </a:xfrm>
              <a:custGeom>
                <a:avLst/>
                <a:gdLst/>
                <a:ahLst/>
                <a:cxnLst>
                  <a:cxn ang="0">
                    <a:pos x="wd2" y="hd2"/>
                  </a:cxn>
                  <a:cxn ang="5400000">
                    <a:pos x="wd2" y="hd2"/>
                  </a:cxn>
                  <a:cxn ang="10800000">
                    <a:pos x="wd2" y="hd2"/>
                  </a:cxn>
                  <a:cxn ang="16200000">
                    <a:pos x="wd2" y="hd2"/>
                  </a:cxn>
                </a:cxnLst>
                <a:rect l="0" t="0" r="r" b="b"/>
                <a:pathLst>
                  <a:path w="21600" h="21600" extrusionOk="0">
                    <a:moveTo>
                      <a:pt x="20110" y="0"/>
                    </a:moveTo>
                    <a:cubicBezTo>
                      <a:pt x="1490" y="0"/>
                      <a:pt x="1490" y="0"/>
                      <a:pt x="1490" y="0"/>
                    </a:cubicBezTo>
                    <a:cubicBezTo>
                      <a:pt x="745" y="0"/>
                      <a:pt x="0" y="900"/>
                      <a:pt x="0" y="1800"/>
                    </a:cubicBezTo>
                    <a:cubicBezTo>
                      <a:pt x="0" y="19800"/>
                      <a:pt x="0" y="19800"/>
                      <a:pt x="0" y="19800"/>
                    </a:cubicBezTo>
                    <a:cubicBezTo>
                      <a:pt x="0" y="20700"/>
                      <a:pt x="745" y="21600"/>
                      <a:pt x="1490" y="21600"/>
                    </a:cubicBezTo>
                    <a:cubicBezTo>
                      <a:pt x="20110" y="21600"/>
                      <a:pt x="20110" y="21600"/>
                      <a:pt x="20110" y="21600"/>
                    </a:cubicBezTo>
                    <a:cubicBezTo>
                      <a:pt x="20855" y="21600"/>
                      <a:pt x="21600" y="20700"/>
                      <a:pt x="21600" y="19800"/>
                    </a:cubicBezTo>
                    <a:cubicBezTo>
                      <a:pt x="21600" y="1800"/>
                      <a:pt x="21600" y="1800"/>
                      <a:pt x="21600" y="1800"/>
                    </a:cubicBezTo>
                    <a:cubicBezTo>
                      <a:pt x="21600" y="900"/>
                      <a:pt x="20855" y="0"/>
                      <a:pt x="20110" y="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22" name="Shape 822"/>
              <p:cNvSpPr/>
              <p:nvPr/>
            </p:nvSpPr>
            <p:spPr>
              <a:xfrm>
                <a:off x="154872" y="538366"/>
                <a:ext cx="132749" cy="127832"/>
              </a:xfrm>
              <a:custGeom>
                <a:avLst/>
                <a:gdLst/>
                <a:ahLst/>
                <a:cxnLst>
                  <a:cxn ang="0">
                    <a:pos x="wd2" y="hd2"/>
                  </a:cxn>
                  <a:cxn ang="5400000">
                    <a:pos x="wd2" y="hd2"/>
                  </a:cxn>
                  <a:cxn ang="10800000">
                    <a:pos x="wd2" y="hd2"/>
                  </a:cxn>
                  <a:cxn ang="16200000">
                    <a:pos x="wd2" y="hd2"/>
                  </a:cxn>
                </a:cxnLst>
                <a:rect l="0" t="0" r="r" b="b"/>
                <a:pathLst>
                  <a:path w="21600" h="20800" extrusionOk="0">
                    <a:moveTo>
                      <a:pt x="0" y="8640"/>
                    </a:moveTo>
                    <a:cubicBezTo>
                      <a:pt x="0" y="8640"/>
                      <a:pt x="0" y="10080"/>
                      <a:pt x="0" y="10080"/>
                    </a:cubicBezTo>
                    <a:cubicBezTo>
                      <a:pt x="0" y="10080"/>
                      <a:pt x="0" y="11520"/>
                      <a:pt x="0" y="11520"/>
                    </a:cubicBezTo>
                    <a:cubicBezTo>
                      <a:pt x="20160" y="20160"/>
                      <a:pt x="20160" y="20160"/>
                      <a:pt x="20160" y="20160"/>
                    </a:cubicBezTo>
                    <a:cubicBezTo>
                      <a:pt x="20160" y="21600"/>
                      <a:pt x="21600" y="20160"/>
                      <a:pt x="21600" y="20160"/>
                    </a:cubicBezTo>
                    <a:cubicBezTo>
                      <a:pt x="21600" y="20160"/>
                      <a:pt x="21600" y="20160"/>
                      <a:pt x="21600" y="20160"/>
                    </a:cubicBezTo>
                    <a:cubicBezTo>
                      <a:pt x="21600" y="1440"/>
                      <a:pt x="21600" y="1440"/>
                      <a:pt x="21600" y="1440"/>
                    </a:cubicBezTo>
                    <a:cubicBezTo>
                      <a:pt x="21600" y="0"/>
                      <a:pt x="21600" y="0"/>
                      <a:pt x="21600" y="0"/>
                    </a:cubicBezTo>
                    <a:cubicBezTo>
                      <a:pt x="21600" y="0"/>
                      <a:pt x="20160" y="0"/>
                      <a:pt x="20160" y="0"/>
                    </a:cubicBezTo>
                    <a:lnTo>
                      <a:pt x="0" y="864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grpSp>
        <p:nvGrpSpPr>
          <p:cNvPr id="837" name="Group 837"/>
          <p:cNvGrpSpPr/>
          <p:nvPr/>
        </p:nvGrpSpPr>
        <p:grpSpPr>
          <a:xfrm>
            <a:off x="13642606" y="8515350"/>
            <a:ext cx="2895241" cy="2880000"/>
            <a:chOff x="0" y="0"/>
            <a:chExt cx="2895239" cy="2879999"/>
          </a:xfrm>
        </p:grpSpPr>
        <p:sp>
          <p:nvSpPr>
            <p:cNvPr id="825" name="Shape 825"/>
            <p:cNvSpPr/>
            <p:nvPr/>
          </p:nvSpPr>
          <p:spPr>
            <a:xfrm>
              <a:off x="15239" y="0"/>
              <a:ext cx="2880001" cy="2880000"/>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26" name="Shape 826"/>
            <p:cNvSpPr/>
            <p:nvPr/>
          </p:nvSpPr>
          <p:spPr>
            <a:xfrm>
              <a:off x="-1" y="0"/>
              <a:ext cx="2880001" cy="2880000"/>
            </a:xfrm>
            <a:prstGeom prst="rect">
              <a:avLst/>
            </a:prstGeom>
            <a:solidFill>
              <a:srgbClr val="FFFFFF">
                <a:alpha val="15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836" name="Group 836"/>
            <p:cNvGrpSpPr/>
            <p:nvPr/>
          </p:nvGrpSpPr>
          <p:grpSpPr>
            <a:xfrm>
              <a:off x="768885" y="931361"/>
              <a:ext cx="1342230" cy="1068796"/>
              <a:chOff x="0" y="0"/>
              <a:chExt cx="1342228" cy="1068794"/>
            </a:xfrm>
          </p:grpSpPr>
          <p:sp>
            <p:nvSpPr>
              <p:cNvPr id="827" name="Shape 827"/>
              <p:cNvSpPr/>
              <p:nvPr/>
            </p:nvSpPr>
            <p:spPr>
              <a:xfrm>
                <a:off x="0" y="-1"/>
                <a:ext cx="1342229" cy="1068796"/>
              </a:xfrm>
              <a:custGeom>
                <a:avLst/>
                <a:gdLst/>
                <a:ahLst/>
                <a:cxnLst>
                  <a:cxn ang="0">
                    <a:pos x="wd2" y="hd2"/>
                  </a:cxn>
                  <a:cxn ang="5400000">
                    <a:pos x="wd2" y="hd2"/>
                  </a:cxn>
                  <a:cxn ang="10800000">
                    <a:pos x="wd2" y="hd2"/>
                  </a:cxn>
                  <a:cxn ang="16200000">
                    <a:pos x="wd2" y="hd2"/>
                  </a:cxn>
                </a:cxnLst>
                <a:rect l="0" t="0" r="r" b="b"/>
                <a:pathLst>
                  <a:path w="21600" h="20527" extrusionOk="0">
                    <a:moveTo>
                      <a:pt x="10239" y="20402"/>
                    </a:moveTo>
                    <a:cubicBezTo>
                      <a:pt x="10519" y="20569"/>
                      <a:pt x="11081" y="20569"/>
                      <a:pt x="11361" y="20402"/>
                    </a:cubicBezTo>
                    <a:cubicBezTo>
                      <a:pt x="12343" y="19397"/>
                      <a:pt x="15288" y="17555"/>
                      <a:pt x="20478" y="19062"/>
                    </a:cubicBezTo>
                    <a:cubicBezTo>
                      <a:pt x="20758" y="19229"/>
                      <a:pt x="21039" y="19062"/>
                      <a:pt x="21319" y="18895"/>
                    </a:cubicBezTo>
                    <a:cubicBezTo>
                      <a:pt x="21460" y="18727"/>
                      <a:pt x="21600" y="18392"/>
                      <a:pt x="21600" y="18057"/>
                    </a:cubicBezTo>
                    <a:cubicBezTo>
                      <a:pt x="21600" y="1816"/>
                      <a:pt x="21600" y="1816"/>
                      <a:pt x="21600" y="1816"/>
                    </a:cubicBezTo>
                    <a:cubicBezTo>
                      <a:pt x="21600" y="1313"/>
                      <a:pt x="21319" y="811"/>
                      <a:pt x="20899" y="643"/>
                    </a:cubicBezTo>
                    <a:cubicBezTo>
                      <a:pt x="15429" y="-1031"/>
                      <a:pt x="12062" y="978"/>
                      <a:pt x="10800" y="1983"/>
                    </a:cubicBezTo>
                    <a:cubicBezTo>
                      <a:pt x="9538" y="978"/>
                      <a:pt x="6312" y="-1031"/>
                      <a:pt x="701" y="643"/>
                    </a:cubicBezTo>
                    <a:cubicBezTo>
                      <a:pt x="281" y="811"/>
                      <a:pt x="0" y="1313"/>
                      <a:pt x="0" y="1816"/>
                    </a:cubicBezTo>
                    <a:cubicBezTo>
                      <a:pt x="0" y="18057"/>
                      <a:pt x="0" y="18057"/>
                      <a:pt x="0" y="18057"/>
                    </a:cubicBezTo>
                    <a:cubicBezTo>
                      <a:pt x="0" y="18392"/>
                      <a:pt x="140" y="18727"/>
                      <a:pt x="421" y="18895"/>
                    </a:cubicBezTo>
                    <a:cubicBezTo>
                      <a:pt x="561" y="19229"/>
                      <a:pt x="842" y="19229"/>
                      <a:pt x="1122" y="19062"/>
                    </a:cubicBezTo>
                    <a:cubicBezTo>
                      <a:pt x="6312" y="17555"/>
                      <a:pt x="9257" y="19397"/>
                      <a:pt x="10239" y="20402"/>
                    </a:cubicBezTo>
                    <a:close/>
                    <a:moveTo>
                      <a:pt x="11221" y="3322"/>
                    </a:moveTo>
                    <a:cubicBezTo>
                      <a:pt x="12062" y="2485"/>
                      <a:pt x="15008" y="309"/>
                      <a:pt x="20478" y="1983"/>
                    </a:cubicBezTo>
                    <a:cubicBezTo>
                      <a:pt x="20478" y="17722"/>
                      <a:pt x="20478" y="17722"/>
                      <a:pt x="20478" y="17722"/>
                    </a:cubicBezTo>
                    <a:cubicBezTo>
                      <a:pt x="15709" y="16383"/>
                      <a:pt x="12623" y="17890"/>
                      <a:pt x="11221" y="18895"/>
                    </a:cubicBezTo>
                    <a:lnTo>
                      <a:pt x="11221" y="3322"/>
                    </a:lnTo>
                    <a:close/>
                    <a:moveTo>
                      <a:pt x="1122" y="17722"/>
                    </a:moveTo>
                    <a:cubicBezTo>
                      <a:pt x="1122" y="1983"/>
                      <a:pt x="1122" y="1983"/>
                      <a:pt x="1122" y="1983"/>
                    </a:cubicBezTo>
                    <a:cubicBezTo>
                      <a:pt x="6592" y="309"/>
                      <a:pt x="9538" y="2485"/>
                      <a:pt x="10379" y="3322"/>
                    </a:cubicBezTo>
                    <a:cubicBezTo>
                      <a:pt x="10379" y="18895"/>
                      <a:pt x="10379" y="18895"/>
                      <a:pt x="10379" y="18895"/>
                    </a:cubicBezTo>
                    <a:cubicBezTo>
                      <a:pt x="8977" y="17890"/>
                      <a:pt x="5891" y="16383"/>
                      <a:pt x="1122" y="17722"/>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28" name="Shape 828"/>
              <p:cNvSpPr/>
              <p:nvPr/>
            </p:nvSpPr>
            <p:spPr>
              <a:xfrm>
                <a:off x="202808" y="241752"/>
                <a:ext cx="320809"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2616"/>
                    </a:moveTo>
                    <a:cubicBezTo>
                      <a:pt x="584" y="2616"/>
                      <a:pt x="0" y="5016"/>
                      <a:pt x="0" y="5016"/>
                    </a:cubicBezTo>
                    <a:cubicBezTo>
                      <a:pt x="0" y="12216"/>
                      <a:pt x="0" y="12216"/>
                      <a:pt x="0" y="12216"/>
                    </a:cubicBezTo>
                    <a:cubicBezTo>
                      <a:pt x="0" y="12216"/>
                      <a:pt x="0" y="14616"/>
                      <a:pt x="584" y="14616"/>
                    </a:cubicBezTo>
                    <a:cubicBezTo>
                      <a:pt x="584" y="17016"/>
                      <a:pt x="1168" y="17016"/>
                      <a:pt x="1168" y="17016"/>
                    </a:cubicBezTo>
                    <a:cubicBezTo>
                      <a:pt x="8173" y="12216"/>
                      <a:pt x="14595" y="14616"/>
                      <a:pt x="20432" y="19416"/>
                    </a:cubicBezTo>
                    <a:cubicBezTo>
                      <a:pt x="20432" y="19416"/>
                      <a:pt x="21016" y="19416"/>
                      <a:pt x="21016" y="19416"/>
                    </a:cubicBezTo>
                    <a:cubicBezTo>
                      <a:pt x="21600" y="19416"/>
                      <a:pt x="21600" y="17016"/>
                      <a:pt x="21600" y="17016"/>
                    </a:cubicBezTo>
                    <a:cubicBezTo>
                      <a:pt x="21600" y="9816"/>
                      <a:pt x="21600" y="9816"/>
                      <a:pt x="21600" y="9816"/>
                    </a:cubicBezTo>
                    <a:cubicBezTo>
                      <a:pt x="21600" y="7416"/>
                      <a:pt x="21016" y="7416"/>
                      <a:pt x="20432" y="5016"/>
                    </a:cubicBezTo>
                    <a:cubicBezTo>
                      <a:pt x="14595" y="216"/>
                      <a:pt x="8173" y="-2184"/>
                      <a:pt x="1168" y="26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29" name="Shape 829"/>
              <p:cNvSpPr/>
              <p:nvPr/>
            </p:nvSpPr>
            <p:spPr>
              <a:xfrm>
                <a:off x="202808" y="384880"/>
                <a:ext cx="320809"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1435"/>
                    </a:moveTo>
                    <a:cubicBezTo>
                      <a:pt x="584" y="1435"/>
                      <a:pt x="0" y="3835"/>
                      <a:pt x="0" y="6235"/>
                    </a:cubicBezTo>
                    <a:cubicBezTo>
                      <a:pt x="0" y="11035"/>
                      <a:pt x="0" y="11035"/>
                      <a:pt x="0" y="11035"/>
                    </a:cubicBezTo>
                    <a:cubicBezTo>
                      <a:pt x="0" y="13435"/>
                      <a:pt x="0" y="13435"/>
                      <a:pt x="584" y="15835"/>
                    </a:cubicBezTo>
                    <a:cubicBezTo>
                      <a:pt x="584" y="15835"/>
                      <a:pt x="1168" y="15835"/>
                      <a:pt x="1168" y="15835"/>
                    </a:cubicBezTo>
                    <a:cubicBezTo>
                      <a:pt x="8173" y="13435"/>
                      <a:pt x="14595" y="13435"/>
                      <a:pt x="20432" y="20635"/>
                    </a:cubicBezTo>
                    <a:cubicBezTo>
                      <a:pt x="20432" y="20635"/>
                      <a:pt x="21016" y="20635"/>
                      <a:pt x="21016" y="18235"/>
                    </a:cubicBezTo>
                    <a:cubicBezTo>
                      <a:pt x="21600" y="18235"/>
                      <a:pt x="21600" y="18235"/>
                      <a:pt x="21600" y="15835"/>
                    </a:cubicBezTo>
                    <a:cubicBezTo>
                      <a:pt x="21600" y="11035"/>
                      <a:pt x="21600" y="11035"/>
                      <a:pt x="21600" y="11035"/>
                    </a:cubicBezTo>
                    <a:cubicBezTo>
                      <a:pt x="21600" y="8635"/>
                      <a:pt x="21016" y="6235"/>
                      <a:pt x="20432" y="6235"/>
                    </a:cubicBezTo>
                    <a:cubicBezTo>
                      <a:pt x="14595" y="-965"/>
                      <a:pt x="8173" y="-965"/>
                      <a:pt x="1168" y="14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0" name="Shape 830"/>
              <p:cNvSpPr/>
              <p:nvPr/>
            </p:nvSpPr>
            <p:spPr>
              <a:xfrm>
                <a:off x="202808" y="529373"/>
                <a:ext cx="320809"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2616"/>
                    </a:moveTo>
                    <a:cubicBezTo>
                      <a:pt x="584" y="2616"/>
                      <a:pt x="0" y="5016"/>
                      <a:pt x="0" y="7416"/>
                    </a:cubicBezTo>
                    <a:cubicBezTo>
                      <a:pt x="0" y="12216"/>
                      <a:pt x="0" y="12216"/>
                      <a:pt x="0" y="12216"/>
                    </a:cubicBezTo>
                    <a:cubicBezTo>
                      <a:pt x="0" y="12216"/>
                      <a:pt x="0" y="14616"/>
                      <a:pt x="584" y="14616"/>
                    </a:cubicBezTo>
                    <a:cubicBezTo>
                      <a:pt x="584" y="17016"/>
                      <a:pt x="1168" y="17016"/>
                      <a:pt x="1168" y="17016"/>
                    </a:cubicBezTo>
                    <a:cubicBezTo>
                      <a:pt x="8173" y="12216"/>
                      <a:pt x="14595" y="14616"/>
                      <a:pt x="20432" y="19416"/>
                    </a:cubicBezTo>
                    <a:cubicBezTo>
                      <a:pt x="20432" y="19416"/>
                      <a:pt x="21016" y="19416"/>
                      <a:pt x="21016" y="19416"/>
                    </a:cubicBezTo>
                    <a:cubicBezTo>
                      <a:pt x="21600" y="19416"/>
                      <a:pt x="21600" y="17016"/>
                      <a:pt x="21600" y="17016"/>
                    </a:cubicBezTo>
                    <a:cubicBezTo>
                      <a:pt x="21600" y="9816"/>
                      <a:pt x="21600" y="9816"/>
                      <a:pt x="21600" y="9816"/>
                    </a:cubicBezTo>
                    <a:cubicBezTo>
                      <a:pt x="21600" y="7416"/>
                      <a:pt x="21016" y="7416"/>
                      <a:pt x="20432" y="5016"/>
                    </a:cubicBezTo>
                    <a:cubicBezTo>
                      <a:pt x="14595" y="216"/>
                      <a:pt x="8173" y="-2184"/>
                      <a:pt x="1168" y="26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1" name="Shape 831"/>
              <p:cNvSpPr/>
              <p:nvPr/>
            </p:nvSpPr>
            <p:spPr>
              <a:xfrm>
                <a:off x="202808" y="672500"/>
                <a:ext cx="320809"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1435"/>
                    </a:moveTo>
                    <a:cubicBezTo>
                      <a:pt x="584" y="1435"/>
                      <a:pt x="0" y="3835"/>
                      <a:pt x="0" y="6235"/>
                    </a:cubicBezTo>
                    <a:cubicBezTo>
                      <a:pt x="0" y="11035"/>
                      <a:pt x="0" y="11035"/>
                      <a:pt x="0" y="11035"/>
                    </a:cubicBezTo>
                    <a:cubicBezTo>
                      <a:pt x="0" y="13435"/>
                      <a:pt x="0" y="13435"/>
                      <a:pt x="584" y="15835"/>
                    </a:cubicBezTo>
                    <a:cubicBezTo>
                      <a:pt x="584" y="15835"/>
                      <a:pt x="1168" y="15835"/>
                      <a:pt x="1168" y="15835"/>
                    </a:cubicBezTo>
                    <a:cubicBezTo>
                      <a:pt x="8173" y="13435"/>
                      <a:pt x="14595" y="13435"/>
                      <a:pt x="20432" y="20635"/>
                    </a:cubicBezTo>
                    <a:cubicBezTo>
                      <a:pt x="20432" y="20635"/>
                      <a:pt x="21016" y="20635"/>
                      <a:pt x="21016" y="18235"/>
                    </a:cubicBezTo>
                    <a:cubicBezTo>
                      <a:pt x="21600" y="18235"/>
                      <a:pt x="21600" y="18235"/>
                      <a:pt x="21600" y="15835"/>
                    </a:cubicBezTo>
                    <a:cubicBezTo>
                      <a:pt x="21600" y="11035"/>
                      <a:pt x="21600" y="11035"/>
                      <a:pt x="21600" y="11035"/>
                    </a:cubicBezTo>
                    <a:cubicBezTo>
                      <a:pt x="21600" y="8635"/>
                      <a:pt x="21016" y="6235"/>
                      <a:pt x="20432" y="6235"/>
                    </a:cubicBezTo>
                    <a:cubicBezTo>
                      <a:pt x="14595" y="-965"/>
                      <a:pt x="8173" y="-965"/>
                      <a:pt x="1168" y="14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2" name="Shape 832"/>
              <p:cNvSpPr/>
              <p:nvPr/>
            </p:nvSpPr>
            <p:spPr>
              <a:xfrm>
                <a:off x="822297" y="241752"/>
                <a:ext cx="320810"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5016"/>
                    </a:moveTo>
                    <a:cubicBezTo>
                      <a:pt x="584" y="7416"/>
                      <a:pt x="0" y="7416"/>
                      <a:pt x="0" y="9816"/>
                    </a:cubicBezTo>
                    <a:cubicBezTo>
                      <a:pt x="0" y="17016"/>
                      <a:pt x="0" y="17016"/>
                      <a:pt x="0" y="17016"/>
                    </a:cubicBezTo>
                    <a:cubicBezTo>
                      <a:pt x="0" y="17016"/>
                      <a:pt x="584" y="19416"/>
                      <a:pt x="584" y="19416"/>
                    </a:cubicBezTo>
                    <a:cubicBezTo>
                      <a:pt x="584" y="19416"/>
                      <a:pt x="1168" y="19416"/>
                      <a:pt x="1751" y="19416"/>
                    </a:cubicBezTo>
                    <a:cubicBezTo>
                      <a:pt x="7005" y="14616"/>
                      <a:pt x="13427" y="12216"/>
                      <a:pt x="20432" y="17016"/>
                    </a:cubicBezTo>
                    <a:cubicBezTo>
                      <a:pt x="21016" y="17016"/>
                      <a:pt x="21016" y="17016"/>
                      <a:pt x="21016" y="14616"/>
                    </a:cubicBezTo>
                    <a:cubicBezTo>
                      <a:pt x="21600" y="14616"/>
                      <a:pt x="21600" y="12216"/>
                      <a:pt x="21600" y="12216"/>
                    </a:cubicBezTo>
                    <a:cubicBezTo>
                      <a:pt x="21600" y="5016"/>
                      <a:pt x="21600" y="5016"/>
                      <a:pt x="21600" y="5016"/>
                    </a:cubicBezTo>
                    <a:cubicBezTo>
                      <a:pt x="21600" y="5016"/>
                      <a:pt x="21016" y="2616"/>
                      <a:pt x="21016" y="2616"/>
                    </a:cubicBezTo>
                    <a:cubicBezTo>
                      <a:pt x="13427" y="-2184"/>
                      <a:pt x="7005" y="216"/>
                      <a:pt x="1168" y="50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3" name="Shape 833"/>
              <p:cNvSpPr/>
              <p:nvPr/>
            </p:nvSpPr>
            <p:spPr>
              <a:xfrm>
                <a:off x="822297" y="384880"/>
                <a:ext cx="320810"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6235"/>
                    </a:moveTo>
                    <a:cubicBezTo>
                      <a:pt x="584" y="6235"/>
                      <a:pt x="0" y="8635"/>
                      <a:pt x="0" y="11035"/>
                    </a:cubicBezTo>
                    <a:cubicBezTo>
                      <a:pt x="0" y="15835"/>
                      <a:pt x="0" y="15835"/>
                      <a:pt x="0" y="15835"/>
                    </a:cubicBezTo>
                    <a:cubicBezTo>
                      <a:pt x="0" y="18235"/>
                      <a:pt x="584" y="18235"/>
                      <a:pt x="584" y="18235"/>
                    </a:cubicBezTo>
                    <a:cubicBezTo>
                      <a:pt x="584" y="20635"/>
                      <a:pt x="1168" y="20635"/>
                      <a:pt x="1751" y="20635"/>
                    </a:cubicBezTo>
                    <a:cubicBezTo>
                      <a:pt x="7005" y="13435"/>
                      <a:pt x="13427" y="13435"/>
                      <a:pt x="20432" y="15835"/>
                    </a:cubicBezTo>
                    <a:cubicBezTo>
                      <a:pt x="21016" y="15835"/>
                      <a:pt x="21016" y="15835"/>
                      <a:pt x="21016" y="15835"/>
                    </a:cubicBezTo>
                    <a:cubicBezTo>
                      <a:pt x="21600" y="13435"/>
                      <a:pt x="21600" y="13435"/>
                      <a:pt x="21600" y="11035"/>
                    </a:cubicBezTo>
                    <a:cubicBezTo>
                      <a:pt x="21600" y="6235"/>
                      <a:pt x="21600" y="6235"/>
                      <a:pt x="21600" y="6235"/>
                    </a:cubicBezTo>
                    <a:cubicBezTo>
                      <a:pt x="21600" y="3835"/>
                      <a:pt x="21016" y="1435"/>
                      <a:pt x="21016" y="1435"/>
                    </a:cubicBezTo>
                    <a:cubicBezTo>
                      <a:pt x="13427" y="-965"/>
                      <a:pt x="7005" y="-965"/>
                      <a:pt x="1168" y="62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4" name="Shape 834"/>
              <p:cNvSpPr/>
              <p:nvPr/>
            </p:nvSpPr>
            <p:spPr>
              <a:xfrm>
                <a:off x="822297" y="529373"/>
                <a:ext cx="320810"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5016"/>
                    </a:moveTo>
                    <a:cubicBezTo>
                      <a:pt x="584" y="7416"/>
                      <a:pt x="0" y="7416"/>
                      <a:pt x="0" y="9816"/>
                    </a:cubicBezTo>
                    <a:cubicBezTo>
                      <a:pt x="0" y="17016"/>
                      <a:pt x="0" y="17016"/>
                      <a:pt x="0" y="17016"/>
                    </a:cubicBezTo>
                    <a:cubicBezTo>
                      <a:pt x="0" y="17016"/>
                      <a:pt x="584" y="19416"/>
                      <a:pt x="584" y="19416"/>
                    </a:cubicBezTo>
                    <a:cubicBezTo>
                      <a:pt x="584" y="19416"/>
                      <a:pt x="1168" y="19416"/>
                      <a:pt x="1751" y="19416"/>
                    </a:cubicBezTo>
                    <a:cubicBezTo>
                      <a:pt x="7005" y="14616"/>
                      <a:pt x="13427" y="12216"/>
                      <a:pt x="20432" y="17016"/>
                    </a:cubicBezTo>
                    <a:cubicBezTo>
                      <a:pt x="21016" y="17016"/>
                      <a:pt x="21016" y="17016"/>
                      <a:pt x="21016" y="14616"/>
                    </a:cubicBezTo>
                    <a:cubicBezTo>
                      <a:pt x="21600" y="14616"/>
                      <a:pt x="21600" y="12216"/>
                      <a:pt x="21600" y="12216"/>
                    </a:cubicBezTo>
                    <a:cubicBezTo>
                      <a:pt x="21600" y="7416"/>
                      <a:pt x="21600" y="7416"/>
                      <a:pt x="21600" y="7416"/>
                    </a:cubicBezTo>
                    <a:cubicBezTo>
                      <a:pt x="21600" y="5016"/>
                      <a:pt x="21016" y="2616"/>
                      <a:pt x="21016" y="2616"/>
                    </a:cubicBezTo>
                    <a:cubicBezTo>
                      <a:pt x="13427" y="-2184"/>
                      <a:pt x="7005" y="216"/>
                      <a:pt x="1168" y="50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35" name="Shape 835"/>
              <p:cNvSpPr/>
              <p:nvPr/>
            </p:nvSpPr>
            <p:spPr>
              <a:xfrm>
                <a:off x="822297" y="672500"/>
                <a:ext cx="320810"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6235"/>
                    </a:moveTo>
                    <a:cubicBezTo>
                      <a:pt x="584" y="6235"/>
                      <a:pt x="0" y="8635"/>
                      <a:pt x="0" y="11035"/>
                    </a:cubicBezTo>
                    <a:cubicBezTo>
                      <a:pt x="0" y="15835"/>
                      <a:pt x="0" y="15835"/>
                      <a:pt x="0" y="15835"/>
                    </a:cubicBezTo>
                    <a:cubicBezTo>
                      <a:pt x="0" y="18235"/>
                      <a:pt x="584" y="18235"/>
                      <a:pt x="584" y="18235"/>
                    </a:cubicBezTo>
                    <a:cubicBezTo>
                      <a:pt x="584" y="20635"/>
                      <a:pt x="1168" y="20635"/>
                      <a:pt x="1751" y="20635"/>
                    </a:cubicBezTo>
                    <a:cubicBezTo>
                      <a:pt x="7005" y="13435"/>
                      <a:pt x="13427" y="13435"/>
                      <a:pt x="20432" y="15835"/>
                    </a:cubicBezTo>
                    <a:cubicBezTo>
                      <a:pt x="21016" y="15835"/>
                      <a:pt x="21016" y="15835"/>
                      <a:pt x="21016" y="15835"/>
                    </a:cubicBezTo>
                    <a:cubicBezTo>
                      <a:pt x="21600" y="13435"/>
                      <a:pt x="21600" y="13435"/>
                      <a:pt x="21600" y="11035"/>
                    </a:cubicBezTo>
                    <a:cubicBezTo>
                      <a:pt x="21600" y="6235"/>
                      <a:pt x="21600" y="6235"/>
                      <a:pt x="21600" y="6235"/>
                    </a:cubicBezTo>
                    <a:cubicBezTo>
                      <a:pt x="21600" y="3835"/>
                      <a:pt x="21016" y="1435"/>
                      <a:pt x="21016" y="1435"/>
                    </a:cubicBezTo>
                    <a:cubicBezTo>
                      <a:pt x="13427" y="-965"/>
                      <a:pt x="7005" y="-965"/>
                      <a:pt x="1168" y="62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sp>
        <p:nvSpPr>
          <p:cNvPr id="838" name="Shape 838"/>
          <p:cNvSpPr/>
          <p:nvPr/>
        </p:nvSpPr>
        <p:spPr>
          <a:xfrm>
            <a:off x="10663543" y="4414889"/>
            <a:ext cx="6292077" cy="7924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000" b="1" spc="300">
                <a:solidFill>
                  <a:srgbClr val="FFFFFF"/>
                </a:solidFill>
                <a:latin typeface="+mj-lt"/>
                <a:ea typeface="+mj-ea"/>
                <a:cs typeface="+mj-cs"/>
                <a:sym typeface="Helvetica"/>
              </a:defRPr>
            </a:lvl1pPr>
          </a:lstStyle>
          <a:p>
            <a:pPr>
              <a:defRPr b="0" spc="0">
                <a:solidFill>
                  <a:srgbClr val="000000"/>
                </a:solidFill>
                <a:latin typeface="+mn-lt"/>
                <a:ea typeface="+mn-ea"/>
                <a:cs typeface="+mn-cs"/>
                <a:sym typeface="Trebuchet MS"/>
              </a:defRPr>
            </a:pPr>
            <a:r>
              <a:rPr b="1" spc="300">
                <a:solidFill>
                  <a:srgbClr val="FFFFFF"/>
                </a:solidFill>
                <a:latin typeface="+mj-lt"/>
                <a:ea typeface="+mj-ea"/>
                <a:cs typeface="+mj-cs"/>
                <a:sym typeface="Helvetica"/>
              </a:rPr>
              <a:t>What Is Our Purpose?</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797"/>
                                        </p:tgtEl>
                                        <p:attrNameLst>
                                          <p:attrName>style.visibility</p:attrName>
                                        </p:attrNameLst>
                                      </p:cBhvr>
                                      <p:to>
                                        <p:strVal val="visible"/>
                                      </p:to>
                                    </p:set>
                                    <p:anim calcmode="lin" valueType="num">
                                      <p:cBhvr>
                                        <p:cTn id="7" dur="1000" fill="hold"/>
                                        <p:tgtEl>
                                          <p:spTgt spid="797"/>
                                        </p:tgtEl>
                                        <p:attrNameLst>
                                          <p:attrName>ppt_x</p:attrName>
                                        </p:attrNameLst>
                                      </p:cBhvr>
                                      <p:tavLst>
                                        <p:tav tm="0">
                                          <p:val>
                                            <p:strVal val="0-#ppt_w/2"/>
                                          </p:val>
                                        </p:tav>
                                        <p:tav tm="100000">
                                          <p:val>
                                            <p:strVal val="#ppt_x"/>
                                          </p:val>
                                        </p:tav>
                                      </p:tavLst>
                                    </p:anim>
                                    <p:anim calcmode="lin" valueType="num">
                                      <p:cBhvr>
                                        <p:cTn id="8" dur="1000" fill="hold"/>
                                        <p:tgtEl>
                                          <p:spTgt spid="79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838"/>
                                        </p:tgtEl>
                                        <p:attrNameLst>
                                          <p:attrName>style.visibility</p:attrName>
                                        </p:attrNameLst>
                                      </p:cBhvr>
                                      <p:to>
                                        <p:strVal val="visible"/>
                                      </p:to>
                                    </p:set>
                                    <p:animEffect transition="in" filter="dissolve">
                                      <p:cBhvr>
                                        <p:cTn id="12" dur="500"/>
                                        <p:tgtEl>
                                          <p:spTgt spid="838"/>
                                        </p:tgtEl>
                                      </p:cBhvr>
                                    </p:animEffect>
                                  </p:childTnLst>
                                </p:cTn>
                              </p:par>
                            </p:childTnLst>
                          </p:cTn>
                        </p:par>
                        <p:par>
                          <p:cTn id="13" fill="hold">
                            <p:stCondLst>
                              <p:cond delay="1500"/>
                            </p:stCondLst>
                            <p:childTnLst>
                              <p:par>
                                <p:cTn id="14" presetID="22" presetClass="entr" presetSubtype="1" fill="hold" grpId="3" nodeType="afterEffect">
                                  <p:stCondLst>
                                    <p:cond delay="0"/>
                                  </p:stCondLst>
                                  <p:iterate>
                                    <p:tmAbs val="0"/>
                                  </p:iterate>
                                  <p:childTnLst>
                                    <p:set>
                                      <p:cBhvr>
                                        <p:cTn id="15" fill="hold"/>
                                        <p:tgtEl>
                                          <p:spTgt spid="798">
                                            <p:bg/>
                                          </p:spTgt>
                                        </p:tgtEl>
                                        <p:attrNameLst>
                                          <p:attrName>style.visibility</p:attrName>
                                        </p:attrNameLst>
                                      </p:cBhvr>
                                      <p:to>
                                        <p:strVal val="visible"/>
                                      </p:to>
                                    </p:set>
                                    <p:animEffect transition="in" filter="wipe(up)">
                                      <p:cBhvr>
                                        <p:cTn id="16" dur="650"/>
                                        <p:tgtEl>
                                          <p:spTgt spid="798">
                                            <p:bg/>
                                          </p:spTgt>
                                        </p:tgtEl>
                                      </p:cBhvr>
                                    </p:animEffect>
                                  </p:childTnLst>
                                </p:cTn>
                              </p:par>
                              <p:par>
                                <p:cTn id="17" presetID="22" presetClass="entr" presetSubtype="1" fill="hold" grpId="3" nodeType="withEffect">
                                  <p:stCondLst>
                                    <p:cond delay="0"/>
                                  </p:stCondLst>
                                  <p:iterate>
                                    <p:tmAbs val="0"/>
                                  </p:iterate>
                                  <p:childTnLst>
                                    <p:set>
                                      <p:cBhvr>
                                        <p:cTn id="18" fill="hold"/>
                                        <p:tgtEl>
                                          <p:spTgt spid="798">
                                            <p:txEl>
                                              <p:pRg st="0" end="0"/>
                                            </p:txEl>
                                          </p:spTgt>
                                        </p:tgtEl>
                                        <p:attrNameLst>
                                          <p:attrName>style.visibility</p:attrName>
                                        </p:attrNameLst>
                                      </p:cBhvr>
                                      <p:to>
                                        <p:strVal val="visible"/>
                                      </p:to>
                                    </p:set>
                                    <p:animEffect transition="in" filter="wipe(up)">
                                      <p:cBhvr>
                                        <p:cTn id="19" dur="650"/>
                                        <p:tgtEl>
                                          <p:spTgt spid="798">
                                            <p:txEl>
                                              <p:pRg st="0" end="0"/>
                                            </p:txEl>
                                          </p:spTgt>
                                        </p:tgtEl>
                                      </p:cBhvr>
                                    </p:animEffect>
                                  </p:childTnLst>
                                </p:cTn>
                              </p:par>
                            </p:childTnLst>
                          </p:cTn>
                        </p:par>
                        <p:par>
                          <p:cTn id="20" fill="hold">
                            <p:stCondLst>
                              <p:cond delay="2150"/>
                            </p:stCondLst>
                            <p:childTnLst>
                              <p:par>
                                <p:cTn id="21" presetID="9" presetClass="entr" fill="hold" grpId="4" nodeType="afterEffect">
                                  <p:stCondLst>
                                    <p:cond delay="0"/>
                                  </p:stCondLst>
                                  <p:iterate>
                                    <p:tmAbs val="0"/>
                                  </p:iterate>
                                  <p:childTnLst>
                                    <p:set>
                                      <p:cBhvr>
                                        <p:cTn id="22" fill="hold"/>
                                        <p:tgtEl>
                                          <p:spTgt spid="801"/>
                                        </p:tgtEl>
                                        <p:attrNameLst>
                                          <p:attrName>style.visibility</p:attrName>
                                        </p:attrNameLst>
                                      </p:cBhvr>
                                      <p:to>
                                        <p:strVal val="visible"/>
                                      </p:to>
                                    </p:set>
                                    <p:animEffect transition="in" filter="dissolve">
                                      <p:cBhvr>
                                        <p:cTn id="23" dur="500"/>
                                        <p:tgtEl>
                                          <p:spTgt spid="801"/>
                                        </p:tgtEl>
                                      </p:cBhvr>
                                    </p:animEffect>
                                  </p:childTnLst>
                                </p:cTn>
                              </p:par>
                            </p:childTnLst>
                          </p:cTn>
                        </p:par>
                        <p:par>
                          <p:cTn id="24" fill="hold">
                            <p:stCondLst>
                              <p:cond delay="2650"/>
                            </p:stCondLst>
                            <p:childTnLst>
                              <p:par>
                                <p:cTn id="25" presetID="9" presetClass="entr" fill="hold" grpId="5" nodeType="afterEffect">
                                  <p:stCondLst>
                                    <p:cond delay="250"/>
                                  </p:stCondLst>
                                  <p:iterate>
                                    <p:tmAbs val="0"/>
                                  </p:iterate>
                                  <p:childTnLst>
                                    <p:set>
                                      <p:cBhvr>
                                        <p:cTn id="26" fill="hold"/>
                                        <p:tgtEl>
                                          <p:spTgt spid="837"/>
                                        </p:tgtEl>
                                        <p:attrNameLst>
                                          <p:attrName>style.visibility</p:attrName>
                                        </p:attrNameLst>
                                      </p:cBhvr>
                                      <p:to>
                                        <p:strVal val="visible"/>
                                      </p:to>
                                    </p:set>
                                    <p:animEffect transition="in" filter="dissolve">
                                      <p:cBhvr>
                                        <p:cTn id="27" dur="500"/>
                                        <p:tgtEl>
                                          <p:spTgt spid="837"/>
                                        </p:tgtEl>
                                      </p:cBhvr>
                                    </p:animEffect>
                                  </p:childTnLst>
                                </p:cTn>
                              </p:par>
                            </p:childTnLst>
                          </p:cTn>
                        </p:par>
                        <p:par>
                          <p:cTn id="28" fill="hold">
                            <p:stCondLst>
                              <p:cond delay="3400"/>
                            </p:stCondLst>
                            <p:childTnLst>
                              <p:par>
                                <p:cTn id="29" presetID="9" presetClass="entr" fill="hold" grpId="6" nodeType="afterEffect">
                                  <p:stCondLst>
                                    <p:cond delay="550"/>
                                  </p:stCondLst>
                                  <p:iterate>
                                    <p:tmAbs val="0"/>
                                  </p:iterate>
                                  <p:childTnLst>
                                    <p:set>
                                      <p:cBhvr>
                                        <p:cTn id="30" fill="hold"/>
                                        <p:tgtEl>
                                          <p:spTgt spid="824"/>
                                        </p:tgtEl>
                                        <p:attrNameLst>
                                          <p:attrName>style.visibility</p:attrName>
                                        </p:attrNameLst>
                                      </p:cBhvr>
                                      <p:to>
                                        <p:strVal val="visible"/>
                                      </p:to>
                                    </p:set>
                                    <p:animEffect transition="in" filter="dissolve">
                                      <p:cBhvr>
                                        <p:cTn id="31" dur="500"/>
                                        <p:tgtEl>
                                          <p:spTgt spid="824"/>
                                        </p:tgtEl>
                                      </p:cBhvr>
                                    </p:animEffect>
                                  </p:childTnLst>
                                </p:cTn>
                              </p:par>
                            </p:childTnLst>
                          </p:cTn>
                        </p:par>
                        <p:par>
                          <p:cTn id="32" fill="hold">
                            <p:stCondLst>
                              <p:cond delay="4450"/>
                            </p:stCondLst>
                            <p:childTnLst>
                              <p:par>
                                <p:cTn id="33" presetID="9" presetClass="entr" fill="hold" grpId="7" nodeType="afterEffect">
                                  <p:stCondLst>
                                    <p:cond delay="850"/>
                                  </p:stCondLst>
                                  <p:iterate>
                                    <p:tmAbs val="0"/>
                                  </p:iterate>
                                  <p:childTnLst>
                                    <p:set>
                                      <p:cBhvr>
                                        <p:cTn id="34" fill="hold"/>
                                        <p:tgtEl>
                                          <p:spTgt spid="818"/>
                                        </p:tgtEl>
                                        <p:attrNameLst>
                                          <p:attrName>style.visibility</p:attrName>
                                        </p:attrNameLst>
                                      </p:cBhvr>
                                      <p:to>
                                        <p:strVal val="visible"/>
                                      </p:to>
                                    </p:set>
                                    <p:animEffect transition="in" filter="dissolve">
                                      <p:cBhvr>
                                        <p:cTn id="35" dur="500"/>
                                        <p:tgtEl>
                                          <p:spTgt spid="818"/>
                                        </p:tgtEl>
                                      </p:cBhvr>
                                    </p:animEffect>
                                  </p:childTnLst>
                                </p:cTn>
                              </p:par>
                            </p:childTnLst>
                          </p:cTn>
                        </p:par>
                        <p:par>
                          <p:cTn id="36" fill="hold">
                            <p:stCondLst>
                              <p:cond delay="5800"/>
                            </p:stCondLst>
                            <p:childTnLst>
                              <p:par>
                                <p:cTn id="37" presetID="22" presetClass="entr" presetSubtype="1" fill="hold" grpId="3" nodeType="afterEffect">
                                  <p:stCondLst>
                                    <p:cond delay="0"/>
                                  </p:stCondLst>
                                  <p:iterate>
                                    <p:tmAbs val="0"/>
                                  </p:iterate>
                                  <p:childTnLst>
                                    <p:set>
                                      <p:cBhvr>
                                        <p:cTn id="38" fill="hold"/>
                                        <p:tgtEl>
                                          <p:spTgt spid="798">
                                            <p:txEl>
                                              <p:pRg st="1" end="1"/>
                                            </p:txEl>
                                          </p:spTgt>
                                        </p:tgtEl>
                                        <p:attrNameLst>
                                          <p:attrName>style.visibility</p:attrName>
                                        </p:attrNameLst>
                                      </p:cBhvr>
                                      <p:to>
                                        <p:strVal val="visible"/>
                                      </p:to>
                                    </p:set>
                                    <p:animEffect transition="in" filter="wipe(up)">
                                      <p:cBhvr>
                                        <p:cTn id="39" dur="650"/>
                                        <p:tgtEl>
                                          <p:spTgt spid="7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 grpId="1" animBg="1" advAuto="0"/>
      <p:bldP spid="798" grpId="3" build="p" bldLvl="5" animBg="1" advAuto="0"/>
      <p:bldP spid="801" grpId="4" animBg="1" advAuto="0"/>
      <p:bldP spid="818" grpId="7" animBg="1" advAuto="0"/>
      <p:bldP spid="824" grpId="6" animBg="1" advAuto="0"/>
      <p:bldP spid="837" grpId="5" animBg="1" advAuto="0"/>
      <p:bldP spid="838"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Shape 840"/>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841" name="Shape 841"/>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844" name="Group 844"/>
          <p:cNvGrpSpPr/>
          <p:nvPr/>
        </p:nvGrpSpPr>
        <p:grpSpPr>
          <a:xfrm>
            <a:off x="12528718" y="6605665"/>
            <a:ext cx="2623231" cy="5370393"/>
            <a:chOff x="0" y="0"/>
            <a:chExt cx="2623229" cy="5370391"/>
          </a:xfrm>
        </p:grpSpPr>
        <p:pic>
          <p:nvPicPr>
            <p:cNvPr id="842" name="image31.png"/>
            <p:cNvPicPr>
              <a:picLocks noChangeAspect="1"/>
            </p:cNvPicPr>
            <p:nvPr/>
          </p:nvPicPr>
          <p:blipFill>
            <a:blip r:embed="rId2"/>
            <a:stretch>
              <a:fillRect/>
            </a:stretch>
          </p:blipFill>
          <p:spPr>
            <a:xfrm>
              <a:off x="0" y="0"/>
              <a:ext cx="2623230" cy="5370392"/>
            </a:xfrm>
            <a:prstGeom prst="rect">
              <a:avLst/>
            </a:prstGeom>
            <a:ln w="12700" cap="flat">
              <a:noFill/>
              <a:miter lim="400000"/>
            </a:ln>
            <a:effectLst/>
          </p:spPr>
        </p:pic>
        <p:pic>
          <p:nvPicPr>
            <p:cNvPr id="843" name="image32.jpg"/>
            <p:cNvPicPr>
              <a:picLocks noChangeAspect="1"/>
            </p:cNvPicPr>
            <p:nvPr/>
          </p:nvPicPr>
          <p:blipFill>
            <a:blip r:embed="rId3"/>
            <a:srcRect l="21746" r="39481"/>
            <a:stretch>
              <a:fillRect/>
            </a:stretch>
          </p:blipFill>
          <p:spPr>
            <a:xfrm>
              <a:off x="127182" y="700717"/>
              <a:ext cx="2399365" cy="3624463"/>
            </a:xfrm>
            <a:prstGeom prst="rect">
              <a:avLst/>
            </a:prstGeom>
            <a:ln w="12700" cap="flat">
              <a:noFill/>
              <a:miter lim="400000"/>
            </a:ln>
            <a:effectLst/>
          </p:spPr>
        </p:pic>
      </p:grpSp>
      <p:grpSp>
        <p:nvGrpSpPr>
          <p:cNvPr id="847" name="Group 847"/>
          <p:cNvGrpSpPr/>
          <p:nvPr/>
        </p:nvGrpSpPr>
        <p:grpSpPr>
          <a:xfrm>
            <a:off x="15454128" y="2984687"/>
            <a:ext cx="6799830" cy="8991371"/>
            <a:chOff x="0" y="0"/>
            <a:chExt cx="6799829" cy="8991369"/>
          </a:xfrm>
        </p:grpSpPr>
        <p:pic>
          <p:nvPicPr>
            <p:cNvPr id="845" name="image29.png"/>
            <p:cNvPicPr>
              <a:picLocks noChangeAspect="1"/>
            </p:cNvPicPr>
            <p:nvPr/>
          </p:nvPicPr>
          <p:blipFill>
            <a:blip r:embed="rId4"/>
            <a:stretch>
              <a:fillRect/>
            </a:stretch>
          </p:blipFill>
          <p:spPr>
            <a:xfrm>
              <a:off x="0" y="0"/>
              <a:ext cx="6799830" cy="8991370"/>
            </a:xfrm>
            <a:prstGeom prst="rect">
              <a:avLst/>
            </a:prstGeom>
            <a:ln w="12700" cap="flat">
              <a:noFill/>
              <a:miter lim="400000"/>
            </a:ln>
            <a:effectLst/>
          </p:spPr>
        </p:pic>
        <p:pic>
          <p:nvPicPr>
            <p:cNvPr id="846" name="image30.jpg"/>
            <p:cNvPicPr>
              <a:picLocks noChangeAspect="1"/>
            </p:cNvPicPr>
            <p:nvPr/>
          </p:nvPicPr>
          <p:blipFill>
            <a:blip r:embed="rId5"/>
            <a:srcRect l="11103" t="5467" r="33888" b="1684"/>
            <a:stretch>
              <a:fillRect/>
            </a:stretch>
          </p:blipFill>
          <p:spPr>
            <a:xfrm>
              <a:off x="302178" y="684584"/>
              <a:ext cx="6195472" cy="6968675"/>
            </a:xfrm>
            <a:prstGeom prst="rect">
              <a:avLst/>
            </a:prstGeom>
            <a:ln w="12700" cap="flat">
              <a:noFill/>
              <a:miter lim="400000"/>
            </a:ln>
            <a:effectLst/>
          </p:spPr>
        </p:pic>
      </p:grpSp>
      <p:sp>
        <p:nvSpPr>
          <p:cNvPr id="848" name="Shape 848"/>
          <p:cNvSpPr/>
          <p:nvPr/>
        </p:nvSpPr>
        <p:spPr>
          <a:xfrm>
            <a:off x="2220585" y="5231820"/>
            <a:ext cx="9300858" cy="3637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2800">
                <a:solidFill>
                  <a:srgbClr val="FFFFFF"/>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FFFFFF"/>
                </a:solidFill>
                <a:latin typeface="+mj-lt"/>
                <a:ea typeface="+mj-ea"/>
                <a:cs typeface="+mj-cs"/>
                <a:sym typeface="Helvetica"/>
              </a:rPr>
              <a:t>But all sunshine without shade, all pleasure without pain, is not life at all. Take the lot of the happiest - it is a tangled yarn. Bereavements and blessings, one following another, make us sad and blessed by turns. Even death itself makes life more loving. one following another, make us sad and blessed by turns. Even death itself makes life more loving. </a:t>
            </a:r>
          </a:p>
        </p:txBody>
      </p:sp>
      <p:grpSp>
        <p:nvGrpSpPr>
          <p:cNvPr id="851" name="Group 851"/>
          <p:cNvGrpSpPr/>
          <p:nvPr/>
        </p:nvGrpSpPr>
        <p:grpSpPr>
          <a:xfrm>
            <a:off x="2372984" y="8759190"/>
            <a:ext cx="2880001" cy="2880001"/>
            <a:chOff x="0" y="0"/>
            <a:chExt cx="2879999" cy="2879999"/>
          </a:xfrm>
        </p:grpSpPr>
        <p:sp>
          <p:nvSpPr>
            <p:cNvPr id="849" name="Shape 849"/>
            <p:cNvSpPr/>
            <p:nvPr/>
          </p:nvSpPr>
          <p:spPr>
            <a:xfrm>
              <a:off x="0" y="0"/>
              <a:ext cx="2880000" cy="2880000"/>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50" name="Shape 850"/>
            <p:cNvSpPr/>
            <p:nvPr/>
          </p:nvSpPr>
          <p:spPr>
            <a:xfrm>
              <a:off x="791011" y="868447"/>
              <a:ext cx="1297979" cy="1143107"/>
            </a:xfrm>
            <a:custGeom>
              <a:avLst/>
              <a:gdLst/>
              <a:ahLst/>
              <a:cxnLst>
                <a:cxn ang="0">
                  <a:pos x="wd2" y="hd2"/>
                </a:cxn>
                <a:cxn ang="5400000">
                  <a:pos x="wd2" y="hd2"/>
                </a:cxn>
                <a:cxn ang="10800000">
                  <a:pos x="wd2" y="hd2"/>
                </a:cxn>
                <a:cxn ang="16200000">
                  <a:pos x="wd2" y="hd2"/>
                </a:cxn>
              </a:cxnLst>
              <a:rect l="0" t="0" r="r" b="b"/>
              <a:pathLst>
                <a:path w="21600" h="21600" extrusionOk="0">
                  <a:moveTo>
                    <a:pt x="145" y="5111"/>
                  </a:moveTo>
                  <a:cubicBezTo>
                    <a:pt x="145" y="5111"/>
                    <a:pt x="4059" y="13850"/>
                    <a:pt x="4059" y="13850"/>
                  </a:cubicBezTo>
                  <a:cubicBezTo>
                    <a:pt x="4204" y="14345"/>
                    <a:pt x="4639" y="14510"/>
                    <a:pt x="5074" y="14510"/>
                  </a:cubicBezTo>
                  <a:cubicBezTo>
                    <a:pt x="16961" y="14510"/>
                    <a:pt x="16961" y="14510"/>
                    <a:pt x="16961" y="14510"/>
                  </a:cubicBezTo>
                  <a:cubicBezTo>
                    <a:pt x="16961" y="14510"/>
                    <a:pt x="17396" y="14510"/>
                    <a:pt x="17831" y="14510"/>
                  </a:cubicBezTo>
                  <a:cubicBezTo>
                    <a:pt x="17831" y="16818"/>
                    <a:pt x="17831" y="16818"/>
                    <a:pt x="17831" y="16818"/>
                  </a:cubicBezTo>
                  <a:cubicBezTo>
                    <a:pt x="4784" y="16818"/>
                    <a:pt x="4784" y="16818"/>
                    <a:pt x="4784" y="16818"/>
                  </a:cubicBezTo>
                  <a:cubicBezTo>
                    <a:pt x="4639" y="16818"/>
                    <a:pt x="4494" y="17148"/>
                    <a:pt x="4494" y="17313"/>
                  </a:cubicBezTo>
                  <a:cubicBezTo>
                    <a:pt x="4494" y="17973"/>
                    <a:pt x="4494" y="17973"/>
                    <a:pt x="4494" y="17973"/>
                  </a:cubicBezTo>
                  <a:cubicBezTo>
                    <a:pt x="4494" y="18302"/>
                    <a:pt x="4639" y="18467"/>
                    <a:pt x="4784" y="18467"/>
                  </a:cubicBezTo>
                  <a:cubicBezTo>
                    <a:pt x="5364" y="18467"/>
                    <a:pt x="5364" y="18467"/>
                    <a:pt x="5364" y="18467"/>
                  </a:cubicBezTo>
                  <a:cubicBezTo>
                    <a:pt x="5219" y="18797"/>
                    <a:pt x="5074" y="19127"/>
                    <a:pt x="5074" y="19456"/>
                  </a:cubicBezTo>
                  <a:cubicBezTo>
                    <a:pt x="5074" y="20611"/>
                    <a:pt x="5944" y="21600"/>
                    <a:pt x="6958" y="21600"/>
                  </a:cubicBezTo>
                  <a:cubicBezTo>
                    <a:pt x="7973" y="21600"/>
                    <a:pt x="8843" y="20611"/>
                    <a:pt x="8843" y="19456"/>
                  </a:cubicBezTo>
                  <a:cubicBezTo>
                    <a:pt x="8843" y="19127"/>
                    <a:pt x="8698" y="18797"/>
                    <a:pt x="8553" y="18467"/>
                  </a:cubicBezTo>
                  <a:cubicBezTo>
                    <a:pt x="15366" y="18467"/>
                    <a:pt x="15366" y="18467"/>
                    <a:pt x="15366" y="18467"/>
                  </a:cubicBezTo>
                  <a:cubicBezTo>
                    <a:pt x="15221" y="18797"/>
                    <a:pt x="15077" y="19127"/>
                    <a:pt x="15077" y="19456"/>
                  </a:cubicBezTo>
                  <a:cubicBezTo>
                    <a:pt x="15077" y="20611"/>
                    <a:pt x="15946" y="21600"/>
                    <a:pt x="16961" y="21600"/>
                  </a:cubicBezTo>
                  <a:cubicBezTo>
                    <a:pt x="17976" y="21600"/>
                    <a:pt x="18846" y="20611"/>
                    <a:pt x="18846" y="19456"/>
                  </a:cubicBezTo>
                  <a:cubicBezTo>
                    <a:pt x="18846" y="19127"/>
                    <a:pt x="18846" y="18797"/>
                    <a:pt x="18556" y="18467"/>
                  </a:cubicBezTo>
                  <a:cubicBezTo>
                    <a:pt x="19426" y="18467"/>
                    <a:pt x="19426" y="18467"/>
                    <a:pt x="19426" y="18467"/>
                  </a:cubicBezTo>
                  <a:cubicBezTo>
                    <a:pt x="19715" y="18467"/>
                    <a:pt x="19860" y="18302"/>
                    <a:pt x="19860" y="17973"/>
                  </a:cubicBezTo>
                  <a:cubicBezTo>
                    <a:pt x="19860" y="14510"/>
                    <a:pt x="19860" y="14510"/>
                    <a:pt x="19860" y="14510"/>
                  </a:cubicBezTo>
                  <a:cubicBezTo>
                    <a:pt x="19860" y="14180"/>
                    <a:pt x="19860" y="14180"/>
                    <a:pt x="19860" y="14180"/>
                  </a:cubicBezTo>
                  <a:cubicBezTo>
                    <a:pt x="19860" y="13850"/>
                    <a:pt x="19860" y="13850"/>
                    <a:pt x="19860" y="13850"/>
                  </a:cubicBezTo>
                  <a:cubicBezTo>
                    <a:pt x="19860" y="5276"/>
                    <a:pt x="19860" y="5276"/>
                    <a:pt x="19860" y="5276"/>
                  </a:cubicBezTo>
                  <a:cubicBezTo>
                    <a:pt x="20875" y="4947"/>
                    <a:pt x="21600" y="3957"/>
                    <a:pt x="21600" y="2638"/>
                  </a:cubicBezTo>
                  <a:cubicBezTo>
                    <a:pt x="21600" y="1154"/>
                    <a:pt x="20585" y="0"/>
                    <a:pt x="19281" y="0"/>
                  </a:cubicBezTo>
                  <a:cubicBezTo>
                    <a:pt x="18121" y="0"/>
                    <a:pt x="17251" y="824"/>
                    <a:pt x="16961" y="1979"/>
                  </a:cubicBezTo>
                  <a:cubicBezTo>
                    <a:pt x="1015" y="1979"/>
                    <a:pt x="1015" y="1979"/>
                    <a:pt x="1015" y="1979"/>
                  </a:cubicBezTo>
                  <a:cubicBezTo>
                    <a:pt x="435" y="1979"/>
                    <a:pt x="0" y="2473"/>
                    <a:pt x="0" y="3133"/>
                  </a:cubicBezTo>
                  <a:cubicBezTo>
                    <a:pt x="0" y="3133"/>
                    <a:pt x="0" y="4617"/>
                    <a:pt x="0" y="4617"/>
                  </a:cubicBezTo>
                  <a:cubicBezTo>
                    <a:pt x="0" y="4782"/>
                    <a:pt x="0" y="4947"/>
                    <a:pt x="145" y="5111"/>
                  </a:cubicBezTo>
                  <a:close/>
                  <a:moveTo>
                    <a:pt x="6958" y="20446"/>
                  </a:moveTo>
                  <a:cubicBezTo>
                    <a:pt x="6523" y="20446"/>
                    <a:pt x="6089" y="19951"/>
                    <a:pt x="6089" y="19456"/>
                  </a:cubicBezTo>
                  <a:cubicBezTo>
                    <a:pt x="6089" y="18962"/>
                    <a:pt x="6523" y="18467"/>
                    <a:pt x="6958" y="18467"/>
                  </a:cubicBezTo>
                  <a:cubicBezTo>
                    <a:pt x="7393" y="18467"/>
                    <a:pt x="7828" y="18962"/>
                    <a:pt x="7828" y="19456"/>
                  </a:cubicBezTo>
                  <a:cubicBezTo>
                    <a:pt x="7828" y="19951"/>
                    <a:pt x="7393" y="20446"/>
                    <a:pt x="6958" y="20446"/>
                  </a:cubicBezTo>
                  <a:close/>
                  <a:moveTo>
                    <a:pt x="16961" y="20446"/>
                  </a:moveTo>
                  <a:cubicBezTo>
                    <a:pt x="16526" y="20446"/>
                    <a:pt x="16091" y="19951"/>
                    <a:pt x="16091" y="19456"/>
                  </a:cubicBezTo>
                  <a:cubicBezTo>
                    <a:pt x="16091" y="18962"/>
                    <a:pt x="16526" y="18467"/>
                    <a:pt x="16961" y="18467"/>
                  </a:cubicBezTo>
                  <a:cubicBezTo>
                    <a:pt x="17541" y="18467"/>
                    <a:pt x="17831" y="18962"/>
                    <a:pt x="17831" y="19456"/>
                  </a:cubicBezTo>
                  <a:cubicBezTo>
                    <a:pt x="17831" y="19951"/>
                    <a:pt x="17541" y="20446"/>
                    <a:pt x="16961" y="20446"/>
                  </a:cubicBezTo>
                  <a:close/>
                  <a:moveTo>
                    <a:pt x="19281" y="1319"/>
                  </a:moveTo>
                  <a:cubicBezTo>
                    <a:pt x="19860" y="1319"/>
                    <a:pt x="20440" y="1979"/>
                    <a:pt x="20440" y="2638"/>
                  </a:cubicBezTo>
                  <a:cubicBezTo>
                    <a:pt x="20440" y="3463"/>
                    <a:pt x="19860" y="3957"/>
                    <a:pt x="19281" y="3957"/>
                  </a:cubicBezTo>
                  <a:cubicBezTo>
                    <a:pt x="18701" y="3957"/>
                    <a:pt x="18121" y="3463"/>
                    <a:pt x="18121" y="2638"/>
                  </a:cubicBezTo>
                  <a:cubicBezTo>
                    <a:pt x="18121" y="1979"/>
                    <a:pt x="18701" y="1319"/>
                    <a:pt x="19281" y="1319"/>
                  </a:cubicBezTo>
                  <a:close/>
                  <a:moveTo>
                    <a:pt x="16091" y="3298"/>
                  </a:moveTo>
                  <a:cubicBezTo>
                    <a:pt x="16961" y="3298"/>
                    <a:pt x="16961" y="3298"/>
                    <a:pt x="16961" y="3298"/>
                  </a:cubicBezTo>
                  <a:cubicBezTo>
                    <a:pt x="17106" y="4287"/>
                    <a:pt x="17831" y="5111"/>
                    <a:pt x="18701" y="5276"/>
                  </a:cubicBezTo>
                  <a:cubicBezTo>
                    <a:pt x="18701" y="5771"/>
                    <a:pt x="18701" y="5771"/>
                    <a:pt x="18701" y="5771"/>
                  </a:cubicBezTo>
                  <a:cubicBezTo>
                    <a:pt x="16091" y="5771"/>
                    <a:pt x="16091" y="5771"/>
                    <a:pt x="16091" y="5771"/>
                  </a:cubicBezTo>
                  <a:lnTo>
                    <a:pt x="16091" y="3298"/>
                  </a:lnTo>
                  <a:close/>
                  <a:moveTo>
                    <a:pt x="16091" y="6925"/>
                  </a:moveTo>
                  <a:cubicBezTo>
                    <a:pt x="18701" y="6925"/>
                    <a:pt x="18701" y="6925"/>
                    <a:pt x="18701" y="6925"/>
                  </a:cubicBezTo>
                  <a:cubicBezTo>
                    <a:pt x="18701" y="9563"/>
                    <a:pt x="18701" y="9563"/>
                    <a:pt x="18701" y="9563"/>
                  </a:cubicBezTo>
                  <a:cubicBezTo>
                    <a:pt x="16091" y="9563"/>
                    <a:pt x="16091" y="9563"/>
                    <a:pt x="16091" y="9563"/>
                  </a:cubicBezTo>
                  <a:lnTo>
                    <a:pt x="16091" y="6925"/>
                  </a:lnTo>
                  <a:close/>
                  <a:moveTo>
                    <a:pt x="16091" y="10718"/>
                  </a:moveTo>
                  <a:cubicBezTo>
                    <a:pt x="18701" y="10718"/>
                    <a:pt x="18701" y="10718"/>
                    <a:pt x="18701" y="10718"/>
                  </a:cubicBezTo>
                  <a:cubicBezTo>
                    <a:pt x="18701" y="13191"/>
                    <a:pt x="18701" y="13191"/>
                    <a:pt x="18701" y="13191"/>
                  </a:cubicBezTo>
                  <a:cubicBezTo>
                    <a:pt x="17976" y="13191"/>
                    <a:pt x="16961" y="13191"/>
                    <a:pt x="16961" y="13191"/>
                  </a:cubicBezTo>
                  <a:cubicBezTo>
                    <a:pt x="16091" y="13191"/>
                    <a:pt x="16091" y="13191"/>
                    <a:pt x="16091" y="13191"/>
                  </a:cubicBezTo>
                  <a:lnTo>
                    <a:pt x="16091" y="10718"/>
                  </a:lnTo>
                  <a:close/>
                  <a:moveTo>
                    <a:pt x="12322" y="3298"/>
                  </a:moveTo>
                  <a:cubicBezTo>
                    <a:pt x="15077" y="3298"/>
                    <a:pt x="15077" y="3298"/>
                    <a:pt x="15077" y="3298"/>
                  </a:cubicBezTo>
                  <a:cubicBezTo>
                    <a:pt x="15077" y="5771"/>
                    <a:pt x="15077" y="5771"/>
                    <a:pt x="15077" y="5771"/>
                  </a:cubicBezTo>
                  <a:cubicBezTo>
                    <a:pt x="12322" y="5771"/>
                    <a:pt x="12322" y="5771"/>
                    <a:pt x="12322" y="5771"/>
                  </a:cubicBezTo>
                  <a:lnTo>
                    <a:pt x="12322" y="3298"/>
                  </a:lnTo>
                  <a:close/>
                  <a:moveTo>
                    <a:pt x="12322" y="6925"/>
                  </a:moveTo>
                  <a:cubicBezTo>
                    <a:pt x="15077" y="6925"/>
                    <a:pt x="15077" y="6925"/>
                    <a:pt x="15077" y="6925"/>
                  </a:cubicBezTo>
                  <a:cubicBezTo>
                    <a:pt x="15077" y="9563"/>
                    <a:pt x="15077" y="9563"/>
                    <a:pt x="15077" y="9563"/>
                  </a:cubicBezTo>
                  <a:cubicBezTo>
                    <a:pt x="12322" y="9563"/>
                    <a:pt x="12322" y="9563"/>
                    <a:pt x="12322" y="9563"/>
                  </a:cubicBezTo>
                  <a:lnTo>
                    <a:pt x="12322" y="6925"/>
                  </a:lnTo>
                  <a:close/>
                  <a:moveTo>
                    <a:pt x="12322" y="10718"/>
                  </a:moveTo>
                  <a:cubicBezTo>
                    <a:pt x="15077" y="10718"/>
                    <a:pt x="15077" y="10718"/>
                    <a:pt x="15077" y="10718"/>
                  </a:cubicBezTo>
                  <a:cubicBezTo>
                    <a:pt x="15077" y="13191"/>
                    <a:pt x="15077" y="13191"/>
                    <a:pt x="15077" y="13191"/>
                  </a:cubicBezTo>
                  <a:cubicBezTo>
                    <a:pt x="12322" y="13191"/>
                    <a:pt x="12322" y="13191"/>
                    <a:pt x="12322" y="13191"/>
                  </a:cubicBezTo>
                  <a:lnTo>
                    <a:pt x="12322" y="10718"/>
                  </a:lnTo>
                  <a:close/>
                  <a:moveTo>
                    <a:pt x="8553" y="3298"/>
                  </a:moveTo>
                  <a:cubicBezTo>
                    <a:pt x="11307" y="3298"/>
                    <a:pt x="11307" y="3298"/>
                    <a:pt x="11307" y="3298"/>
                  </a:cubicBezTo>
                  <a:cubicBezTo>
                    <a:pt x="11307" y="5771"/>
                    <a:pt x="11307" y="5771"/>
                    <a:pt x="11307" y="5771"/>
                  </a:cubicBezTo>
                  <a:cubicBezTo>
                    <a:pt x="8553" y="5771"/>
                    <a:pt x="8553" y="5771"/>
                    <a:pt x="8553" y="5771"/>
                  </a:cubicBezTo>
                  <a:lnTo>
                    <a:pt x="8553" y="3298"/>
                  </a:lnTo>
                  <a:close/>
                  <a:moveTo>
                    <a:pt x="8553" y="6925"/>
                  </a:moveTo>
                  <a:cubicBezTo>
                    <a:pt x="11307" y="6925"/>
                    <a:pt x="11307" y="6925"/>
                    <a:pt x="11307" y="6925"/>
                  </a:cubicBezTo>
                  <a:cubicBezTo>
                    <a:pt x="11307" y="9563"/>
                    <a:pt x="11307" y="9563"/>
                    <a:pt x="11307" y="9563"/>
                  </a:cubicBezTo>
                  <a:cubicBezTo>
                    <a:pt x="8553" y="9563"/>
                    <a:pt x="8553" y="9563"/>
                    <a:pt x="8553" y="9563"/>
                  </a:cubicBezTo>
                  <a:lnTo>
                    <a:pt x="8553" y="6925"/>
                  </a:lnTo>
                  <a:close/>
                  <a:moveTo>
                    <a:pt x="8553" y="10718"/>
                  </a:moveTo>
                  <a:cubicBezTo>
                    <a:pt x="11307" y="10718"/>
                    <a:pt x="11307" y="10718"/>
                    <a:pt x="11307" y="10718"/>
                  </a:cubicBezTo>
                  <a:cubicBezTo>
                    <a:pt x="11307" y="13191"/>
                    <a:pt x="11307" y="13191"/>
                    <a:pt x="11307" y="13191"/>
                  </a:cubicBezTo>
                  <a:cubicBezTo>
                    <a:pt x="8553" y="13191"/>
                    <a:pt x="8553" y="13191"/>
                    <a:pt x="8553" y="13191"/>
                  </a:cubicBezTo>
                  <a:lnTo>
                    <a:pt x="8553" y="10718"/>
                  </a:lnTo>
                  <a:close/>
                  <a:moveTo>
                    <a:pt x="4784" y="3298"/>
                  </a:moveTo>
                  <a:cubicBezTo>
                    <a:pt x="7538" y="3298"/>
                    <a:pt x="7538" y="3298"/>
                    <a:pt x="7538" y="3298"/>
                  </a:cubicBezTo>
                  <a:cubicBezTo>
                    <a:pt x="7538" y="5771"/>
                    <a:pt x="7538" y="5771"/>
                    <a:pt x="7538" y="5771"/>
                  </a:cubicBezTo>
                  <a:cubicBezTo>
                    <a:pt x="4784" y="5771"/>
                    <a:pt x="4784" y="5771"/>
                    <a:pt x="4784" y="5771"/>
                  </a:cubicBezTo>
                  <a:lnTo>
                    <a:pt x="4784" y="3298"/>
                  </a:lnTo>
                  <a:close/>
                  <a:moveTo>
                    <a:pt x="4784" y="6925"/>
                  </a:moveTo>
                  <a:cubicBezTo>
                    <a:pt x="7538" y="6925"/>
                    <a:pt x="7538" y="6925"/>
                    <a:pt x="7538" y="6925"/>
                  </a:cubicBezTo>
                  <a:cubicBezTo>
                    <a:pt x="7538" y="9563"/>
                    <a:pt x="7538" y="9563"/>
                    <a:pt x="7538" y="9563"/>
                  </a:cubicBezTo>
                  <a:cubicBezTo>
                    <a:pt x="4784" y="9563"/>
                    <a:pt x="4784" y="9563"/>
                    <a:pt x="4784" y="9563"/>
                  </a:cubicBezTo>
                  <a:lnTo>
                    <a:pt x="4784" y="6925"/>
                  </a:lnTo>
                  <a:close/>
                  <a:moveTo>
                    <a:pt x="4784" y="10718"/>
                  </a:moveTo>
                  <a:cubicBezTo>
                    <a:pt x="7538" y="10718"/>
                    <a:pt x="7538" y="10718"/>
                    <a:pt x="7538" y="10718"/>
                  </a:cubicBezTo>
                  <a:cubicBezTo>
                    <a:pt x="7538" y="13191"/>
                    <a:pt x="7538" y="13191"/>
                    <a:pt x="7538" y="13191"/>
                  </a:cubicBezTo>
                  <a:cubicBezTo>
                    <a:pt x="5074" y="13191"/>
                    <a:pt x="5074" y="13191"/>
                    <a:pt x="5074" y="13191"/>
                  </a:cubicBezTo>
                  <a:cubicBezTo>
                    <a:pt x="5074" y="13026"/>
                    <a:pt x="4929" y="12696"/>
                    <a:pt x="4784" y="12202"/>
                  </a:cubicBezTo>
                  <a:lnTo>
                    <a:pt x="4784" y="10718"/>
                  </a:lnTo>
                  <a:close/>
                  <a:moveTo>
                    <a:pt x="3769" y="9563"/>
                  </a:moveTo>
                  <a:cubicBezTo>
                    <a:pt x="3479" y="9563"/>
                    <a:pt x="3479" y="9563"/>
                    <a:pt x="3479" y="9563"/>
                  </a:cubicBezTo>
                  <a:cubicBezTo>
                    <a:pt x="3044" y="8739"/>
                    <a:pt x="2609" y="7750"/>
                    <a:pt x="2319" y="6925"/>
                  </a:cubicBezTo>
                  <a:cubicBezTo>
                    <a:pt x="3769" y="6925"/>
                    <a:pt x="3769" y="6925"/>
                    <a:pt x="3769" y="6925"/>
                  </a:cubicBezTo>
                  <a:lnTo>
                    <a:pt x="3769" y="9563"/>
                  </a:lnTo>
                  <a:close/>
                  <a:moveTo>
                    <a:pt x="3769" y="3298"/>
                  </a:moveTo>
                  <a:cubicBezTo>
                    <a:pt x="3769" y="5771"/>
                    <a:pt x="3769" y="5771"/>
                    <a:pt x="3769" y="5771"/>
                  </a:cubicBezTo>
                  <a:cubicBezTo>
                    <a:pt x="1740" y="5771"/>
                    <a:pt x="1740" y="5771"/>
                    <a:pt x="1740" y="5771"/>
                  </a:cubicBezTo>
                  <a:cubicBezTo>
                    <a:pt x="1450" y="5111"/>
                    <a:pt x="1305" y="4617"/>
                    <a:pt x="1160" y="4617"/>
                  </a:cubicBezTo>
                  <a:cubicBezTo>
                    <a:pt x="1160" y="4452"/>
                    <a:pt x="1160" y="3792"/>
                    <a:pt x="1160" y="3298"/>
                  </a:cubicBezTo>
                  <a:lnTo>
                    <a:pt x="3769" y="3298"/>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857" name="Group 857"/>
          <p:cNvGrpSpPr/>
          <p:nvPr/>
        </p:nvGrpSpPr>
        <p:grpSpPr>
          <a:xfrm>
            <a:off x="8331107" y="8759190"/>
            <a:ext cx="2880001" cy="2880001"/>
            <a:chOff x="0" y="0"/>
            <a:chExt cx="2879999" cy="2879999"/>
          </a:xfrm>
        </p:grpSpPr>
        <p:sp>
          <p:nvSpPr>
            <p:cNvPr id="852" name="Shape 852"/>
            <p:cNvSpPr/>
            <p:nvPr/>
          </p:nvSpPr>
          <p:spPr>
            <a:xfrm>
              <a:off x="0" y="0"/>
              <a:ext cx="2880000" cy="2880000"/>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856" name="Group 856"/>
            <p:cNvGrpSpPr/>
            <p:nvPr/>
          </p:nvGrpSpPr>
          <p:grpSpPr>
            <a:xfrm>
              <a:off x="835259" y="896101"/>
              <a:ext cx="1209481" cy="1087798"/>
              <a:chOff x="0" y="0"/>
              <a:chExt cx="1209480" cy="1087796"/>
            </a:xfrm>
          </p:grpSpPr>
          <p:sp>
            <p:nvSpPr>
              <p:cNvPr id="853" name="Shape 853"/>
              <p:cNvSpPr/>
              <p:nvPr/>
            </p:nvSpPr>
            <p:spPr>
              <a:xfrm>
                <a:off x="-1" y="0"/>
                <a:ext cx="1209482" cy="1087797"/>
              </a:xfrm>
              <a:custGeom>
                <a:avLst/>
                <a:gdLst/>
                <a:ahLst/>
                <a:cxnLst>
                  <a:cxn ang="0">
                    <a:pos x="wd2" y="hd2"/>
                  </a:cxn>
                  <a:cxn ang="5400000">
                    <a:pos x="wd2" y="hd2"/>
                  </a:cxn>
                  <a:cxn ang="10800000">
                    <a:pos x="wd2" y="hd2"/>
                  </a:cxn>
                  <a:cxn ang="16200000">
                    <a:pos x="wd2" y="hd2"/>
                  </a:cxn>
                </a:cxnLst>
                <a:rect l="0" t="0" r="r" b="b"/>
                <a:pathLst>
                  <a:path w="21600" h="21600" extrusionOk="0">
                    <a:moveTo>
                      <a:pt x="1243" y="21600"/>
                    </a:moveTo>
                    <a:cubicBezTo>
                      <a:pt x="16938" y="21600"/>
                      <a:pt x="16938" y="21600"/>
                      <a:pt x="16938" y="21600"/>
                    </a:cubicBezTo>
                    <a:cubicBezTo>
                      <a:pt x="17715" y="21600"/>
                      <a:pt x="18181" y="20909"/>
                      <a:pt x="18181" y="20218"/>
                    </a:cubicBezTo>
                    <a:cubicBezTo>
                      <a:pt x="18181" y="13997"/>
                      <a:pt x="18181" y="13997"/>
                      <a:pt x="18181" y="13997"/>
                    </a:cubicBezTo>
                    <a:cubicBezTo>
                      <a:pt x="20357" y="13997"/>
                      <a:pt x="20357" y="13997"/>
                      <a:pt x="20357" y="13997"/>
                    </a:cubicBezTo>
                    <a:cubicBezTo>
                      <a:pt x="21134" y="13997"/>
                      <a:pt x="21600" y="13306"/>
                      <a:pt x="21600" y="12614"/>
                    </a:cubicBezTo>
                    <a:cubicBezTo>
                      <a:pt x="21600" y="1382"/>
                      <a:pt x="21600" y="1382"/>
                      <a:pt x="21600" y="1382"/>
                    </a:cubicBezTo>
                    <a:cubicBezTo>
                      <a:pt x="21600" y="518"/>
                      <a:pt x="21134" y="0"/>
                      <a:pt x="20357" y="0"/>
                    </a:cubicBezTo>
                    <a:cubicBezTo>
                      <a:pt x="4662" y="0"/>
                      <a:pt x="4662" y="0"/>
                      <a:pt x="4662" y="0"/>
                    </a:cubicBezTo>
                    <a:cubicBezTo>
                      <a:pt x="4040" y="0"/>
                      <a:pt x="3419" y="518"/>
                      <a:pt x="3419" y="1382"/>
                    </a:cubicBezTo>
                    <a:cubicBezTo>
                      <a:pt x="3419" y="7603"/>
                      <a:pt x="3419" y="7603"/>
                      <a:pt x="3419" y="7603"/>
                    </a:cubicBezTo>
                    <a:cubicBezTo>
                      <a:pt x="1243" y="7603"/>
                      <a:pt x="1243" y="7603"/>
                      <a:pt x="1243" y="7603"/>
                    </a:cubicBezTo>
                    <a:cubicBezTo>
                      <a:pt x="622" y="7603"/>
                      <a:pt x="0" y="8294"/>
                      <a:pt x="0" y="8986"/>
                    </a:cubicBezTo>
                    <a:cubicBezTo>
                      <a:pt x="0" y="20218"/>
                      <a:pt x="0" y="20218"/>
                      <a:pt x="0" y="20218"/>
                    </a:cubicBezTo>
                    <a:cubicBezTo>
                      <a:pt x="0" y="20909"/>
                      <a:pt x="622" y="21600"/>
                      <a:pt x="1243" y="21600"/>
                    </a:cubicBezTo>
                    <a:close/>
                    <a:moveTo>
                      <a:pt x="16938" y="9158"/>
                    </a:moveTo>
                    <a:cubicBezTo>
                      <a:pt x="16938" y="20045"/>
                      <a:pt x="16938" y="20045"/>
                      <a:pt x="16938" y="20045"/>
                    </a:cubicBezTo>
                    <a:cubicBezTo>
                      <a:pt x="1399" y="20045"/>
                      <a:pt x="1399" y="20045"/>
                      <a:pt x="1399" y="20045"/>
                    </a:cubicBezTo>
                    <a:cubicBezTo>
                      <a:pt x="1399" y="9158"/>
                      <a:pt x="1399" y="9158"/>
                      <a:pt x="1399" y="9158"/>
                    </a:cubicBezTo>
                    <a:lnTo>
                      <a:pt x="16938" y="9158"/>
                    </a:lnTo>
                    <a:close/>
                    <a:moveTo>
                      <a:pt x="20357" y="3283"/>
                    </a:moveTo>
                    <a:cubicBezTo>
                      <a:pt x="4817" y="3283"/>
                      <a:pt x="4817" y="3283"/>
                      <a:pt x="4817" y="3283"/>
                    </a:cubicBezTo>
                    <a:cubicBezTo>
                      <a:pt x="4817" y="1555"/>
                      <a:pt x="4817" y="1555"/>
                      <a:pt x="4817" y="1555"/>
                    </a:cubicBezTo>
                    <a:cubicBezTo>
                      <a:pt x="20357" y="1555"/>
                      <a:pt x="20357" y="1555"/>
                      <a:pt x="20357" y="1555"/>
                    </a:cubicBezTo>
                    <a:lnTo>
                      <a:pt x="20357" y="3283"/>
                    </a:lnTo>
                    <a:close/>
                    <a:moveTo>
                      <a:pt x="4817" y="5357"/>
                    </a:moveTo>
                    <a:cubicBezTo>
                      <a:pt x="20357" y="5357"/>
                      <a:pt x="20357" y="5357"/>
                      <a:pt x="20357" y="5357"/>
                    </a:cubicBezTo>
                    <a:cubicBezTo>
                      <a:pt x="20357" y="12442"/>
                      <a:pt x="20357" y="12442"/>
                      <a:pt x="20357" y="12442"/>
                    </a:cubicBezTo>
                    <a:cubicBezTo>
                      <a:pt x="18181" y="12442"/>
                      <a:pt x="18181" y="12442"/>
                      <a:pt x="18181" y="12442"/>
                    </a:cubicBezTo>
                    <a:cubicBezTo>
                      <a:pt x="18181" y="8986"/>
                      <a:pt x="18181" y="8986"/>
                      <a:pt x="18181" y="8986"/>
                    </a:cubicBezTo>
                    <a:cubicBezTo>
                      <a:pt x="18181" y="8294"/>
                      <a:pt x="17715" y="7603"/>
                      <a:pt x="16938" y="7603"/>
                    </a:cubicBezTo>
                    <a:cubicBezTo>
                      <a:pt x="4817" y="7603"/>
                      <a:pt x="4817" y="7603"/>
                      <a:pt x="4817" y="7603"/>
                    </a:cubicBezTo>
                    <a:lnTo>
                      <a:pt x="4817" y="5357"/>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54" name="Shape 854"/>
              <p:cNvSpPr/>
              <p:nvPr/>
            </p:nvSpPr>
            <p:spPr>
              <a:xfrm>
                <a:off x="626864" y="748551"/>
                <a:ext cx="250747" cy="210186"/>
              </a:xfrm>
              <a:custGeom>
                <a:avLst/>
                <a:gdLst/>
                <a:ahLst/>
                <a:cxnLst>
                  <a:cxn ang="0">
                    <a:pos x="wd2" y="hd2"/>
                  </a:cxn>
                  <a:cxn ang="5400000">
                    <a:pos x="wd2" y="hd2"/>
                  </a:cxn>
                  <a:cxn ang="10800000">
                    <a:pos x="wd2" y="hd2"/>
                  </a:cxn>
                  <a:cxn ang="16200000">
                    <a:pos x="wd2" y="hd2"/>
                  </a:cxn>
                </a:cxnLst>
                <a:rect l="0" t="0" r="r" b="b"/>
                <a:pathLst>
                  <a:path w="21600" h="21600" extrusionOk="0">
                    <a:moveTo>
                      <a:pt x="20110" y="0"/>
                    </a:moveTo>
                    <a:cubicBezTo>
                      <a:pt x="1490" y="0"/>
                      <a:pt x="1490" y="0"/>
                      <a:pt x="1490" y="0"/>
                    </a:cubicBezTo>
                    <a:cubicBezTo>
                      <a:pt x="745" y="0"/>
                      <a:pt x="0" y="900"/>
                      <a:pt x="0" y="1800"/>
                    </a:cubicBezTo>
                    <a:cubicBezTo>
                      <a:pt x="0" y="19800"/>
                      <a:pt x="0" y="19800"/>
                      <a:pt x="0" y="19800"/>
                    </a:cubicBezTo>
                    <a:cubicBezTo>
                      <a:pt x="0" y="20700"/>
                      <a:pt x="745" y="21600"/>
                      <a:pt x="1490" y="21600"/>
                    </a:cubicBezTo>
                    <a:cubicBezTo>
                      <a:pt x="20110" y="21600"/>
                      <a:pt x="20110" y="21600"/>
                      <a:pt x="20110" y="21600"/>
                    </a:cubicBezTo>
                    <a:cubicBezTo>
                      <a:pt x="20855" y="21600"/>
                      <a:pt x="21600" y="20700"/>
                      <a:pt x="21600" y="19800"/>
                    </a:cubicBezTo>
                    <a:cubicBezTo>
                      <a:pt x="21600" y="1800"/>
                      <a:pt x="21600" y="1800"/>
                      <a:pt x="21600" y="1800"/>
                    </a:cubicBezTo>
                    <a:cubicBezTo>
                      <a:pt x="21600" y="900"/>
                      <a:pt x="20855" y="0"/>
                      <a:pt x="20110" y="0"/>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55" name="Shape 855"/>
              <p:cNvSpPr/>
              <p:nvPr/>
            </p:nvSpPr>
            <p:spPr>
              <a:xfrm>
                <a:off x="154872" y="538366"/>
                <a:ext cx="132749" cy="127832"/>
              </a:xfrm>
              <a:custGeom>
                <a:avLst/>
                <a:gdLst/>
                <a:ahLst/>
                <a:cxnLst>
                  <a:cxn ang="0">
                    <a:pos x="wd2" y="hd2"/>
                  </a:cxn>
                  <a:cxn ang="5400000">
                    <a:pos x="wd2" y="hd2"/>
                  </a:cxn>
                  <a:cxn ang="10800000">
                    <a:pos x="wd2" y="hd2"/>
                  </a:cxn>
                  <a:cxn ang="16200000">
                    <a:pos x="wd2" y="hd2"/>
                  </a:cxn>
                </a:cxnLst>
                <a:rect l="0" t="0" r="r" b="b"/>
                <a:pathLst>
                  <a:path w="21600" h="20800" extrusionOk="0">
                    <a:moveTo>
                      <a:pt x="0" y="8640"/>
                    </a:moveTo>
                    <a:cubicBezTo>
                      <a:pt x="0" y="8640"/>
                      <a:pt x="0" y="10080"/>
                      <a:pt x="0" y="10080"/>
                    </a:cubicBezTo>
                    <a:cubicBezTo>
                      <a:pt x="0" y="10080"/>
                      <a:pt x="0" y="11520"/>
                      <a:pt x="0" y="11520"/>
                    </a:cubicBezTo>
                    <a:cubicBezTo>
                      <a:pt x="20160" y="20160"/>
                      <a:pt x="20160" y="20160"/>
                      <a:pt x="20160" y="20160"/>
                    </a:cubicBezTo>
                    <a:cubicBezTo>
                      <a:pt x="20160" y="21600"/>
                      <a:pt x="21600" y="20160"/>
                      <a:pt x="21600" y="20160"/>
                    </a:cubicBezTo>
                    <a:cubicBezTo>
                      <a:pt x="21600" y="20160"/>
                      <a:pt x="21600" y="20160"/>
                      <a:pt x="21600" y="20160"/>
                    </a:cubicBezTo>
                    <a:cubicBezTo>
                      <a:pt x="21600" y="1440"/>
                      <a:pt x="21600" y="1440"/>
                      <a:pt x="21600" y="1440"/>
                    </a:cubicBezTo>
                    <a:cubicBezTo>
                      <a:pt x="21600" y="0"/>
                      <a:pt x="21600" y="0"/>
                      <a:pt x="21600" y="0"/>
                    </a:cubicBezTo>
                    <a:cubicBezTo>
                      <a:pt x="21600" y="0"/>
                      <a:pt x="20160" y="0"/>
                      <a:pt x="20160" y="0"/>
                    </a:cubicBezTo>
                    <a:lnTo>
                      <a:pt x="0" y="8640"/>
                    </a:ln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grpSp>
        <p:nvGrpSpPr>
          <p:cNvPr id="870" name="Group 870"/>
          <p:cNvGrpSpPr/>
          <p:nvPr/>
        </p:nvGrpSpPr>
        <p:grpSpPr>
          <a:xfrm>
            <a:off x="5352046" y="8759190"/>
            <a:ext cx="2895241" cy="2880001"/>
            <a:chOff x="0" y="0"/>
            <a:chExt cx="2895239" cy="2879999"/>
          </a:xfrm>
        </p:grpSpPr>
        <p:sp>
          <p:nvSpPr>
            <p:cNvPr id="858" name="Shape 858"/>
            <p:cNvSpPr/>
            <p:nvPr/>
          </p:nvSpPr>
          <p:spPr>
            <a:xfrm>
              <a:off x="15239" y="0"/>
              <a:ext cx="2880001" cy="2880000"/>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59" name="Shape 859"/>
            <p:cNvSpPr/>
            <p:nvPr/>
          </p:nvSpPr>
          <p:spPr>
            <a:xfrm>
              <a:off x="-1" y="0"/>
              <a:ext cx="2880001" cy="2880000"/>
            </a:xfrm>
            <a:prstGeom prst="rect">
              <a:avLst/>
            </a:prstGeom>
            <a:solidFill>
              <a:srgbClr val="FFFFFF">
                <a:alpha val="15000"/>
              </a:srgbClr>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869" name="Group 869"/>
            <p:cNvGrpSpPr/>
            <p:nvPr/>
          </p:nvGrpSpPr>
          <p:grpSpPr>
            <a:xfrm>
              <a:off x="768885" y="931361"/>
              <a:ext cx="1342230" cy="1068796"/>
              <a:chOff x="0" y="0"/>
              <a:chExt cx="1342228" cy="1068794"/>
            </a:xfrm>
          </p:grpSpPr>
          <p:sp>
            <p:nvSpPr>
              <p:cNvPr id="860" name="Shape 860"/>
              <p:cNvSpPr/>
              <p:nvPr/>
            </p:nvSpPr>
            <p:spPr>
              <a:xfrm>
                <a:off x="0" y="-1"/>
                <a:ext cx="1342229" cy="1068796"/>
              </a:xfrm>
              <a:custGeom>
                <a:avLst/>
                <a:gdLst/>
                <a:ahLst/>
                <a:cxnLst>
                  <a:cxn ang="0">
                    <a:pos x="wd2" y="hd2"/>
                  </a:cxn>
                  <a:cxn ang="5400000">
                    <a:pos x="wd2" y="hd2"/>
                  </a:cxn>
                  <a:cxn ang="10800000">
                    <a:pos x="wd2" y="hd2"/>
                  </a:cxn>
                  <a:cxn ang="16200000">
                    <a:pos x="wd2" y="hd2"/>
                  </a:cxn>
                </a:cxnLst>
                <a:rect l="0" t="0" r="r" b="b"/>
                <a:pathLst>
                  <a:path w="21600" h="20527" extrusionOk="0">
                    <a:moveTo>
                      <a:pt x="10239" y="20402"/>
                    </a:moveTo>
                    <a:cubicBezTo>
                      <a:pt x="10519" y="20569"/>
                      <a:pt x="11081" y="20569"/>
                      <a:pt x="11361" y="20402"/>
                    </a:cubicBezTo>
                    <a:cubicBezTo>
                      <a:pt x="12343" y="19397"/>
                      <a:pt x="15288" y="17555"/>
                      <a:pt x="20478" y="19062"/>
                    </a:cubicBezTo>
                    <a:cubicBezTo>
                      <a:pt x="20758" y="19229"/>
                      <a:pt x="21039" y="19062"/>
                      <a:pt x="21319" y="18895"/>
                    </a:cubicBezTo>
                    <a:cubicBezTo>
                      <a:pt x="21460" y="18727"/>
                      <a:pt x="21600" y="18392"/>
                      <a:pt x="21600" y="18057"/>
                    </a:cubicBezTo>
                    <a:cubicBezTo>
                      <a:pt x="21600" y="1816"/>
                      <a:pt x="21600" y="1816"/>
                      <a:pt x="21600" y="1816"/>
                    </a:cubicBezTo>
                    <a:cubicBezTo>
                      <a:pt x="21600" y="1313"/>
                      <a:pt x="21319" y="811"/>
                      <a:pt x="20899" y="643"/>
                    </a:cubicBezTo>
                    <a:cubicBezTo>
                      <a:pt x="15429" y="-1031"/>
                      <a:pt x="12062" y="978"/>
                      <a:pt x="10800" y="1983"/>
                    </a:cubicBezTo>
                    <a:cubicBezTo>
                      <a:pt x="9538" y="978"/>
                      <a:pt x="6312" y="-1031"/>
                      <a:pt x="701" y="643"/>
                    </a:cubicBezTo>
                    <a:cubicBezTo>
                      <a:pt x="281" y="811"/>
                      <a:pt x="0" y="1313"/>
                      <a:pt x="0" y="1816"/>
                    </a:cubicBezTo>
                    <a:cubicBezTo>
                      <a:pt x="0" y="18057"/>
                      <a:pt x="0" y="18057"/>
                      <a:pt x="0" y="18057"/>
                    </a:cubicBezTo>
                    <a:cubicBezTo>
                      <a:pt x="0" y="18392"/>
                      <a:pt x="140" y="18727"/>
                      <a:pt x="421" y="18895"/>
                    </a:cubicBezTo>
                    <a:cubicBezTo>
                      <a:pt x="561" y="19229"/>
                      <a:pt x="842" y="19229"/>
                      <a:pt x="1122" y="19062"/>
                    </a:cubicBezTo>
                    <a:cubicBezTo>
                      <a:pt x="6312" y="17555"/>
                      <a:pt x="9257" y="19397"/>
                      <a:pt x="10239" y="20402"/>
                    </a:cubicBezTo>
                    <a:close/>
                    <a:moveTo>
                      <a:pt x="11221" y="3322"/>
                    </a:moveTo>
                    <a:cubicBezTo>
                      <a:pt x="12062" y="2485"/>
                      <a:pt x="15008" y="309"/>
                      <a:pt x="20478" y="1983"/>
                    </a:cubicBezTo>
                    <a:cubicBezTo>
                      <a:pt x="20478" y="17722"/>
                      <a:pt x="20478" y="17722"/>
                      <a:pt x="20478" y="17722"/>
                    </a:cubicBezTo>
                    <a:cubicBezTo>
                      <a:pt x="15709" y="16383"/>
                      <a:pt x="12623" y="17890"/>
                      <a:pt x="11221" y="18895"/>
                    </a:cubicBezTo>
                    <a:lnTo>
                      <a:pt x="11221" y="3322"/>
                    </a:lnTo>
                    <a:close/>
                    <a:moveTo>
                      <a:pt x="1122" y="17722"/>
                    </a:moveTo>
                    <a:cubicBezTo>
                      <a:pt x="1122" y="1983"/>
                      <a:pt x="1122" y="1983"/>
                      <a:pt x="1122" y="1983"/>
                    </a:cubicBezTo>
                    <a:cubicBezTo>
                      <a:pt x="6592" y="309"/>
                      <a:pt x="9538" y="2485"/>
                      <a:pt x="10379" y="3322"/>
                    </a:cubicBezTo>
                    <a:cubicBezTo>
                      <a:pt x="10379" y="18895"/>
                      <a:pt x="10379" y="18895"/>
                      <a:pt x="10379" y="18895"/>
                    </a:cubicBezTo>
                    <a:cubicBezTo>
                      <a:pt x="8977" y="17890"/>
                      <a:pt x="5891" y="16383"/>
                      <a:pt x="1122" y="17722"/>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1" name="Shape 861"/>
              <p:cNvSpPr/>
              <p:nvPr/>
            </p:nvSpPr>
            <p:spPr>
              <a:xfrm>
                <a:off x="202808" y="241752"/>
                <a:ext cx="320809"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2616"/>
                    </a:moveTo>
                    <a:cubicBezTo>
                      <a:pt x="584" y="2616"/>
                      <a:pt x="0" y="5016"/>
                      <a:pt x="0" y="5016"/>
                    </a:cubicBezTo>
                    <a:cubicBezTo>
                      <a:pt x="0" y="12216"/>
                      <a:pt x="0" y="12216"/>
                      <a:pt x="0" y="12216"/>
                    </a:cubicBezTo>
                    <a:cubicBezTo>
                      <a:pt x="0" y="12216"/>
                      <a:pt x="0" y="14616"/>
                      <a:pt x="584" y="14616"/>
                    </a:cubicBezTo>
                    <a:cubicBezTo>
                      <a:pt x="584" y="17016"/>
                      <a:pt x="1168" y="17016"/>
                      <a:pt x="1168" y="17016"/>
                    </a:cubicBezTo>
                    <a:cubicBezTo>
                      <a:pt x="8173" y="12216"/>
                      <a:pt x="14595" y="14616"/>
                      <a:pt x="20432" y="19416"/>
                    </a:cubicBezTo>
                    <a:cubicBezTo>
                      <a:pt x="20432" y="19416"/>
                      <a:pt x="21016" y="19416"/>
                      <a:pt x="21016" y="19416"/>
                    </a:cubicBezTo>
                    <a:cubicBezTo>
                      <a:pt x="21600" y="19416"/>
                      <a:pt x="21600" y="17016"/>
                      <a:pt x="21600" y="17016"/>
                    </a:cubicBezTo>
                    <a:cubicBezTo>
                      <a:pt x="21600" y="9816"/>
                      <a:pt x="21600" y="9816"/>
                      <a:pt x="21600" y="9816"/>
                    </a:cubicBezTo>
                    <a:cubicBezTo>
                      <a:pt x="21600" y="7416"/>
                      <a:pt x="21016" y="7416"/>
                      <a:pt x="20432" y="5016"/>
                    </a:cubicBezTo>
                    <a:cubicBezTo>
                      <a:pt x="14595" y="216"/>
                      <a:pt x="8173" y="-2184"/>
                      <a:pt x="1168" y="26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2" name="Shape 862"/>
              <p:cNvSpPr/>
              <p:nvPr/>
            </p:nvSpPr>
            <p:spPr>
              <a:xfrm>
                <a:off x="202808" y="384880"/>
                <a:ext cx="320809"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1435"/>
                    </a:moveTo>
                    <a:cubicBezTo>
                      <a:pt x="584" y="1435"/>
                      <a:pt x="0" y="3835"/>
                      <a:pt x="0" y="6235"/>
                    </a:cubicBezTo>
                    <a:cubicBezTo>
                      <a:pt x="0" y="11035"/>
                      <a:pt x="0" y="11035"/>
                      <a:pt x="0" y="11035"/>
                    </a:cubicBezTo>
                    <a:cubicBezTo>
                      <a:pt x="0" y="13435"/>
                      <a:pt x="0" y="13435"/>
                      <a:pt x="584" y="15835"/>
                    </a:cubicBezTo>
                    <a:cubicBezTo>
                      <a:pt x="584" y="15835"/>
                      <a:pt x="1168" y="15835"/>
                      <a:pt x="1168" y="15835"/>
                    </a:cubicBezTo>
                    <a:cubicBezTo>
                      <a:pt x="8173" y="13435"/>
                      <a:pt x="14595" y="13435"/>
                      <a:pt x="20432" y="20635"/>
                    </a:cubicBezTo>
                    <a:cubicBezTo>
                      <a:pt x="20432" y="20635"/>
                      <a:pt x="21016" y="20635"/>
                      <a:pt x="21016" y="18235"/>
                    </a:cubicBezTo>
                    <a:cubicBezTo>
                      <a:pt x="21600" y="18235"/>
                      <a:pt x="21600" y="18235"/>
                      <a:pt x="21600" y="15835"/>
                    </a:cubicBezTo>
                    <a:cubicBezTo>
                      <a:pt x="21600" y="11035"/>
                      <a:pt x="21600" y="11035"/>
                      <a:pt x="21600" y="11035"/>
                    </a:cubicBezTo>
                    <a:cubicBezTo>
                      <a:pt x="21600" y="8635"/>
                      <a:pt x="21016" y="6235"/>
                      <a:pt x="20432" y="6235"/>
                    </a:cubicBezTo>
                    <a:cubicBezTo>
                      <a:pt x="14595" y="-965"/>
                      <a:pt x="8173" y="-965"/>
                      <a:pt x="1168" y="14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3" name="Shape 863"/>
              <p:cNvSpPr/>
              <p:nvPr/>
            </p:nvSpPr>
            <p:spPr>
              <a:xfrm>
                <a:off x="202808" y="529373"/>
                <a:ext cx="320809"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2616"/>
                    </a:moveTo>
                    <a:cubicBezTo>
                      <a:pt x="584" y="2616"/>
                      <a:pt x="0" y="5016"/>
                      <a:pt x="0" y="7416"/>
                    </a:cubicBezTo>
                    <a:cubicBezTo>
                      <a:pt x="0" y="12216"/>
                      <a:pt x="0" y="12216"/>
                      <a:pt x="0" y="12216"/>
                    </a:cubicBezTo>
                    <a:cubicBezTo>
                      <a:pt x="0" y="12216"/>
                      <a:pt x="0" y="14616"/>
                      <a:pt x="584" y="14616"/>
                    </a:cubicBezTo>
                    <a:cubicBezTo>
                      <a:pt x="584" y="17016"/>
                      <a:pt x="1168" y="17016"/>
                      <a:pt x="1168" y="17016"/>
                    </a:cubicBezTo>
                    <a:cubicBezTo>
                      <a:pt x="8173" y="12216"/>
                      <a:pt x="14595" y="14616"/>
                      <a:pt x="20432" y="19416"/>
                    </a:cubicBezTo>
                    <a:cubicBezTo>
                      <a:pt x="20432" y="19416"/>
                      <a:pt x="21016" y="19416"/>
                      <a:pt x="21016" y="19416"/>
                    </a:cubicBezTo>
                    <a:cubicBezTo>
                      <a:pt x="21600" y="19416"/>
                      <a:pt x="21600" y="17016"/>
                      <a:pt x="21600" y="17016"/>
                    </a:cubicBezTo>
                    <a:cubicBezTo>
                      <a:pt x="21600" y="9816"/>
                      <a:pt x="21600" y="9816"/>
                      <a:pt x="21600" y="9816"/>
                    </a:cubicBezTo>
                    <a:cubicBezTo>
                      <a:pt x="21600" y="7416"/>
                      <a:pt x="21016" y="7416"/>
                      <a:pt x="20432" y="5016"/>
                    </a:cubicBezTo>
                    <a:cubicBezTo>
                      <a:pt x="14595" y="216"/>
                      <a:pt x="8173" y="-2184"/>
                      <a:pt x="1168" y="26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4" name="Shape 864"/>
              <p:cNvSpPr/>
              <p:nvPr/>
            </p:nvSpPr>
            <p:spPr>
              <a:xfrm>
                <a:off x="202808" y="672500"/>
                <a:ext cx="320809"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1435"/>
                    </a:moveTo>
                    <a:cubicBezTo>
                      <a:pt x="584" y="1435"/>
                      <a:pt x="0" y="3835"/>
                      <a:pt x="0" y="6235"/>
                    </a:cubicBezTo>
                    <a:cubicBezTo>
                      <a:pt x="0" y="11035"/>
                      <a:pt x="0" y="11035"/>
                      <a:pt x="0" y="11035"/>
                    </a:cubicBezTo>
                    <a:cubicBezTo>
                      <a:pt x="0" y="13435"/>
                      <a:pt x="0" y="13435"/>
                      <a:pt x="584" y="15835"/>
                    </a:cubicBezTo>
                    <a:cubicBezTo>
                      <a:pt x="584" y="15835"/>
                      <a:pt x="1168" y="15835"/>
                      <a:pt x="1168" y="15835"/>
                    </a:cubicBezTo>
                    <a:cubicBezTo>
                      <a:pt x="8173" y="13435"/>
                      <a:pt x="14595" y="13435"/>
                      <a:pt x="20432" y="20635"/>
                    </a:cubicBezTo>
                    <a:cubicBezTo>
                      <a:pt x="20432" y="20635"/>
                      <a:pt x="21016" y="20635"/>
                      <a:pt x="21016" y="18235"/>
                    </a:cubicBezTo>
                    <a:cubicBezTo>
                      <a:pt x="21600" y="18235"/>
                      <a:pt x="21600" y="18235"/>
                      <a:pt x="21600" y="15835"/>
                    </a:cubicBezTo>
                    <a:cubicBezTo>
                      <a:pt x="21600" y="11035"/>
                      <a:pt x="21600" y="11035"/>
                      <a:pt x="21600" y="11035"/>
                    </a:cubicBezTo>
                    <a:cubicBezTo>
                      <a:pt x="21600" y="8635"/>
                      <a:pt x="21016" y="6235"/>
                      <a:pt x="20432" y="6235"/>
                    </a:cubicBezTo>
                    <a:cubicBezTo>
                      <a:pt x="14595" y="-965"/>
                      <a:pt x="8173" y="-965"/>
                      <a:pt x="1168" y="14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5" name="Shape 865"/>
              <p:cNvSpPr/>
              <p:nvPr/>
            </p:nvSpPr>
            <p:spPr>
              <a:xfrm>
                <a:off x="822297" y="241752"/>
                <a:ext cx="320810"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5016"/>
                    </a:moveTo>
                    <a:cubicBezTo>
                      <a:pt x="584" y="7416"/>
                      <a:pt x="0" y="7416"/>
                      <a:pt x="0" y="9816"/>
                    </a:cubicBezTo>
                    <a:cubicBezTo>
                      <a:pt x="0" y="17016"/>
                      <a:pt x="0" y="17016"/>
                      <a:pt x="0" y="17016"/>
                    </a:cubicBezTo>
                    <a:cubicBezTo>
                      <a:pt x="0" y="17016"/>
                      <a:pt x="584" y="19416"/>
                      <a:pt x="584" y="19416"/>
                    </a:cubicBezTo>
                    <a:cubicBezTo>
                      <a:pt x="584" y="19416"/>
                      <a:pt x="1168" y="19416"/>
                      <a:pt x="1751" y="19416"/>
                    </a:cubicBezTo>
                    <a:cubicBezTo>
                      <a:pt x="7005" y="14616"/>
                      <a:pt x="13427" y="12216"/>
                      <a:pt x="20432" y="17016"/>
                    </a:cubicBezTo>
                    <a:cubicBezTo>
                      <a:pt x="21016" y="17016"/>
                      <a:pt x="21016" y="17016"/>
                      <a:pt x="21016" y="14616"/>
                    </a:cubicBezTo>
                    <a:cubicBezTo>
                      <a:pt x="21600" y="14616"/>
                      <a:pt x="21600" y="12216"/>
                      <a:pt x="21600" y="12216"/>
                    </a:cubicBezTo>
                    <a:cubicBezTo>
                      <a:pt x="21600" y="5016"/>
                      <a:pt x="21600" y="5016"/>
                      <a:pt x="21600" y="5016"/>
                    </a:cubicBezTo>
                    <a:cubicBezTo>
                      <a:pt x="21600" y="5016"/>
                      <a:pt x="21016" y="2616"/>
                      <a:pt x="21016" y="2616"/>
                    </a:cubicBezTo>
                    <a:cubicBezTo>
                      <a:pt x="13427" y="-2184"/>
                      <a:pt x="7005" y="216"/>
                      <a:pt x="1168" y="50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6" name="Shape 866"/>
              <p:cNvSpPr/>
              <p:nvPr/>
            </p:nvSpPr>
            <p:spPr>
              <a:xfrm>
                <a:off x="822297" y="384880"/>
                <a:ext cx="320810"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6235"/>
                    </a:moveTo>
                    <a:cubicBezTo>
                      <a:pt x="584" y="6235"/>
                      <a:pt x="0" y="8635"/>
                      <a:pt x="0" y="11035"/>
                    </a:cubicBezTo>
                    <a:cubicBezTo>
                      <a:pt x="0" y="15835"/>
                      <a:pt x="0" y="15835"/>
                      <a:pt x="0" y="15835"/>
                    </a:cubicBezTo>
                    <a:cubicBezTo>
                      <a:pt x="0" y="18235"/>
                      <a:pt x="584" y="18235"/>
                      <a:pt x="584" y="18235"/>
                    </a:cubicBezTo>
                    <a:cubicBezTo>
                      <a:pt x="584" y="20635"/>
                      <a:pt x="1168" y="20635"/>
                      <a:pt x="1751" y="20635"/>
                    </a:cubicBezTo>
                    <a:cubicBezTo>
                      <a:pt x="7005" y="13435"/>
                      <a:pt x="13427" y="13435"/>
                      <a:pt x="20432" y="15835"/>
                    </a:cubicBezTo>
                    <a:cubicBezTo>
                      <a:pt x="21016" y="15835"/>
                      <a:pt x="21016" y="15835"/>
                      <a:pt x="21016" y="15835"/>
                    </a:cubicBezTo>
                    <a:cubicBezTo>
                      <a:pt x="21600" y="13435"/>
                      <a:pt x="21600" y="13435"/>
                      <a:pt x="21600" y="11035"/>
                    </a:cubicBezTo>
                    <a:cubicBezTo>
                      <a:pt x="21600" y="6235"/>
                      <a:pt x="21600" y="6235"/>
                      <a:pt x="21600" y="6235"/>
                    </a:cubicBezTo>
                    <a:cubicBezTo>
                      <a:pt x="21600" y="3835"/>
                      <a:pt x="21016" y="1435"/>
                      <a:pt x="21016" y="1435"/>
                    </a:cubicBezTo>
                    <a:cubicBezTo>
                      <a:pt x="13427" y="-965"/>
                      <a:pt x="7005" y="-965"/>
                      <a:pt x="1168" y="62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7" name="Shape 867"/>
              <p:cNvSpPr/>
              <p:nvPr/>
            </p:nvSpPr>
            <p:spPr>
              <a:xfrm>
                <a:off x="822297" y="529373"/>
                <a:ext cx="320810" cy="69610"/>
              </a:xfrm>
              <a:custGeom>
                <a:avLst/>
                <a:gdLst/>
                <a:ahLst/>
                <a:cxnLst>
                  <a:cxn ang="0">
                    <a:pos x="wd2" y="hd2"/>
                  </a:cxn>
                  <a:cxn ang="5400000">
                    <a:pos x="wd2" y="hd2"/>
                  </a:cxn>
                  <a:cxn ang="10800000">
                    <a:pos x="wd2" y="hd2"/>
                  </a:cxn>
                  <a:cxn ang="16200000">
                    <a:pos x="wd2" y="hd2"/>
                  </a:cxn>
                </a:cxnLst>
                <a:rect l="0" t="0" r="r" b="b"/>
                <a:pathLst>
                  <a:path w="21600" h="19416" extrusionOk="0">
                    <a:moveTo>
                      <a:pt x="1168" y="5016"/>
                    </a:moveTo>
                    <a:cubicBezTo>
                      <a:pt x="584" y="7416"/>
                      <a:pt x="0" y="7416"/>
                      <a:pt x="0" y="9816"/>
                    </a:cubicBezTo>
                    <a:cubicBezTo>
                      <a:pt x="0" y="17016"/>
                      <a:pt x="0" y="17016"/>
                      <a:pt x="0" y="17016"/>
                    </a:cubicBezTo>
                    <a:cubicBezTo>
                      <a:pt x="0" y="17016"/>
                      <a:pt x="584" y="19416"/>
                      <a:pt x="584" y="19416"/>
                    </a:cubicBezTo>
                    <a:cubicBezTo>
                      <a:pt x="584" y="19416"/>
                      <a:pt x="1168" y="19416"/>
                      <a:pt x="1751" y="19416"/>
                    </a:cubicBezTo>
                    <a:cubicBezTo>
                      <a:pt x="7005" y="14616"/>
                      <a:pt x="13427" y="12216"/>
                      <a:pt x="20432" y="17016"/>
                    </a:cubicBezTo>
                    <a:cubicBezTo>
                      <a:pt x="21016" y="17016"/>
                      <a:pt x="21016" y="17016"/>
                      <a:pt x="21016" y="14616"/>
                    </a:cubicBezTo>
                    <a:cubicBezTo>
                      <a:pt x="21600" y="14616"/>
                      <a:pt x="21600" y="12216"/>
                      <a:pt x="21600" y="12216"/>
                    </a:cubicBezTo>
                    <a:cubicBezTo>
                      <a:pt x="21600" y="7416"/>
                      <a:pt x="21600" y="7416"/>
                      <a:pt x="21600" y="7416"/>
                    </a:cubicBezTo>
                    <a:cubicBezTo>
                      <a:pt x="21600" y="5016"/>
                      <a:pt x="21016" y="2616"/>
                      <a:pt x="21016" y="2616"/>
                    </a:cubicBezTo>
                    <a:cubicBezTo>
                      <a:pt x="13427" y="-2184"/>
                      <a:pt x="7005" y="216"/>
                      <a:pt x="1168" y="5016"/>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868" name="Shape 868"/>
              <p:cNvSpPr/>
              <p:nvPr/>
            </p:nvSpPr>
            <p:spPr>
              <a:xfrm>
                <a:off x="822297" y="672500"/>
                <a:ext cx="320810" cy="73980"/>
              </a:xfrm>
              <a:custGeom>
                <a:avLst/>
                <a:gdLst/>
                <a:ahLst/>
                <a:cxnLst>
                  <a:cxn ang="0">
                    <a:pos x="wd2" y="hd2"/>
                  </a:cxn>
                  <a:cxn ang="5400000">
                    <a:pos x="wd2" y="hd2"/>
                  </a:cxn>
                  <a:cxn ang="10800000">
                    <a:pos x="wd2" y="hd2"/>
                  </a:cxn>
                  <a:cxn ang="16200000">
                    <a:pos x="wd2" y="hd2"/>
                  </a:cxn>
                </a:cxnLst>
                <a:rect l="0" t="0" r="r" b="b"/>
                <a:pathLst>
                  <a:path w="21600" h="20635" extrusionOk="0">
                    <a:moveTo>
                      <a:pt x="1168" y="6235"/>
                    </a:moveTo>
                    <a:cubicBezTo>
                      <a:pt x="584" y="6235"/>
                      <a:pt x="0" y="8635"/>
                      <a:pt x="0" y="11035"/>
                    </a:cubicBezTo>
                    <a:cubicBezTo>
                      <a:pt x="0" y="15835"/>
                      <a:pt x="0" y="15835"/>
                      <a:pt x="0" y="15835"/>
                    </a:cubicBezTo>
                    <a:cubicBezTo>
                      <a:pt x="0" y="18235"/>
                      <a:pt x="584" y="18235"/>
                      <a:pt x="584" y="18235"/>
                    </a:cubicBezTo>
                    <a:cubicBezTo>
                      <a:pt x="584" y="20635"/>
                      <a:pt x="1168" y="20635"/>
                      <a:pt x="1751" y="20635"/>
                    </a:cubicBezTo>
                    <a:cubicBezTo>
                      <a:pt x="7005" y="13435"/>
                      <a:pt x="13427" y="13435"/>
                      <a:pt x="20432" y="15835"/>
                    </a:cubicBezTo>
                    <a:cubicBezTo>
                      <a:pt x="21016" y="15835"/>
                      <a:pt x="21016" y="15835"/>
                      <a:pt x="21016" y="15835"/>
                    </a:cubicBezTo>
                    <a:cubicBezTo>
                      <a:pt x="21600" y="13435"/>
                      <a:pt x="21600" y="13435"/>
                      <a:pt x="21600" y="11035"/>
                    </a:cubicBezTo>
                    <a:cubicBezTo>
                      <a:pt x="21600" y="6235"/>
                      <a:pt x="21600" y="6235"/>
                      <a:pt x="21600" y="6235"/>
                    </a:cubicBezTo>
                    <a:cubicBezTo>
                      <a:pt x="21600" y="3835"/>
                      <a:pt x="21016" y="1435"/>
                      <a:pt x="21016" y="1435"/>
                    </a:cubicBezTo>
                    <a:cubicBezTo>
                      <a:pt x="13427" y="-965"/>
                      <a:pt x="7005" y="-965"/>
                      <a:pt x="1168" y="6235"/>
                    </a:cubicBezTo>
                    <a:close/>
                  </a:path>
                </a:pathLst>
              </a:custGeom>
              <a:solidFill>
                <a:srgbClr val="FFFFFF"/>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sp>
        <p:nvSpPr>
          <p:cNvPr id="871" name="Shape 871"/>
          <p:cNvSpPr/>
          <p:nvPr/>
        </p:nvSpPr>
        <p:spPr>
          <a:xfrm>
            <a:off x="2220583" y="4171050"/>
            <a:ext cx="6292077" cy="7924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000" b="1" spc="300">
                <a:solidFill>
                  <a:srgbClr val="FFFFFF"/>
                </a:solidFill>
                <a:latin typeface="+mj-lt"/>
                <a:ea typeface="+mj-ea"/>
                <a:cs typeface="+mj-cs"/>
                <a:sym typeface="Helvetica"/>
              </a:defRPr>
            </a:lvl1pPr>
          </a:lstStyle>
          <a:p>
            <a:pPr>
              <a:defRPr b="0" spc="0">
                <a:solidFill>
                  <a:srgbClr val="000000"/>
                </a:solidFill>
                <a:latin typeface="+mn-lt"/>
                <a:ea typeface="+mn-ea"/>
                <a:cs typeface="+mn-cs"/>
                <a:sym typeface="Trebuchet MS"/>
              </a:defRPr>
            </a:pPr>
            <a:r>
              <a:rPr b="1" spc="300">
                <a:solidFill>
                  <a:srgbClr val="FFFFFF"/>
                </a:solidFill>
                <a:latin typeface="+mj-lt"/>
                <a:ea typeface="+mj-ea"/>
                <a:cs typeface="+mj-cs"/>
                <a:sym typeface="Helvetica"/>
              </a:rPr>
              <a:t>What Is Our Purpose?</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847"/>
                                        </p:tgtEl>
                                        <p:attrNameLst>
                                          <p:attrName>style.visibility</p:attrName>
                                        </p:attrNameLst>
                                      </p:cBhvr>
                                      <p:to>
                                        <p:strVal val="visible"/>
                                      </p:to>
                                    </p:set>
                                    <p:anim calcmode="lin" valueType="num">
                                      <p:cBhvr>
                                        <p:cTn id="7" dur="1000" fill="hold"/>
                                        <p:tgtEl>
                                          <p:spTgt spid="847"/>
                                        </p:tgtEl>
                                        <p:attrNameLst>
                                          <p:attrName>ppt_x</p:attrName>
                                        </p:attrNameLst>
                                      </p:cBhvr>
                                      <p:tavLst>
                                        <p:tav tm="0">
                                          <p:val>
                                            <p:strVal val="0-#ppt_w/2"/>
                                          </p:val>
                                        </p:tav>
                                        <p:tav tm="100000">
                                          <p:val>
                                            <p:strVal val="#ppt_x"/>
                                          </p:val>
                                        </p:tav>
                                      </p:tavLst>
                                    </p:anim>
                                    <p:anim calcmode="lin" valueType="num">
                                      <p:cBhvr>
                                        <p:cTn id="8" dur="1000" fill="hold"/>
                                        <p:tgtEl>
                                          <p:spTgt spid="8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500"/>
                                  </p:stCondLst>
                                  <p:iterate>
                                    <p:tmAbs val="0"/>
                                  </p:iterate>
                                  <p:childTnLst>
                                    <p:set>
                                      <p:cBhvr>
                                        <p:cTn id="11" fill="hold"/>
                                        <p:tgtEl>
                                          <p:spTgt spid="844"/>
                                        </p:tgtEl>
                                        <p:attrNameLst>
                                          <p:attrName>style.visibility</p:attrName>
                                        </p:attrNameLst>
                                      </p:cBhvr>
                                      <p:to>
                                        <p:strVal val="visible"/>
                                      </p:to>
                                    </p:set>
                                    <p:anim calcmode="lin" valueType="num">
                                      <p:cBhvr>
                                        <p:cTn id="12" dur="1000" fill="hold"/>
                                        <p:tgtEl>
                                          <p:spTgt spid="844"/>
                                        </p:tgtEl>
                                        <p:attrNameLst>
                                          <p:attrName>ppt_x</p:attrName>
                                        </p:attrNameLst>
                                      </p:cBhvr>
                                      <p:tavLst>
                                        <p:tav tm="0">
                                          <p:val>
                                            <p:strVal val="0-#ppt_w/2"/>
                                          </p:val>
                                        </p:tav>
                                        <p:tav tm="100000">
                                          <p:val>
                                            <p:strVal val="#ppt_x"/>
                                          </p:val>
                                        </p:tav>
                                      </p:tavLst>
                                    </p:anim>
                                    <p:anim calcmode="lin" valueType="num">
                                      <p:cBhvr>
                                        <p:cTn id="13" dur="1000" fill="hold"/>
                                        <p:tgtEl>
                                          <p:spTgt spid="844"/>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9" presetClass="entr" fill="hold" grpId="3" nodeType="afterEffect">
                                  <p:stCondLst>
                                    <p:cond delay="0"/>
                                  </p:stCondLst>
                                  <p:iterate>
                                    <p:tmAbs val="0"/>
                                  </p:iterate>
                                  <p:childTnLst>
                                    <p:set>
                                      <p:cBhvr>
                                        <p:cTn id="16" fill="hold"/>
                                        <p:tgtEl>
                                          <p:spTgt spid="871"/>
                                        </p:tgtEl>
                                        <p:attrNameLst>
                                          <p:attrName>style.visibility</p:attrName>
                                        </p:attrNameLst>
                                      </p:cBhvr>
                                      <p:to>
                                        <p:strVal val="visible"/>
                                      </p:to>
                                    </p:set>
                                    <p:animEffect transition="in" filter="dissolve">
                                      <p:cBhvr>
                                        <p:cTn id="17" dur="500"/>
                                        <p:tgtEl>
                                          <p:spTgt spid="871"/>
                                        </p:tgtEl>
                                      </p:cBhvr>
                                    </p:animEffect>
                                  </p:childTnLst>
                                </p:cTn>
                              </p:par>
                            </p:childTnLst>
                          </p:cTn>
                        </p:par>
                        <p:par>
                          <p:cTn id="18" fill="hold">
                            <p:stCondLst>
                              <p:cond delay="3000"/>
                            </p:stCondLst>
                            <p:childTnLst>
                              <p:par>
                                <p:cTn id="19" presetID="22" presetClass="entr" presetSubtype="1" fill="hold" grpId="4" nodeType="afterEffect">
                                  <p:stCondLst>
                                    <p:cond delay="0"/>
                                  </p:stCondLst>
                                  <p:iterate>
                                    <p:tmAbs val="0"/>
                                  </p:iterate>
                                  <p:childTnLst>
                                    <p:set>
                                      <p:cBhvr>
                                        <p:cTn id="20" fill="hold"/>
                                        <p:tgtEl>
                                          <p:spTgt spid="848">
                                            <p:bg/>
                                          </p:spTgt>
                                        </p:tgtEl>
                                        <p:attrNameLst>
                                          <p:attrName>style.visibility</p:attrName>
                                        </p:attrNameLst>
                                      </p:cBhvr>
                                      <p:to>
                                        <p:strVal val="visible"/>
                                      </p:to>
                                    </p:set>
                                    <p:animEffect transition="in" filter="wipe(up)">
                                      <p:cBhvr>
                                        <p:cTn id="21" dur="650"/>
                                        <p:tgtEl>
                                          <p:spTgt spid="848">
                                            <p:bg/>
                                          </p:spTgt>
                                        </p:tgtEl>
                                      </p:cBhvr>
                                    </p:animEffect>
                                  </p:childTnLst>
                                </p:cTn>
                              </p:par>
                              <p:par>
                                <p:cTn id="22" presetID="22" presetClass="entr" presetSubtype="1" fill="hold" grpId="4" nodeType="withEffect">
                                  <p:stCondLst>
                                    <p:cond delay="0"/>
                                  </p:stCondLst>
                                  <p:iterate>
                                    <p:tmAbs val="0"/>
                                  </p:iterate>
                                  <p:childTnLst>
                                    <p:set>
                                      <p:cBhvr>
                                        <p:cTn id="23" fill="hold"/>
                                        <p:tgtEl>
                                          <p:spTgt spid="848">
                                            <p:txEl>
                                              <p:pRg st="0" end="0"/>
                                            </p:txEl>
                                          </p:spTgt>
                                        </p:tgtEl>
                                        <p:attrNameLst>
                                          <p:attrName>style.visibility</p:attrName>
                                        </p:attrNameLst>
                                      </p:cBhvr>
                                      <p:to>
                                        <p:strVal val="visible"/>
                                      </p:to>
                                    </p:set>
                                    <p:animEffect transition="in" filter="wipe(up)">
                                      <p:cBhvr>
                                        <p:cTn id="24" dur="650"/>
                                        <p:tgtEl>
                                          <p:spTgt spid="848">
                                            <p:txEl>
                                              <p:pRg st="0" end="0"/>
                                            </p:txEl>
                                          </p:spTgt>
                                        </p:tgtEl>
                                      </p:cBhvr>
                                    </p:animEffect>
                                  </p:childTnLst>
                                </p:cTn>
                              </p:par>
                            </p:childTnLst>
                          </p:cTn>
                        </p:par>
                        <p:par>
                          <p:cTn id="25" fill="hold">
                            <p:stCondLst>
                              <p:cond delay="3650"/>
                            </p:stCondLst>
                            <p:childTnLst>
                              <p:par>
                                <p:cTn id="26" presetID="9" presetClass="entr" fill="hold" grpId="5" nodeType="afterEffect">
                                  <p:stCondLst>
                                    <p:cond delay="0"/>
                                  </p:stCondLst>
                                  <p:iterate>
                                    <p:tmAbs val="0"/>
                                  </p:iterate>
                                  <p:childTnLst>
                                    <p:set>
                                      <p:cBhvr>
                                        <p:cTn id="27" fill="hold"/>
                                        <p:tgtEl>
                                          <p:spTgt spid="851"/>
                                        </p:tgtEl>
                                        <p:attrNameLst>
                                          <p:attrName>style.visibility</p:attrName>
                                        </p:attrNameLst>
                                      </p:cBhvr>
                                      <p:to>
                                        <p:strVal val="visible"/>
                                      </p:to>
                                    </p:set>
                                    <p:animEffect transition="in" filter="dissolve">
                                      <p:cBhvr>
                                        <p:cTn id="28" dur="500"/>
                                        <p:tgtEl>
                                          <p:spTgt spid="851"/>
                                        </p:tgtEl>
                                      </p:cBhvr>
                                    </p:animEffect>
                                  </p:childTnLst>
                                </p:cTn>
                              </p:par>
                            </p:childTnLst>
                          </p:cTn>
                        </p:par>
                        <p:par>
                          <p:cTn id="29" fill="hold">
                            <p:stCondLst>
                              <p:cond delay="4150"/>
                            </p:stCondLst>
                            <p:childTnLst>
                              <p:par>
                                <p:cTn id="30" presetID="9" presetClass="entr" fill="hold" grpId="6" nodeType="afterEffect">
                                  <p:stCondLst>
                                    <p:cond delay="250"/>
                                  </p:stCondLst>
                                  <p:iterate>
                                    <p:tmAbs val="0"/>
                                  </p:iterate>
                                  <p:childTnLst>
                                    <p:set>
                                      <p:cBhvr>
                                        <p:cTn id="31" fill="hold"/>
                                        <p:tgtEl>
                                          <p:spTgt spid="870"/>
                                        </p:tgtEl>
                                        <p:attrNameLst>
                                          <p:attrName>style.visibility</p:attrName>
                                        </p:attrNameLst>
                                      </p:cBhvr>
                                      <p:to>
                                        <p:strVal val="visible"/>
                                      </p:to>
                                    </p:set>
                                    <p:animEffect transition="in" filter="dissolve">
                                      <p:cBhvr>
                                        <p:cTn id="32" dur="500"/>
                                        <p:tgtEl>
                                          <p:spTgt spid="870"/>
                                        </p:tgtEl>
                                      </p:cBhvr>
                                    </p:animEffect>
                                  </p:childTnLst>
                                </p:cTn>
                              </p:par>
                            </p:childTnLst>
                          </p:cTn>
                        </p:par>
                        <p:par>
                          <p:cTn id="33" fill="hold">
                            <p:stCondLst>
                              <p:cond delay="4900"/>
                            </p:stCondLst>
                            <p:childTnLst>
                              <p:par>
                                <p:cTn id="34" presetID="9" presetClass="entr" fill="hold" grpId="7" nodeType="afterEffect">
                                  <p:stCondLst>
                                    <p:cond delay="550"/>
                                  </p:stCondLst>
                                  <p:iterate>
                                    <p:tmAbs val="0"/>
                                  </p:iterate>
                                  <p:childTnLst>
                                    <p:set>
                                      <p:cBhvr>
                                        <p:cTn id="35" fill="hold"/>
                                        <p:tgtEl>
                                          <p:spTgt spid="857"/>
                                        </p:tgtEl>
                                        <p:attrNameLst>
                                          <p:attrName>style.visibility</p:attrName>
                                        </p:attrNameLst>
                                      </p:cBhvr>
                                      <p:to>
                                        <p:strVal val="visible"/>
                                      </p:to>
                                    </p:set>
                                    <p:animEffect transition="in" filter="dissolve">
                                      <p:cBhvr>
                                        <p:cTn id="36" dur="500"/>
                                        <p:tgtEl>
                                          <p:spTgt spid="857"/>
                                        </p:tgtEl>
                                      </p:cBhvr>
                                    </p:animEffect>
                                  </p:childTnLst>
                                </p:cTn>
                              </p:par>
                            </p:childTnLst>
                          </p:cTn>
                        </p:par>
                        <p:par>
                          <p:cTn id="37" fill="hold">
                            <p:stCondLst>
                              <p:cond delay="5950"/>
                            </p:stCondLst>
                            <p:childTnLst>
                              <p:par>
                                <p:cTn id="38" presetID="22" presetClass="entr" presetSubtype="1" fill="hold" grpId="4" nodeType="afterEffect">
                                  <p:stCondLst>
                                    <p:cond delay="0"/>
                                  </p:stCondLst>
                                  <p:iterate>
                                    <p:tmAbs val="0"/>
                                  </p:iterate>
                                  <p:childTnLst>
                                    <p:set>
                                      <p:cBhvr>
                                        <p:cTn id="39" fill="hold"/>
                                        <p:tgtEl>
                                          <p:spTgt spid="848">
                                            <p:txEl>
                                              <p:pRg st="1" end="1"/>
                                            </p:txEl>
                                          </p:spTgt>
                                        </p:tgtEl>
                                        <p:attrNameLst>
                                          <p:attrName>style.visibility</p:attrName>
                                        </p:attrNameLst>
                                      </p:cBhvr>
                                      <p:to>
                                        <p:strVal val="visible"/>
                                      </p:to>
                                    </p:set>
                                    <p:animEffect transition="in" filter="wipe(up)">
                                      <p:cBhvr>
                                        <p:cTn id="40" dur="650"/>
                                        <p:tgtEl>
                                          <p:spTgt spid="8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2" animBg="1" advAuto="0"/>
      <p:bldP spid="847" grpId="1" animBg="1" advAuto="0"/>
      <p:bldP spid="848" grpId="4" build="p" bldLvl="5" animBg="1" advAuto="0"/>
      <p:bldP spid="851" grpId="5" animBg="1" advAuto="0"/>
      <p:bldP spid="857" grpId="7" animBg="1" advAuto="0"/>
      <p:bldP spid="870" grpId="6" animBg="1" advAuto="0"/>
      <p:bldP spid="871" grpId="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147" name="Shape 147"/>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nvGrpSpPr>
          <p:cNvPr id="150" name="Group 150"/>
          <p:cNvGrpSpPr/>
          <p:nvPr/>
        </p:nvGrpSpPr>
        <p:grpSpPr>
          <a:xfrm>
            <a:off x="18375038" y="3846838"/>
            <a:ext cx="2223301" cy="2223301"/>
            <a:chOff x="0" y="0"/>
            <a:chExt cx="2223299" cy="2223299"/>
          </a:xfrm>
        </p:grpSpPr>
        <p:sp>
          <p:nvSpPr>
            <p:cNvPr id="148" name="Shape 148"/>
            <p:cNvSpPr/>
            <p:nvPr/>
          </p:nvSpPr>
          <p:spPr>
            <a:xfrm>
              <a:off x="0" y="0"/>
              <a:ext cx="2223300" cy="2223300"/>
            </a:xfrm>
            <a:prstGeom prst="ellipse">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49" name="Shape 149"/>
            <p:cNvSpPr/>
            <p:nvPr/>
          </p:nvSpPr>
          <p:spPr>
            <a:xfrm rot="16200000">
              <a:off x="426637" y="685605"/>
              <a:ext cx="1370025" cy="852089"/>
            </a:xfrm>
            <a:custGeom>
              <a:avLst/>
              <a:gdLst/>
              <a:ahLst/>
              <a:cxnLst>
                <a:cxn ang="0">
                  <a:pos x="wd2" y="hd2"/>
                </a:cxn>
                <a:cxn ang="5400000">
                  <a:pos x="wd2" y="hd2"/>
                </a:cxn>
                <a:cxn ang="10800000">
                  <a:pos x="wd2" y="hd2"/>
                </a:cxn>
                <a:cxn ang="16200000">
                  <a:pos x="wd2" y="hd2"/>
                </a:cxn>
              </a:cxnLst>
              <a:rect l="0" t="0" r="r" b="b"/>
              <a:pathLst>
                <a:path w="21600" h="21600" extrusionOk="0">
                  <a:moveTo>
                    <a:pt x="2596" y="0"/>
                  </a:moveTo>
                  <a:cubicBezTo>
                    <a:pt x="19004" y="0"/>
                    <a:pt x="19004" y="0"/>
                    <a:pt x="19004" y="0"/>
                  </a:cubicBezTo>
                  <a:cubicBezTo>
                    <a:pt x="20458" y="0"/>
                    <a:pt x="21600" y="1842"/>
                    <a:pt x="21600" y="4186"/>
                  </a:cubicBezTo>
                  <a:cubicBezTo>
                    <a:pt x="21600" y="17414"/>
                    <a:pt x="21600" y="17414"/>
                    <a:pt x="21600" y="17414"/>
                  </a:cubicBezTo>
                  <a:cubicBezTo>
                    <a:pt x="21600" y="19591"/>
                    <a:pt x="20458" y="21600"/>
                    <a:pt x="19004" y="21600"/>
                  </a:cubicBezTo>
                  <a:cubicBezTo>
                    <a:pt x="2596" y="21600"/>
                    <a:pt x="2596" y="21600"/>
                    <a:pt x="2596" y="21600"/>
                  </a:cubicBezTo>
                  <a:cubicBezTo>
                    <a:pt x="1246" y="21600"/>
                    <a:pt x="0" y="19591"/>
                    <a:pt x="0" y="17414"/>
                  </a:cubicBezTo>
                  <a:cubicBezTo>
                    <a:pt x="0" y="4186"/>
                    <a:pt x="0" y="4186"/>
                    <a:pt x="0" y="4186"/>
                  </a:cubicBezTo>
                  <a:cubicBezTo>
                    <a:pt x="0" y="1842"/>
                    <a:pt x="1246" y="0"/>
                    <a:pt x="2596" y="0"/>
                  </a:cubicBezTo>
                  <a:close/>
                  <a:moveTo>
                    <a:pt x="2700" y="3349"/>
                  </a:moveTo>
                  <a:cubicBezTo>
                    <a:pt x="2700" y="18251"/>
                    <a:pt x="2700" y="18251"/>
                    <a:pt x="2700" y="18251"/>
                  </a:cubicBezTo>
                  <a:cubicBezTo>
                    <a:pt x="19108" y="18251"/>
                    <a:pt x="19108" y="18251"/>
                    <a:pt x="19108" y="18251"/>
                  </a:cubicBezTo>
                  <a:cubicBezTo>
                    <a:pt x="19108" y="3349"/>
                    <a:pt x="19108" y="3349"/>
                    <a:pt x="19108" y="3349"/>
                  </a:cubicBezTo>
                  <a:cubicBezTo>
                    <a:pt x="2700" y="3349"/>
                    <a:pt x="2700" y="3349"/>
                    <a:pt x="2700" y="3349"/>
                  </a:cubicBezTo>
                  <a:close/>
                  <a:moveTo>
                    <a:pt x="623" y="8540"/>
                  </a:moveTo>
                  <a:cubicBezTo>
                    <a:pt x="623" y="12726"/>
                    <a:pt x="623" y="12726"/>
                    <a:pt x="623" y="12726"/>
                  </a:cubicBezTo>
                  <a:cubicBezTo>
                    <a:pt x="2181" y="12726"/>
                    <a:pt x="2181" y="12726"/>
                    <a:pt x="2181" y="12726"/>
                  </a:cubicBezTo>
                  <a:cubicBezTo>
                    <a:pt x="2181" y="8540"/>
                    <a:pt x="2181" y="8540"/>
                    <a:pt x="2181" y="8540"/>
                  </a:cubicBezTo>
                  <a:cubicBezTo>
                    <a:pt x="623" y="8540"/>
                    <a:pt x="623" y="8540"/>
                    <a:pt x="623" y="8540"/>
                  </a:cubicBezTo>
                  <a:close/>
                  <a:moveTo>
                    <a:pt x="20042" y="8540"/>
                  </a:moveTo>
                  <a:cubicBezTo>
                    <a:pt x="20042" y="12726"/>
                    <a:pt x="20042" y="12726"/>
                    <a:pt x="20042" y="12726"/>
                  </a:cubicBezTo>
                  <a:cubicBezTo>
                    <a:pt x="20769" y="12726"/>
                    <a:pt x="20769" y="12726"/>
                    <a:pt x="20769" y="12726"/>
                  </a:cubicBezTo>
                  <a:cubicBezTo>
                    <a:pt x="20769" y="8540"/>
                    <a:pt x="20769" y="8540"/>
                    <a:pt x="20769" y="8540"/>
                  </a:cubicBezTo>
                  <a:lnTo>
                    <a:pt x="20042" y="8540"/>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153" name="Group 153"/>
          <p:cNvGrpSpPr/>
          <p:nvPr/>
        </p:nvGrpSpPr>
        <p:grpSpPr>
          <a:xfrm>
            <a:off x="1606550" y="3846838"/>
            <a:ext cx="2223300" cy="2223301"/>
            <a:chOff x="0" y="0"/>
            <a:chExt cx="2223299" cy="2223299"/>
          </a:xfrm>
        </p:grpSpPr>
        <p:sp>
          <p:nvSpPr>
            <p:cNvPr id="151" name="Shape 151"/>
            <p:cNvSpPr/>
            <p:nvPr/>
          </p:nvSpPr>
          <p:spPr>
            <a:xfrm>
              <a:off x="0" y="0"/>
              <a:ext cx="2223300" cy="2223300"/>
            </a:xfrm>
            <a:prstGeom prst="ellipse">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52" name="Shape 152"/>
            <p:cNvSpPr/>
            <p:nvPr/>
          </p:nvSpPr>
          <p:spPr>
            <a:xfrm>
              <a:off x="381108" y="576923"/>
              <a:ext cx="1461084" cy="1069455"/>
            </a:xfrm>
            <a:custGeom>
              <a:avLst/>
              <a:gdLst/>
              <a:ahLst/>
              <a:cxnLst>
                <a:cxn ang="0">
                  <a:pos x="wd2" y="hd2"/>
                </a:cxn>
                <a:cxn ang="5400000">
                  <a:pos x="wd2" y="hd2"/>
                </a:cxn>
                <a:cxn ang="10800000">
                  <a:pos x="wd2" y="hd2"/>
                </a:cxn>
                <a:cxn ang="16200000">
                  <a:pos x="wd2" y="hd2"/>
                </a:cxn>
              </a:cxnLst>
              <a:rect l="0" t="0" r="r" b="b"/>
              <a:pathLst>
                <a:path w="21600" h="21600" extrusionOk="0">
                  <a:moveTo>
                    <a:pt x="705" y="4310"/>
                  </a:moveTo>
                  <a:lnTo>
                    <a:pt x="16701" y="4310"/>
                  </a:lnTo>
                  <a:lnTo>
                    <a:pt x="16701" y="18101"/>
                  </a:lnTo>
                  <a:lnTo>
                    <a:pt x="0" y="18101"/>
                  </a:lnTo>
                  <a:lnTo>
                    <a:pt x="0" y="4310"/>
                  </a:lnTo>
                  <a:lnTo>
                    <a:pt x="705" y="4310"/>
                  </a:lnTo>
                  <a:close/>
                  <a:moveTo>
                    <a:pt x="14326" y="21600"/>
                  </a:moveTo>
                  <a:lnTo>
                    <a:pt x="21600" y="21600"/>
                  </a:lnTo>
                  <a:lnTo>
                    <a:pt x="21600" y="0"/>
                  </a:lnTo>
                  <a:lnTo>
                    <a:pt x="14326" y="0"/>
                  </a:lnTo>
                  <a:lnTo>
                    <a:pt x="14326" y="2890"/>
                  </a:lnTo>
                  <a:lnTo>
                    <a:pt x="21006" y="2890"/>
                  </a:lnTo>
                  <a:lnTo>
                    <a:pt x="21006" y="6490"/>
                  </a:lnTo>
                  <a:lnTo>
                    <a:pt x="17740" y="6490"/>
                  </a:lnTo>
                  <a:lnTo>
                    <a:pt x="17740" y="7301"/>
                  </a:lnTo>
                  <a:lnTo>
                    <a:pt x="21006" y="7301"/>
                  </a:lnTo>
                  <a:lnTo>
                    <a:pt x="21006" y="10901"/>
                  </a:lnTo>
                  <a:lnTo>
                    <a:pt x="17740" y="10901"/>
                  </a:lnTo>
                  <a:lnTo>
                    <a:pt x="17740" y="19572"/>
                  </a:lnTo>
                  <a:lnTo>
                    <a:pt x="14326" y="19572"/>
                  </a:lnTo>
                  <a:lnTo>
                    <a:pt x="14326" y="21600"/>
                  </a:lnTo>
                  <a:close/>
                  <a:moveTo>
                    <a:pt x="19596" y="12220"/>
                  </a:moveTo>
                  <a:lnTo>
                    <a:pt x="20932" y="12220"/>
                  </a:lnTo>
                  <a:lnTo>
                    <a:pt x="20932" y="13183"/>
                  </a:lnTo>
                  <a:lnTo>
                    <a:pt x="19596" y="13183"/>
                  </a:lnTo>
                  <a:lnTo>
                    <a:pt x="19596" y="12220"/>
                  </a:lnTo>
                  <a:close/>
                  <a:moveTo>
                    <a:pt x="19596" y="13944"/>
                  </a:moveTo>
                  <a:lnTo>
                    <a:pt x="20932" y="13944"/>
                  </a:lnTo>
                  <a:lnTo>
                    <a:pt x="20932" y="15008"/>
                  </a:lnTo>
                  <a:lnTo>
                    <a:pt x="19596" y="15008"/>
                  </a:lnTo>
                  <a:lnTo>
                    <a:pt x="19596" y="13944"/>
                  </a:lnTo>
                  <a:close/>
                  <a:moveTo>
                    <a:pt x="17740" y="3854"/>
                  </a:moveTo>
                  <a:lnTo>
                    <a:pt x="20301" y="3854"/>
                  </a:lnTo>
                  <a:lnTo>
                    <a:pt x="20301" y="5628"/>
                  </a:lnTo>
                  <a:lnTo>
                    <a:pt x="17740" y="5628"/>
                  </a:lnTo>
                  <a:lnTo>
                    <a:pt x="17740" y="3854"/>
                  </a:lnTo>
                  <a:close/>
                  <a:moveTo>
                    <a:pt x="17740" y="8163"/>
                  </a:moveTo>
                  <a:lnTo>
                    <a:pt x="20301" y="8163"/>
                  </a:lnTo>
                  <a:lnTo>
                    <a:pt x="20301" y="9938"/>
                  </a:lnTo>
                  <a:lnTo>
                    <a:pt x="17740" y="9938"/>
                  </a:lnTo>
                  <a:lnTo>
                    <a:pt x="17740" y="8163"/>
                  </a:lnTo>
                  <a:close/>
                  <a:moveTo>
                    <a:pt x="4416" y="20535"/>
                  </a:moveTo>
                  <a:lnTo>
                    <a:pt x="5641" y="20535"/>
                  </a:lnTo>
                  <a:lnTo>
                    <a:pt x="5641" y="18710"/>
                  </a:lnTo>
                  <a:lnTo>
                    <a:pt x="10986" y="18710"/>
                  </a:lnTo>
                  <a:lnTo>
                    <a:pt x="10986" y="20535"/>
                  </a:lnTo>
                  <a:lnTo>
                    <a:pt x="12062" y="20535"/>
                  </a:lnTo>
                  <a:lnTo>
                    <a:pt x="12062" y="21600"/>
                  </a:lnTo>
                  <a:lnTo>
                    <a:pt x="4416" y="21600"/>
                  </a:lnTo>
                  <a:lnTo>
                    <a:pt x="4416" y="20535"/>
                  </a:lnTo>
                  <a:close/>
                  <a:moveTo>
                    <a:pt x="14845" y="6744"/>
                  </a:moveTo>
                  <a:lnTo>
                    <a:pt x="1967" y="6744"/>
                  </a:lnTo>
                  <a:lnTo>
                    <a:pt x="1967" y="15820"/>
                  </a:lnTo>
                  <a:lnTo>
                    <a:pt x="14845" y="15820"/>
                  </a:lnTo>
                  <a:lnTo>
                    <a:pt x="14845" y="6744"/>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156" name="Group 156"/>
          <p:cNvGrpSpPr/>
          <p:nvPr/>
        </p:nvGrpSpPr>
        <p:grpSpPr>
          <a:xfrm>
            <a:off x="7263778" y="3846838"/>
            <a:ext cx="2223301" cy="2223301"/>
            <a:chOff x="0" y="0"/>
            <a:chExt cx="2223299" cy="2223299"/>
          </a:xfrm>
        </p:grpSpPr>
        <p:sp>
          <p:nvSpPr>
            <p:cNvPr id="154" name="Shape 154"/>
            <p:cNvSpPr/>
            <p:nvPr/>
          </p:nvSpPr>
          <p:spPr>
            <a:xfrm>
              <a:off x="0" y="0"/>
              <a:ext cx="2223300" cy="2223300"/>
            </a:xfrm>
            <a:prstGeom prst="ellipse">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55" name="Shape 155"/>
            <p:cNvSpPr/>
            <p:nvPr/>
          </p:nvSpPr>
          <p:spPr>
            <a:xfrm>
              <a:off x="348471" y="580688"/>
              <a:ext cx="1526355" cy="1061923"/>
            </a:xfrm>
            <a:custGeom>
              <a:avLst/>
              <a:gdLst/>
              <a:ahLst/>
              <a:cxnLst>
                <a:cxn ang="0">
                  <a:pos x="wd2" y="hd2"/>
                </a:cxn>
                <a:cxn ang="5400000">
                  <a:pos x="wd2" y="hd2"/>
                </a:cxn>
                <a:cxn ang="10800000">
                  <a:pos x="wd2" y="hd2"/>
                </a:cxn>
                <a:cxn ang="16200000">
                  <a:pos x="wd2" y="hd2"/>
                </a:cxn>
              </a:cxnLst>
              <a:rect l="0" t="0" r="r" b="b"/>
              <a:pathLst>
                <a:path w="21600" h="21600" extrusionOk="0">
                  <a:moveTo>
                    <a:pt x="4034" y="0"/>
                  </a:moveTo>
                  <a:cubicBezTo>
                    <a:pt x="17818" y="0"/>
                    <a:pt x="17818" y="0"/>
                    <a:pt x="17818" y="0"/>
                  </a:cubicBezTo>
                  <a:cubicBezTo>
                    <a:pt x="18911" y="0"/>
                    <a:pt x="19751" y="1207"/>
                    <a:pt x="19751" y="2775"/>
                  </a:cubicBezTo>
                  <a:cubicBezTo>
                    <a:pt x="19751" y="16532"/>
                    <a:pt x="19751" y="16532"/>
                    <a:pt x="19751" y="16532"/>
                  </a:cubicBezTo>
                  <a:cubicBezTo>
                    <a:pt x="2101" y="16532"/>
                    <a:pt x="2101" y="16532"/>
                    <a:pt x="2101" y="16532"/>
                  </a:cubicBezTo>
                  <a:cubicBezTo>
                    <a:pt x="2101" y="2775"/>
                    <a:pt x="2101" y="2775"/>
                    <a:pt x="2101" y="2775"/>
                  </a:cubicBezTo>
                  <a:cubicBezTo>
                    <a:pt x="2101" y="1207"/>
                    <a:pt x="2942" y="0"/>
                    <a:pt x="4034" y="0"/>
                  </a:cubicBezTo>
                  <a:close/>
                  <a:moveTo>
                    <a:pt x="5379" y="10136"/>
                  </a:moveTo>
                  <a:cubicBezTo>
                    <a:pt x="5379" y="11343"/>
                    <a:pt x="5379" y="11343"/>
                    <a:pt x="5379" y="11343"/>
                  </a:cubicBezTo>
                  <a:cubicBezTo>
                    <a:pt x="11514" y="11343"/>
                    <a:pt x="11514" y="11343"/>
                    <a:pt x="11514" y="11343"/>
                  </a:cubicBezTo>
                  <a:cubicBezTo>
                    <a:pt x="11514" y="10136"/>
                    <a:pt x="11514" y="10136"/>
                    <a:pt x="11514" y="10136"/>
                  </a:cubicBezTo>
                  <a:cubicBezTo>
                    <a:pt x="5379" y="10136"/>
                    <a:pt x="5379" y="10136"/>
                    <a:pt x="5379" y="10136"/>
                  </a:cubicBezTo>
                  <a:close/>
                  <a:moveTo>
                    <a:pt x="5379" y="7240"/>
                  </a:moveTo>
                  <a:cubicBezTo>
                    <a:pt x="5379" y="8447"/>
                    <a:pt x="5379" y="8447"/>
                    <a:pt x="5379" y="8447"/>
                  </a:cubicBezTo>
                  <a:cubicBezTo>
                    <a:pt x="10254" y="8447"/>
                    <a:pt x="10254" y="8447"/>
                    <a:pt x="10254" y="8447"/>
                  </a:cubicBezTo>
                  <a:cubicBezTo>
                    <a:pt x="10254" y="7240"/>
                    <a:pt x="10254" y="7240"/>
                    <a:pt x="10254" y="7240"/>
                  </a:cubicBezTo>
                  <a:cubicBezTo>
                    <a:pt x="5379" y="7240"/>
                    <a:pt x="5379" y="7240"/>
                    <a:pt x="5379" y="7240"/>
                  </a:cubicBezTo>
                  <a:close/>
                  <a:moveTo>
                    <a:pt x="5379" y="4465"/>
                  </a:moveTo>
                  <a:cubicBezTo>
                    <a:pt x="5379" y="5551"/>
                    <a:pt x="5379" y="5551"/>
                    <a:pt x="5379" y="5551"/>
                  </a:cubicBezTo>
                  <a:cubicBezTo>
                    <a:pt x="11514" y="5551"/>
                    <a:pt x="11514" y="5551"/>
                    <a:pt x="11514" y="5551"/>
                  </a:cubicBezTo>
                  <a:cubicBezTo>
                    <a:pt x="11514" y="4465"/>
                    <a:pt x="11514" y="4465"/>
                    <a:pt x="11514" y="4465"/>
                  </a:cubicBezTo>
                  <a:cubicBezTo>
                    <a:pt x="5379" y="4465"/>
                    <a:pt x="5379" y="4465"/>
                    <a:pt x="5379" y="4465"/>
                  </a:cubicBezTo>
                  <a:close/>
                  <a:moveTo>
                    <a:pt x="12271" y="8085"/>
                  </a:moveTo>
                  <a:cubicBezTo>
                    <a:pt x="13952" y="11946"/>
                    <a:pt x="13952" y="11946"/>
                    <a:pt x="13952" y="11946"/>
                  </a:cubicBezTo>
                  <a:cubicBezTo>
                    <a:pt x="14456" y="10740"/>
                    <a:pt x="14456" y="10740"/>
                    <a:pt x="14456" y="10740"/>
                  </a:cubicBezTo>
                  <a:cubicBezTo>
                    <a:pt x="15885" y="12067"/>
                    <a:pt x="15885" y="12067"/>
                    <a:pt x="15885" y="12067"/>
                  </a:cubicBezTo>
                  <a:cubicBezTo>
                    <a:pt x="16389" y="10860"/>
                    <a:pt x="16389" y="10860"/>
                    <a:pt x="16389" y="10860"/>
                  </a:cubicBezTo>
                  <a:cubicBezTo>
                    <a:pt x="14960" y="9533"/>
                    <a:pt x="14960" y="9533"/>
                    <a:pt x="14960" y="9533"/>
                  </a:cubicBezTo>
                  <a:cubicBezTo>
                    <a:pt x="15465" y="8447"/>
                    <a:pt x="15465" y="8447"/>
                    <a:pt x="15465" y="8447"/>
                  </a:cubicBezTo>
                  <a:cubicBezTo>
                    <a:pt x="12271" y="8085"/>
                    <a:pt x="12271" y="8085"/>
                    <a:pt x="12271" y="8085"/>
                  </a:cubicBezTo>
                  <a:close/>
                  <a:moveTo>
                    <a:pt x="0" y="17618"/>
                  </a:moveTo>
                  <a:cubicBezTo>
                    <a:pt x="21600" y="17618"/>
                    <a:pt x="21600" y="17618"/>
                    <a:pt x="21600" y="17618"/>
                  </a:cubicBezTo>
                  <a:cubicBezTo>
                    <a:pt x="21600" y="20755"/>
                    <a:pt x="21600" y="20755"/>
                    <a:pt x="21600" y="20755"/>
                  </a:cubicBezTo>
                  <a:cubicBezTo>
                    <a:pt x="20928" y="21600"/>
                    <a:pt x="20928" y="21600"/>
                    <a:pt x="20928" y="21600"/>
                  </a:cubicBezTo>
                  <a:cubicBezTo>
                    <a:pt x="588" y="21600"/>
                    <a:pt x="588" y="21600"/>
                    <a:pt x="588" y="21600"/>
                  </a:cubicBezTo>
                  <a:cubicBezTo>
                    <a:pt x="0" y="20755"/>
                    <a:pt x="0" y="20755"/>
                    <a:pt x="0" y="20755"/>
                  </a:cubicBezTo>
                  <a:cubicBezTo>
                    <a:pt x="0" y="17618"/>
                    <a:pt x="0" y="17618"/>
                    <a:pt x="0" y="17618"/>
                  </a:cubicBezTo>
                  <a:close/>
                  <a:moveTo>
                    <a:pt x="1429" y="18704"/>
                  </a:moveTo>
                  <a:cubicBezTo>
                    <a:pt x="1429" y="19669"/>
                    <a:pt x="1429" y="19669"/>
                    <a:pt x="1429" y="19669"/>
                  </a:cubicBezTo>
                  <a:cubicBezTo>
                    <a:pt x="3278" y="19669"/>
                    <a:pt x="3278" y="19669"/>
                    <a:pt x="3278" y="19669"/>
                  </a:cubicBezTo>
                  <a:cubicBezTo>
                    <a:pt x="3278" y="18704"/>
                    <a:pt x="3278" y="18704"/>
                    <a:pt x="3278" y="18704"/>
                  </a:cubicBezTo>
                  <a:cubicBezTo>
                    <a:pt x="1429" y="18704"/>
                    <a:pt x="1429" y="18704"/>
                    <a:pt x="1429" y="18704"/>
                  </a:cubicBezTo>
                  <a:close/>
                  <a:moveTo>
                    <a:pt x="18490" y="18704"/>
                  </a:moveTo>
                  <a:cubicBezTo>
                    <a:pt x="18490" y="19669"/>
                    <a:pt x="18490" y="19669"/>
                    <a:pt x="18490" y="19669"/>
                  </a:cubicBezTo>
                  <a:cubicBezTo>
                    <a:pt x="20339" y="19669"/>
                    <a:pt x="20339" y="19669"/>
                    <a:pt x="20339" y="19669"/>
                  </a:cubicBezTo>
                  <a:cubicBezTo>
                    <a:pt x="20339" y="18704"/>
                    <a:pt x="20339" y="18704"/>
                    <a:pt x="20339" y="18704"/>
                  </a:cubicBezTo>
                  <a:cubicBezTo>
                    <a:pt x="18490" y="18704"/>
                    <a:pt x="18490" y="18704"/>
                    <a:pt x="18490" y="18704"/>
                  </a:cubicBezTo>
                  <a:close/>
                  <a:moveTo>
                    <a:pt x="4118" y="18704"/>
                  </a:moveTo>
                  <a:cubicBezTo>
                    <a:pt x="4118" y="19669"/>
                    <a:pt x="4118" y="19669"/>
                    <a:pt x="4118" y="19669"/>
                  </a:cubicBezTo>
                  <a:cubicBezTo>
                    <a:pt x="5967" y="19669"/>
                    <a:pt x="5967" y="19669"/>
                    <a:pt x="5967" y="19669"/>
                  </a:cubicBezTo>
                  <a:cubicBezTo>
                    <a:pt x="5967" y="18704"/>
                    <a:pt x="5967" y="18704"/>
                    <a:pt x="5967" y="18704"/>
                  </a:cubicBezTo>
                  <a:cubicBezTo>
                    <a:pt x="4118" y="18704"/>
                    <a:pt x="4118" y="18704"/>
                    <a:pt x="4118" y="18704"/>
                  </a:cubicBezTo>
                  <a:close/>
                  <a:moveTo>
                    <a:pt x="4034" y="2534"/>
                  </a:moveTo>
                  <a:cubicBezTo>
                    <a:pt x="4034" y="13998"/>
                    <a:pt x="4034" y="13998"/>
                    <a:pt x="4034" y="13998"/>
                  </a:cubicBezTo>
                  <a:cubicBezTo>
                    <a:pt x="17902" y="13998"/>
                    <a:pt x="17902" y="13998"/>
                    <a:pt x="17902" y="13998"/>
                  </a:cubicBezTo>
                  <a:cubicBezTo>
                    <a:pt x="17902" y="2534"/>
                    <a:pt x="17902" y="2534"/>
                    <a:pt x="17902" y="2534"/>
                  </a:cubicBezTo>
                  <a:lnTo>
                    <a:pt x="4034" y="2534"/>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162" name="Group 162"/>
          <p:cNvGrpSpPr/>
          <p:nvPr/>
        </p:nvGrpSpPr>
        <p:grpSpPr>
          <a:xfrm>
            <a:off x="12862949" y="3846838"/>
            <a:ext cx="2223301" cy="2223301"/>
            <a:chOff x="0" y="0"/>
            <a:chExt cx="2223299" cy="2223299"/>
          </a:xfrm>
        </p:grpSpPr>
        <p:sp>
          <p:nvSpPr>
            <p:cNvPr id="157" name="Shape 157"/>
            <p:cNvSpPr/>
            <p:nvPr/>
          </p:nvSpPr>
          <p:spPr>
            <a:xfrm>
              <a:off x="0" y="0"/>
              <a:ext cx="2223300" cy="2223300"/>
            </a:xfrm>
            <a:prstGeom prst="ellipse">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nvGrpSpPr>
            <p:cNvPr id="161" name="Group 161"/>
            <p:cNvGrpSpPr/>
            <p:nvPr/>
          </p:nvGrpSpPr>
          <p:grpSpPr>
            <a:xfrm>
              <a:off x="587753" y="460653"/>
              <a:ext cx="1047795" cy="1302743"/>
              <a:chOff x="0" y="0"/>
              <a:chExt cx="1047793" cy="1302741"/>
            </a:xfrm>
          </p:grpSpPr>
          <p:sp>
            <p:nvSpPr>
              <p:cNvPr id="158" name="Shape 158"/>
              <p:cNvSpPr/>
              <p:nvPr/>
            </p:nvSpPr>
            <p:spPr>
              <a:xfrm>
                <a:off x="0" y="0"/>
                <a:ext cx="1047794" cy="1301994"/>
              </a:xfrm>
              <a:prstGeom prst="roundRect">
                <a:avLst>
                  <a:gd name="adj" fmla="val 3636"/>
                </a:avLst>
              </a:prstGeom>
              <a:solidFill>
                <a:srgbClr val="FFFFFF"/>
              </a:solidFill>
              <a:ln w="3175" cap="flat">
                <a:solidFill>
                  <a:srgbClr val="FFFFFF"/>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59" name="Shape 159"/>
              <p:cNvSpPr/>
              <p:nvPr/>
            </p:nvSpPr>
            <p:spPr>
              <a:xfrm>
                <a:off x="448573" y="1173125"/>
                <a:ext cx="129617" cy="129617"/>
              </a:xfrm>
              <a:prstGeom prst="ellipse">
                <a:avLst/>
              </a:prstGeom>
              <a:solidFill>
                <a:srgbClr val="4EC7F6"/>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60" name="Shape 160"/>
              <p:cNvSpPr/>
              <p:nvPr/>
            </p:nvSpPr>
            <p:spPr>
              <a:xfrm>
                <a:off x="89552" y="116269"/>
                <a:ext cx="846684" cy="1052096"/>
              </a:xfrm>
              <a:prstGeom prst="roundRect">
                <a:avLst>
                  <a:gd name="adj" fmla="val 3000"/>
                </a:avLst>
              </a:prstGeom>
              <a:solidFill>
                <a:srgbClr val="4EC7F6"/>
              </a:solidFill>
              <a:ln w="3175" cap="flat">
                <a:solidFill>
                  <a:srgbClr val="FFFFFF"/>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grpSp>
      <p:grpSp>
        <p:nvGrpSpPr>
          <p:cNvPr id="165" name="Group 165"/>
          <p:cNvGrpSpPr/>
          <p:nvPr/>
        </p:nvGrpSpPr>
        <p:grpSpPr>
          <a:xfrm>
            <a:off x="1416049" y="6220850"/>
            <a:ext cx="5003801" cy="3643994"/>
            <a:chOff x="0" y="0"/>
            <a:chExt cx="5003800" cy="3643992"/>
          </a:xfrm>
        </p:grpSpPr>
        <p:sp>
          <p:nvSpPr>
            <p:cNvPr id="163" name="Shape 163"/>
            <p:cNvSpPr/>
            <p:nvPr/>
          </p:nvSpPr>
          <p:spPr>
            <a:xfrm>
              <a:off x="0" y="0"/>
              <a:ext cx="2489320" cy="89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defRPr>
              </a:lvl1pPr>
            </a:lstStyle>
            <a:p>
              <a:pPr>
                <a:defRPr b="0">
                  <a:solidFill>
                    <a:srgbClr val="000000"/>
                  </a:solidFill>
                </a:defRPr>
              </a:pPr>
              <a:r>
                <a:rPr b="1">
                  <a:solidFill>
                    <a:srgbClr val="FFFFFF"/>
                  </a:solidFill>
                </a:rPr>
                <a:t>Reliable</a:t>
              </a:r>
            </a:p>
          </p:txBody>
        </p:sp>
        <p:sp>
          <p:nvSpPr>
            <p:cNvPr id="164" name="Shape 164"/>
            <p:cNvSpPr/>
            <p:nvPr/>
          </p:nvSpPr>
          <p:spPr>
            <a:xfrm>
              <a:off x="21022" y="719063"/>
              <a:ext cx="4982779" cy="29249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600"/>
                </a:lnSpc>
                <a:defRPr sz="3200">
                  <a:solidFill>
                    <a:srgbClr val="FFFFFF"/>
                  </a:solidFill>
                </a:defRPr>
              </a:lvl1pPr>
            </a:lstStyle>
            <a:p>
              <a:pPr>
                <a:defRPr>
                  <a:solidFill>
                    <a:srgbClr val="000000"/>
                  </a:solidFill>
                </a:defRPr>
              </a:pPr>
              <a:r>
                <a:rPr>
                  <a:solidFill>
                    <a:srgbClr val="FFFFFF"/>
                  </a:solidFill>
                </a:rPr>
                <a:t>Happiness is like a pebble dropped into a pool to set in motion an ever-widening circle of ripples. As Stevenson has said, being happy is a duty. </a:t>
              </a:r>
            </a:p>
          </p:txBody>
        </p:sp>
      </p:grpSp>
      <p:sp>
        <p:nvSpPr>
          <p:cNvPr id="166" name="Shape 166"/>
          <p:cNvSpPr/>
          <p:nvPr/>
        </p:nvSpPr>
        <p:spPr>
          <a:xfrm flipH="1">
            <a:off x="6591299" y="2684236"/>
            <a:ext cx="1" cy="9161952"/>
          </a:xfrm>
          <a:prstGeom prst="line">
            <a:avLst/>
          </a:prstGeom>
          <a:ln w="12700">
            <a:solidFill>
              <a:srgbClr val="AFABAB"/>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sp>
        <p:nvSpPr>
          <p:cNvPr id="167" name="Shape 167"/>
          <p:cNvSpPr/>
          <p:nvPr/>
        </p:nvSpPr>
        <p:spPr>
          <a:xfrm flipH="1">
            <a:off x="12118975" y="2684236"/>
            <a:ext cx="1" cy="9161952"/>
          </a:xfrm>
          <a:prstGeom prst="line">
            <a:avLst/>
          </a:prstGeom>
          <a:ln w="12700">
            <a:solidFill>
              <a:srgbClr val="AFABAB"/>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sp>
        <p:nvSpPr>
          <p:cNvPr id="168" name="Shape 168"/>
          <p:cNvSpPr/>
          <p:nvPr/>
        </p:nvSpPr>
        <p:spPr>
          <a:xfrm flipH="1">
            <a:off x="17681576" y="2684236"/>
            <a:ext cx="1" cy="9161952"/>
          </a:xfrm>
          <a:prstGeom prst="line">
            <a:avLst/>
          </a:prstGeom>
          <a:ln w="12700">
            <a:solidFill>
              <a:srgbClr val="AFABAB"/>
            </a:solidFill>
            <a:miter lim="400000"/>
            <a:headEnd type="oval"/>
            <a:tailEnd type="oval"/>
          </a:ln>
        </p:spPr>
        <p:txBody>
          <a:bodyPr lIns="0" tIns="0" rIns="0" bIns="0"/>
          <a:lstStyle/>
          <a:p>
            <a:pPr defTabSz="457200">
              <a:defRPr sz="1200">
                <a:latin typeface="+mj-lt"/>
                <a:ea typeface="+mj-ea"/>
                <a:cs typeface="+mj-cs"/>
                <a:sym typeface="Helvetica"/>
              </a:defRPr>
            </a:pPr>
            <a:endParaRPr/>
          </a:p>
        </p:txBody>
      </p:sp>
      <p:grpSp>
        <p:nvGrpSpPr>
          <p:cNvPr id="171" name="Group 171"/>
          <p:cNvGrpSpPr/>
          <p:nvPr/>
        </p:nvGrpSpPr>
        <p:grpSpPr>
          <a:xfrm>
            <a:off x="7027180" y="6220850"/>
            <a:ext cx="5003801" cy="3643994"/>
            <a:chOff x="0" y="0"/>
            <a:chExt cx="5003800" cy="3643992"/>
          </a:xfrm>
        </p:grpSpPr>
        <p:sp>
          <p:nvSpPr>
            <p:cNvPr id="169" name="Shape 169"/>
            <p:cNvSpPr/>
            <p:nvPr/>
          </p:nvSpPr>
          <p:spPr>
            <a:xfrm>
              <a:off x="0" y="0"/>
              <a:ext cx="2489320" cy="89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defRPr>
              </a:lvl1pPr>
            </a:lstStyle>
            <a:p>
              <a:pPr>
                <a:defRPr b="0">
                  <a:solidFill>
                    <a:srgbClr val="000000"/>
                  </a:solidFill>
                </a:defRPr>
              </a:pPr>
              <a:r>
                <a:rPr b="1">
                  <a:solidFill>
                    <a:srgbClr val="FFFFFF"/>
                  </a:solidFill>
                </a:rPr>
                <a:t>Reliable</a:t>
              </a:r>
            </a:p>
          </p:txBody>
        </p:sp>
        <p:sp>
          <p:nvSpPr>
            <p:cNvPr id="170" name="Shape 170"/>
            <p:cNvSpPr/>
            <p:nvPr/>
          </p:nvSpPr>
          <p:spPr>
            <a:xfrm>
              <a:off x="21022" y="719063"/>
              <a:ext cx="4982779" cy="29249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600"/>
                </a:lnSpc>
                <a:defRPr sz="3200">
                  <a:solidFill>
                    <a:srgbClr val="FFFFFF"/>
                  </a:solidFill>
                </a:defRPr>
              </a:lvl1pPr>
            </a:lstStyle>
            <a:p>
              <a:pPr>
                <a:defRPr>
                  <a:solidFill>
                    <a:srgbClr val="000000"/>
                  </a:solidFill>
                </a:defRPr>
              </a:pPr>
              <a:r>
                <a:rPr>
                  <a:solidFill>
                    <a:srgbClr val="FFFFFF"/>
                  </a:solidFill>
                </a:rPr>
                <a:t>Happiness is like a pebble dropped into a pool to set in motion an ever-widening circle of ripples. As Stevenson has said, being happy is a duty. </a:t>
              </a:r>
            </a:p>
          </p:txBody>
        </p:sp>
      </p:grpSp>
      <p:grpSp>
        <p:nvGrpSpPr>
          <p:cNvPr id="174" name="Group 174"/>
          <p:cNvGrpSpPr/>
          <p:nvPr/>
        </p:nvGrpSpPr>
        <p:grpSpPr>
          <a:xfrm>
            <a:off x="12651468" y="6220850"/>
            <a:ext cx="5003801" cy="3643994"/>
            <a:chOff x="0" y="0"/>
            <a:chExt cx="5003800" cy="3643992"/>
          </a:xfrm>
        </p:grpSpPr>
        <p:sp>
          <p:nvSpPr>
            <p:cNvPr id="172" name="Shape 172"/>
            <p:cNvSpPr/>
            <p:nvPr/>
          </p:nvSpPr>
          <p:spPr>
            <a:xfrm>
              <a:off x="0" y="0"/>
              <a:ext cx="2489320" cy="89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defRPr>
              </a:lvl1pPr>
            </a:lstStyle>
            <a:p>
              <a:pPr>
                <a:defRPr b="0">
                  <a:solidFill>
                    <a:srgbClr val="000000"/>
                  </a:solidFill>
                </a:defRPr>
              </a:pPr>
              <a:r>
                <a:rPr b="1">
                  <a:solidFill>
                    <a:srgbClr val="FFFFFF"/>
                  </a:solidFill>
                </a:rPr>
                <a:t>Reliable</a:t>
              </a:r>
            </a:p>
          </p:txBody>
        </p:sp>
        <p:sp>
          <p:nvSpPr>
            <p:cNvPr id="173" name="Shape 173"/>
            <p:cNvSpPr/>
            <p:nvPr/>
          </p:nvSpPr>
          <p:spPr>
            <a:xfrm>
              <a:off x="21022" y="719063"/>
              <a:ext cx="4982779" cy="29249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600"/>
                </a:lnSpc>
                <a:defRPr sz="3200">
                  <a:solidFill>
                    <a:srgbClr val="FFFFFF"/>
                  </a:solidFill>
                </a:defRPr>
              </a:lvl1pPr>
            </a:lstStyle>
            <a:p>
              <a:pPr>
                <a:defRPr>
                  <a:solidFill>
                    <a:srgbClr val="000000"/>
                  </a:solidFill>
                </a:defRPr>
              </a:pPr>
              <a:r>
                <a:rPr>
                  <a:solidFill>
                    <a:srgbClr val="FFFFFF"/>
                  </a:solidFill>
                </a:rPr>
                <a:t>Happiness is like a pebble dropped into a pool to set in motion an ever-widening circle of ripples. As Stevenson has said, being happy is a duty. </a:t>
              </a:r>
            </a:p>
          </p:txBody>
        </p:sp>
      </p:grpSp>
      <p:grpSp>
        <p:nvGrpSpPr>
          <p:cNvPr id="177" name="Group 177"/>
          <p:cNvGrpSpPr/>
          <p:nvPr/>
        </p:nvGrpSpPr>
        <p:grpSpPr>
          <a:xfrm>
            <a:off x="18126975" y="6220850"/>
            <a:ext cx="5003801" cy="3643994"/>
            <a:chOff x="0" y="0"/>
            <a:chExt cx="5003800" cy="3643992"/>
          </a:xfrm>
        </p:grpSpPr>
        <p:sp>
          <p:nvSpPr>
            <p:cNvPr id="175" name="Shape 175"/>
            <p:cNvSpPr/>
            <p:nvPr/>
          </p:nvSpPr>
          <p:spPr>
            <a:xfrm>
              <a:off x="0" y="0"/>
              <a:ext cx="2489320" cy="89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defRPr>
              </a:lvl1pPr>
            </a:lstStyle>
            <a:p>
              <a:pPr>
                <a:defRPr b="0">
                  <a:solidFill>
                    <a:srgbClr val="000000"/>
                  </a:solidFill>
                </a:defRPr>
              </a:pPr>
              <a:r>
                <a:rPr b="1">
                  <a:solidFill>
                    <a:srgbClr val="FFFFFF"/>
                  </a:solidFill>
                </a:rPr>
                <a:t>Reliable</a:t>
              </a:r>
            </a:p>
          </p:txBody>
        </p:sp>
        <p:sp>
          <p:nvSpPr>
            <p:cNvPr id="176" name="Shape 176"/>
            <p:cNvSpPr/>
            <p:nvPr/>
          </p:nvSpPr>
          <p:spPr>
            <a:xfrm>
              <a:off x="21022" y="719063"/>
              <a:ext cx="4982779" cy="29249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lnSpc>
                  <a:spcPts val="3600"/>
                </a:lnSpc>
                <a:defRPr sz="3200">
                  <a:solidFill>
                    <a:srgbClr val="FFFFFF"/>
                  </a:solidFill>
                </a:defRPr>
              </a:lvl1pPr>
            </a:lstStyle>
            <a:p>
              <a:pPr>
                <a:defRPr>
                  <a:solidFill>
                    <a:srgbClr val="000000"/>
                  </a:solidFill>
                </a:defRPr>
              </a:pPr>
              <a:r>
                <a:rPr>
                  <a:solidFill>
                    <a:srgbClr val="FFFFFF"/>
                  </a:solidFill>
                </a:rPr>
                <a:t>Happiness is like a pebble dropped into a pool to set in motion an ever-widening circle of ripples. As Stevenson has said, being happy is a duty. </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66"/>
                                        </p:tgtEl>
                                        <p:attrNameLst>
                                          <p:attrName>style.visibility</p:attrName>
                                        </p:attrNameLst>
                                      </p:cBhvr>
                                      <p:to>
                                        <p:strVal val="visible"/>
                                      </p:to>
                                    </p:set>
                                    <p:animEffect transition="in" filter="dissolve">
                                      <p:cBhvr>
                                        <p:cTn id="7" dur="500"/>
                                        <p:tgtEl>
                                          <p:spTgt spid="166"/>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167"/>
                                        </p:tgtEl>
                                        <p:attrNameLst>
                                          <p:attrName>style.visibility</p:attrName>
                                        </p:attrNameLst>
                                      </p:cBhvr>
                                      <p:to>
                                        <p:strVal val="visible"/>
                                      </p:to>
                                    </p:set>
                                    <p:animEffect transition="in" filter="dissolve">
                                      <p:cBhvr>
                                        <p:cTn id="11" dur="500"/>
                                        <p:tgtEl>
                                          <p:spTgt spid="167"/>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168"/>
                                        </p:tgtEl>
                                        <p:attrNameLst>
                                          <p:attrName>style.visibility</p:attrName>
                                        </p:attrNameLst>
                                      </p:cBhvr>
                                      <p:to>
                                        <p:strVal val="visible"/>
                                      </p:to>
                                    </p:set>
                                    <p:animEffect transition="in" filter="dissolve">
                                      <p:cBhvr>
                                        <p:cTn id="15" dur="500"/>
                                        <p:tgtEl>
                                          <p:spTgt spid="168"/>
                                        </p:tgtEl>
                                      </p:cBhvr>
                                    </p:animEffect>
                                  </p:childTnLst>
                                </p:cTn>
                              </p:par>
                            </p:childTnLst>
                          </p:cTn>
                        </p:par>
                        <p:par>
                          <p:cTn id="16" fill="hold">
                            <p:stCondLst>
                              <p:cond delay="1500"/>
                            </p:stCondLst>
                            <p:childTnLst>
                              <p:par>
                                <p:cTn id="17" presetID="19" presetClass="entr" presetSubtype="10" fill="hold" grpId="4" nodeType="afterEffect">
                                  <p:stCondLst>
                                    <p:cond delay="0"/>
                                  </p:stCondLst>
                                  <p:iterate>
                                    <p:tmAbs val="0"/>
                                  </p:iterate>
                                  <p:childTnLst>
                                    <p:set>
                                      <p:cBhvr>
                                        <p:cTn id="18" fill="hold"/>
                                        <p:tgtEl>
                                          <p:spTgt spid="153"/>
                                        </p:tgtEl>
                                        <p:attrNameLst>
                                          <p:attrName>style.visibility</p:attrName>
                                        </p:attrNameLst>
                                      </p:cBhvr>
                                      <p:to>
                                        <p:strVal val="visible"/>
                                      </p:to>
                                    </p:set>
                                    <p:anim calcmode="lin" valueType="num">
                                      <p:cBhvr>
                                        <p:cTn id="19" dur="500" fill="hold"/>
                                        <p:tgtEl>
                                          <p:spTgt spid="153"/>
                                        </p:tgtEl>
                                        <p:attrNameLst>
                                          <p:attrName>ppt_w</p:attrName>
                                        </p:attrNameLst>
                                      </p:cBhvr>
                                      <p:tavLst>
                                        <p:tav tm="0" fmla="#ppt_w*sin(2.5*pi*$)">
                                          <p:val>
                                            <p:fltVal val="0"/>
                                          </p:val>
                                        </p:tav>
                                        <p:tav tm="100000">
                                          <p:val>
                                            <p:fltVal val="1"/>
                                          </p:val>
                                        </p:tav>
                                      </p:tavLst>
                                    </p:anim>
                                    <p:anim calcmode="lin" valueType="num">
                                      <p:cBhvr>
                                        <p:cTn id="20" dur="500" fill="hold"/>
                                        <p:tgtEl>
                                          <p:spTgt spid="153"/>
                                        </p:tgtEl>
                                        <p:attrNameLst>
                                          <p:attrName>ppt_h</p:attrName>
                                        </p:attrNameLst>
                                      </p:cBhvr>
                                      <p:tavLst>
                                        <p:tav tm="0">
                                          <p:val>
                                            <p:strVal val="#ppt_h"/>
                                          </p:val>
                                        </p:tav>
                                        <p:tav tm="100000">
                                          <p:val>
                                            <p:strVal val="#ppt_h"/>
                                          </p:val>
                                        </p:tav>
                                      </p:tavLst>
                                    </p:anim>
                                  </p:childTnLst>
                                </p:cTn>
                              </p:par>
                            </p:childTnLst>
                          </p:cTn>
                        </p:par>
                        <p:par>
                          <p:cTn id="21" fill="hold">
                            <p:stCondLst>
                              <p:cond delay="2000"/>
                            </p:stCondLst>
                            <p:childTnLst>
                              <p:par>
                                <p:cTn id="22" presetID="22" presetClass="entr" presetSubtype="1" fill="hold" grpId="5" nodeType="afterEffect">
                                  <p:stCondLst>
                                    <p:cond delay="0"/>
                                  </p:stCondLst>
                                  <p:iterate>
                                    <p:tmAbs val="0"/>
                                  </p:iterate>
                                  <p:childTnLst>
                                    <p:set>
                                      <p:cBhvr>
                                        <p:cTn id="23" fill="hold"/>
                                        <p:tgtEl>
                                          <p:spTgt spid="165"/>
                                        </p:tgtEl>
                                        <p:attrNameLst>
                                          <p:attrName>style.visibility</p:attrName>
                                        </p:attrNameLst>
                                      </p:cBhvr>
                                      <p:to>
                                        <p:strVal val="visible"/>
                                      </p:to>
                                    </p:set>
                                    <p:animEffect transition="in" filter="wipe(up)">
                                      <p:cBhvr>
                                        <p:cTn id="24" dur="500"/>
                                        <p:tgtEl>
                                          <p:spTgt spid="165"/>
                                        </p:tgtEl>
                                      </p:cBhvr>
                                    </p:animEffect>
                                  </p:childTnLst>
                                </p:cTn>
                              </p:par>
                            </p:childTnLst>
                          </p:cTn>
                        </p:par>
                        <p:par>
                          <p:cTn id="25" fill="hold">
                            <p:stCondLst>
                              <p:cond delay="2500"/>
                            </p:stCondLst>
                            <p:childTnLst>
                              <p:par>
                                <p:cTn id="26" presetID="19" presetClass="entr" presetSubtype="10" fill="hold" grpId="6" nodeType="afterEffect">
                                  <p:stCondLst>
                                    <p:cond delay="0"/>
                                  </p:stCondLst>
                                  <p:iterate>
                                    <p:tmAbs val="0"/>
                                  </p:iterate>
                                  <p:childTnLst>
                                    <p:set>
                                      <p:cBhvr>
                                        <p:cTn id="27" fill="hold"/>
                                        <p:tgtEl>
                                          <p:spTgt spid="156"/>
                                        </p:tgtEl>
                                        <p:attrNameLst>
                                          <p:attrName>style.visibility</p:attrName>
                                        </p:attrNameLst>
                                      </p:cBhvr>
                                      <p:to>
                                        <p:strVal val="visible"/>
                                      </p:to>
                                    </p:set>
                                    <p:anim calcmode="lin" valueType="num">
                                      <p:cBhvr>
                                        <p:cTn id="28" dur="500" fill="hold"/>
                                        <p:tgtEl>
                                          <p:spTgt spid="156"/>
                                        </p:tgtEl>
                                        <p:attrNameLst>
                                          <p:attrName>ppt_w</p:attrName>
                                        </p:attrNameLst>
                                      </p:cBhvr>
                                      <p:tavLst>
                                        <p:tav tm="0" fmla="#ppt_w*sin(2.5*pi*$)">
                                          <p:val>
                                            <p:fltVal val="0"/>
                                          </p:val>
                                        </p:tav>
                                        <p:tav tm="100000">
                                          <p:val>
                                            <p:fltVal val="1"/>
                                          </p:val>
                                        </p:tav>
                                      </p:tavLst>
                                    </p:anim>
                                    <p:anim calcmode="lin" valueType="num">
                                      <p:cBhvr>
                                        <p:cTn id="29" dur="500" fill="hold"/>
                                        <p:tgtEl>
                                          <p:spTgt spid="156"/>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22" presetClass="entr" presetSubtype="1" fill="hold" grpId="7" nodeType="afterEffect">
                                  <p:stCondLst>
                                    <p:cond delay="0"/>
                                  </p:stCondLst>
                                  <p:iterate>
                                    <p:tmAbs val="0"/>
                                  </p:iterate>
                                  <p:childTnLst>
                                    <p:set>
                                      <p:cBhvr>
                                        <p:cTn id="32" fill="hold"/>
                                        <p:tgtEl>
                                          <p:spTgt spid="171"/>
                                        </p:tgtEl>
                                        <p:attrNameLst>
                                          <p:attrName>style.visibility</p:attrName>
                                        </p:attrNameLst>
                                      </p:cBhvr>
                                      <p:to>
                                        <p:strVal val="visible"/>
                                      </p:to>
                                    </p:set>
                                    <p:animEffect transition="in" filter="wipe(up)">
                                      <p:cBhvr>
                                        <p:cTn id="33" dur="500"/>
                                        <p:tgtEl>
                                          <p:spTgt spid="171"/>
                                        </p:tgtEl>
                                      </p:cBhvr>
                                    </p:animEffect>
                                  </p:childTnLst>
                                </p:cTn>
                              </p:par>
                            </p:childTnLst>
                          </p:cTn>
                        </p:par>
                        <p:par>
                          <p:cTn id="34" fill="hold">
                            <p:stCondLst>
                              <p:cond delay="3500"/>
                            </p:stCondLst>
                            <p:childTnLst>
                              <p:par>
                                <p:cTn id="35" presetID="19" presetClass="entr" presetSubtype="10" fill="hold" grpId="8" nodeType="afterEffect">
                                  <p:stCondLst>
                                    <p:cond delay="0"/>
                                  </p:stCondLst>
                                  <p:iterate>
                                    <p:tmAbs val="0"/>
                                  </p:iterate>
                                  <p:childTnLst>
                                    <p:set>
                                      <p:cBhvr>
                                        <p:cTn id="36" fill="hold"/>
                                        <p:tgtEl>
                                          <p:spTgt spid="162"/>
                                        </p:tgtEl>
                                        <p:attrNameLst>
                                          <p:attrName>style.visibility</p:attrName>
                                        </p:attrNameLst>
                                      </p:cBhvr>
                                      <p:to>
                                        <p:strVal val="visible"/>
                                      </p:to>
                                    </p:set>
                                    <p:anim calcmode="lin" valueType="num">
                                      <p:cBhvr>
                                        <p:cTn id="37" dur="500" fill="hold"/>
                                        <p:tgtEl>
                                          <p:spTgt spid="162"/>
                                        </p:tgtEl>
                                        <p:attrNameLst>
                                          <p:attrName>ppt_w</p:attrName>
                                        </p:attrNameLst>
                                      </p:cBhvr>
                                      <p:tavLst>
                                        <p:tav tm="0" fmla="#ppt_w*sin(2.5*pi*$)">
                                          <p:val>
                                            <p:fltVal val="0"/>
                                          </p:val>
                                        </p:tav>
                                        <p:tav tm="100000">
                                          <p:val>
                                            <p:fltVal val="1"/>
                                          </p:val>
                                        </p:tav>
                                      </p:tavLst>
                                    </p:anim>
                                    <p:anim calcmode="lin" valueType="num">
                                      <p:cBhvr>
                                        <p:cTn id="38" dur="500" fill="hold"/>
                                        <p:tgtEl>
                                          <p:spTgt spid="162"/>
                                        </p:tgtEl>
                                        <p:attrNameLst>
                                          <p:attrName>ppt_h</p:attrName>
                                        </p:attrNameLst>
                                      </p:cBhvr>
                                      <p:tavLst>
                                        <p:tav tm="0">
                                          <p:val>
                                            <p:strVal val="#ppt_h"/>
                                          </p:val>
                                        </p:tav>
                                        <p:tav tm="100000">
                                          <p:val>
                                            <p:strVal val="#ppt_h"/>
                                          </p:val>
                                        </p:tav>
                                      </p:tavLst>
                                    </p:anim>
                                  </p:childTnLst>
                                </p:cTn>
                              </p:par>
                            </p:childTnLst>
                          </p:cTn>
                        </p:par>
                        <p:par>
                          <p:cTn id="39" fill="hold">
                            <p:stCondLst>
                              <p:cond delay="4000"/>
                            </p:stCondLst>
                            <p:childTnLst>
                              <p:par>
                                <p:cTn id="40" presetID="22" presetClass="entr" presetSubtype="1" fill="hold" grpId="9" nodeType="afterEffect">
                                  <p:stCondLst>
                                    <p:cond delay="0"/>
                                  </p:stCondLst>
                                  <p:iterate>
                                    <p:tmAbs val="0"/>
                                  </p:iterate>
                                  <p:childTnLst>
                                    <p:set>
                                      <p:cBhvr>
                                        <p:cTn id="41" fill="hold"/>
                                        <p:tgtEl>
                                          <p:spTgt spid="174"/>
                                        </p:tgtEl>
                                        <p:attrNameLst>
                                          <p:attrName>style.visibility</p:attrName>
                                        </p:attrNameLst>
                                      </p:cBhvr>
                                      <p:to>
                                        <p:strVal val="visible"/>
                                      </p:to>
                                    </p:set>
                                    <p:animEffect transition="in" filter="wipe(up)">
                                      <p:cBhvr>
                                        <p:cTn id="42" dur="500"/>
                                        <p:tgtEl>
                                          <p:spTgt spid="174"/>
                                        </p:tgtEl>
                                      </p:cBhvr>
                                    </p:animEffect>
                                  </p:childTnLst>
                                </p:cTn>
                              </p:par>
                            </p:childTnLst>
                          </p:cTn>
                        </p:par>
                        <p:par>
                          <p:cTn id="43" fill="hold">
                            <p:stCondLst>
                              <p:cond delay="4500"/>
                            </p:stCondLst>
                            <p:childTnLst>
                              <p:par>
                                <p:cTn id="44" presetID="19" presetClass="entr" presetSubtype="10" fill="hold" grpId="10" nodeType="afterEffect">
                                  <p:stCondLst>
                                    <p:cond delay="0"/>
                                  </p:stCondLst>
                                  <p:iterate>
                                    <p:tmAbs val="0"/>
                                  </p:iterate>
                                  <p:childTnLst>
                                    <p:set>
                                      <p:cBhvr>
                                        <p:cTn id="45" fill="hold"/>
                                        <p:tgtEl>
                                          <p:spTgt spid="150"/>
                                        </p:tgtEl>
                                        <p:attrNameLst>
                                          <p:attrName>style.visibility</p:attrName>
                                        </p:attrNameLst>
                                      </p:cBhvr>
                                      <p:to>
                                        <p:strVal val="visible"/>
                                      </p:to>
                                    </p:set>
                                    <p:anim calcmode="lin" valueType="num">
                                      <p:cBhvr>
                                        <p:cTn id="46" dur="500" fill="hold"/>
                                        <p:tgtEl>
                                          <p:spTgt spid="150"/>
                                        </p:tgtEl>
                                        <p:attrNameLst>
                                          <p:attrName>ppt_w</p:attrName>
                                        </p:attrNameLst>
                                      </p:cBhvr>
                                      <p:tavLst>
                                        <p:tav tm="0" fmla="#ppt_w*sin(2.5*pi*$)">
                                          <p:val>
                                            <p:fltVal val="0"/>
                                          </p:val>
                                        </p:tav>
                                        <p:tav tm="100000">
                                          <p:val>
                                            <p:fltVal val="1"/>
                                          </p:val>
                                        </p:tav>
                                      </p:tavLst>
                                    </p:anim>
                                    <p:anim calcmode="lin" valueType="num">
                                      <p:cBhvr>
                                        <p:cTn id="47" dur="500" fill="hold"/>
                                        <p:tgtEl>
                                          <p:spTgt spid="150"/>
                                        </p:tgtEl>
                                        <p:attrNameLst>
                                          <p:attrName>ppt_h</p:attrName>
                                        </p:attrNameLst>
                                      </p:cBhvr>
                                      <p:tavLst>
                                        <p:tav tm="0">
                                          <p:val>
                                            <p:strVal val="#ppt_h"/>
                                          </p:val>
                                        </p:tav>
                                        <p:tav tm="100000">
                                          <p:val>
                                            <p:strVal val="#ppt_h"/>
                                          </p:val>
                                        </p:tav>
                                      </p:tavLst>
                                    </p:anim>
                                  </p:childTnLst>
                                </p:cTn>
                              </p:par>
                            </p:childTnLst>
                          </p:cTn>
                        </p:par>
                        <p:par>
                          <p:cTn id="48" fill="hold">
                            <p:stCondLst>
                              <p:cond delay="5000"/>
                            </p:stCondLst>
                            <p:childTnLst>
                              <p:par>
                                <p:cTn id="49" presetID="22" presetClass="entr" presetSubtype="1" fill="hold" grpId="11" nodeType="afterEffect">
                                  <p:stCondLst>
                                    <p:cond delay="0"/>
                                  </p:stCondLst>
                                  <p:iterate>
                                    <p:tmAbs val="0"/>
                                  </p:iterate>
                                  <p:childTnLst>
                                    <p:set>
                                      <p:cBhvr>
                                        <p:cTn id="50" fill="hold"/>
                                        <p:tgtEl>
                                          <p:spTgt spid="177"/>
                                        </p:tgtEl>
                                        <p:attrNameLst>
                                          <p:attrName>style.visibility</p:attrName>
                                        </p:attrNameLst>
                                      </p:cBhvr>
                                      <p:to>
                                        <p:strVal val="visible"/>
                                      </p:to>
                                    </p:set>
                                    <p:animEffect transition="in" filter="wipe(up)">
                                      <p:cBhvr>
                                        <p:cTn id="5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10" animBg="1" advAuto="0"/>
      <p:bldP spid="153" grpId="4" animBg="1" advAuto="0"/>
      <p:bldP spid="156" grpId="6" animBg="1" advAuto="0"/>
      <p:bldP spid="162" grpId="8" animBg="1" advAuto="0"/>
      <p:bldP spid="165" grpId="5" animBg="1" advAuto="0"/>
      <p:bldP spid="166" grpId="1" animBg="1" advAuto="0"/>
      <p:bldP spid="167" grpId="2" animBg="1" advAuto="0"/>
      <p:bldP spid="168" grpId="3" animBg="1" advAuto="0"/>
      <p:bldP spid="171" grpId="7" animBg="1" advAuto="0"/>
      <p:bldP spid="174" grpId="9" animBg="1" advAuto="0"/>
      <p:bldP spid="177" grpId="1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Shape 873"/>
          <p:cNvSpPr/>
          <p:nvPr/>
        </p:nvSpPr>
        <p:spPr>
          <a:xfrm flipH="1" flipV="1">
            <a:off x="1562099" y="4041716"/>
            <a:ext cx="8229601" cy="1"/>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874" name="Shape 874"/>
          <p:cNvSpPr/>
          <p:nvPr/>
        </p:nvSpPr>
        <p:spPr>
          <a:xfrm>
            <a:off x="1586685" y="3323352"/>
            <a:ext cx="4469211"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E74D69"/>
                </a:solidFill>
              </a:defRPr>
            </a:lvl1pPr>
          </a:lstStyle>
          <a:p>
            <a:pPr>
              <a:defRPr b="0">
                <a:solidFill>
                  <a:srgbClr val="000000"/>
                </a:solidFill>
              </a:defRPr>
            </a:pPr>
            <a:r>
              <a:rPr b="1">
                <a:solidFill>
                  <a:srgbClr val="E74D69"/>
                </a:solidFill>
              </a:rPr>
              <a:t>YOUR  TEXT  HERE</a:t>
            </a:r>
          </a:p>
        </p:txBody>
      </p:sp>
      <p:sp>
        <p:nvSpPr>
          <p:cNvPr id="875" name="Shape 875"/>
          <p:cNvSpPr/>
          <p:nvPr/>
        </p:nvSpPr>
        <p:spPr>
          <a:xfrm>
            <a:off x="1586685" y="4225642"/>
            <a:ext cx="7082906"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876" name="Shape 876"/>
          <p:cNvSpPr/>
          <p:nvPr/>
        </p:nvSpPr>
        <p:spPr>
          <a:xfrm flipH="1" flipV="1">
            <a:off x="1562099" y="9177214"/>
            <a:ext cx="8229601" cy="1"/>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877" name="Shape 877"/>
          <p:cNvSpPr/>
          <p:nvPr/>
        </p:nvSpPr>
        <p:spPr>
          <a:xfrm>
            <a:off x="1586685" y="8458850"/>
            <a:ext cx="4714281"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3368B2"/>
                </a:solidFill>
              </a:defRPr>
            </a:lvl1pPr>
          </a:lstStyle>
          <a:p>
            <a:pPr>
              <a:defRPr b="0">
                <a:solidFill>
                  <a:srgbClr val="000000"/>
                </a:solidFill>
              </a:defRPr>
            </a:pPr>
            <a:r>
              <a:rPr b="1">
                <a:solidFill>
                  <a:srgbClr val="3368B2"/>
                </a:solidFill>
              </a:rPr>
              <a:t>YOUR  TEXT  HERE</a:t>
            </a:r>
          </a:p>
        </p:txBody>
      </p:sp>
      <p:sp>
        <p:nvSpPr>
          <p:cNvPr id="878" name="Shape 878"/>
          <p:cNvSpPr/>
          <p:nvPr/>
        </p:nvSpPr>
        <p:spPr>
          <a:xfrm>
            <a:off x="1586685" y="9361140"/>
            <a:ext cx="7082906"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879" name="Shape 879"/>
          <p:cNvSpPr/>
          <p:nvPr/>
        </p:nvSpPr>
        <p:spPr>
          <a:xfrm flipH="1" flipV="1">
            <a:off x="14363700" y="4041716"/>
            <a:ext cx="8229600" cy="1"/>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880" name="Shape 880"/>
          <p:cNvSpPr/>
          <p:nvPr/>
        </p:nvSpPr>
        <p:spPr>
          <a:xfrm>
            <a:off x="18332561" y="3323352"/>
            <a:ext cx="45312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10A8AD"/>
                </a:solidFill>
              </a:defRPr>
            </a:lvl1pPr>
          </a:lstStyle>
          <a:p>
            <a:pPr>
              <a:defRPr b="0">
                <a:solidFill>
                  <a:srgbClr val="000000"/>
                </a:solidFill>
              </a:defRPr>
            </a:pPr>
            <a:r>
              <a:rPr b="1">
                <a:solidFill>
                  <a:srgbClr val="10A8AD"/>
                </a:solidFill>
              </a:rPr>
              <a:t>YOUR  TEXT  HERE</a:t>
            </a:r>
          </a:p>
        </p:txBody>
      </p:sp>
      <p:sp>
        <p:nvSpPr>
          <p:cNvPr id="881" name="Shape 881"/>
          <p:cNvSpPr/>
          <p:nvPr/>
        </p:nvSpPr>
        <p:spPr>
          <a:xfrm>
            <a:off x="15780908" y="4225642"/>
            <a:ext cx="7082905"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882" name="Shape 882"/>
          <p:cNvSpPr/>
          <p:nvPr/>
        </p:nvSpPr>
        <p:spPr>
          <a:xfrm flipH="1" flipV="1">
            <a:off x="14060223" y="9218025"/>
            <a:ext cx="8229601" cy="1"/>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883" name="Shape 883"/>
          <p:cNvSpPr/>
          <p:nvPr/>
        </p:nvSpPr>
        <p:spPr>
          <a:xfrm>
            <a:off x="18312063" y="8499661"/>
            <a:ext cx="4248274"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50C593"/>
                </a:solidFill>
              </a:defRPr>
            </a:lvl1pPr>
          </a:lstStyle>
          <a:p>
            <a:pPr>
              <a:defRPr b="0">
                <a:solidFill>
                  <a:srgbClr val="000000"/>
                </a:solidFill>
              </a:defRPr>
            </a:pPr>
            <a:r>
              <a:rPr b="1">
                <a:solidFill>
                  <a:srgbClr val="50C593"/>
                </a:solidFill>
              </a:rPr>
              <a:t>YOUR  TEXT  HERE</a:t>
            </a:r>
          </a:p>
        </p:txBody>
      </p:sp>
      <p:sp>
        <p:nvSpPr>
          <p:cNvPr id="884" name="Shape 884"/>
          <p:cNvSpPr/>
          <p:nvPr/>
        </p:nvSpPr>
        <p:spPr>
          <a:xfrm>
            <a:off x="15477432" y="9401951"/>
            <a:ext cx="7082905"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893" name="Group 893"/>
          <p:cNvGrpSpPr/>
          <p:nvPr/>
        </p:nvGrpSpPr>
        <p:grpSpPr>
          <a:xfrm>
            <a:off x="8703136" y="3522464"/>
            <a:ext cx="6961689" cy="7099558"/>
            <a:chOff x="0" y="0"/>
            <a:chExt cx="6961687" cy="7099556"/>
          </a:xfrm>
        </p:grpSpPr>
        <p:sp>
          <p:nvSpPr>
            <p:cNvPr id="885" name="Shape 885"/>
            <p:cNvSpPr/>
            <p:nvPr/>
          </p:nvSpPr>
          <p:spPr>
            <a:xfrm>
              <a:off x="2092586" y="3428963"/>
              <a:ext cx="4726159" cy="3670595"/>
            </a:xfrm>
            <a:custGeom>
              <a:avLst/>
              <a:gdLst/>
              <a:ahLst/>
              <a:cxnLst>
                <a:cxn ang="0">
                  <a:pos x="wd2" y="hd2"/>
                </a:cxn>
                <a:cxn ang="5400000">
                  <a:pos x="wd2" y="hd2"/>
                </a:cxn>
                <a:cxn ang="10800000">
                  <a:pos x="wd2" y="hd2"/>
                </a:cxn>
                <a:cxn ang="16200000">
                  <a:pos x="wd2" y="hd2"/>
                </a:cxn>
              </a:cxnLst>
              <a:rect l="0" t="0" r="r" b="b"/>
              <a:pathLst>
                <a:path w="20726" h="20443" extrusionOk="0">
                  <a:moveTo>
                    <a:pt x="19632" y="1312"/>
                  </a:moveTo>
                  <a:cubicBezTo>
                    <a:pt x="19248" y="2044"/>
                    <a:pt x="18816" y="2746"/>
                    <a:pt x="18312" y="3386"/>
                  </a:cubicBezTo>
                  <a:cubicBezTo>
                    <a:pt x="16416" y="5766"/>
                    <a:pt x="14016" y="7047"/>
                    <a:pt x="11544" y="7200"/>
                  </a:cubicBezTo>
                  <a:cubicBezTo>
                    <a:pt x="9672" y="7353"/>
                    <a:pt x="7776" y="6834"/>
                    <a:pt x="6096" y="5675"/>
                  </a:cubicBezTo>
                  <a:cubicBezTo>
                    <a:pt x="5208" y="5095"/>
                    <a:pt x="4392" y="4332"/>
                    <a:pt x="3648" y="3386"/>
                  </a:cubicBezTo>
                  <a:cubicBezTo>
                    <a:pt x="2832" y="2349"/>
                    <a:pt x="2184" y="1220"/>
                    <a:pt x="1704" y="0"/>
                  </a:cubicBezTo>
                  <a:cubicBezTo>
                    <a:pt x="576" y="2166"/>
                    <a:pt x="0" y="4637"/>
                    <a:pt x="0" y="7139"/>
                  </a:cubicBezTo>
                  <a:cubicBezTo>
                    <a:pt x="-24" y="10556"/>
                    <a:pt x="984" y="13973"/>
                    <a:pt x="3024" y="16566"/>
                  </a:cubicBezTo>
                  <a:cubicBezTo>
                    <a:pt x="3672" y="17420"/>
                    <a:pt x="4392" y="18092"/>
                    <a:pt x="5160" y="18671"/>
                  </a:cubicBezTo>
                  <a:cubicBezTo>
                    <a:pt x="9120" y="21600"/>
                    <a:pt x="14304" y="20898"/>
                    <a:pt x="17688" y="16566"/>
                  </a:cubicBezTo>
                  <a:cubicBezTo>
                    <a:pt x="20928" y="12447"/>
                    <a:pt x="21576" y="6254"/>
                    <a:pt x="19632" y="1312"/>
                  </a:cubicBezTo>
                  <a:close/>
                </a:path>
              </a:pathLst>
            </a:custGeom>
            <a:solidFill>
              <a:srgbClr val="50C593"/>
            </a:solidFill>
            <a:ln w="12700" cap="flat">
              <a:noFill/>
              <a:miter lim="400000"/>
            </a:ln>
            <a:effectLst/>
          </p:spPr>
          <p:txBody>
            <a:bodyPr wrap="square" lIns="91439" tIns="91439" rIns="91439" bIns="91439" numCol="1" anchor="t">
              <a:noAutofit/>
            </a:bodyPr>
            <a:lstStyle/>
            <a:p>
              <a:endParaRPr/>
            </a:p>
          </p:txBody>
        </p:sp>
        <p:sp>
          <p:nvSpPr>
            <p:cNvPr id="886" name="Shape 886"/>
            <p:cNvSpPr/>
            <p:nvPr/>
          </p:nvSpPr>
          <p:spPr>
            <a:xfrm>
              <a:off x="3481913" y="0"/>
              <a:ext cx="3479775" cy="4726833"/>
            </a:xfrm>
            <a:custGeom>
              <a:avLst/>
              <a:gdLst/>
              <a:ahLst/>
              <a:cxnLst>
                <a:cxn ang="0">
                  <a:pos x="wd2" y="hd2"/>
                </a:cxn>
                <a:cxn ang="5400000">
                  <a:pos x="wd2" y="hd2"/>
                </a:cxn>
                <a:cxn ang="10800000">
                  <a:pos x="wd2" y="hd2"/>
                </a:cxn>
                <a:cxn ang="16200000">
                  <a:pos x="wd2" y="hd2"/>
                </a:cxn>
              </a:cxnLst>
              <a:rect l="0" t="0" r="r" b="b"/>
              <a:pathLst>
                <a:path w="20328" h="20632" extrusionOk="0">
                  <a:moveTo>
                    <a:pt x="18048" y="16000"/>
                  </a:moveTo>
                  <a:cubicBezTo>
                    <a:pt x="21600" y="12010"/>
                    <a:pt x="20992" y="6562"/>
                    <a:pt x="16288" y="3026"/>
                  </a:cubicBezTo>
                  <a:cubicBezTo>
                    <a:pt x="11872" y="-272"/>
                    <a:pt x="5216" y="-869"/>
                    <a:pt x="0" y="1210"/>
                  </a:cubicBezTo>
                  <a:cubicBezTo>
                    <a:pt x="1152" y="1688"/>
                    <a:pt x="2240" y="2285"/>
                    <a:pt x="3232" y="3026"/>
                  </a:cubicBezTo>
                  <a:cubicBezTo>
                    <a:pt x="5984" y="5057"/>
                    <a:pt x="7328" y="7733"/>
                    <a:pt x="7296" y="10409"/>
                  </a:cubicBezTo>
                  <a:cubicBezTo>
                    <a:pt x="7264" y="12058"/>
                    <a:pt x="6720" y="13682"/>
                    <a:pt x="5664" y="15188"/>
                  </a:cubicBezTo>
                  <a:cubicBezTo>
                    <a:pt x="5024" y="16048"/>
                    <a:pt x="4224" y="16884"/>
                    <a:pt x="3232" y="17625"/>
                  </a:cubicBezTo>
                  <a:cubicBezTo>
                    <a:pt x="2240" y="18366"/>
                    <a:pt x="1152" y="18963"/>
                    <a:pt x="0" y="19417"/>
                  </a:cubicBezTo>
                  <a:cubicBezTo>
                    <a:pt x="2240" y="20325"/>
                    <a:pt x="4768" y="20731"/>
                    <a:pt x="7264" y="20612"/>
                  </a:cubicBezTo>
                  <a:cubicBezTo>
                    <a:pt x="10560" y="20492"/>
                    <a:pt x="13760" y="19489"/>
                    <a:pt x="16288" y="17625"/>
                  </a:cubicBezTo>
                  <a:cubicBezTo>
                    <a:pt x="16960" y="17123"/>
                    <a:pt x="17536" y="16573"/>
                    <a:pt x="18048" y="16000"/>
                  </a:cubicBez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887" name="Shape 887"/>
            <p:cNvSpPr/>
            <p:nvPr/>
          </p:nvSpPr>
          <p:spPr>
            <a:xfrm>
              <a:off x="0" y="2229380"/>
              <a:ext cx="3551416" cy="4728275"/>
            </a:xfrm>
            <a:custGeom>
              <a:avLst/>
              <a:gdLst/>
              <a:ahLst/>
              <a:cxnLst>
                <a:cxn ang="0">
                  <a:pos x="wd2" y="hd2"/>
                </a:cxn>
                <a:cxn ang="5400000">
                  <a:pos x="wd2" y="hd2"/>
                </a:cxn>
                <a:cxn ang="10800000">
                  <a:pos x="wd2" y="hd2"/>
                </a:cxn>
                <a:cxn ang="16200000">
                  <a:pos x="wd2" y="hd2"/>
                </a:cxn>
              </a:cxnLst>
              <a:rect l="0" t="0" r="r" b="b"/>
              <a:pathLst>
                <a:path w="20439" h="20755" extrusionOk="0">
                  <a:moveTo>
                    <a:pt x="15999" y="18320"/>
                  </a:moveTo>
                  <a:cubicBezTo>
                    <a:pt x="13323" y="16278"/>
                    <a:pt x="12001" y="13587"/>
                    <a:pt x="12032" y="10896"/>
                  </a:cubicBezTo>
                  <a:cubicBezTo>
                    <a:pt x="12032" y="8926"/>
                    <a:pt x="12788" y="6980"/>
                    <a:pt x="14268" y="5274"/>
                  </a:cubicBezTo>
                  <a:cubicBezTo>
                    <a:pt x="14771" y="4697"/>
                    <a:pt x="15338" y="4145"/>
                    <a:pt x="15999" y="3640"/>
                  </a:cubicBezTo>
                  <a:cubicBezTo>
                    <a:pt x="17322" y="2655"/>
                    <a:pt x="18833" y="1910"/>
                    <a:pt x="20439" y="1406"/>
                  </a:cubicBezTo>
                  <a:cubicBezTo>
                    <a:pt x="18109" y="373"/>
                    <a:pt x="15464" y="-84"/>
                    <a:pt x="12851" y="12"/>
                  </a:cubicBezTo>
                  <a:cubicBezTo>
                    <a:pt x="9608" y="156"/>
                    <a:pt x="6459" y="1165"/>
                    <a:pt x="3971" y="3039"/>
                  </a:cubicBezTo>
                  <a:cubicBezTo>
                    <a:pt x="3027" y="3784"/>
                    <a:pt x="2208" y="4601"/>
                    <a:pt x="1610" y="5490"/>
                  </a:cubicBezTo>
                  <a:cubicBezTo>
                    <a:pt x="-1161" y="9407"/>
                    <a:pt x="-342" y="14404"/>
                    <a:pt x="3971" y="17720"/>
                  </a:cubicBezTo>
                  <a:cubicBezTo>
                    <a:pt x="8002" y="20771"/>
                    <a:pt x="13858" y="21516"/>
                    <a:pt x="18802" y="19978"/>
                  </a:cubicBezTo>
                  <a:cubicBezTo>
                    <a:pt x="17794" y="19522"/>
                    <a:pt x="16849" y="18993"/>
                    <a:pt x="15999" y="18320"/>
                  </a:cubicBezTo>
                  <a:close/>
                </a:path>
              </a:pathLst>
            </a:custGeom>
            <a:solidFill>
              <a:srgbClr val="ACADB0"/>
            </a:solidFill>
            <a:ln w="12700" cap="flat">
              <a:noFill/>
              <a:miter lim="400000"/>
            </a:ln>
            <a:effectLst/>
          </p:spPr>
          <p:txBody>
            <a:bodyPr wrap="square" lIns="91439" tIns="91439" rIns="91439" bIns="91439" numCol="1" anchor="t">
              <a:noAutofit/>
            </a:bodyPr>
            <a:lstStyle/>
            <a:p>
              <a:endParaRPr/>
            </a:p>
          </p:txBody>
        </p:sp>
        <p:sp>
          <p:nvSpPr>
            <p:cNvPr id="888" name="Shape 888"/>
            <p:cNvSpPr/>
            <p:nvPr/>
          </p:nvSpPr>
          <p:spPr>
            <a:xfrm>
              <a:off x="0" y="2229380"/>
              <a:ext cx="3551416" cy="4728275"/>
            </a:xfrm>
            <a:custGeom>
              <a:avLst/>
              <a:gdLst/>
              <a:ahLst/>
              <a:cxnLst>
                <a:cxn ang="0">
                  <a:pos x="wd2" y="hd2"/>
                </a:cxn>
                <a:cxn ang="5400000">
                  <a:pos x="wd2" y="hd2"/>
                </a:cxn>
                <a:cxn ang="10800000">
                  <a:pos x="wd2" y="hd2"/>
                </a:cxn>
                <a:cxn ang="16200000">
                  <a:pos x="wd2" y="hd2"/>
                </a:cxn>
              </a:cxnLst>
              <a:rect l="0" t="0" r="r" b="b"/>
              <a:pathLst>
                <a:path w="20439" h="20755" extrusionOk="0">
                  <a:moveTo>
                    <a:pt x="15999" y="18320"/>
                  </a:moveTo>
                  <a:cubicBezTo>
                    <a:pt x="13323" y="16278"/>
                    <a:pt x="12001" y="13587"/>
                    <a:pt x="12032" y="10896"/>
                  </a:cubicBezTo>
                  <a:cubicBezTo>
                    <a:pt x="12032" y="8926"/>
                    <a:pt x="12788" y="6980"/>
                    <a:pt x="14268" y="5274"/>
                  </a:cubicBezTo>
                  <a:cubicBezTo>
                    <a:pt x="14771" y="4697"/>
                    <a:pt x="15338" y="4145"/>
                    <a:pt x="15999" y="3640"/>
                  </a:cubicBezTo>
                  <a:cubicBezTo>
                    <a:pt x="17322" y="2655"/>
                    <a:pt x="18833" y="1910"/>
                    <a:pt x="20439" y="1406"/>
                  </a:cubicBezTo>
                  <a:cubicBezTo>
                    <a:pt x="18109" y="373"/>
                    <a:pt x="15464" y="-84"/>
                    <a:pt x="12851" y="12"/>
                  </a:cubicBezTo>
                  <a:cubicBezTo>
                    <a:pt x="9608" y="156"/>
                    <a:pt x="6459" y="1165"/>
                    <a:pt x="3971" y="3039"/>
                  </a:cubicBezTo>
                  <a:cubicBezTo>
                    <a:pt x="3027" y="3784"/>
                    <a:pt x="2208" y="4601"/>
                    <a:pt x="1610" y="5490"/>
                  </a:cubicBezTo>
                  <a:cubicBezTo>
                    <a:pt x="-1161" y="9407"/>
                    <a:pt x="-342" y="14404"/>
                    <a:pt x="3971" y="17720"/>
                  </a:cubicBezTo>
                  <a:cubicBezTo>
                    <a:pt x="8002" y="20771"/>
                    <a:pt x="13858" y="21516"/>
                    <a:pt x="18802" y="19978"/>
                  </a:cubicBezTo>
                  <a:cubicBezTo>
                    <a:pt x="17794" y="19522"/>
                    <a:pt x="16849" y="18993"/>
                    <a:pt x="15999" y="18320"/>
                  </a:cubicBez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sp>
          <p:nvSpPr>
            <p:cNvPr id="889" name="Shape 889"/>
            <p:cNvSpPr/>
            <p:nvPr/>
          </p:nvSpPr>
          <p:spPr>
            <a:xfrm>
              <a:off x="2481063" y="2548587"/>
              <a:ext cx="1969265" cy="1899761"/>
            </a:xfrm>
            <a:custGeom>
              <a:avLst/>
              <a:gdLst/>
              <a:ahLst/>
              <a:cxnLst>
                <a:cxn ang="0">
                  <a:pos x="wd2" y="hd2"/>
                </a:cxn>
                <a:cxn ang="5400000">
                  <a:pos x="wd2" y="hd2"/>
                </a:cxn>
                <a:cxn ang="10800000">
                  <a:pos x="wd2" y="hd2"/>
                </a:cxn>
                <a:cxn ang="16200000">
                  <a:pos x="wd2" y="hd2"/>
                </a:cxn>
              </a:cxnLst>
              <a:rect l="0" t="0" r="r" b="b"/>
              <a:pathLst>
                <a:path w="21600" h="21600" extrusionOk="0">
                  <a:moveTo>
                    <a:pt x="21600" y="10582"/>
                  </a:moveTo>
                  <a:cubicBezTo>
                    <a:pt x="20400" y="8279"/>
                    <a:pt x="18900" y="6163"/>
                    <a:pt x="17040" y="4233"/>
                  </a:cubicBezTo>
                  <a:cubicBezTo>
                    <a:pt x="15420" y="2552"/>
                    <a:pt x="13620" y="1120"/>
                    <a:pt x="11760" y="0"/>
                  </a:cubicBezTo>
                  <a:cubicBezTo>
                    <a:pt x="8700" y="1307"/>
                    <a:pt x="5820" y="3237"/>
                    <a:pt x="3300" y="5789"/>
                  </a:cubicBezTo>
                  <a:cubicBezTo>
                    <a:pt x="2040" y="7096"/>
                    <a:pt x="960" y="8528"/>
                    <a:pt x="0" y="10022"/>
                  </a:cubicBezTo>
                  <a:cubicBezTo>
                    <a:pt x="1200" y="12512"/>
                    <a:pt x="2820" y="14815"/>
                    <a:pt x="4860" y="16931"/>
                  </a:cubicBezTo>
                  <a:cubicBezTo>
                    <a:pt x="6720" y="18861"/>
                    <a:pt x="8760" y="20417"/>
                    <a:pt x="10980" y="21600"/>
                  </a:cubicBezTo>
                  <a:cubicBezTo>
                    <a:pt x="13140" y="20417"/>
                    <a:pt x="15180" y="18861"/>
                    <a:pt x="17040" y="16931"/>
                  </a:cubicBezTo>
                  <a:cubicBezTo>
                    <a:pt x="18900" y="15002"/>
                    <a:pt x="20400" y="12823"/>
                    <a:pt x="21600" y="10582"/>
                  </a:cubicBezTo>
                  <a:close/>
                </a:path>
              </a:pathLst>
            </a:custGeom>
            <a:solidFill>
              <a:srgbClr val="ACADB0"/>
            </a:solidFill>
            <a:ln w="12700" cap="flat">
              <a:noFill/>
              <a:miter lim="400000"/>
            </a:ln>
            <a:effectLst/>
          </p:spPr>
          <p:txBody>
            <a:bodyPr wrap="square" lIns="91439" tIns="91439" rIns="91439" bIns="91439" numCol="1" anchor="t">
              <a:noAutofit/>
            </a:bodyPr>
            <a:lstStyle/>
            <a:p>
              <a:endParaRPr/>
            </a:p>
          </p:txBody>
        </p:sp>
        <p:sp>
          <p:nvSpPr>
            <p:cNvPr id="890" name="Shape 890"/>
            <p:cNvSpPr/>
            <p:nvPr/>
          </p:nvSpPr>
          <p:spPr>
            <a:xfrm>
              <a:off x="181" y="22"/>
              <a:ext cx="4732045" cy="3479912"/>
            </a:xfrm>
            <a:custGeom>
              <a:avLst/>
              <a:gdLst/>
              <a:ahLst/>
              <a:cxnLst>
                <a:cxn ang="0">
                  <a:pos x="wd2" y="hd2"/>
                </a:cxn>
                <a:cxn ang="5400000">
                  <a:pos x="wd2" y="hd2"/>
                </a:cxn>
                <a:cxn ang="10800000">
                  <a:pos x="wd2" y="hd2"/>
                </a:cxn>
                <a:cxn ang="16200000">
                  <a:pos x="wd2" y="hd2"/>
                </a:cxn>
              </a:cxnLst>
              <a:rect l="0" t="0" r="r" b="b"/>
              <a:pathLst>
                <a:path w="20693" h="20431" extrusionOk="0">
                  <a:moveTo>
                    <a:pt x="20693" y="14002"/>
                  </a:moveTo>
                  <a:cubicBezTo>
                    <a:pt x="20717" y="10402"/>
                    <a:pt x="19711" y="6802"/>
                    <a:pt x="17652" y="4070"/>
                  </a:cubicBezTo>
                  <a:cubicBezTo>
                    <a:pt x="16909" y="3074"/>
                    <a:pt x="16095" y="2270"/>
                    <a:pt x="15233" y="1627"/>
                  </a:cubicBezTo>
                  <a:cubicBezTo>
                    <a:pt x="11306" y="-1169"/>
                    <a:pt x="6325" y="-365"/>
                    <a:pt x="3020" y="4070"/>
                  </a:cubicBezTo>
                  <a:cubicBezTo>
                    <a:pt x="-260" y="8506"/>
                    <a:pt x="-883" y="15160"/>
                    <a:pt x="1224" y="20431"/>
                  </a:cubicBezTo>
                  <a:cubicBezTo>
                    <a:pt x="1679" y="19242"/>
                    <a:pt x="2302" y="18149"/>
                    <a:pt x="3020" y="17152"/>
                  </a:cubicBezTo>
                  <a:cubicBezTo>
                    <a:pt x="4912" y="14645"/>
                    <a:pt x="7307" y="13295"/>
                    <a:pt x="9773" y="13102"/>
                  </a:cubicBezTo>
                  <a:cubicBezTo>
                    <a:pt x="11761" y="12974"/>
                    <a:pt x="13772" y="13585"/>
                    <a:pt x="15544" y="14967"/>
                  </a:cubicBezTo>
                  <a:cubicBezTo>
                    <a:pt x="16287" y="15545"/>
                    <a:pt x="17005" y="16285"/>
                    <a:pt x="17652" y="17152"/>
                  </a:cubicBezTo>
                  <a:cubicBezTo>
                    <a:pt x="18394" y="18149"/>
                    <a:pt x="18993" y="19242"/>
                    <a:pt x="19472" y="20431"/>
                  </a:cubicBezTo>
                  <a:cubicBezTo>
                    <a:pt x="20262" y="18406"/>
                    <a:pt x="20669" y="16220"/>
                    <a:pt x="20693" y="14002"/>
                  </a:cubicBezTo>
                  <a:close/>
                </a:path>
              </a:pathLst>
            </a:custGeom>
            <a:solidFill>
              <a:srgbClr val="3AA3CD"/>
            </a:solidFill>
            <a:ln w="12700" cap="flat">
              <a:noFill/>
              <a:miter lim="400000"/>
            </a:ln>
            <a:effectLst/>
          </p:spPr>
          <p:txBody>
            <a:bodyPr wrap="square" lIns="91439" tIns="91439" rIns="91439" bIns="91439" numCol="1" anchor="t">
              <a:noAutofit/>
            </a:bodyPr>
            <a:lstStyle/>
            <a:p>
              <a:endParaRPr/>
            </a:p>
          </p:txBody>
        </p:sp>
        <p:sp>
          <p:nvSpPr>
            <p:cNvPr id="891" name="Shape 891"/>
            <p:cNvSpPr/>
            <p:nvPr/>
          </p:nvSpPr>
          <p:spPr>
            <a:xfrm>
              <a:off x="181" y="22"/>
              <a:ext cx="4732045" cy="3479912"/>
            </a:xfrm>
            <a:custGeom>
              <a:avLst/>
              <a:gdLst/>
              <a:ahLst/>
              <a:cxnLst>
                <a:cxn ang="0">
                  <a:pos x="wd2" y="hd2"/>
                </a:cxn>
                <a:cxn ang="5400000">
                  <a:pos x="wd2" y="hd2"/>
                </a:cxn>
                <a:cxn ang="10800000">
                  <a:pos x="wd2" y="hd2"/>
                </a:cxn>
                <a:cxn ang="16200000">
                  <a:pos x="wd2" y="hd2"/>
                </a:cxn>
              </a:cxnLst>
              <a:rect l="0" t="0" r="r" b="b"/>
              <a:pathLst>
                <a:path w="20693" h="20431" extrusionOk="0">
                  <a:moveTo>
                    <a:pt x="20693" y="14002"/>
                  </a:moveTo>
                  <a:cubicBezTo>
                    <a:pt x="20717" y="10402"/>
                    <a:pt x="19711" y="6802"/>
                    <a:pt x="17652" y="4070"/>
                  </a:cubicBezTo>
                  <a:cubicBezTo>
                    <a:pt x="16909" y="3074"/>
                    <a:pt x="16095" y="2270"/>
                    <a:pt x="15233" y="1627"/>
                  </a:cubicBezTo>
                  <a:cubicBezTo>
                    <a:pt x="11306" y="-1169"/>
                    <a:pt x="6325" y="-365"/>
                    <a:pt x="3020" y="4070"/>
                  </a:cubicBezTo>
                  <a:cubicBezTo>
                    <a:pt x="-260" y="8506"/>
                    <a:pt x="-883" y="15160"/>
                    <a:pt x="1224" y="20431"/>
                  </a:cubicBezTo>
                  <a:cubicBezTo>
                    <a:pt x="1679" y="19242"/>
                    <a:pt x="2302" y="18149"/>
                    <a:pt x="3020" y="17152"/>
                  </a:cubicBezTo>
                  <a:cubicBezTo>
                    <a:pt x="4912" y="14645"/>
                    <a:pt x="7307" y="13295"/>
                    <a:pt x="9773" y="13102"/>
                  </a:cubicBezTo>
                  <a:cubicBezTo>
                    <a:pt x="11761" y="12974"/>
                    <a:pt x="13772" y="13585"/>
                    <a:pt x="15544" y="14967"/>
                  </a:cubicBezTo>
                  <a:cubicBezTo>
                    <a:pt x="16287" y="15545"/>
                    <a:pt x="17005" y="16285"/>
                    <a:pt x="17652" y="17152"/>
                  </a:cubicBezTo>
                  <a:cubicBezTo>
                    <a:pt x="18394" y="18149"/>
                    <a:pt x="18993" y="19242"/>
                    <a:pt x="19472" y="20431"/>
                  </a:cubicBezTo>
                  <a:cubicBezTo>
                    <a:pt x="20262" y="18406"/>
                    <a:pt x="20669" y="16220"/>
                    <a:pt x="20693" y="14002"/>
                  </a:cubicBez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892" name="Shape 892"/>
            <p:cNvSpPr/>
            <p:nvPr/>
          </p:nvSpPr>
          <p:spPr>
            <a:xfrm>
              <a:off x="1924031" y="1922052"/>
              <a:ext cx="3106494" cy="3106494"/>
            </a:xfrm>
            <a:custGeom>
              <a:avLst/>
              <a:gdLst/>
              <a:ahLst/>
              <a:cxnLst>
                <a:cxn ang="0">
                  <a:pos x="wd2" y="hd2"/>
                </a:cxn>
                <a:cxn ang="5400000">
                  <a:pos x="wd2" y="hd2"/>
                </a:cxn>
                <a:cxn ang="10800000">
                  <a:pos x="wd2" y="hd2"/>
                </a:cxn>
                <a:cxn ang="16200000">
                  <a:pos x="wd2" y="hd2"/>
                </a:cxn>
              </a:cxnLst>
              <a:rect l="0" t="0" r="r" b="b"/>
              <a:pathLst>
                <a:path w="19676" h="19676" extrusionOk="0">
                  <a:moveTo>
                    <a:pt x="16790" y="16790"/>
                  </a:moveTo>
                  <a:cubicBezTo>
                    <a:pt x="12941" y="20638"/>
                    <a:pt x="6735" y="20638"/>
                    <a:pt x="2886" y="16790"/>
                  </a:cubicBezTo>
                  <a:cubicBezTo>
                    <a:pt x="-962" y="12976"/>
                    <a:pt x="-962" y="6735"/>
                    <a:pt x="2886" y="2886"/>
                  </a:cubicBezTo>
                  <a:cubicBezTo>
                    <a:pt x="6735" y="-962"/>
                    <a:pt x="12941" y="-962"/>
                    <a:pt x="16790" y="2886"/>
                  </a:cubicBezTo>
                  <a:cubicBezTo>
                    <a:pt x="20638" y="6735"/>
                    <a:pt x="20638" y="12976"/>
                    <a:pt x="16790" y="16790"/>
                  </a:cubicBezTo>
                  <a:close/>
                </a:path>
              </a:pathLst>
            </a:custGeom>
            <a:solidFill>
              <a:srgbClr val="F2F2F2"/>
            </a:solidFill>
            <a:ln w="12700" cap="flat">
              <a:noFill/>
              <a:miter lim="400000"/>
            </a:ln>
            <a:effectLst/>
          </p:spPr>
          <p:txBody>
            <a:bodyPr wrap="square" lIns="91439" tIns="91439" rIns="91439" bIns="91439" numCol="1" anchor="t">
              <a:noAutofit/>
            </a:bodyPr>
            <a:lstStyle/>
            <a:p>
              <a:endParaRPr/>
            </a:p>
          </p:txBody>
        </p:sp>
      </p:grpSp>
      <p:sp>
        <p:nvSpPr>
          <p:cNvPr id="894" name="Shape 894"/>
          <p:cNvSpPr/>
          <p:nvPr/>
        </p:nvSpPr>
        <p:spPr>
          <a:xfrm>
            <a:off x="11789695" y="5970387"/>
            <a:ext cx="1096521" cy="1120049"/>
          </a:xfrm>
          <a:custGeom>
            <a:avLst/>
            <a:gdLst/>
            <a:ahLst/>
            <a:cxnLst>
              <a:cxn ang="0">
                <a:pos x="wd2" y="hd2"/>
              </a:cxn>
              <a:cxn ang="5400000">
                <a:pos x="wd2" y="hd2"/>
              </a:cxn>
              <a:cxn ang="10800000">
                <a:pos x="wd2" y="hd2"/>
              </a:cxn>
              <a:cxn ang="16200000">
                <a:pos x="wd2" y="hd2"/>
              </a:cxn>
            </a:cxnLst>
            <a:rect l="0" t="0" r="r" b="b"/>
            <a:pathLst>
              <a:path w="21600" h="21600" extrusionOk="0">
                <a:moveTo>
                  <a:pt x="11314" y="0"/>
                </a:moveTo>
                <a:cubicBezTo>
                  <a:pt x="21600" y="0"/>
                  <a:pt x="21600" y="0"/>
                  <a:pt x="21600" y="0"/>
                </a:cubicBezTo>
                <a:cubicBezTo>
                  <a:pt x="21600" y="9488"/>
                  <a:pt x="21600" y="9488"/>
                  <a:pt x="21600" y="9488"/>
                </a:cubicBezTo>
                <a:cubicBezTo>
                  <a:pt x="15223" y="9488"/>
                  <a:pt x="15223" y="9488"/>
                  <a:pt x="15223" y="9488"/>
                </a:cubicBezTo>
                <a:cubicBezTo>
                  <a:pt x="13989" y="10699"/>
                  <a:pt x="13989" y="10699"/>
                  <a:pt x="13989" y="10699"/>
                </a:cubicBezTo>
                <a:cubicBezTo>
                  <a:pt x="14606" y="11708"/>
                  <a:pt x="14606" y="11708"/>
                  <a:pt x="14606" y="11708"/>
                </a:cubicBezTo>
                <a:cubicBezTo>
                  <a:pt x="10491" y="12920"/>
                  <a:pt x="10491" y="12920"/>
                  <a:pt x="10491" y="12920"/>
                </a:cubicBezTo>
                <a:cubicBezTo>
                  <a:pt x="13166" y="11305"/>
                  <a:pt x="13166" y="11305"/>
                  <a:pt x="13166" y="11305"/>
                </a:cubicBezTo>
                <a:cubicBezTo>
                  <a:pt x="11931" y="10901"/>
                  <a:pt x="11931" y="10901"/>
                  <a:pt x="11931" y="10901"/>
                </a:cubicBezTo>
                <a:cubicBezTo>
                  <a:pt x="13166" y="9488"/>
                  <a:pt x="13166" y="9488"/>
                  <a:pt x="13166" y="9488"/>
                </a:cubicBezTo>
                <a:cubicBezTo>
                  <a:pt x="11314" y="9488"/>
                  <a:pt x="11314" y="9488"/>
                  <a:pt x="11314" y="9488"/>
                </a:cubicBezTo>
                <a:cubicBezTo>
                  <a:pt x="11314" y="0"/>
                  <a:pt x="11314" y="0"/>
                  <a:pt x="11314" y="0"/>
                </a:cubicBezTo>
                <a:close/>
                <a:moveTo>
                  <a:pt x="9874" y="10699"/>
                </a:moveTo>
                <a:cubicBezTo>
                  <a:pt x="10286" y="8277"/>
                  <a:pt x="10286" y="8277"/>
                  <a:pt x="10286" y="8277"/>
                </a:cubicBezTo>
                <a:cubicBezTo>
                  <a:pt x="10080" y="8277"/>
                  <a:pt x="9874" y="8277"/>
                  <a:pt x="9463" y="8277"/>
                </a:cubicBezTo>
                <a:cubicBezTo>
                  <a:pt x="8846" y="9286"/>
                  <a:pt x="8846" y="9286"/>
                  <a:pt x="8846" y="9286"/>
                </a:cubicBezTo>
                <a:cubicBezTo>
                  <a:pt x="8846" y="8277"/>
                  <a:pt x="8846" y="8277"/>
                  <a:pt x="8846" y="8277"/>
                </a:cubicBezTo>
                <a:cubicBezTo>
                  <a:pt x="6583" y="7671"/>
                  <a:pt x="4526" y="5652"/>
                  <a:pt x="2263" y="8277"/>
                </a:cubicBezTo>
                <a:cubicBezTo>
                  <a:pt x="2674" y="10699"/>
                  <a:pt x="2674" y="10699"/>
                  <a:pt x="2674" y="10699"/>
                </a:cubicBezTo>
                <a:cubicBezTo>
                  <a:pt x="2880" y="11507"/>
                  <a:pt x="2880" y="12314"/>
                  <a:pt x="3086" y="12920"/>
                </a:cubicBezTo>
                <a:cubicBezTo>
                  <a:pt x="3291" y="13929"/>
                  <a:pt x="3909" y="14736"/>
                  <a:pt x="4526" y="15342"/>
                </a:cubicBezTo>
                <a:cubicBezTo>
                  <a:pt x="4526" y="15342"/>
                  <a:pt x="4526" y="15342"/>
                  <a:pt x="4526" y="15342"/>
                </a:cubicBezTo>
                <a:cubicBezTo>
                  <a:pt x="4731" y="15544"/>
                  <a:pt x="4731" y="15544"/>
                  <a:pt x="4731" y="15544"/>
                </a:cubicBezTo>
                <a:cubicBezTo>
                  <a:pt x="5143" y="15544"/>
                  <a:pt x="5760" y="15544"/>
                  <a:pt x="6171" y="15544"/>
                </a:cubicBezTo>
                <a:cubicBezTo>
                  <a:pt x="6789" y="15544"/>
                  <a:pt x="7200" y="15544"/>
                  <a:pt x="7611" y="15544"/>
                </a:cubicBezTo>
                <a:cubicBezTo>
                  <a:pt x="7817" y="15342"/>
                  <a:pt x="7817" y="15342"/>
                  <a:pt x="7817" y="15342"/>
                </a:cubicBezTo>
                <a:cubicBezTo>
                  <a:pt x="8023" y="15342"/>
                  <a:pt x="8023" y="15342"/>
                  <a:pt x="8023" y="15342"/>
                </a:cubicBezTo>
                <a:cubicBezTo>
                  <a:pt x="8640" y="14736"/>
                  <a:pt x="9051" y="13929"/>
                  <a:pt x="9257" y="12920"/>
                </a:cubicBezTo>
                <a:cubicBezTo>
                  <a:pt x="9463" y="12314"/>
                  <a:pt x="9669" y="11507"/>
                  <a:pt x="9874" y="10699"/>
                </a:cubicBezTo>
                <a:close/>
                <a:moveTo>
                  <a:pt x="0" y="17966"/>
                </a:moveTo>
                <a:cubicBezTo>
                  <a:pt x="3497" y="16351"/>
                  <a:pt x="3497" y="16351"/>
                  <a:pt x="3497" y="16351"/>
                </a:cubicBezTo>
                <a:cubicBezTo>
                  <a:pt x="5349" y="18572"/>
                  <a:pt x="5349" y="18572"/>
                  <a:pt x="5349" y="18572"/>
                </a:cubicBezTo>
                <a:cubicBezTo>
                  <a:pt x="5760" y="17159"/>
                  <a:pt x="5760" y="17159"/>
                  <a:pt x="5760" y="17159"/>
                </a:cubicBezTo>
                <a:cubicBezTo>
                  <a:pt x="5349" y="16755"/>
                  <a:pt x="5349" y="16755"/>
                  <a:pt x="5349" y="16755"/>
                </a:cubicBezTo>
                <a:cubicBezTo>
                  <a:pt x="5760" y="16351"/>
                  <a:pt x="5760" y="16351"/>
                  <a:pt x="5760" y="16351"/>
                </a:cubicBezTo>
                <a:cubicBezTo>
                  <a:pt x="6789" y="16351"/>
                  <a:pt x="6789" y="16351"/>
                  <a:pt x="6789" y="16351"/>
                </a:cubicBezTo>
                <a:cubicBezTo>
                  <a:pt x="6994" y="16755"/>
                  <a:pt x="6994" y="16755"/>
                  <a:pt x="6994" y="16755"/>
                </a:cubicBezTo>
                <a:cubicBezTo>
                  <a:pt x="6789" y="17159"/>
                  <a:pt x="6789" y="17159"/>
                  <a:pt x="6789" y="17159"/>
                </a:cubicBezTo>
                <a:cubicBezTo>
                  <a:pt x="7200" y="18572"/>
                  <a:pt x="7200" y="18572"/>
                  <a:pt x="7200" y="18572"/>
                </a:cubicBezTo>
                <a:cubicBezTo>
                  <a:pt x="8846" y="16351"/>
                  <a:pt x="8846" y="16351"/>
                  <a:pt x="8846" y="16351"/>
                </a:cubicBezTo>
                <a:cubicBezTo>
                  <a:pt x="12137" y="17966"/>
                  <a:pt x="12137" y="17966"/>
                  <a:pt x="12137" y="17966"/>
                </a:cubicBezTo>
                <a:cubicBezTo>
                  <a:pt x="12137" y="21600"/>
                  <a:pt x="12137" y="21600"/>
                  <a:pt x="12137" y="21600"/>
                </a:cubicBezTo>
                <a:cubicBezTo>
                  <a:pt x="0" y="21600"/>
                  <a:pt x="0" y="21600"/>
                  <a:pt x="0" y="21600"/>
                </a:cubicBezTo>
                <a:cubicBezTo>
                  <a:pt x="0" y="17966"/>
                  <a:pt x="0" y="17966"/>
                  <a:pt x="0" y="17966"/>
                </a:cubicBezTo>
                <a:close/>
                <a:moveTo>
                  <a:pt x="17074" y="8075"/>
                </a:moveTo>
                <a:cubicBezTo>
                  <a:pt x="17691" y="7873"/>
                  <a:pt x="18103" y="7469"/>
                  <a:pt x="18103" y="6662"/>
                </a:cubicBezTo>
                <a:cubicBezTo>
                  <a:pt x="18103" y="5854"/>
                  <a:pt x="18103" y="5854"/>
                  <a:pt x="18103" y="5854"/>
                </a:cubicBezTo>
                <a:cubicBezTo>
                  <a:pt x="18103" y="5652"/>
                  <a:pt x="18103" y="5249"/>
                  <a:pt x="17897" y="5047"/>
                </a:cubicBezTo>
                <a:cubicBezTo>
                  <a:pt x="17691" y="4845"/>
                  <a:pt x="17280" y="4441"/>
                  <a:pt x="16663" y="3836"/>
                </a:cubicBezTo>
                <a:cubicBezTo>
                  <a:pt x="16251" y="3432"/>
                  <a:pt x="16251" y="3230"/>
                  <a:pt x="16251" y="3028"/>
                </a:cubicBezTo>
                <a:cubicBezTo>
                  <a:pt x="16046" y="2422"/>
                  <a:pt x="16046" y="2422"/>
                  <a:pt x="16046" y="2422"/>
                </a:cubicBezTo>
                <a:cubicBezTo>
                  <a:pt x="16046" y="2221"/>
                  <a:pt x="16251" y="2019"/>
                  <a:pt x="16457" y="2019"/>
                </a:cubicBezTo>
                <a:cubicBezTo>
                  <a:pt x="16457" y="2019"/>
                  <a:pt x="16663" y="2221"/>
                  <a:pt x="16663" y="2221"/>
                </a:cubicBezTo>
                <a:cubicBezTo>
                  <a:pt x="16663" y="3634"/>
                  <a:pt x="16663" y="3634"/>
                  <a:pt x="16663" y="3634"/>
                </a:cubicBezTo>
                <a:cubicBezTo>
                  <a:pt x="17897" y="3634"/>
                  <a:pt x="17897" y="3634"/>
                  <a:pt x="17897" y="3634"/>
                </a:cubicBezTo>
                <a:cubicBezTo>
                  <a:pt x="17897" y="2422"/>
                  <a:pt x="17897" y="2422"/>
                  <a:pt x="17897" y="2422"/>
                </a:cubicBezTo>
                <a:cubicBezTo>
                  <a:pt x="17897" y="1817"/>
                  <a:pt x="17691" y="1413"/>
                  <a:pt x="17074" y="1211"/>
                </a:cubicBezTo>
                <a:cubicBezTo>
                  <a:pt x="17074" y="807"/>
                  <a:pt x="17074" y="807"/>
                  <a:pt x="17074" y="807"/>
                </a:cubicBezTo>
                <a:cubicBezTo>
                  <a:pt x="15634" y="807"/>
                  <a:pt x="15634" y="807"/>
                  <a:pt x="15634" y="807"/>
                </a:cubicBezTo>
                <a:cubicBezTo>
                  <a:pt x="15634" y="1211"/>
                  <a:pt x="15634" y="1211"/>
                  <a:pt x="15634" y="1211"/>
                </a:cubicBezTo>
                <a:cubicBezTo>
                  <a:pt x="15017" y="1413"/>
                  <a:pt x="14606" y="1817"/>
                  <a:pt x="14606" y="2422"/>
                </a:cubicBezTo>
                <a:cubicBezTo>
                  <a:pt x="14606" y="3230"/>
                  <a:pt x="14606" y="3230"/>
                  <a:pt x="14606" y="3230"/>
                </a:cubicBezTo>
                <a:cubicBezTo>
                  <a:pt x="14606" y="3634"/>
                  <a:pt x="14811" y="3836"/>
                  <a:pt x="15223" y="4239"/>
                </a:cubicBezTo>
                <a:cubicBezTo>
                  <a:pt x="15840" y="4845"/>
                  <a:pt x="16251" y="5450"/>
                  <a:pt x="16457" y="5450"/>
                </a:cubicBezTo>
                <a:cubicBezTo>
                  <a:pt x="16457" y="5652"/>
                  <a:pt x="16663" y="5854"/>
                  <a:pt x="16663" y="6056"/>
                </a:cubicBezTo>
                <a:cubicBezTo>
                  <a:pt x="16663" y="6864"/>
                  <a:pt x="16663" y="6864"/>
                  <a:pt x="16663" y="6864"/>
                </a:cubicBezTo>
                <a:cubicBezTo>
                  <a:pt x="16663" y="7065"/>
                  <a:pt x="16457" y="7065"/>
                  <a:pt x="16251" y="7065"/>
                </a:cubicBezTo>
                <a:cubicBezTo>
                  <a:pt x="16251" y="7065"/>
                  <a:pt x="16046" y="7065"/>
                  <a:pt x="16046" y="6864"/>
                </a:cubicBezTo>
                <a:cubicBezTo>
                  <a:pt x="16046" y="5249"/>
                  <a:pt x="16046" y="5249"/>
                  <a:pt x="16046" y="5249"/>
                </a:cubicBezTo>
                <a:cubicBezTo>
                  <a:pt x="14606" y="5249"/>
                  <a:pt x="14606" y="5249"/>
                  <a:pt x="14606" y="5249"/>
                </a:cubicBezTo>
                <a:cubicBezTo>
                  <a:pt x="14606" y="6864"/>
                  <a:pt x="14606" y="6864"/>
                  <a:pt x="14606" y="6864"/>
                </a:cubicBezTo>
                <a:cubicBezTo>
                  <a:pt x="14606" y="7469"/>
                  <a:pt x="15017" y="7873"/>
                  <a:pt x="15634" y="8075"/>
                </a:cubicBezTo>
                <a:cubicBezTo>
                  <a:pt x="15634" y="8479"/>
                  <a:pt x="15634" y="8479"/>
                  <a:pt x="15634" y="8479"/>
                </a:cubicBezTo>
                <a:cubicBezTo>
                  <a:pt x="17074" y="8479"/>
                  <a:pt x="17074" y="8479"/>
                  <a:pt x="17074" y="8479"/>
                </a:cubicBezTo>
                <a:lnTo>
                  <a:pt x="17074" y="8075"/>
                </a:lnTo>
                <a:close/>
              </a:path>
            </a:pathLst>
          </a:custGeom>
          <a:solidFill>
            <a:srgbClr val="FBB150"/>
          </a:solidFill>
          <a:ln w="12700">
            <a:miter lim="400000"/>
          </a:ln>
        </p:spPr>
        <p:txBody>
          <a:bodyPr tIns="91439" bIns="91439"/>
          <a:lstStyle/>
          <a:p>
            <a:endParaRPr/>
          </a:p>
        </p:txBody>
      </p:sp>
      <p:sp>
        <p:nvSpPr>
          <p:cNvPr id="895" name="Shape 895"/>
          <p:cNvSpPr/>
          <p:nvPr/>
        </p:nvSpPr>
        <p:spPr>
          <a:xfrm>
            <a:off x="10965647" y="7059354"/>
            <a:ext cx="2739649" cy="716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BB150"/>
                </a:solidFill>
              </a:defRPr>
            </a:lvl1pPr>
          </a:lstStyle>
          <a:p>
            <a:pPr>
              <a:defRPr b="0">
                <a:solidFill>
                  <a:srgbClr val="000000"/>
                </a:solidFill>
              </a:defRPr>
            </a:pPr>
            <a:r>
              <a:rPr b="1">
                <a:solidFill>
                  <a:srgbClr val="FBB150"/>
                </a:solidFill>
              </a:rPr>
              <a:t>YOUR TEXT </a:t>
            </a:r>
          </a:p>
        </p:txBody>
      </p:sp>
      <p:sp>
        <p:nvSpPr>
          <p:cNvPr id="896" name="Shape 896"/>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897" name="Shape 897"/>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893"/>
                                        </p:tgtEl>
                                        <p:attrNameLst>
                                          <p:attrName>style.visibility</p:attrName>
                                        </p:attrNameLst>
                                      </p:cBhvr>
                                      <p:to>
                                        <p:strVal val="visible"/>
                                      </p:to>
                                    </p:set>
                                    <p:anim calcmode="lin" valueType="num">
                                      <p:cBhvr>
                                        <p:cTn id="7" dur="500" fill="hold"/>
                                        <p:tgtEl>
                                          <p:spTgt spid="893"/>
                                        </p:tgtEl>
                                        <p:attrNameLst>
                                          <p:attrName>ppt_w</p:attrName>
                                        </p:attrNameLst>
                                      </p:cBhvr>
                                      <p:tavLst>
                                        <p:tav tm="0">
                                          <p:val>
                                            <p:fltVal val="0"/>
                                          </p:val>
                                        </p:tav>
                                        <p:tav tm="100000">
                                          <p:val>
                                            <p:strVal val="#ppt_w"/>
                                          </p:val>
                                        </p:tav>
                                      </p:tavLst>
                                    </p:anim>
                                    <p:anim calcmode="lin" valueType="num">
                                      <p:cBhvr>
                                        <p:cTn id="8" dur="500" fill="hold"/>
                                        <p:tgtEl>
                                          <p:spTgt spid="893"/>
                                        </p:tgtEl>
                                        <p:attrNameLst>
                                          <p:attrName>ppt_h</p:attrName>
                                        </p:attrNameLst>
                                      </p:cBhvr>
                                      <p:tavLst>
                                        <p:tav tm="0">
                                          <p:val>
                                            <p:fltVal val="0"/>
                                          </p:val>
                                        </p:tav>
                                        <p:tav tm="100000">
                                          <p:val>
                                            <p:strVal val="#ppt_h"/>
                                          </p:val>
                                        </p:tav>
                                      </p:tavLst>
                                    </p:anim>
                                    <p:anim calcmode="lin" valueType="num">
                                      <p:cBhvr>
                                        <p:cTn id="9" dur="500" fill="hold"/>
                                        <p:tgtEl>
                                          <p:spTgt spid="893"/>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89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9" presetClass="entr" fill="hold" grpId="2" nodeType="afterEffect">
                                  <p:stCondLst>
                                    <p:cond delay="0"/>
                                  </p:stCondLst>
                                  <p:iterate>
                                    <p:tmAbs val="0"/>
                                  </p:iterate>
                                  <p:childTnLst>
                                    <p:set>
                                      <p:cBhvr>
                                        <p:cTn id="13" fill="hold"/>
                                        <p:tgtEl>
                                          <p:spTgt spid="894"/>
                                        </p:tgtEl>
                                        <p:attrNameLst>
                                          <p:attrName>style.visibility</p:attrName>
                                        </p:attrNameLst>
                                      </p:cBhvr>
                                      <p:to>
                                        <p:strVal val="visible"/>
                                      </p:to>
                                    </p:set>
                                    <p:animEffect transition="in" filter="dissolve">
                                      <p:cBhvr>
                                        <p:cTn id="14" dur="500"/>
                                        <p:tgtEl>
                                          <p:spTgt spid="894"/>
                                        </p:tgtEl>
                                      </p:cBhvr>
                                    </p:animEffect>
                                  </p:childTnLst>
                                </p:cTn>
                              </p:par>
                            </p:childTnLst>
                          </p:cTn>
                        </p:par>
                        <p:par>
                          <p:cTn id="15" fill="hold">
                            <p:stCondLst>
                              <p:cond delay="1000"/>
                            </p:stCondLst>
                            <p:childTnLst>
                              <p:par>
                                <p:cTn id="16" presetID="9" presetClass="entr" fill="hold" grpId="3" nodeType="afterEffect">
                                  <p:stCondLst>
                                    <p:cond delay="0"/>
                                  </p:stCondLst>
                                  <p:iterate>
                                    <p:tmAbs val="0"/>
                                  </p:iterate>
                                  <p:childTnLst>
                                    <p:set>
                                      <p:cBhvr>
                                        <p:cTn id="17" fill="hold"/>
                                        <p:tgtEl>
                                          <p:spTgt spid="895"/>
                                        </p:tgtEl>
                                        <p:attrNameLst>
                                          <p:attrName>style.visibility</p:attrName>
                                        </p:attrNameLst>
                                      </p:cBhvr>
                                      <p:to>
                                        <p:strVal val="visible"/>
                                      </p:to>
                                    </p:set>
                                    <p:animEffect transition="in" filter="dissolve">
                                      <p:cBhvr>
                                        <p:cTn id="18" dur="500"/>
                                        <p:tgtEl>
                                          <p:spTgt spid="895"/>
                                        </p:tgtEl>
                                      </p:cBhvr>
                                    </p:animEffect>
                                  </p:childTnLst>
                                </p:cTn>
                              </p:par>
                            </p:childTnLst>
                          </p:cTn>
                        </p:par>
                        <p:par>
                          <p:cTn id="19" fill="hold">
                            <p:stCondLst>
                              <p:cond delay="1500"/>
                            </p:stCondLst>
                            <p:childTnLst>
                              <p:par>
                                <p:cTn id="20" presetID="22" presetClass="entr" presetSubtype="2" fill="hold" grpId="4" nodeType="afterEffect">
                                  <p:stCondLst>
                                    <p:cond delay="0"/>
                                  </p:stCondLst>
                                  <p:iterate>
                                    <p:tmAbs val="0"/>
                                  </p:iterate>
                                  <p:childTnLst>
                                    <p:set>
                                      <p:cBhvr>
                                        <p:cTn id="21" fill="hold"/>
                                        <p:tgtEl>
                                          <p:spTgt spid="873"/>
                                        </p:tgtEl>
                                        <p:attrNameLst>
                                          <p:attrName>style.visibility</p:attrName>
                                        </p:attrNameLst>
                                      </p:cBhvr>
                                      <p:to>
                                        <p:strVal val="visible"/>
                                      </p:to>
                                    </p:set>
                                    <p:animEffect transition="in" filter="wipe(right)">
                                      <p:cBhvr>
                                        <p:cTn id="22" dur="500"/>
                                        <p:tgtEl>
                                          <p:spTgt spid="873"/>
                                        </p:tgtEl>
                                      </p:cBhvr>
                                    </p:animEffect>
                                  </p:childTnLst>
                                </p:cTn>
                              </p:par>
                            </p:childTnLst>
                          </p:cTn>
                        </p:par>
                        <p:par>
                          <p:cTn id="23" fill="hold">
                            <p:stCondLst>
                              <p:cond delay="2000"/>
                            </p:stCondLst>
                            <p:childTnLst>
                              <p:par>
                                <p:cTn id="24" presetID="2" presetClass="entr" presetSubtype="4" fill="hold" grpId="5" nodeType="afterEffect">
                                  <p:stCondLst>
                                    <p:cond delay="0"/>
                                  </p:stCondLst>
                                  <p:iterate>
                                    <p:tmAbs val="0"/>
                                  </p:iterate>
                                  <p:childTnLst>
                                    <p:set>
                                      <p:cBhvr>
                                        <p:cTn id="25" fill="hold"/>
                                        <p:tgtEl>
                                          <p:spTgt spid="874"/>
                                        </p:tgtEl>
                                        <p:attrNameLst>
                                          <p:attrName>style.visibility</p:attrName>
                                        </p:attrNameLst>
                                      </p:cBhvr>
                                      <p:to>
                                        <p:strVal val="visible"/>
                                      </p:to>
                                    </p:set>
                                    <p:anim calcmode="lin" valueType="num">
                                      <p:cBhvr>
                                        <p:cTn id="26" dur="500" fill="hold"/>
                                        <p:tgtEl>
                                          <p:spTgt spid="874"/>
                                        </p:tgtEl>
                                        <p:attrNameLst>
                                          <p:attrName>ppt_x</p:attrName>
                                        </p:attrNameLst>
                                      </p:cBhvr>
                                      <p:tavLst>
                                        <p:tav tm="0">
                                          <p:val>
                                            <p:strVal val="#ppt_x"/>
                                          </p:val>
                                        </p:tav>
                                        <p:tav tm="100000">
                                          <p:val>
                                            <p:strVal val="#ppt_x"/>
                                          </p:val>
                                        </p:tav>
                                      </p:tavLst>
                                    </p:anim>
                                    <p:anim calcmode="lin" valueType="num">
                                      <p:cBhvr>
                                        <p:cTn id="27" dur="500" fill="hold"/>
                                        <p:tgtEl>
                                          <p:spTgt spid="874"/>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1" fill="hold" grpId="6" nodeType="afterEffect">
                                  <p:stCondLst>
                                    <p:cond delay="0"/>
                                  </p:stCondLst>
                                  <p:iterate>
                                    <p:tmAbs val="0"/>
                                  </p:iterate>
                                  <p:childTnLst>
                                    <p:set>
                                      <p:cBhvr>
                                        <p:cTn id="30" fill="hold"/>
                                        <p:tgtEl>
                                          <p:spTgt spid="875"/>
                                        </p:tgtEl>
                                        <p:attrNameLst>
                                          <p:attrName>style.visibility</p:attrName>
                                        </p:attrNameLst>
                                      </p:cBhvr>
                                      <p:to>
                                        <p:strVal val="visible"/>
                                      </p:to>
                                    </p:set>
                                    <p:anim calcmode="lin" valueType="num">
                                      <p:cBhvr>
                                        <p:cTn id="31" dur="500" fill="hold"/>
                                        <p:tgtEl>
                                          <p:spTgt spid="875"/>
                                        </p:tgtEl>
                                        <p:attrNameLst>
                                          <p:attrName>ppt_x</p:attrName>
                                        </p:attrNameLst>
                                      </p:cBhvr>
                                      <p:tavLst>
                                        <p:tav tm="0">
                                          <p:val>
                                            <p:strVal val="#ppt_x"/>
                                          </p:val>
                                        </p:tav>
                                        <p:tav tm="100000">
                                          <p:val>
                                            <p:strVal val="#ppt_x"/>
                                          </p:val>
                                        </p:tav>
                                      </p:tavLst>
                                    </p:anim>
                                    <p:anim calcmode="lin" valueType="num">
                                      <p:cBhvr>
                                        <p:cTn id="32" dur="500" fill="hold"/>
                                        <p:tgtEl>
                                          <p:spTgt spid="875"/>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22" presetClass="entr" presetSubtype="8" fill="hold" grpId="7" nodeType="afterEffect">
                                  <p:stCondLst>
                                    <p:cond delay="0"/>
                                  </p:stCondLst>
                                  <p:iterate>
                                    <p:tmAbs val="0"/>
                                  </p:iterate>
                                  <p:childTnLst>
                                    <p:set>
                                      <p:cBhvr>
                                        <p:cTn id="35" fill="hold"/>
                                        <p:tgtEl>
                                          <p:spTgt spid="879"/>
                                        </p:tgtEl>
                                        <p:attrNameLst>
                                          <p:attrName>style.visibility</p:attrName>
                                        </p:attrNameLst>
                                      </p:cBhvr>
                                      <p:to>
                                        <p:strVal val="visible"/>
                                      </p:to>
                                    </p:set>
                                    <p:animEffect transition="in" filter="wipe(left)">
                                      <p:cBhvr>
                                        <p:cTn id="36" dur="500"/>
                                        <p:tgtEl>
                                          <p:spTgt spid="879"/>
                                        </p:tgtEl>
                                      </p:cBhvr>
                                    </p:animEffect>
                                  </p:childTnLst>
                                </p:cTn>
                              </p:par>
                            </p:childTnLst>
                          </p:cTn>
                        </p:par>
                        <p:par>
                          <p:cTn id="37" fill="hold">
                            <p:stCondLst>
                              <p:cond delay="3500"/>
                            </p:stCondLst>
                            <p:childTnLst>
                              <p:par>
                                <p:cTn id="38" presetID="2" presetClass="entr" presetSubtype="4" fill="hold" grpId="8" nodeType="afterEffect">
                                  <p:stCondLst>
                                    <p:cond delay="0"/>
                                  </p:stCondLst>
                                  <p:iterate>
                                    <p:tmAbs val="0"/>
                                  </p:iterate>
                                  <p:childTnLst>
                                    <p:set>
                                      <p:cBhvr>
                                        <p:cTn id="39" fill="hold"/>
                                        <p:tgtEl>
                                          <p:spTgt spid="880"/>
                                        </p:tgtEl>
                                        <p:attrNameLst>
                                          <p:attrName>style.visibility</p:attrName>
                                        </p:attrNameLst>
                                      </p:cBhvr>
                                      <p:to>
                                        <p:strVal val="visible"/>
                                      </p:to>
                                    </p:set>
                                    <p:anim calcmode="lin" valueType="num">
                                      <p:cBhvr>
                                        <p:cTn id="40" dur="500" fill="hold"/>
                                        <p:tgtEl>
                                          <p:spTgt spid="880"/>
                                        </p:tgtEl>
                                        <p:attrNameLst>
                                          <p:attrName>ppt_x</p:attrName>
                                        </p:attrNameLst>
                                      </p:cBhvr>
                                      <p:tavLst>
                                        <p:tav tm="0">
                                          <p:val>
                                            <p:strVal val="#ppt_x"/>
                                          </p:val>
                                        </p:tav>
                                        <p:tav tm="100000">
                                          <p:val>
                                            <p:strVal val="#ppt_x"/>
                                          </p:val>
                                        </p:tav>
                                      </p:tavLst>
                                    </p:anim>
                                    <p:anim calcmode="lin" valueType="num">
                                      <p:cBhvr>
                                        <p:cTn id="41" dur="500" fill="hold"/>
                                        <p:tgtEl>
                                          <p:spTgt spid="880"/>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 presetClass="entr" presetSubtype="1" fill="hold" grpId="9" nodeType="afterEffect">
                                  <p:stCondLst>
                                    <p:cond delay="0"/>
                                  </p:stCondLst>
                                  <p:iterate>
                                    <p:tmAbs val="0"/>
                                  </p:iterate>
                                  <p:childTnLst>
                                    <p:set>
                                      <p:cBhvr>
                                        <p:cTn id="44" fill="hold"/>
                                        <p:tgtEl>
                                          <p:spTgt spid="881"/>
                                        </p:tgtEl>
                                        <p:attrNameLst>
                                          <p:attrName>style.visibility</p:attrName>
                                        </p:attrNameLst>
                                      </p:cBhvr>
                                      <p:to>
                                        <p:strVal val="visible"/>
                                      </p:to>
                                    </p:set>
                                    <p:anim calcmode="lin" valueType="num">
                                      <p:cBhvr>
                                        <p:cTn id="45" dur="500" fill="hold"/>
                                        <p:tgtEl>
                                          <p:spTgt spid="881"/>
                                        </p:tgtEl>
                                        <p:attrNameLst>
                                          <p:attrName>ppt_x</p:attrName>
                                        </p:attrNameLst>
                                      </p:cBhvr>
                                      <p:tavLst>
                                        <p:tav tm="0">
                                          <p:val>
                                            <p:strVal val="#ppt_x"/>
                                          </p:val>
                                        </p:tav>
                                        <p:tav tm="100000">
                                          <p:val>
                                            <p:strVal val="#ppt_x"/>
                                          </p:val>
                                        </p:tav>
                                      </p:tavLst>
                                    </p:anim>
                                    <p:anim calcmode="lin" valueType="num">
                                      <p:cBhvr>
                                        <p:cTn id="46" dur="500" fill="hold"/>
                                        <p:tgtEl>
                                          <p:spTgt spid="881"/>
                                        </p:tgtEl>
                                        <p:attrNameLst>
                                          <p:attrName>ppt_y</p:attrName>
                                        </p:attrNameLst>
                                      </p:cBhvr>
                                      <p:tavLst>
                                        <p:tav tm="0">
                                          <p:val>
                                            <p:strVal val="0-#ppt_h/2"/>
                                          </p:val>
                                        </p:tav>
                                        <p:tav tm="100000">
                                          <p:val>
                                            <p:strVal val="#ppt_y"/>
                                          </p:val>
                                        </p:tav>
                                      </p:tavLst>
                                    </p:anim>
                                  </p:childTnLst>
                                </p:cTn>
                              </p:par>
                            </p:childTnLst>
                          </p:cTn>
                        </p:par>
                        <p:par>
                          <p:cTn id="47" fill="hold">
                            <p:stCondLst>
                              <p:cond delay="4500"/>
                            </p:stCondLst>
                            <p:childTnLst>
                              <p:par>
                                <p:cTn id="48" presetID="22" presetClass="entr" presetSubtype="2" fill="hold" grpId="10" nodeType="afterEffect">
                                  <p:stCondLst>
                                    <p:cond delay="0"/>
                                  </p:stCondLst>
                                  <p:iterate>
                                    <p:tmAbs val="0"/>
                                  </p:iterate>
                                  <p:childTnLst>
                                    <p:set>
                                      <p:cBhvr>
                                        <p:cTn id="49" fill="hold"/>
                                        <p:tgtEl>
                                          <p:spTgt spid="876"/>
                                        </p:tgtEl>
                                        <p:attrNameLst>
                                          <p:attrName>style.visibility</p:attrName>
                                        </p:attrNameLst>
                                      </p:cBhvr>
                                      <p:to>
                                        <p:strVal val="visible"/>
                                      </p:to>
                                    </p:set>
                                    <p:animEffect transition="in" filter="wipe(right)">
                                      <p:cBhvr>
                                        <p:cTn id="50" dur="500"/>
                                        <p:tgtEl>
                                          <p:spTgt spid="876"/>
                                        </p:tgtEl>
                                      </p:cBhvr>
                                    </p:animEffect>
                                  </p:childTnLst>
                                </p:cTn>
                              </p:par>
                            </p:childTnLst>
                          </p:cTn>
                        </p:par>
                        <p:par>
                          <p:cTn id="51" fill="hold">
                            <p:stCondLst>
                              <p:cond delay="5000"/>
                            </p:stCondLst>
                            <p:childTnLst>
                              <p:par>
                                <p:cTn id="52" presetID="2" presetClass="entr" presetSubtype="4" fill="hold" grpId="11" nodeType="afterEffect">
                                  <p:stCondLst>
                                    <p:cond delay="0"/>
                                  </p:stCondLst>
                                  <p:iterate>
                                    <p:tmAbs val="0"/>
                                  </p:iterate>
                                  <p:childTnLst>
                                    <p:set>
                                      <p:cBhvr>
                                        <p:cTn id="53" fill="hold"/>
                                        <p:tgtEl>
                                          <p:spTgt spid="877"/>
                                        </p:tgtEl>
                                        <p:attrNameLst>
                                          <p:attrName>style.visibility</p:attrName>
                                        </p:attrNameLst>
                                      </p:cBhvr>
                                      <p:to>
                                        <p:strVal val="visible"/>
                                      </p:to>
                                    </p:set>
                                    <p:anim calcmode="lin" valueType="num">
                                      <p:cBhvr>
                                        <p:cTn id="54" dur="500" fill="hold"/>
                                        <p:tgtEl>
                                          <p:spTgt spid="877"/>
                                        </p:tgtEl>
                                        <p:attrNameLst>
                                          <p:attrName>ppt_x</p:attrName>
                                        </p:attrNameLst>
                                      </p:cBhvr>
                                      <p:tavLst>
                                        <p:tav tm="0">
                                          <p:val>
                                            <p:strVal val="#ppt_x"/>
                                          </p:val>
                                        </p:tav>
                                        <p:tav tm="100000">
                                          <p:val>
                                            <p:strVal val="#ppt_x"/>
                                          </p:val>
                                        </p:tav>
                                      </p:tavLst>
                                    </p:anim>
                                    <p:anim calcmode="lin" valueType="num">
                                      <p:cBhvr>
                                        <p:cTn id="55" dur="500" fill="hold"/>
                                        <p:tgtEl>
                                          <p:spTgt spid="877"/>
                                        </p:tgtEl>
                                        <p:attrNameLst>
                                          <p:attrName>ppt_y</p:attrName>
                                        </p:attrNameLst>
                                      </p:cBhvr>
                                      <p:tavLst>
                                        <p:tav tm="0">
                                          <p:val>
                                            <p:strVal val="1+#ppt_h/2"/>
                                          </p:val>
                                        </p:tav>
                                        <p:tav tm="100000">
                                          <p:val>
                                            <p:strVal val="#ppt_y"/>
                                          </p:val>
                                        </p:tav>
                                      </p:tavLst>
                                    </p:anim>
                                  </p:childTnLst>
                                </p:cTn>
                              </p:par>
                            </p:childTnLst>
                          </p:cTn>
                        </p:par>
                        <p:par>
                          <p:cTn id="56" fill="hold">
                            <p:stCondLst>
                              <p:cond delay="5500"/>
                            </p:stCondLst>
                            <p:childTnLst>
                              <p:par>
                                <p:cTn id="57" presetID="2" presetClass="entr" presetSubtype="1" fill="hold" grpId="12" nodeType="afterEffect">
                                  <p:stCondLst>
                                    <p:cond delay="0"/>
                                  </p:stCondLst>
                                  <p:iterate>
                                    <p:tmAbs val="0"/>
                                  </p:iterate>
                                  <p:childTnLst>
                                    <p:set>
                                      <p:cBhvr>
                                        <p:cTn id="58" fill="hold"/>
                                        <p:tgtEl>
                                          <p:spTgt spid="878"/>
                                        </p:tgtEl>
                                        <p:attrNameLst>
                                          <p:attrName>style.visibility</p:attrName>
                                        </p:attrNameLst>
                                      </p:cBhvr>
                                      <p:to>
                                        <p:strVal val="visible"/>
                                      </p:to>
                                    </p:set>
                                    <p:anim calcmode="lin" valueType="num">
                                      <p:cBhvr>
                                        <p:cTn id="59" dur="500" fill="hold"/>
                                        <p:tgtEl>
                                          <p:spTgt spid="878"/>
                                        </p:tgtEl>
                                        <p:attrNameLst>
                                          <p:attrName>ppt_x</p:attrName>
                                        </p:attrNameLst>
                                      </p:cBhvr>
                                      <p:tavLst>
                                        <p:tav tm="0">
                                          <p:val>
                                            <p:strVal val="#ppt_x"/>
                                          </p:val>
                                        </p:tav>
                                        <p:tav tm="100000">
                                          <p:val>
                                            <p:strVal val="#ppt_x"/>
                                          </p:val>
                                        </p:tav>
                                      </p:tavLst>
                                    </p:anim>
                                    <p:anim calcmode="lin" valueType="num">
                                      <p:cBhvr>
                                        <p:cTn id="60" dur="500" fill="hold"/>
                                        <p:tgtEl>
                                          <p:spTgt spid="878"/>
                                        </p:tgtEl>
                                        <p:attrNameLst>
                                          <p:attrName>ppt_y</p:attrName>
                                        </p:attrNameLst>
                                      </p:cBhvr>
                                      <p:tavLst>
                                        <p:tav tm="0">
                                          <p:val>
                                            <p:strVal val="0-#ppt_h/2"/>
                                          </p:val>
                                        </p:tav>
                                        <p:tav tm="100000">
                                          <p:val>
                                            <p:strVal val="#ppt_y"/>
                                          </p:val>
                                        </p:tav>
                                      </p:tavLst>
                                    </p:anim>
                                  </p:childTnLst>
                                </p:cTn>
                              </p:par>
                            </p:childTnLst>
                          </p:cTn>
                        </p:par>
                        <p:par>
                          <p:cTn id="61" fill="hold">
                            <p:stCondLst>
                              <p:cond delay="6000"/>
                            </p:stCondLst>
                            <p:childTnLst>
                              <p:par>
                                <p:cTn id="62" presetID="22" presetClass="entr" presetSubtype="8" fill="hold" grpId="13" nodeType="afterEffect">
                                  <p:stCondLst>
                                    <p:cond delay="0"/>
                                  </p:stCondLst>
                                  <p:iterate>
                                    <p:tmAbs val="0"/>
                                  </p:iterate>
                                  <p:childTnLst>
                                    <p:set>
                                      <p:cBhvr>
                                        <p:cTn id="63" fill="hold"/>
                                        <p:tgtEl>
                                          <p:spTgt spid="882"/>
                                        </p:tgtEl>
                                        <p:attrNameLst>
                                          <p:attrName>style.visibility</p:attrName>
                                        </p:attrNameLst>
                                      </p:cBhvr>
                                      <p:to>
                                        <p:strVal val="visible"/>
                                      </p:to>
                                    </p:set>
                                    <p:animEffect transition="in" filter="wipe(left)">
                                      <p:cBhvr>
                                        <p:cTn id="64" dur="500"/>
                                        <p:tgtEl>
                                          <p:spTgt spid="882"/>
                                        </p:tgtEl>
                                      </p:cBhvr>
                                    </p:animEffect>
                                  </p:childTnLst>
                                </p:cTn>
                              </p:par>
                            </p:childTnLst>
                          </p:cTn>
                        </p:par>
                        <p:par>
                          <p:cTn id="65" fill="hold">
                            <p:stCondLst>
                              <p:cond delay="6500"/>
                            </p:stCondLst>
                            <p:childTnLst>
                              <p:par>
                                <p:cTn id="66" presetID="2" presetClass="entr" presetSubtype="4" fill="hold" grpId="14" nodeType="afterEffect">
                                  <p:stCondLst>
                                    <p:cond delay="0"/>
                                  </p:stCondLst>
                                  <p:iterate>
                                    <p:tmAbs val="0"/>
                                  </p:iterate>
                                  <p:childTnLst>
                                    <p:set>
                                      <p:cBhvr>
                                        <p:cTn id="67" fill="hold"/>
                                        <p:tgtEl>
                                          <p:spTgt spid="883"/>
                                        </p:tgtEl>
                                        <p:attrNameLst>
                                          <p:attrName>style.visibility</p:attrName>
                                        </p:attrNameLst>
                                      </p:cBhvr>
                                      <p:to>
                                        <p:strVal val="visible"/>
                                      </p:to>
                                    </p:set>
                                    <p:anim calcmode="lin" valueType="num">
                                      <p:cBhvr>
                                        <p:cTn id="68" dur="500" fill="hold"/>
                                        <p:tgtEl>
                                          <p:spTgt spid="883"/>
                                        </p:tgtEl>
                                        <p:attrNameLst>
                                          <p:attrName>ppt_x</p:attrName>
                                        </p:attrNameLst>
                                      </p:cBhvr>
                                      <p:tavLst>
                                        <p:tav tm="0">
                                          <p:val>
                                            <p:strVal val="#ppt_x"/>
                                          </p:val>
                                        </p:tav>
                                        <p:tav tm="100000">
                                          <p:val>
                                            <p:strVal val="#ppt_x"/>
                                          </p:val>
                                        </p:tav>
                                      </p:tavLst>
                                    </p:anim>
                                    <p:anim calcmode="lin" valueType="num">
                                      <p:cBhvr>
                                        <p:cTn id="69" dur="500" fill="hold"/>
                                        <p:tgtEl>
                                          <p:spTgt spid="883"/>
                                        </p:tgtEl>
                                        <p:attrNameLst>
                                          <p:attrName>ppt_y</p:attrName>
                                        </p:attrNameLst>
                                      </p:cBhvr>
                                      <p:tavLst>
                                        <p:tav tm="0">
                                          <p:val>
                                            <p:strVal val="1+#ppt_h/2"/>
                                          </p:val>
                                        </p:tav>
                                        <p:tav tm="100000">
                                          <p:val>
                                            <p:strVal val="#ppt_y"/>
                                          </p:val>
                                        </p:tav>
                                      </p:tavLst>
                                    </p:anim>
                                  </p:childTnLst>
                                </p:cTn>
                              </p:par>
                            </p:childTnLst>
                          </p:cTn>
                        </p:par>
                        <p:par>
                          <p:cTn id="70" fill="hold">
                            <p:stCondLst>
                              <p:cond delay="7000"/>
                            </p:stCondLst>
                            <p:childTnLst>
                              <p:par>
                                <p:cTn id="71" presetID="2" presetClass="entr" presetSubtype="1" fill="hold" grpId="15" nodeType="afterEffect">
                                  <p:stCondLst>
                                    <p:cond delay="0"/>
                                  </p:stCondLst>
                                  <p:iterate>
                                    <p:tmAbs val="0"/>
                                  </p:iterate>
                                  <p:childTnLst>
                                    <p:set>
                                      <p:cBhvr>
                                        <p:cTn id="72" fill="hold"/>
                                        <p:tgtEl>
                                          <p:spTgt spid="884"/>
                                        </p:tgtEl>
                                        <p:attrNameLst>
                                          <p:attrName>style.visibility</p:attrName>
                                        </p:attrNameLst>
                                      </p:cBhvr>
                                      <p:to>
                                        <p:strVal val="visible"/>
                                      </p:to>
                                    </p:set>
                                    <p:anim calcmode="lin" valueType="num">
                                      <p:cBhvr>
                                        <p:cTn id="73" dur="500" fill="hold"/>
                                        <p:tgtEl>
                                          <p:spTgt spid="884"/>
                                        </p:tgtEl>
                                        <p:attrNameLst>
                                          <p:attrName>ppt_x</p:attrName>
                                        </p:attrNameLst>
                                      </p:cBhvr>
                                      <p:tavLst>
                                        <p:tav tm="0">
                                          <p:val>
                                            <p:strVal val="#ppt_x"/>
                                          </p:val>
                                        </p:tav>
                                        <p:tav tm="100000">
                                          <p:val>
                                            <p:strVal val="#ppt_x"/>
                                          </p:val>
                                        </p:tav>
                                      </p:tavLst>
                                    </p:anim>
                                    <p:anim calcmode="lin" valueType="num">
                                      <p:cBhvr>
                                        <p:cTn id="74" dur="500" fill="hold"/>
                                        <p:tgtEl>
                                          <p:spTgt spid="8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 grpId="4" animBg="1" advAuto="0"/>
      <p:bldP spid="874" grpId="5" animBg="1" advAuto="0"/>
      <p:bldP spid="875" grpId="6" animBg="1" advAuto="0"/>
      <p:bldP spid="876" grpId="10" animBg="1" advAuto="0"/>
      <p:bldP spid="877" grpId="11" animBg="1" advAuto="0"/>
      <p:bldP spid="878" grpId="12" animBg="1" advAuto="0"/>
      <p:bldP spid="879" grpId="7" animBg="1" advAuto="0"/>
      <p:bldP spid="880" grpId="8" animBg="1" advAuto="0"/>
      <p:bldP spid="881" grpId="9" animBg="1" advAuto="0"/>
      <p:bldP spid="882" grpId="13" animBg="1" advAuto="0"/>
      <p:bldP spid="883" grpId="14" animBg="1" advAuto="0"/>
      <p:bldP spid="884" grpId="15" animBg="1" advAuto="0"/>
      <p:bldP spid="893" grpId="1" animBg="1" advAuto="0"/>
      <p:bldP spid="894" grpId="2" animBg="1" advAuto="0"/>
      <p:bldP spid="895"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2" name="Group 902"/>
          <p:cNvGrpSpPr/>
          <p:nvPr/>
        </p:nvGrpSpPr>
        <p:grpSpPr>
          <a:xfrm>
            <a:off x="6739491" y="4907131"/>
            <a:ext cx="5647052" cy="3419531"/>
            <a:chOff x="0" y="0"/>
            <a:chExt cx="5647050" cy="3419530"/>
          </a:xfrm>
        </p:grpSpPr>
        <p:sp>
          <p:nvSpPr>
            <p:cNvPr id="899" name="Shape 899"/>
            <p:cNvSpPr/>
            <p:nvPr/>
          </p:nvSpPr>
          <p:spPr>
            <a:xfrm>
              <a:off x="-1" y="-1"/>
              <a:ext cx="5586762" cy="34195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60" y="18911"/>
                    <a:pt x="18858" y="17032"/>
                    <a:pt x="16794" y="17032"/>
                  </a:cubicBezTo>
                  <a:cubicBezTo>
                    <a:pt x="4806" y="17032"/>
                    <a:pt x="4806" y="17032"/>
                    <a:pt x="4806" y="17032"/>
                  </a:cubicBezTo>
                  <a:cubicBezTo>
                    <a:pt x="2168" y="17032"/>
                    <a:pt x="0" y="13532"/>
                    <a:pt x="0" y="9178"/>
                  </a:cubicBezTo>
                  <a:cubicBezTo>
                    <a:pt x="0" y="7855"/>
                    <a:pt x="0" y="7855"/>
                    <a:pt x="0" y="7855"/>
                  </a:cubicBezTo>
                  <a:cubicBezTo>
                    <a:pt x="0" y="3500"/>
                    <a:pt x="2168" y="0"/>
                    <a:pt x="4806" y="0"/>
                  </a:cubicBezTo>
                  <a:cubicBezTo>
                    <a:pt x="16794" y="0"/>
                    <a:pt x="16794" y="0"/>
                    <a:pt x="16794" y="0"/>
                  </a:cubicBezTo>
                  <a:cubicBezTo>
                    <a:pt x="19458" y="0"/>
                    <a:pt x="21600" y="3500"/>
                    <a:pt x="21600" y="7855"/>
                  </a:cubicBezTo>
                  <a:cubicBezTo>
                    <a:pt x="21600" y="21600"/>
                    <a:pt x="21600" y="21600"/>
                    <a:pt x="21600" y="21600"/>
                  </a:cubicBezTo>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900" name="Shape 900"/>
            <p:cNvSpPr/>
            <p:nvPr/>
          </p:nvSpPr>
          <p:spPr>
            <a:xfrm>
              <a:off x="383122" y="709063"/>
              <a:ext cx="966391" cy="869180"/>
            </a:xfrm>
            <a:custGeom>
              <a:avLst/>
              <a:gdLst/>
              <a:ahLst/>
              <a:cxnLst>
                <a:cxn ang="0">
                  <a:pos x="wd2" y="hd2"/>
                </a:cxn>
                <a:cxn ang="5400000">
                  <a:pos x="wd2" y="hd2"/>
                </a:cxn>
                <a:cxn ang="10800000">
                  <a:pos x="wd2" y="hd2"/>
                </a:cxn>
                <a:cxn ang="16200000">
                  <a:pos x="wd2" y="hd2"/>
                </a:cxn>
              </a:cxnLst>
              <a:rect l="0" t="0" r="r" b="b"/>
              <a:pathLst>
                <a:path w="21600" h="21600" extrusionOk="0">
                  <a:moveTo>
                    <a:pt x="21600" y="8874"/>
                  </a:moveTo>
                  <a:cubicBezTo>
                    <a:pt x="21600" y="11386"/>
                    <a:pt x="20543" y="13395"/>
                    <a:pt x="18428" y="15237"/>
                  </a:cubicBezTo>
                  <a:cubicBezTo>
                    <a:pt x="16464" y="16912"/>
                    <a:pt x="13897" y="17749"/>
                    <a:pt x="11027" y="17749"/>
                  </a:cubicBezTo>
                  <a:cubicBezTo>
                    <a:pt x="9667" y="17749"/>
                    <a:pt x="8308" y="17581"/>
                    <a:pt x="6948" y="17079"/>
                  </a:cubicBezTo>
                  <a:cubicBezTo>
                    <a:pt x="6948" y="18419"/>
                    <a:pt x="6344" y="19591"/>
                    <a:pt x="5438" y="20428"/>
                  </a:cubicBezTo>
                  <a:cubicBezTo>
                    <a:pt x="4531" y="21265"/>
                    <a:pt x="3474" y="21600"/>
                    <a:pt x="2115" y="21600"/>
                  </a:cubicBezTo>
                  <a:cubicBezTo>
                    <a:pt x="1359" y="21600"/>
                    <a:pt x="604" y="21098"/>
                    <a:pt x="0" y="20093"/>
                  </a:cubicBezTo>
                  <a:cubicBezTo>
                    <a:pt x="1057" y="19926"/>
                    <a:pt x="1813" y="19423"/>
                    <a:pt x="2417" y="18586"/>
                  </a:cubicBezTo>
                  <a:cubicBezTo>
                    <a:pt x="3021" y="17916"/>
                    <a:pt x="3323" y="16744"/>
                    <a:pt x="3323" y="15572"/>
                  </a:cubicBezTo>
                  <a:cubicBezTo>
                    <a:pt x="3323" y="15405"/>
                    <a:pt x="3323" y="15237"/>
                    <a:pt x="3323" y="14902"/>
                  </a:cubicBezTo>
                  <a:cubicBezTo>
                    <a:pt x="1510" y="13228"/>
                    <a:pt x="453" y="11219"/>
                    <a:pt x="453" y="8874"/>
                  </a:cubicBezTo>
                  <a:cubicBezTo>
                    <a:pt x="453" y="6530"/>
                    <a:pt x="1510" y="4353"/>
                    <a:pt x="3625" y="2679"/>
                  </a:cubicBezTo>
                  <a:cubicBezTo>
                    <a:pt x="5589" y="837"/>
                    <a:pt x="8157" y="0"/>
                    <a:pt x="11027" y="0"/>
                  </a:cubicBezTo>
                  <a:cubicBezTo>
                    <a:pt x="13897" y="0"/>
                    <a:pt x="16464" y="837"/>
                    <a:pt x="18428" y="2679"/>
                  </a:cubicBezTo>
                  <a:cubicBezTo>
                    <a:pt x="20543" y="4353"/>
                    <a:pt x="21600" y="6530"/>
                    <a:pt x="21600" y="8874"/>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01" name="Shape 901"/>
            <p:cNvSpPr/>
            <p:nvPr/>
          </p:nvSpPr>
          <p:spPr>
            <a:xfrm>
              <a:off x="1395924" y="1022609"/>
              <a:ext cx="4251127"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sp>
        <p:nvSpPr>
          <p:cNvPr id="903" name="Shape 903"/>
          <p:cNvSpPr/>
          <p:nvPr/>
        </p:nvSpPr>
        <p:spPr>
          <a:xfrm flipH="1">
            <a:off x="12417738" y="6414406"/>
            <a:ext cx="1" cy="9998273"/>
          </a:xfrm>
          <a:prstGeom prst="line">
            <a:avLst/>
          </a:prstGeom>
          <a:ln w="50800">
            <a:solidFill>
              <a:srgbClr val="404040"/>
            </a:solidFill>
            <a:miter lim="400000"/>
          </a:ln>
        </p:spPr>
        <p:txBody>
          <a:bodyPr lIns="0" tIns="0" rIns="0" bIns="0"/>
          <a:lstStyle/>
          <a:p>
            <a:pPr defTabSz="457200">
              <a:defRPr sz="1200">
                <a:latin typeface="+mj-lt"/>
                <a:ea typeface="+mj-ea"/>
                <a:cs typeface="+mj-cs"/>
                <a:sym typeface="Helvetica"/>
              </a:defRPr>
            </a:pPr>
            <a:endParaRPr/>
          </a:p>
        </p:txBody>
      </p:sp>
      <p:sp>
        <p:nvSpPr>
          <p:cNvPr id="904" name="Shape 904"/>
          <p:cNvSpPr/>
          <p:nvPr/>
        </p:nvSpPr>
        <p:spPr>
          <a:xfrm>
            <a:off x="1178077" y="5200117"/>
            <a:ext cx="5304085" cy="25323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05" name="Shape 905"/>
          <p:cNvSpPr/>
          <p:nvPr/>
        </p:nvSpPr>
        <p:spPr>
          <a:xfrm>
            <a:off x="1307588" y="8460730"/>
            <a:ext cx="5304085" cy="25323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06" name="Shape 906"/>
          <p:cNvSpPr/>
          <p:nvPr/>
        </p:nvSpPr>
        <p:spPr>
          <a:xfrm>
            <a:off x="18108655" y="3246646"/>
            <a:ext cx="5304085" cy="25323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07" name="Shape 907"/>
          <p:cNvSpPr/>
          <p:nvPr/>
        </p:nvSpPr>
        <p:spPr>
          <a:xfrm>
            <a:off x="18108655" y="5991800"/>
            <a:ext cx="5304085" cy="25323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911" name="Group 911"/>
          <p:cNvGrpSpPr/>
          <p:nvPr/>
        </p:nvGrpSpPr>
        <p:grpSpPr>
          <a:xfrm>
            <a:off x="6739487" y="7794862"/>
            <a:ext cx="5812156" cy="3425251"/>
            <a:chOff x="0" y="0"/>
            <a:chExt cx="5812154" cy="3425250"/>
          </a:xfrm>
        </p:grpSpPr>
        <p:sp>
          <p:nvSpPr>
            <p:cNvPr id="908" name="Shape 908"/>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60" y="18873"/>
                    <a:pt x="18858" y="17041"/>
                    <a:pt x="16794" y="17041"/>
                  </a:cubicBezTo>
                  <a:cubicBezTo>
                    <a:pt x="4806" y="17041"/>
                    <a:pt x="4806" y="17041"/>
                    <a:pt x="4806" y="17041"/>
                  </a:cubicBezTo>
                  <a:cubicBezTo>
                    <a:pt x="2168" y="17041"/>
                    <a:pt x="0" y="13505"/>
                    <a:pt x="0" y="9202"/>
                  </a:cubicBezTo>
                  <a:cubicBezTo>
                    <a:pt x="0" y="7839"/>
                    <a:pt x="0" y="7839"/>
                    <a:pt x="0" y="7839"/>
                  </a:cubicBezTo>
                  <a:cubicBezTo>
                    <a:pt x="0" y="3536"/>
                    <a:pt x="2168" y="0"/>
                    <a:pt x="4806" y="0"/>
                  </a:cubicBezTo>
                  <a:cubicBezTo>
                    <a:pt x="16794" y="0"/>
                    <a:pt x="16794" y="0"/>
                    <a:pt x="16794" y="0"/>
                  </a:cubicBezTo>
                  <a:cubicBezTo>
                    <a:pt x="19458" y="0"/>
                    <a:pt x="21600" y="3536"/>
                    <a:pt x="21600" y="7839"/>
                  </a:cubicBezTo>
                  <a:cubicBezTo>
                    <a:pt x="21600" y="21600"/>
                    <a:pt x="21600" y="21600"/>
                    <a:pt x="21600" y="21600"/>
                  </a:cubicBezTo>
                </a:path>
              </a:pathLst>
            </a:custGeom>
            <a:solidFill>
              <a:srgbClr val="50C593"/>
            </a:solidFill>
            <a:ln w="12700" cap="flat">
              <a:noFill/>
              <a:miter lim="400000"/>
            </a:ln>
            <a:effectLst/>
          </p:spPr>
          <p:txBody>
            <a:bodyPr wrap="square" lIns="91439" tIns="91439" rIns="91439" bIns="91439" numCol="1" anchor="t">
              <a:noAutofit/>
            </a:bodyPr>
            <a:lstStyle/>
            <a:p>
              <a:endParaRPr/>
            </a:p>
          </p:txBody>
        </p:sp>
        <p:sp>
          <p:nvSpPr>
            <p:cNvPr id="909" name="Shape 909"/>
            <p:cNvSpPr/>
            <p:nvPr/>
          </p:nvSpPr>
          <p:spPr>
            <a:xfrm>
              <a:off x="388910" y="1103625"/>
              <a:ext cx="1097911" cy="760533"/>
            </a:xfrm>
            <a:custGeom>
              <a:avLst/>
              <a:gdLst/>
              <a:ahLst/>
              <a:cxnLst>
                <a:cxn ang="0">
                  <a:pos x="wd2" y="hd2"/>
                </a:cxn>
                <a:cxn ang="5400000">
                  <a:pos x="wd2" y="hd2"/>
                </a:cxn>
                <a:cxn ang="10800000">
                  <a:pos x="wd2" y="hd2"/>
                </a:cxn>
                <a:cxn ang="16200000">
                  <a:pos x="wd2" y="hd2"/>
                </a:cxn>
              </a:cxnLst>
              <a:rect l="0" t="0" r="r" b="b"/>
              <a:pathLst>
                <a:path w="21600" h="21600" extrusionOk="0">
                  <a:moveTo>
                    <a:pt x="19600" y="0"/>
                  </a:moveTo>
                  <a:cubicBezTo>
                    <a:pt x="2133" y="0"/>
                    <a:pt x="2133" y="0"/>
                    <a:pt x="2133" y="0"/>
                  </a:cubicBezTo>
                  <a:cubicBezTo>
                    <a:pt x="933" y="0"/>
                    <a:pt x="0" y="1350"/>
                    <a:pt x="0" y="3086"/>
                  </a:cubicBezTo>
                  <a:cubicBezTo>
                    <a:pt x="0" y="18514"/>
                    <a:pt x="0" y="18514"/>
                    <a:pt x="0" y="18514"/>
                  </a:cubicBezTo>
                  <a:cubicBezTo>
                    <a:pt x="0" y="20250"/>
                    <a:pt x="933" y="21600"/>
                    <a:pt x="2133" y="21600"/>
                  </a:cubicBezTo>
                  <a:cubicBezTo>
                    <a:pt x="19600" y="21600"/>
                    <a:pt x="19600" y="21600"/>
                    <a:pt x="19600" y="21600"/>
                  </a:cubicBezTo>
                  <a:cubicBezTo>
                    <a:pt x="20667" y="21600"/>
                    <a:pt x="21600" y="20250"/>
                    <a:pt x="21600" y="18514"/>
                  </a:cubicBezTo>
                  <a:cubicBezTo>
                    <a:pt x="21600" y="3086"/>
                    <a:pt x="21600" y="3086"/>
                    <a:pt x="21600" y="3086"/>
                  </a:cubicBezTo>
                  <a:cubicBezTo>
                    <a:pt x="21600" y="1350"/>
                    <a:pt x="20667" y="0"/>
                    <a:pt x="19600" y="0"/>
                  </a:cubicBezTo>
                  <a:close/>
                  <a:moveTo>
                    <a:pt x="20267" y="18514"/>
                  </a:moveTo>
                  <a:cubicBezTo>
                    <a:pt x="13467" y="11186"/>
                    <a:pt x="13467" y="11186"/>
                    <a:pt x="13467" y="11186"/>
                  </a:cubicBezTo>
                  <a:cubicBezTo>
                    <a:pt x="20267" y="3086"/>
                    <a:pt x="20267" y="3086"/>
                    <a:pt x="20267" y="3086"/>
                  </a:cubicBezTo>
                  <a:cubicBezTo>
                    <a:pt x="20267" y="18514"/>
                    <a:pt x="20267" y="18514"/>
                    <a:pt x="20267" y="18514"/>
                  </a:cubicBezTo>
                  <a:close/>
                  <a:moveTo>
                    <a:pt x="1333" y="18514"/>
                  </a:moveTo>
                  <a:cubicBezTo>
                    <a:pt x="1333" y="3086"/>
                    <a:pt x="1333" y="3086"/>
                    <a:pt x="1333" y="3086"/>
                  </a:cubicBezTo>
                  <a:cubicBezTo>
                    <a:pt x="8133" y="11379"/>
                    <a:pt x="8133" y="11379"/>
                    <a:pt x="8133" y="11379"/>
                  </a:cubicBezTo>
                  <a:cubicBezTo>
                    <a:pt x="1333" y="18707"/>
                    <a:pt x="1333" y="18707"/>
                    <a:pt x="1333" y="18707"/>
                  </a:cubicBezTo>
                  <a:lnTo>
                    <a:pt x="1333" y="18514"/>
                  </a:lnTo>
                  <a:close/>
                  <a:moveTo>
                    <a:pt x="11467" y="11186"/>
                  </a:moveTo>
                  <a:cubicBezTo>
                    <a:pt x="11067" y="11571"/>
                    <a:pt x="10533" y="11571"/>
                    <a:pt x="10133" y="11186"/>
                  </a:cubicBezTo>
                  <a:cubicBezTo>
                    <a:pt x="2400" y="1929"/>
                    <a:pt x="2400" y="1929"/>
                    <a:pt x="2400" y="1929"/>
                  </a:cubicBezTo>
                  <a:cubicBezTo>
                    <a:pt x="19200" y="1929"/>
                    <a:pt x="19200" y="1929"/>
                    <a:pt x="19200" y="1929"/>
                  </a:cubicBezTo>
                  <a:lnTo>
                    <a:pt x="11467" y="11186"/>
                  </a:lnTo>
                  <a:close/>
                  <a:moveTo>
                    <a:pt x="9200" y="12536"/>
                  </a:moveTo>
                  <a:cubicBezTo>
                    <a:pt x="9333" y="12729"/>
                    <a:pt x="9333" y="12729"/>
                    <a:pt x="9333" y="12729"/>
                  </a:cubicBezTo>
                  <a:cubicBezTo>
                    <a:pt x="9733" y="13114"/>
                    <a:pt x="10267" y="13500"/>
                    <a:pt x="10800" y="13500"/>
                  </a:cubicBezTo>
                  <a:cubicBezTo>
                    <a:pt x="11333" y="13500"/>
                    <a:pt x="11867" y="13114"/>
                    <a:pt x="12267" y="12729"/>
                  </a:cubicBezTo>
                  <a:cubicBezTo>
                    <a:pt x="12400" y="12536"/>
                    <a:pt x="12400" y="12536"/>
                    <a:pt x="12400" y="12536"/>
                  </a:cubicBezTo>
                  <a:cubicBezTo>
                    <a:pt x="19067" y="19671"/>
                    <a:pt x="19067" y="19671"/>
                    <a:pt x="19067" y="19671"/>
                  </a:cubicBezTo>
                  <a:cubicBezTo>
                    <a:pt x="2667" y="19671"/>
                    <a:pt x="2667" y="19671"/>
                    <a:pt x="2667" y="19671"/>
                  </a:cubicBezTo>
                  <a:lnTo>
                    <a:pt x="9200" y="12536"/>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10" name="Shape 910"/>
            <p:cNvSpPr/>
            <p:nvPr/>
          </p:nvSpPr>
          <p:spPr>
            <a:xfrm>
              <a:off x="1446728" y="1100080"/>
              <a:ext cx="4365427"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grpSp>
        <p:nvGrpSpPr>
          <p:cNvPr id="915" name="Group 915"/>
          <p:cNvGrpSpPr/>
          <p:nvPr/>
        </p:nvGrpSpPr>
        <p:grpSpPr>
          <a:xfrm>
            <a:off x="12545482" y="3060123"/>
            <a:ext cx="5586761" cy="3425252"/>
            <a:chOff x="0" y="0"/>
            <a:chExt cx="5586760" cy="3425250"/>
          </a:xfrm>
        </p:grpSpPr>
        <p:sp>
          <p:nvSpPr>
            <p:cNvPr id="912" name="Shape 912"/>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40" y="18873"/>
                    <a:pt x="2742" y="17041"/>
                    <a:pt x="4806" y="17041"/>
                  </a:cubicBezTo>
                  <a:cubicBezTo>
                    <a:pt x="16794" y="17041"/>
                    <a:pt x="16794" y="17041"/>
                    <a:pt x="16794" y="17041"/>
                  </a:cubicBezTo>
                  <a:cubicBezTo>
                    <a:pt x="19458" y="17041"/>
                    <a:pt x="21600" y="13548"/>
                    <a:pt x="21600" y="9202"/>
                  </a:cubicBezTo>
                  <a:cubicBezTo>
                    <a:pt x="21600" y="7839"/>
                    <a:pt x="21600" y="7839"/>
                    <a:pt x="21600" y="7839"/>
                  </a:cubicBezTo>
                  <a:cubicBezTo>
                    <a:pt x="21600" y="3536"/>
                    <a:pt x="19458" y="0"/>
                    <a:pt x="16794" y="0"/>
                  </a:cubicBezTo>
                  <a:cubicBezTo>
                    <a:pt x="4806" y="0"/>
                    <a:pt x="4806" y="0"/>
                    <a:pt x="4806" y="0"/>
                  </a:cubicBezTo>
                  <a:cubicBezTo>
                    <a:pt x="2142" y="0"/>
                    <a:pt x="0" y="3536"/>
                    <a:pt x="0" y="7839"/>
                  </a:cubicBezTo>
                  <a:cubicBezTo>
                    <a:pt x="0" y="21600"/>
                    <a:pt x="0" y="21600"/>
                    <a:pt x="0" y="21600"/>
                  </a:cubicBezTo>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913" name="Shape 913"/>
            <p:cNvSpPr/>
            <p:nvPr/>
          </p:nvSpPr>
          <p:spPr>
            <a:xfrm>
              <a:off x="4284142" y="634728"/>
              <a:ext cx="989905" cy="943518"/>
            </a:xfrm>
            <a:custGeom>
              <a:avLst/>
              <a:gdLst/>
              <a:ahLst/>
              <a:cxnLst>
                <a:cxn ang="0">
                  <a:pos x="wd2" y="hd2"/>
                </a:cxn>
                <a:cxn ang="5400000">
                  <a:pos x="wd2" y="hd2"/>
                </a:cxn>
                <a:cxn ang="10800000">
                  <a:pos x="wd2" y="hd2"/>
                </a:cxn>
                <a:cxn ang="16200000">
                  <a:pos x="wd2" y="hd2"/>
                </a:cxn>
              </a:cxnLst>
              <a:rect l="0" t="0" r="r" b="b"/>
              <a:pathLst>
                <a:path w="21490" h="21600" extrusionOk="0">
                  <a:moveTo>
                    <a:pt x="12821" y="0"/>
                  </a:moveTo>
                  <a:cubicBezTo>
                    <a:pt x="8119" y="0"/>
                    <a:pt x="4151" y="4166"/>
                    <a:pt x="4151" y="9103"/>
                  </a:cubicBezTo>
                  <a:cubicBezTo>
                    <a:pt x="4151" y="10954"/>
                    <a:pt x="4739" y="12651"/>
                    <a:pt x="5621" y="14194"/>
                  </a:cubicBezTo>
                  <a:cubicBezTo>
                    <a:pt x="331" y="19749"/>
                    <a:pt x="331" y="19749"/>
                    <a:pt x="331" y="19749"/>
                  </a:cubicBezTo>
                  <a:cubicBezTo>
                    <a:pt x="-110" y="20057"/>
                    <a:pt x="-110" y="20829"/>
                    <a:pt x="331" y="21291"/>
                  </a:cubicBezTo>
                  <a:cubicBezTo>
                    <a:pt x="478" y="21446"/>
                    <a:pt x="772" y="21600"/>
                    <a:pt x="1066" y="21600"/>
                  </a:cubicBezTo>
                  <a:cubicBezTo>
                    <a:pt x="1359" y="21600"/>
                    <a:pt x="1653" y="21446"/>
                    <a:pt x="1800" y="21291"/>
                  </a:cubicBezTo>
                  <a:cubicBezTo>
                    <a:pt x="6943" y="15737"/>
                    <a:pt x="6943" y="15737"/>
                    <a:pt x="6943" y="15737"/>
                  </a:cubicBezTo>
                  <a:cubicBezTo>
                    <a:pt x="8559" y="17280"/>
                    <a:pt x="10617" y="18206"/>
                    <a:pt x="12821" y="18206"/>
                  </a:cubicBezTo>
                  <a:cubicBezTo>
                    <a:pt x="17523" y="18206"/>
                    <a:pt x="21490" y="14040"/>
                    <a:pt x="21490" y="9103"/>
                  </a:cubicBezTo>
                  <a:cubicBezTo>
                    <a:pt x="21490" y="4166"/>
                    <a:pt x="17523" y="0"/>
                    <a:pt x="12821" y="0"/>
                  </a:cubicBezTo>
                  <a:close/>
                  <a:moveTo>
                    <a:pt x="12821" y="16509"/>
                  </a:moveTo>
                  <a:cubicBezTo>
                    <a:pt x="8853" y="16509"/>
                    <a:pt x="5768" y="13269"/>
                    <a:pt x="5768" y="9103"/>
                  </a:cubicBezTo>
                  <a:cubicBezTo>
                    <a:pt x="5768" y="4937"/>
                    <a:pt x="8853" y="1697"/>
                    <a:pt x="12821" y="1697"/>
                  </a:cubicBezTo>
                  <a:cubicBezTo>
                    <a:pt x="16788" y="1697"/>
                    <a:pt x="19874" y="4937"/>
                    <a:pt x="19874" y="9103"/>
                  </a:cubicBezTo>
                  <a:cubicBezTo>
                    <a:pt x="19874" y="13269"/>
                    <a:pt x="16788" y="16509"/>
                    <a:pt x="12821" y="1650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14" name="Shape 914"/>
            <p:cNvSpPr/>
            <p:nvPr/>
          </p:nvSpPr>
          <p:spPr>
            <a:xfrm>
              <a:off x="294016" y="860098"/>
              <a:ext cx="4116190"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grpSp>
        <p:nvGrpSpPr>
          <p:cNvPr id="919" name="Group 919"/>
          <p:cNvGrpSpPr/>
          <p:nvPr/>
        </p:nvGrpSpPr>
        <p:grpSpPr>
          <a:xfrm>
            <a:off x="12514953" y="5976447"/>
            <a:ext cx="5586762" cy="3425252"/>
            <a:chOff x="0" y="0"/>
            <a:chExt cx="5586760" cy="3425250"/>
          </a:xfrm>
        </p:grpSpPr>
        <p:sp>
          <p:nvSpPr>
            <p:cNvPr id="916" name="Shape 916"/>
            <p:cNvSpPr/>
            <p:nvPr/>
          </p:nvSpPr>
          <p:spPr>
            <a:xfrm>
              <a:off x="-1" y="-1"/>
              <a:ext cx="5586762" cy="342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40" y="18873"/>
                    <a:pt x="2742" y="17041"/>
                    <a:pt x="4806" y="17041"/>
                  </a:cubicBezTo>
                  <a:cubicBezTo>
                    <a:pt x="16794" y="17041"/>
                    <a:pt x="16794" y="17041"/>
                    <a:pt x="16794" y="17041"/>
                  </a:cubicBezTo>
                  <a:cubicBezTo>
                    <a:pt x="19458" y="17041"/>
                    <a:pt x="21600" y="13505"/>
                    <a:pt x="21600" y="9202"/>
                  </a:cubicBezTo>
                  <a:cubicBezTo>
                    <a:pt x="21600" y="7839"/>
                    <a:pt x="21600" y="7839"/>
                    <a:pt x="21600" y="7839"/>
                  </a:cubicBezTo>
                  <a:cubicBezTo>
                    <a:pt x="21600" y="3493"/>
                    <a:pt x="19458" y="0"/>
                    <a:pt x="16794" y="0"/>
                  </a:cubicBezTo>
                  <a:cubicBezTo>
                    <a:pt x="4806" y="0"/>
                    <a:pt x="4806" y="0"/>
                    <a:pt x="4806" y="0"/>
                  </a:cubicBezTo>
                  <a:cubicBezTo>
                    <a:pt x="2142" y="0"/>
                    <a:pt x="0" y="3493"/>
                    <a:pt x="0" y="7839"/>
                  </a:cubicBezTo>
                  <a:cubicBezTo>
                    <a:pt x="0" y="21600"/>
                    <a:pt x="0" y="21600"/>
                    <a:pt x="0" y="21600"/>
                  </a:cubicBezTo>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917" name="Shape 917"/>
            <p:cNvSpPr/>
            <p:nvPr/>
          </p:nvSpPr>
          <p:spPr>
            <a:xfrm>
              <a:off x="4383258" y="869179"/>
              <a:ext cx="766250" cy="89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9138"/>
                  </a:lnTo>
                  <a:lnTo>
                    <a:pt x="21600" y="21600"/>
                  </a:lnTo>
                  <a:lnTo>
                    <a:pt x="14346" y="21600"/>
                  </a:lnTo>
                  <a:lnTo>
                    <a:pt x="14346" y="12323"/>
                  </a:lnTo>
                  <a:lnTo>
                    <a:pt x="7254" y="12323"/>
                  </a:lnTo>
                  <a:lnTo>
                    <a:pt x="7254" y="21600"/>
                  </a:lnTo>
                  <a:lnTo>
                    <a:pt x="0" y="21600"/>
                  </a:lnTo>
                  <a:lnTo>
                    <a:pt x="0" y="9138"/>
                  </a:lnTo>
                  <a:lnTo>
                    <a:pt x="10800" y="0"/>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18" name="Shape 918"/>
            <p:cNvSpPr/>
            <p:nvPr/>
          </p:nvSpPr>
          <p:spPr>
            <a:xfrm>
              <a:off x="309130" y="1029456"/>
              <a:ext cx="4149527"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sp>
        <p:nvSpPr>
          <p:cNvPr id="920" name="Shape 920"/>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921" name="Shape 921"/>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iterate>
                                    <p:tmAbs val="0"/>
                                  </p:iterate>
                                  <p:childTnLst>
                                    <p:set>
                                      <p:cBhvr>
                                        <p:cTn id="6" fill="hold"/>
                                        <p:tgtEl>
                                          <p:spTgt spid="903"/>
                                        </p:tgtEl>
                                        <p:attrNameLst>
                                          <p:attrName>style.visibility</p:attrName>
                                        </p:attrNameLst>
                                      </p:cBhvr>
                                      <p:to>
                                        <p:strVal val="visible"/>
                                      </p:to>
                                    </p:set>
                                    <p:animEffect transition="in" filter="wipe(down)">
                                      <p:cBhvr>
                                        <p:cTn id="7" dur="500"/>
                                        <p:tgtEl>
                                          <p:spTgt spid="903"/>
                                        </p:tgtEl>
                                      </p:cBhvr>
                                    </p:animEffect>
                                  </p:childTnLst>
                                </p:cTn>
                              </p:par>
                            </p:childTnLst>
                          </p:cTn>
                        </p:par>
                        <p:par>
                          <p:cTn id="8" fill="hold">
                            <p:stCondLst>
                              <p:cond delay="500"/>
                            </p:stCondLst>
                            <p:childTnLst>
                              <p:par>
                                <p:cTn id="9" presetID="2" presetClass="entr" presetSubtype="2" fill="hold" grpId="2" nodeType="afterEffect">
                                  <p:stCondLst>
                                    <p:cond delay="0"/>
                                  </p:stCondLst>
                                  <p:iterate>
                                    <p:tmAbs val="0"/>
                                  </p:iterate>
                                  <p:childTnLst>
                                    <p:set>
                                      <p:cBhvr>
                                        <p:cTn id="10" fill="hold"/>
                                        <p:tgtEl>
                                          <p:spTgt spid="902"/>
                                        </p:tgtEl>
                                        <p:attrNameLst>
                                          <p:attrName>style.visibility</p:attrName>
                                        </p:attrNameLst>
                                      </p:cBhvr>
                                      <p:to>
                                        <p:strVal val="visible"/>
                                      </p:to>
                                    </p:set>
                                    <p:anim calcmode="lin" valueType="num">
                                      <p:cBhvr>
                                        <p:cTn id="11" dur="500" fill="hold"/>
                                        <p:tgtEl>
                                          <p:spTgt spid="902"/>
                                        </p:tgtEl>
                                        <p:attrNameLst>
                                          <p:attrName>ppt_x</p:attrName>
                                        </p:attrNameLst>
                                      </p:cBhvr>
                                      <p:tavLst>
                                        <p:tav tm="0">
                                          <p:val>
                                            <p:strVal val="1+#ppt_w/2"/>
                                          </p:val>
                                        </p:tav>
                                        <p:tav tm="100000">
                                          <p:val>
                                            <p:strVal val="#ppt_x"/>
                                          </p:val>
                                        </p:tav>
                                      </p:tavLst>
                                    </p:anim>
                                    <p:anim calcmode="lin" valueType="num">
                                      <p:cBhvr>
                                        <p:cTn id="12" dur="500" fill="hold"/>
                                        <p:tgtEl>
                                          <p:spTgt spid="90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3" nodeType="afterEffect">
                                  <p:stCondLst>
                                    <p:cond delay="0"/>
                                  </p:stCondLst>
                                  <p:iterate>
                                    <p:tmAbs val="0"/>
                                  </p:iterate>
                                  <p:childTnLst>
                                    <p:set>
                                      <p:cBhvr>
                                        <p:cTn id="15" fill="hold"/>
                                        <p:tgtEl>
                                          <p:spTgt spid="911"/>
                                        </p:tgtEl>
                                        <p:attrNameLst>
                                          <p:attrName>style.visibility</p:attrName>
                                        </p:attrNameLst>
                                      </p:cBhvr>
                                      <p:to>
                                        <p:strVal val="visible"/>
                                      </p:to>
                                    </p:set>
                                    <p:anim calcmode="lin" valueType="num">
                                      <p:cBhvr>
                                        <p:cTn id="16" dur="500" fill="hold"/>
                                        <p:tgtEl>
                                          <p:spTgt spid="911"/>
                                        </p:tgtEl>
                                        <p:attrNameLst>
                                          <p:attrName>ppt_x</p:attrName>
                                        </p:attrNameLst>
                                      </p:cBhvr>
                                      <p:tavLst>
                                        <p:tav tm="0">
                                          <p:val>
                                            <p:strVal val="1+#ppt_w/2"/>
                                          </p:val>
                                        </p:tav>
                                        <p:tav tm="100000">
                                          <p:val>
                                            <p:strVal val="#ppt_x"/>
                                          </p:val>
                                        </p:tav>
                                      </p:tavLst>
                                    </p:anim>
                                    <p:anim calcmode="lin" valueType="num">
                                      <p:cBhvr>
                                        <p:cTn id="17" dur="500" fill="hold"/>
                                        <p:tgtEl>
                                          <p:spTgt spid="9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4" nodeType="afterEffect">
                                  <p:stCondLst>
                                    <p:cond delay="0"/>
                                  </p:stCondLst>
                                  <p:iterate>
                                    <p:tmAbs val="0"/>
                                  </p:iterate>
                                  <p:childTnLst>
                                    <p:set>
                                      <p:cBhvr>
                                        <p:cTn id="20" fill="hold"/>
                                        <p:tgtEl>
                                          <p:spTgt spid="915"/>
                                        </p:tgtEl>
                                        <p:attrNameLst>
                                          <p:attrName>style.visibility</p:attrName>
                                        </p:attrNameLst>
                                      </p:cBhvr>
                                      <p:to>
                                        <p:strVal val="visible"/>
                                      </p:to>
                                    </p:set>
                                    <p:anim calcmode="lin" valueType="num">
                                      <p:cBhvr>
                                        <p:cTn id="21" dur="500" fill="hold"/>
                                        <p:tgtEl>
                                          <p:spTgt spid="915"/>
                                        </p:tgtEl>
                                        <p:attrNameLst>
                                          <p:attrName>ppt_x</p:attrName>
                                        </p:attrNameLst>
                                      </p:cBhvr>
                                      <p:tavLst>
                                        <p:tav tm="0">
                                          <p:val>
                                            <p:strVal val="0-#ppt_w/2"/>
                                          </p:val>
                                        </p:tav>
                                        <p:tav tm="100000">
                                          <p:val>
                                            <p:strVal val="#ppt_x"/>
                                          </p:val>
                                        </p:tav>
                                      </p:tavLst>
                                    </p:anim>
                                    <p:anim calcmode="lin" valueType="num">
                                      <p:cBhvr>
                                        <p:cTn id="22" dur="500" fill="hold"/>
                                        <p:tgtEl>
                                          <p:spTgt spid="91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5" nodeType="afterEffect">
                                  <p:stCondLst>
                                    <p:cond delay="0"/>
                                  </p:stCondLst>
                                  <p:iterate>
                                    <p:tmAbs val="0"/>
                                  </p:iterate>
                                  <p:childTnLst>
                                    <p:set>
                                      <p:cBhvr>
                                        <p:cTn id="25" fill="hold"/>
                                        <p:tgtEl>
                                          <p:spTgt spid="919"/>
                                        </p:tgtEl>
                                        <p:attrNameLst>
                                          <p:attrName>style.visibility</p:attrName>
                                        </p:attrNameLst>
                                      </p:cBhvr>
                                      <p:to>
                                        <p:strVal val="visible"/>
                                      </p:to>
                                    </p:set>
                                    <p:anim calcmode="lin" valueType="num">
                                      <p:cBhvr>
                                        <p:cTn id="26" dur="500" fill="hold"/>
                                        <p:tgtEl>
                                          <p:spTgt spid="919"/>
                                        </p:tgtEl>
                                        <p:attrNameLst>
                                          <p:attrName>ppt_x</p:attrName>
                                        </p:attrNameLst>
                                      </p:cBhvr>
                                      <p:tavLst>
                                        <p:tav tm="0">
                                          <p:val>
                                            <p:strVal val="0-#ppt_w/2"/>
                                          </p:val>
                                        </p:tav>
                                        <p:tav tm="100000">
                                          <p:val>
                                            <p:strVal val="#ppt_x"/>
                                          </p:val>
                                        </p:tav>
                                      </p:tavLst>
                                    </p:anim>
                                    <p:anim calcmode="lin" valueType="num">
                                      <p:cBhvr>
                                        <p:cTn id="27" dur="500" fill="hold"/>
                                        <p:tgtEl>
                                          <p:spTgt spid="91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1" fill="hold" grpId="6" nodeType="afterEffect">
                                  <p:stCondLst>
                                    <p:cond delay="0"/>
                                  </p:stCondLst>
                                  <p:iterate>
                                    <p:tmAbs val="0"/>
                                  </p:iterate>
                                  <p:childTnLst>
                                    <p:set>
                                      <p:cBhvr>
                                        <p:cTn id="30" fill="hold"/>
                                        <p:tgtEl>
                                          <p:spTgt spid="906"/>
                                        </p:tgtEl>
                                        <p:attrNameLst>
                                          <p:attrName>style.visibility</p:attrName>
                                        </p:attrNameLst>
                                      </p:cBhvr>
                                      <p:to>
                                        <p:strVal val="visible"/>
                                      </p:to>
                                    </p:set>
                                    <p:animEffect transition="in" filter="wipe(up)">
                                      <p:cBhvr>
                                        <p:cTn id="31" dur="500"/>
                                        <p:tgtEl>
                                          <p:spTgt spid="906"/>
                                        </p:tgtEl>
                                      </p:cBhvr>
                                    </p:animEffect>
                                  </p:childTnLst>
                                </p:cTn>
                              </p:par>
                            </p:childTnLst>
                          </p:cTn>
                        </p:par>
                        <p:par>
                          <p:cTn id="32" fill="hold">
                            <p:stCondLst>
                              <p:cond delay="3000"/>
                            </p:stCondLst>
                            <p:childTnLst>
                              <p:par>
                                <p:cTn id="33" presetID="22" presetClass="entr" presetSubtype="1" fill="hold" grpId="7" nodeType="afterEffect">
                                  <p:stCondLst>
                                    <p:cond delay="0"/>
                                  </p:stCondLst>
                                  <p:iterate>
                                    <p:tmAbs val="0"/>
                                  </p:iterate>
                                  <p:childTnLst>
                                    <p:set>
                                      <p:cBhvr>
                                        <p:cTn id="34" fill="hold"/>
                                        <p:tgtEl>
                                          <p:spTgt spid="907"/>
                                        </p:tgtEl>
                                        <p:attrNameLst>
                                          <p:attrName>style.visibility</p:attrName>
                                        </p:attrNameLst>
                                      </p:cBhvr>
                                      <p:to>
                                        <p:strVal val="visible"/>
                                      </p:to>
                                    </p:set>
                                    <p:animEffect transition="in" filter="wipe(up)">
                                      <p:cBhvr>
                                        <p:cTn id="35" dur="500"/>
                                        <p:tgtEl>
                                          <p:spTgt spid="907"/>
                                        </p:tgtEl>
                                      </p:cBhvr>
                                    </p:animEffect>
                                  </p:childTnLst>
                                </p:cTn>
                              </p:par>
                            </p:childTnLst>
                          </p:cTn>
                        </p:par>
                        <p:par>
                          <p:cTn id="36" fill="hold">
                            <p:stCondLst>
                              <p:cond delay="3500"/>
                            </p:stCondLst>
                            <p:childTnLst>
                              <p:par>
                                <p:cTn id="37" presetID="22" presetClass="entr" presetSubtype="1" fill="hold" grpId="8" nodeType="afterEffect">
                                  <p:stCondLst>
                                    <p:cond delay="0"/>
                                  </p:stCondLst>
                                  <p:iterate>
                                    <p:tmAbs val="0"/>
                                  </p:iterate>
                                  <p:childTnLst>
                                    <p:set>
                                      <p:cBhvr>
                                        <p:cTn id="38" fill="hold"/>
                                        <p:tgtEl>
                                          <p:spTgt spid="904"/>
                                        </p:tgtEl>
                                        <p:attrNameLst>
                                          <p:attrName>style.visibility</p:attrName>
                                        </p:attrNameLst>
                                      </p:cBhvr>
                                      <p:to>
                                        <p:strVal val="visible"/>
                                      </p:to>
                                    </p:set>
                                    <p:animEffect transition="in" filter="wipe(up)">
                                      <p:cBhvr>
                                        <p:cTn id="39" dur="500"/>
                                        <p:tgtEl>
                                          <p:spTgt spid="904"/>
                                        </p:tgtEl>
                                      </p:cBhvr>
                                    </p:animEffect>
                                  </p:childTnLst>
                                </p:cTn>
                              </p:par>
                            </p:childTnLst>
                          </p:cTn>
                        </p:par>
                        <p:par>
                          <p:cTn id="40" fill="hold">
                            <p:stCondLst>
                              <p:cond delay="4000"/>
                            </p:stCondLst>
                            <p:childTnLst>
                              <p:par>
                                <p:cTn id="41" presetID="22" presetClass="entr" presetSubtype="1" fill="hold" grpId="9" nodeType="afterEffect">
                                  <p:stCondLst>
                                    <p:cond delay="0"/>
                                  </p:stCondLst>
                                  <p:iterate>
                                    <p:tmAbs val="0"/>
                                  </p:iterate>
                                  <p:childTnLst>
                                    <p:set>
                                      <p:cBhvr>
                                        <p:cTn id="42" fill="hold"/>
                                        <p:tgtEl>
                                          <p:spTgt spid="905"/>
                                        </p:tgtEl>
                                        <p:attrNameLst>
                                          <p:attrName>style.visibility</p:attrName>
                                        </p:attrNameLst>
                                      </p:cBhvr>
                                      <p:to>
                                        <p:strVal val="visible"/>
                                      </p:to>
                                    </p:set>
                                    <p:animEffect transition="in" filter="wipe(up)">
                                      <p:cBhvr>
                                        <p:cTn id="43"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2" animBg="1" advAuto="0"/>
      <p:bldP spid="903" grpId="1" animBg="1" advAuto="0"/>
      <p:bldP spid="904" grpId="8" animBg="1" advAuto="0"/>
      <p:bldP spid="905" grpId="9" animBg="1" advAuto="0"/>
      <p:bldP spid="906" grpId="6" animBg="1" advAuto="0"/>
      <p:bldP spid="907" grpId="7" animBg="1" advAuto="0"/>
      <p:bldP spid="911" grpId="3" animBg="1" advAuto="0"/>
      <p:bldP spid="915" grpId="4" animBg="1" advAuto="0"/>
      <p:bldP spid="919" grpId="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7" name="Group 927"/>
          <p:cNvGrpSpPr/>
          <p:nvPr/>
        </p:nvGrpSpPr>
        <p:grpSpPr>
          <a:xfrm>
            <a:off x="1611737" y="3048007"/>
            <a:ext cx="4877080" cy="2401581"/>
            <a:chOff x="0" y="0"/>
            <a:chExt cx="4877078" cy="2401579"/>
          </a:xfrm>
        </p:grpSpPr>
        <p:grpSp>
          <p:nvGrpSpPr>
            <p:cNvPr id="925" name="Group 925"/>
            <p:cNvGrpSpPr/>
            <p:nvPr/>
          </p:nvGrpSpPr>
          <p:grpSpPr>
            <a:xfrm>
              <a:off x="-1" y="0"/>
              <a:ext cx="3928966" cy="2401580"/>
              <a:chOff x="0" y="0"/>
              <a:chExt cx="3928964" cy="2401579"/>
            </a:xfrm>
          </p:grpSpPr>
          <p:sp>
            <p:nvSpPr>
              <p:cNvPr id="923" name="Shape 923"/>
              <p:cNvSpPr/>
              <p:nvPr/>
            </p:nvSpPr>
            <p:spPr>
              <a:xfrm>
                <a:off x="-1" y="0"/>
                <a:ext cx="3928966" cy="24015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87"/>
                      <a:pt x="18856" y="17061"/>
                      <a:pt x="16782" y="17061"/>
                    </a:cubicBezTo>
                    <a:cubicBezTo>
                      <a:pt x="4818" y="17061"/>
                      <a:pt x="4818" y="17061"/>
                      <a:pt x="4818" y="17061"/>
                    </a:cubicBezTo>
                    <a:cubicBezTo>
                      <a:pt x="2170" y="17061"/>
                      <a:pt x="0" y="13513"/>
                      <a:pt x="0" y="9183"/>
                    </a:cubicBezTo>
                    <a:cubicBezTo>
                      <a:pt x="0" y="7826"/>
                      <a:pt x="0" y="7826"/>
                      <a:pt x="0" y="7826"/>
                    </a:cubicBezTo>
                    <a:cubicBezTo>
                      <a:pt x="0" y="3496"/>
                      <a:pt x="2170" y="0"/>
                      <a:pt x="4818" y="0"/>
                    </a:cubicBezTo>
                    <a:cubicBezTo>
                      <a:pt x="16782" y="0"/>
                      <a:pt x="16782" y="0"/>
                      <a:pt x="16782" y="0"/>
                    </a:cubicBezTo>
                    <a:cubicBezTo>
                      <a:pt x="19430" y="0"/>
                      <a:pt x="21600" y="3496"/>
                      <a:pt x="21600" y="7826"/>
                    </a:cubicBezTo>
                    <a:cubicBezTo>
                      <a:pt x="21600" y="21600"/>
                      <a:pt x="21600" y="21600"/>
                      <a:pt x="21600" y="21600"/>
                    </a:cubicBezTo>
                  </a:path>
                </a:pathLst>
              </a:custGeom>
              <a:solidFill>
                <a:srgbClr val="50C593"/>
              </a:solidFill>
              <a:ln w="12700" cap="flat">
                <a:noFill/>
                <a:miter lim="400000"/>
              </a:ln>
              <a:effectLst/>
            </p:spPr>
            <p:txBody>
              <a:bodyPr wrap="square" lIns="91439" tIns="91439" rIns="91439" bIns="91439" numCol="1" anchor="t">
                <a:noAutofit/>
              </a:bodyPr>
              <a:lstStyle/>
              <a:p>
                <a:endParaRPr/>
              </a:p>
            </p:txBody>
          </p:sp>
          <p:sp>
            <p:nvSpPr>
              <p:cNvPr id="924" name="Shape 924"/>
              <p:cNvSpPr/>
              <p:nvPr/>
            </p:nvSpPr>
            <p:spPr>
              <a:xfrm>
                <a:off x="270117" y="500943"/>
                <a:ext cx="682662" cy="613903"/>
              </a:xfrm>
              <a:custGeom>
                <a:avLst/>
                <a:gdLst/>
                <a:ahLst/>
                <a:cxnLst>
                  <a:cxn ang="0">
                    <a:pos x="wd2" y="hd2"/>
                  </a:cxn>
                  <a:cxn ang="5400000">
                    <a:pos x="wd2" y="hd2"/>
                  </a:cxn>
                  <a:cxn ang="10800000">
                    <a:pos x="wd2" y="hd2"/>
                  </a:cxn>
                  <a:cxn ang="16200000">
                    <a:pos x="wd2" y="hd2"/>
                  </a:cxn>
                </a:cxnLst>
                <a:rect l="0" t="0" r="r" b="b"/>
                <a:pathLst>
                  <a:path w="21600" h="21600" extrusionOk="0">
                    <a:moveTo>
                      <a:pt x="21600" y="8762"/>
                    </a:moveTo>
                    <a:cubicBezTo>
                      <a:pt x="21600" y="11208"/>
                      <a:pt x="20492" y="13449"/>
                      <a:pt x="18462" y="15079"/>
                    </a:cubicBezTo>
                    <a:cubicBezTo>
                      <a:pt x="16431" y="16913"/>
                      <a:pt x="14031" y="17728"/>
                      <a:pt x="11077" y="17728"/>
                    </a:cubicBezTo>
                    <a:cubicBezTo>
                      <a:pt x="9600" y="17728"/>
                      <a:pt x="8308" y="17525"/>
                      <a:pt x="7015" y="17117"/>
                    </a:cubicBezTo>
                    <a:cubicBezTo>
                      <a:pt x="7015" y="18340"/>
                      <a:pt x="6462" y="19358"/>
                      <a:pt x="5538" y="20377"/>
                    </a:cubicBezTo>
                    <a:cubicBezTo>
                      <a:pt x="4615" y="21192"/>
                      <a:pt x="3323" y="21600"/>
                      <a:pt x="2215" y="21600"/>
                    </a:cubicBezTo>
                    <a:cubicBezTo>
                      <a:pt x="1292" y="21600"/>
                      <a:pt x="554" y="20989"/>
                      <a:pt x="0" y="19970"/>
                    </a:cubicBezTo>
                    <a:cubicBezTo>
                      <a:pt x="1108" y="19766"/>
                      <a:pt x="1846" y="19358"/>
                      <a:pt x="2400" y="18543"/>
                    </a:cubicBezTo>
                    <a:cubicBezTo>
                      <a:pt x="3138" y="17728"/>
                      <a:pt x="3323" y="16709"/>
                      <a:pt x="3323" y="15487"/>
                    </a:cubicBezTo>
                    <a:cubicBezTo>
                      <a:pt x="3323" y="15283"/>
                      <a:pt x="3323" y="15079"/>
                      <a:pt x="3323" y="14875"/>
                    </a:cubicBezTo>
                    <a:cubicBezTo>
                      <a:pt x="1477" y="13245"/>
                      <a:pt x="554" y="11208"/>
                      <a:pt x="554" y="8762"/>
                    </a:cubicBezTo>
                    <a:cubicBezTo>
                      <a:pt x="554" y="6521"/>
                      <a:pt x="1477" y="4279"/>
                      <a:pt x="3692" y="2649"/>
                    </a:cubicBezTo>
                    <a:cubicBezTo>
                      <a:pt x="5723" y="815"/>
                      <a:pt x="8123" y="0"/>
                      <a:pt x="11077" y="0"/>
                    </a:cubicBezTo>
                    <a:cubicBezTo>
                      <a:pt x="14031" y="0"/>
                      <a:pt x="16431" y="815"/>
                      <a:pt x="18462" y="2649"/>
                    </a:cubicBezTo>
                    <a:cubicBezTo>
                      <a:pt x="20492" y="4279"/>
                      <a:pt x="21600" y="6521"/>
                      <a:pt x="21600" y="8762"/>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sp>
          <p:nvSpPr>
            <p:cNvPr id="926" name="Shape 926"/>
            <p:cNvSpPr/>
            <p:nvPr/>
          </p:nvSpPr>
          <p:spPr>
            <a:xfrm>
              <a:off x="952778" y="512731"/>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32" name="Group 932"/>
          <p:cNvGrpSpPr/>
          <p:nvPr/>
        </p:nvGrpSpPr>
        <p:grpSpPr>
          <a:xfrm>
            <a:off x="1611737" y="5076337"/>
            <a:ext cx="5056963" cy="2406492"/>
            <a:chOff x="0" y="0"/>
            <a:chExt cx="5056962" cy="2406490"/>
          </a:xfrm>
        </p:grpSpPr>
        <p:grpSp>
          <p:nvGrpSpPr>
            <p:cNvPr id="930" name="Group 930"/>
            <p:cNvGrpSpPr/>
            <p:nvPr/>
          </p:nvGrpSpPr>
          <p:grpSpPr>
            <a:xfrm>
              <a:off x="-1" y="-1"/>
              <a:ext cx="3928966" cy="2406492"/>
              <a:chOff x="0" y="0"/>
              <a:chExt cx="3928964" cy="2406490"/>
            </a:xfrm>
          </p:grpSpPr>
          <p:sp>
            <p:nvSpPr>
              <p:cNvPr id="928" name="Shape 928"/>
              <p:cNvSpPr/>
              <p:nvPr/>
            </p:nvSpPr>
            <p:spPr>
              <a:xfrm>
                <a:off x="-1" y="0"/>
                <a:ext cx="3928966" cy="240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93"/>
                      <a:pt x="18856" y="17020"/>
                      <a:pt x="16782" y="17020"/>
                    </a:cubicBezTo>
                    <a:cubicBezTo>
                      <a:pt x="4818" y="17020"/>
                      <a:pt x="4818" y="17020"/>
                      <a:pt x="4818" y="17020"/>
                    </a:cubicBezTo>
                    <a:cubicBezTo>
                      <a:pt x="2170" y="17020"/>
                      <a:pt x="0" y="13533"/>
                      <a:pt x="0" y="9213"/>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929" name="Shape 929"/>
              <p:cNvSpPr/>
              <p:nvPr/>
            </p:nvSpPr>
            <p:spPr>
              <a:xfrm>
                <a:off x="358520" y="780880"/>
                <a:ext cx="766149" cy="53041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2127" y="0"/>
                      <a:pt x="2127" y="0"/>
                      <a:pt x="2127" y="0"/>
                    </a:cubicBezTo>
                    <a:cubicBezTo>
                      <a:pt x="982" y="0"/>
                      <a:pt x="0" y="1187"/>
                      <a:pt x="0" y="2848"/>
                    </a:cubicBezTo>
                    <a:cubicBezTo>
                      <a:pt x="0" y="18514"/>
                      <a:pt x="0" y="18514"/>
                      <a:pt x="0" y="18514"/>
                    </a:cubicBezTo>
                    <a:cubicBezTo>
                      <a:pt x="0" y="20176"/>
                      <a:pt x="982" y="21600"/>
                      <a:pt x="2127" y="21600"/>
                    </a:cubicBezTo>
                    <a:cubicBezTo>
                      <a:pt x="19636" y="21600"/>
                      <a:pt x="19636" y="21600"/>
                      <a:pt x="19636" y="21600"/>
                    </a:cubicBezTo>
                    <a:cubicBezTo>
                      <a:pt x="20782" y="21600"/>
                      <a:pt x="21600" y="20176"/>
                      <a:pt x="21600" y="18514"/>
                    </a:cubicBezTo>
                    <a:cubicBezTo>
                      <a:pt x="21600" y="2848"/>
                      <a:pt x="21600" y="2848"/>
                      <a:pt x="21600" y="2848"/>
                    </a:cubicBezTo>
                    <a:cubicBezTo>
                      <a:pt x="21600" y="1187"/>
                      <a:pt x="20782" y="0"/>
                      <a:pt x="19636" y="0"/>
                    </a:cubicBezTo>
                    <a:close/>
                    <a:moveTo>
                      <a:pt x="20291" y="18514"/>
                    </a:moveTo>
                    <a:cubicBezTo>
                      <a:pt x="13582" y="11156"/>
                      <a:pt x="13582" y="11156"/>
                      <a:pt x="13582" y="11156"/>
                    </a:cubicBezTo>
                    <a:cubicBezTo>
                      <a:pt x="20291" y="3086"/>
                      <a:pt x="20291" y="3086"/>
                      <a:pt x="20291" y="3086"/>
                    </a:cubicBezTo>
                    <a:cubicBezTo>
                      <a:pt x="20291" y="18514"/>
                      <a:pt x="20291" y="18514"/>
                      <a:pt x="20291" y="18514"/>
                    </a:cubicBezTo>
                    <a:close/>
                    <a:moveTo>
                      <a:pt x="1309" y="18514"/>
                    </a:moveTo>
                    <a:cubicBezTo>
                      <a:pt x="1309" y="3086"/>
                      <a:pt x="1309" y="3086"/>
                      <a:pt x="1309" y="3086"/>
                    </a:cubicBezTo>
                    <a:cubicBezTo>
                      <a:pt x="8182" y="11156"/>
                      <a:pt x="8182" y="11156"/>
                      <a:pt x="8182" y="11156"/>
                    </a:cubicBezTo>
                    <a:cubicBezTo>
                      <a:pt x="1309" y="18752"/>
                      <a:pt x="1309" y="18752"/>
                      <a:pt x="1309" y="18752"/>
                    </a:cubicBezTo>
                    <a:lnTo>
                      <a:pt x="1309" y="18514"/>
                    </a:lnTo>
                    <a:close/>
                    <a:moveTo>
                      <a:pt x="11455" y="11156"/>
                    </a:moveTo>
                    <a:cubicBezTo>
                      <a:pt x="11127" y="11631"/>
                      <a:pt x="10473" y="11631"/>
                      <a:pt x="10145" y="11156"/>
                    </a:cubicBezTo>
                    <a:cubicBezTo>
                      <a:pt x="2455" y="1899"/>
                      <a:pt x="2455" y="1899"/>
                      <a:pt x="2455" y="1899"/>
                    </a:cubicBezTo>
                    <a:cubicBezTo>
                      <a:pt x="19145" y="1899"/>
                      <a:pt x="19145" y="1899"/>
                      <a:pt x="19145" y="1899"/>
                    </a:cubicBezTo>
                    <a:lnTo>
                      <a:pt x="11455" y="11156"/>
                    </a:lnTo>
                    <a:close/>
                    <a:moveTo>
                      <a:pt x="9164" y="12580"/>
                    </a:moveTo>
                    <a:cubicBezTo>
                      <a:pt x="9327" y="12580"/>
                      <a:pt x="9327" y="12580"/>
                      <a:pt x="9327" y="12580"/>
                    </a:cubicBezTo>
                    <a:cubicBezTo>
                      <a:pt x="9818" y="13055"/>
                      <a:pt x="10309" y="13292"/>
                      <a:pt x="10800" y="13292"/>
                    </a:cubicBezTo>
                    <a:cubicBezTo>
                      <a:pt x="11291" y="13292"/>
                      <a:pt x="11945" y="13055"/>
                      <a:pt x="12273" y="12580"/>
                    </a:cubicBezTo>
                    <a:cubicBezTo>
                      <a:pt x="12436" y="12580"/>
                      <a:pt x="12436" y="12580"/>
                      <a:pt x="12436" y="12580"/>
                    </a:cubicBezTo>
                    <a:cubicBezTo>
                      <a:pt x="19145" y="19701"/>
                      <a:pt x="19145" y="19701"/>
                      <a:pt x="19145" y="19701"/>
                    </a:cubicBezTo>
                    <a:cubicBezTo>
                      <a:pt x="2618" y="19701"/>
                      <a:pt x="2618" y="19701"/>
                      <a:pt x="2618" y="19701"/>
                    </a:cubicBezTo>
                    <a:lnTo>
                      <a:pt x="9164" y="12580"/>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sp>
          <p:nvSpPr>
            <p:cNvPr id="931" name="Shape 931"/>
            <p:cNvSpPr/>
            <p:nvPr/>
          </p:nvSpPr>
          <p:spPr>
            <a:xfrm>
              <a:off x="1132662" y="678136"/>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37" name="Group 937"/>
          <p:cNvGrpSpPr/>
          <p:nvPr/>
        </p:nvGrpSpPr>
        <p:grpSpPr>
          <a:xfrm>
            <a:off x="1611737" y="7026085"/>
            <a:ext cx="4877080" cy="2406492"/>
            <a:chOff x="0" y="0"/>
            <a:chExt cx="4877078" cy="2406490"/>
          </a:xfrm>
        </p:grpSpPr>
        <p:grpSp>
          <p:nvGrpSpPr>
            <p:cNvPr id="935" name="Group 935"/>
            <p:cNvGrpSpPr/>
            <p:nvPr/>
          </p:nvGrpSpPr>
          <p:grpSpPr>
            <a:xfrm>
              <a:off x="-1" y="-1"/>
              <a:ext cx="3928966" cy="2406492"/>
              <a:chOff x="0" y="0"/>
              <a:chExt cx="3928964" cy="2406490"/>
            </a:xfrm>
          </p:grpSpPr>
          <p:sp>
            <p:nvSpPr>
              <p:cNvPr id="933" name="Shape 933"/>
              <p:cNvSpPr/>
              <p:nvPr/>
            </p:nvSpPr>
            <p:spPr>
              <a:xfrm>
                <a:off x="-1" y="0"/>
                <a:ext cx="3928966" cy="2406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41"/>
                      <a:pt x="18856" y="17020"/>
                      <a:pt x="16782" y="17020"/>
                    </a:cubicBezTo>
                    <a:cubicBezTo>
                      <a:pt x="4818" y="17020"/>
                      <a:pt x="4818" y="17020"/>
                      <a:pt x="4818" y="17020"/>
                    </a:cubicBezTo>
                    <a:cubicBezTo>
                      <a:pt x="2170" y="17020"/>
                      <a:pt x="0" y="13533"/>
                      <a:pt x="0" y="9160"/>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934" name="Shape 934"/>
              <p:cNvSpPr/>
              <p:nvPr/>
            </p:nvSpPr>
            <p:spPr>
              <a:xfrm>
                <a:off x="263201" y="525500"/>
                <a:ext cx="694488" cy="667925"/>
              </a:xfrm>
              <a:custGeom>
                <a:avLst/>
                <a:gdLst/>
                <a:ahLst/>
                <a:cxnLst>
                  <a:cxn ang="0">
                    <a:pos x="wd2" y="hd2"/>
                  </a:cxn>
                  <a:cxn ang="5400000">
                    <a:pos x="wd2" y="hd2"/>
                  </a:cxn>
                  <a:cxn ang="10800000">
                    <a:pos x="wd2" y="hd2"/>
                  </a:cxn>
                  <a:cxn ang="16200000">
                    <a:pos x="wd2" y="hd2"/>
                  </a:cxn>
                </a:cxnLst>
                <a:rect l="0" t="0" r="r" b="b"/>
                <a:pathLst>
                  <a:path w="21510" h="21600" extrusionOk="0">
                    <a:moveTo>
                      <a:pt x="12870" y="0"/>
                    </a:moveTo>
                    <a:cubicBezTo>
                      <a:pt x="8010" y="0"/>
                      <a:pt x="4230" y="4132"/>
                      <a:pt x="4230" y="9016"/>
                    </a:cubicBezTo>
                    <a:cubicBezTo>
                      <a:pt x="4230" y="10894"/>
                      <a:pt x="4770" y="12584"/>
                      <a:pt x="5670" y="14087"/>
                    </a:cubicBezTo>
                    <a:cubicBezTo>
                      <a:pt x="270" y="19722"/>
                      <a:pt x="270" y="19722"/>
                      <a:pt x="270" y="19722"/>
                    </a:cubicBezTo>
                    <a:cubicBezTo>
                      <a:pt x="-90" y="20097"/>
                      <a:pt x="-90" y="20849"/>
                      <a:pt x="270" y="21224"/>
                    </a:cubicBezTo>
                    <a:cubicBezTo>
                      <a:pt x="630" y="21412"/>
                      <a:pt x="810" y="21600"/>
                      <a:pt x="1170" y="21600"/>
                    </a:cubicBezTo>
                    <a:cubicBezTo>
                      <a:pt x="1350" y="21600"/>
                      <a:pt x="1710" y="21412"/>
                      <a:pt x="1890" y="21224"/>
                    </a:cubicBezTo>
                    <a:cubicBezTo>
                      <a:pt x="7110" y="15777"/>
                      <a:pt x="7110" y="15777"/>
                      <a:pt x="7110" y="15777"/>
                    </a:cubicBezTo>
                    <a:cubicBezTo>
                      <a:pt x="8550" y="17280"/>
                      <a:pt x="10710" y="18031"/>
                      <a:pt x="12870" y="18031"/>
                    </a:cubicBezTo>
                    <a:cubicBezTo>
                      <a:pt x="17730" y="18031"/>
                      <a:pt x="21510" y="14087"/>
                      <a:pt x="21510" y="9016"/>
                    </a:cubicBezTo>
                    <a:cubicBezTo>
                      <a:pt x="21510" y="4132"/>
                      <a:pt x="17730" y="0"/>
                      <a:pt x="12870" y="0"/>
                    </a:cubicBezTo>
                    <a:close/>
                    <a:moveTo>
                      <a:pt x="12870" y="16529"/>
                    </a:moveTo>
                    <a:cubicBezTo>
                      <a:pt x="8910" y="16529"/>
                      <a:pt x="5670" y="13148"/>
                      <a:pt x="5670" y="9016"/>
                    </a:cubicBezTo>
                    <a:cubicBezTo>
                      <a:pt x="5670" y="5071"/>
                      <a:pt x="8910" y="1690"/>
                      <a:pt x="12870" y="1690"/>
                    </a:cubicBezTo>
                    <a:cubicBezTo>
                      <a:pt x="16830" y="1690"/>
                      <a:pt x="20070" y="5071"/>
                      <a:pt x="20070" y="9016"/>
                    </a:cubicBezTo>
                    <a:cubicBezTo>
                      <a:pt x="20070" y="13148"/>
                      <a:pt x="16830" y="16529"/>
                      <a:pt x="12870" y="1652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sp>
          <p:nvSpPr>
            <p:cNvPr id="936" name="Shape 936"/>
            <p:cNvSpPr/>
            <p:nvPr/>
          </p:nvSpPr>
          <p:spPr>
            <a:xfrm>
              <a:off x="952778" y="465570"/>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43" name="Group 943"/>
          <p:cNvGrpSpPr/>
          <p:nvPr/>
        </p:nvGrpSpPr>
        <p:grpSpPr>
          <a:xfrm>
            <a:off x="1611737" y="8956188"/>
            <a:ext cx="4875703" cy="2411405"/>
            <a:chOff x="0" y="0"/>
            <a:chExt cx="4875702" cy="2411403"/>
          </a:xfrm>
        </p:grpSpPr>
        <p:grpSp>
          <p:nvGrpSpPr>
            <p:cNvPr id="941" name="Group 941"/>
            <p:cNvGrpSpPr/>
            <p:nvPr/>
          </p:nvGrpSpPr>
          <p:grpSpPr>
            <a:xfrm>
              <a:off x="-1" y="-1"/>
              <a:ext cx="3928966" cy="2411405"/>
              <a:chOff x="0" y="0"/>
              <a:chExt cx="3928964" cy="2411403"/>
            </a:xfrm>
          </p:grpSpPr>
          <p:sp>
            <p:nvSpPr>
              <p:cNvPr id="938" name="Shape 938"/>
              <p:cNvSpPr/>
              <p:nvPr/>
            </p:nvSpPr>
            <p:spPr>
              <a:xfrm>
                <a:off x="-1" y="-1"/>
                <a:ext cx="3928966" cy="24114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41"/>
                      <a:pt x="18856" y="17020"/>
                      <a:pt x="16782" y="17020"/>
                    </a:cubicBezTo>
                    <a:cubicBezTo>
                      <a:pt x="4818" y="17020"/>
                      <a:pt x="4818" y="17020"/>
                      <a:pt x="4818" y="17020"/>
                    </a:cubicBezTo>
                    <a:cubicBezTo>
                      <a:pt x="2170" y="17020"/>
                      <a:pt x="0" y="13533"/>
                      <a:pt x="0" y="9213"/>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939" name="Shape 939"/>
              <p:cNvSpPr/>
              <p:nvPr/>
            </p:nvSpPr>
            <p:spPr>
              <a:xfrm>
                <a:off x="319230" y="569701"/>
                <a:ext cx="540233" cy="628635"/>
              </a:xfrm>
              <a:custGeom>
                <a:avLst/>
                <a:gdLst/>
                <a:ahLst/>
                <a:cxnLst>
                  <a:cxn ang="0">
                    <a:pos x="wd2" y="hd2"/>
                  </a:cxn>
                  <a:cxn ang="5400000">
                    <a:pos x="wd2" y="hd2"/>
                  </a:cxn>
                  <a:cxn ang="10800000">
                    <a:pos x="wd2" y="hd2"/>
                  </a:cxn>
                  <a:cxn ang="16200000">
                    <a:pos x="wd2" y="hd2"/>
                  </a:cxn>
                </a:cxnLst>
                <a:rect l="0" t="0" r="r" b="b"/>
                <a:pathLst>
                  <a:path w="21600" h="21600" extrusionOk="0">
                    <a:moveTo>
                      <a:pt x="10604" y="0"/>
                    </a:moveTo>
                    <a:lnTo>
                      <a:pt x="21600" y="9113"/>
                    </a:lnTo>
                    <a:lnTo>
                      <a:pt x="21600" y="21600"/>
                    </a:lnTo>
                    <a:lnTo>
                      <a:pt x="14335" y="21600"/>
                    </a:lnTo>
                    <a:lnTo>
                      <a:pt x="14335" y="12319"/>
                    </a:lnTo>
                    <a:lnTo>
                      <a:pt x="7069" y="12319"/>
                    </a:lnTo>
                    <a:lnTo>
                      <a:pt x="7069" y="21600"/>
                    </a:lnTo>
                    <a:lnTo>
                      <a:pt x="0" y="21600"/>
                    </a:lnTo>
                    <a:lnTo>
                      <a:pt x="0" y="9113"/>
                    </a:lnTo>
                    <a:lnTo>
                      <a:pt x="10604" y="0"/>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40" name="Shape 940"/>
              <p:cNvSpPr/>
              <p:nvPr/>
            </p:nvSpPr>
            <p:spPr>
              <a:xfrm>
                <a:off x="190976" y="441451"/>
                <a:ext cx="793278" cy="438216"/>
              </a:xfrm>
              <a:custGeom>
                <a:avLst/>
                <a:gdLst/>
                <a:ahLst/>
                <a:cxnLst>
                  <a:cxn ang="0">
                    <a:pos x="wd2" y="hd2"/>
                  </a:cxn>
                  <a:cxn ang="5400000">
                    <a:pos x="wd2" y="hd2"/>
                  </a:cxn>
                  <a:cxn ang="10800000">
                    <a:pos x="wd2" y="hd2"/>
                  </a:cxn>
                  <a:cxn ang="16200000">
                    <a:pos x="wd2" y="hd2"/>
                  </a:cxn>
                </a:cxnLst>
                <a:rect l="0" t="0" r="r" b="b"/>
                <a:pathLst>
                  <a:path w="21404" h="21179" extrusionOk="0">
                    <a:moveTo>
                      <a:pt x="20387" y="21109"/>
                    </a:moveTo>
                    <a:cubicBezTo>
                      <a:pt x="20074" y="21109"/>
                      <a:pt x="19761" y="20829"/>
                      <a:pt x="19605" y="20548"/>
                    </a:cubicBezTo>
                    <a:cubicBezTo>
                      <a:pt x="10683" y="4559"/>
                      <a:pt x="10683" y="4559"/>
                      <a:pt x="10683" y="4559"/>
                    </a:cubicBezTo>
                    <a:cubicBezTo>
                      <a:pt x="1761" y="20548"/>
                      <a:pt x="1761" y="20548"/>
                      <a:pt x="1761" y="20548"/>
                    </a:cubicBezTo>
                    <a:cubicBezTo>
                      <a:pt x="1448" y="21390"/>
                      <a:pt x="666" y="21390"/>
                      <a:pt x="353" y="20548"/>
                    </a:cubicBezTo>
                    <a:cubicBezTo>
                      <a:pt x="-117" y="19707"/>
                      <a:pt x="-117" y="18585"/>
                      <a:pt x="353" y="17743"/>
                    </a:cubicBezTo>
                    <a:cubicBezTo>
                      <a:pt x="9900" y="632"/>
                      <a:pt x="9900" y="632"/>
                      <a:pt x="9900" y="632"/>
                    </a:cubicBezTo>
                    <a:cubicBezTo>
                      <a:pt x="10370" y="-210"/>
                      <a:pt x="10996" y="-210"/>
                      <a:pt x="11466" y="632"/>
                    </a:cubicBezTo>
                    <a:cubicBezTo>
                      <a:pt x="21170" y="17743"/>
                      <a:pt x="21170" y="17743"/>
                      <a:pt x="21170" y="17743"/>
                    </a:cubicBezTo>
                    <a:cubicBezTo>
                      <a:pt x="21483" y="18585"/>
                      <a:pt x="21483" y="19707"/>
                      <a:pt x="21170" y="20548"/>
                    </a:cubicBezTo>
                    <a:cubicBezTo>
                      <a:pt x="20857" y="20829"/>
                      <a:pt x="20700" y="21109"/>
                      <a:pt x="20387" y="2110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sp>
          <p:nvSpPr>
            <p:cNvPr id="942" name="Shape 942"/>
            <p:cNvSpPr/>
            <p:nvPr/>
          </p:nvSpPr>
          <p:spPr>
            <a:xfrm>
              <a:off x="951402" y="520639"/>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sp>
        <p:nvSpPr>
          <p:cNvPr id="944" name="Shape 944"/>
          <p:cNvSpPr/>
          <p:nvPr/>
        </p:nvSpPr>
        <p:spPr>
          <a:xfrm>
            <a:off x="11524895" y="3048007"/>
            <a:ext cx="11317859"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45" name="Shape 945"/>
          <p:cNvSpPr/>
          <p:nvPr/>
        </p:nvSpPr>
        <p:spPr>
          <a:xfrm>
            <a:off x="11524895" y="5318230"/>
            <a:ext cx="11317859"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46" name="Shape 946"/>
          <p:cNvSpPr/>
          <p:nvPr/>
        </p:nvSpPr>
        <p:spPr>
          <a:xfrm>
            <a:off x="11524895" y="7395067"/>
            <a:ext cx="11317859" cy="1122682"/>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47" name="Shape 947"/>
          <p:cNvSpPr/>
          <p:nvPr/>
        </p:nvSpPr>
        <p:spPr>
          <a:xfrm>
            <a:off x="11524895" y="9665289"/>
            <a:ext cx="11317859"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951" name="Group 951"/>
          <p:cNvGrpSpPr/>
          <p:nvPr/>
        </p:nvGrpSpPr>
        <p:grpSpPr>
          <a:xfrm>
            <a:off x="5859931" y="3048007"/>
            <a:ext cx="4209818" cy="2401581"/>
            <a:chOff x="0" y="0"/>
            <a:chExt cx="4209816" cy="2401579"/>
          </a:xfrm>
        </p:grpSpPr>
        <p:sp>
          <p:nvSpPr>
            <p:cNvPr id="948" name="Shape 948"/>
            <p:cNvSpPr/>
            <p:nvPr/>
          </p:nvSpPr>
          <p:spPr>
            <a:xfrm flipH="1">
              <a:off x="-1" y="0"/>
              <a:ext cx="3928966" cy="24015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87"/>
                    <a:pt x="18856" y="17061"/>
                    <a:pt x="16782" y="17061"/>
                  </a:cubicBezTo>
                  <a:cubicBezTo>
                    <a:pt x="4818" y="17061"/>
                    <a:pt x="4818" y="17061"/>
                    <a:pt x="4818" y="17061"/>
                  </a:cubicBezTo>
                  <a:cubicBezTo>
                    <a:pt x="2170" y="17061"/>
                    <a:pt x="0" y="13513"/>
                    <a:pt x="0" y="9183"/>
                  </a:cubicBezTo>
                  <a:cubicBezTo>
                    <a:pt x="0" y="7826"/>
                    <a:pt x="0" y="7826"/>
                    <a:pt x="0" y="7826"/>
                  </a:cubicBezTo>
                  <a:cubicBezTo>
                    <a:pt x="0" y="3496"/>
                    <a:pt x="2170" y="0"/>
                    <a:pt x="4818" y="0"/>
                  </a:cubicBezTo>
                  <a:cubicBezTo>
                    <a:pt x="16782" y="0"/>
                    <a:pt x="16782" y="0"/>
                    <a:pt x="16782" y="0"/>
                  </a:cubicBezTo>
                  <a:cubicBezTo>
                    <a:pt x="19430" y="0"/>
                    <a:pt x="21600" y="3496"/>
                    <a:pt x="21600" y="7826"/>
                  </a:cubicBezTo>
                  <a:cubicBezTo>
                    <a:pt x="21600" y="21600"/>
                    <a:pt x="21600" y="21600"/>
                    <a:pt x="21600" y="21600"/>
                  </a:cubicBezTo>
                </a:path>
              </a:pathLst>
            </a:custGeom>
            <a:solidFill>
              <a:srgbClr val="50C593"/>
            </a:solidFill>
            <a:ln w="12700" cap="flat">
              <a:noFill/>
              <a:miter lim="400000"/>
            </a:ln>
            <a:effectLst/>
          </p:spPr>
          <p:txBody>
            <a:bodyPr wrap="square" lIns="91439" tIns="91439" rIns="91439" bIns="91439" numCol="1" anchor="t">
              <a:noAutofit/>
            </a:bodyPr>
            <a:lstStyle/>
            <a:p>
              <a:endParaRPr/>
            </a:p>
          </p:txBody>
        </p:sp>
        <p:sp>
          <p:nvSpPr>
            <p:cNvPr id="949" name="Shape 949"/>
            <p:cNvSpPr/>
            <p:nvPr/>
          </p:nvSpPr>
          <p:spPr>
            <a:xfrm flipH="1">
              <a:off x="2976186" y="500943"/>
              <a:ext cx="682661" cy="613903"/>
            </a:xfrm>
            <a:custGeom>
              <a:avLst/>
              <a:gdLst/>
              <a:ahLst/>
              <a:cxnLst>
                <a:cxn ang="0">
                  <a:pos x="wd2" y="hd2"/>
                </a:cxn>
                <a:cxn ang="5400000">
                  <a:pos x="wd2" y="hd2"/>
                </a:cxn>
                <a:cxn ang="10800000">
                  <a:pos x="wd2" y="hd2"/>
                </a:cxn>
                <a:cxn ang="16200000">
                  <a:pos x="wd2" y="hd2"/>
                </a:cxn>
              </a:cxnLst>
              <a:rect l="0" t="0" r="r" b="b"/>
              <a:pathLst>
                <a:path w="21600" h="21600" extrusionOk="0">
                  <a:moveTo>
                    <a:pt x="21600" y="8762"/>
                  </a:moveTo>
                  <a:cubicBezTo>
                    <a:pt x="21600" y="11208"/>
                    <a:pt x="20492" y="13449"/>
                    <a:pt x="18462" y="15079"/>
                  </a:cubicBezTo>
                  <a:cubicBezTo>
                    <a:pt x="16431" y="16913"/>
                    <a:pt x="14031" y="17728"/>
                    <a:pt x="11077" y="17728"/>
                  </a:cubicBezTo>
                  <a:cubicBezTo>
                    <a:pt x="9600" y="17728"/>
                    <a:pt x="8308" y="17525"/>
                    <a:pt x="7015" y="17117"/>
                  </a:cubicBezTo>
                  <a:cubicBezTo>
                    <a:pt x="7015" y="18340"/>
                    <a:pt x="6462" y="19358"/>
                    <a:pt x="5538" y="20377"/>
                  </a:cubicBezTo>
                  <a:cubicBezTo>
                    <a:pt x="4615" y="21192"/>
                    <a:pt x="3323" y="21600"/>
                    <a:pt x="2215" y="21600"/>
                  </a:cubicBezTo>
                  <a:cubicBezTo>
                    <a:pt x="1292" y="21600"/>
                    <a:pt x="554" y="20989"/>
                    <a:pt x="0" y="19970"/>
                  </a:cubicBezTo>
                  <a:cubicBezTo>
                    <a:pt x="1108" y="19766"/>
                    <a:pt x="1846" y="19358"/>
                    <a:pt x="2400" y="18543"/>
                  </a:cubicBezTo>
                  <a:cubicBezTo>
                    <a:pt x="3138" y="17728"/>
                    <a:pt x="3323" y="16709"/>
                    <a:pt x="3323" y="15487"/>
                  </a:cubicBezTo>
                  <a:cubicBezTo>
                    <a:pt x="3323" y="15283"/>
                    <a:pt x="3323" y="15079"/>
                    <a:pt x="3323" y="14875"/>
                  </a:cubicBezTo>
                  <a:cubicBezTo>
                    <a:pt x="1477" y="13245"/>
                    <a:pt x="554" y="11208"/>
                    <a:pt x="554" y="8762"/>
                  </a:cubicBezTo>
                  <a:cubicBezTo>
                    <a:pt x="554" y="6521"/>
                    <a:pt x="1477" y="4279"/>
                    <a:pt x="3692" y="2649"/>
                  </a:cubicBezTo>
                  <a:cubicBezTo>
                    <a:pt x="5723" y="815"/>
                    <a:pt x="8123" y="0"/>
                    <a:pt x="11077" y="0"/>
                  </a:cubicBezTo>
                  <a:cubicBezTo>
                    <a:pt x="14031" y="0"/>
                    <a:pt x="16431" y="815"/>
                    <a:pt x="18462" y="2649"/>
                  </a:cubicBezTo>
                  <a:cubicBezTo>
                    <a:pt x="20492" y="4279"/>
                    <a:pt x="21600" y="6521"/>
                    <a:pt x="21600" y="8762"/>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50" name="Shape 950"/>
            <p:cNvSpPr/>
            <p:nvPr/>
          </p:nvSpPr>
          <p:spPr>
            <a:xfrm>
              <a:off x="285516" y="520711"/>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55" name="Group 955"/>
          <p:cNvGrpSpPr/>
          <p:nvPr/>
        </p:nvGrpSpPr>
        <p:grpSpPr>
          <a:xfrm>
            <a:off x="5859931" y="5076337"/>
            <a:ext cx="4144234" cy="2406492"/>
            <a:chOff x="0" y="0"/>
            <a:chExt cx="4144232" cy="2406490"/>
          </a:xfrm>
        </p:grpSpPr>
        <p:sp>
          <p:nvSpPr>
            <p:cNvPr id="952" name="Shape 952"/>
            <p:cNvSpPr/>
            <p:nvPr/>
          </p:nvSpPr>
          <p:spPr>
            <a:xfrm flipH="1">
              <a:off x="-1" y="-1"/>
              <a:ext cx="3928966" cy="24064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93"/>
                    <a:pt x="18856" y="17020"/>
                    <a:pt x="16782" y="17020"/>
                  </a:cubicBezTo>
                  <a:cubicBezTo>
                    <a:pt x="4818" y="17020"/>
                    <a:pt x="4818" y="17020"/>
                    <a:pt x="4818" y="17020"/>
                  </a:cubicBezTo>
                  <a:cubicBezTo>
                    <a:pt x="2170" y="17020"/>
                    <a:pt x="0" y="13533"/>
                    <a:pt x="0" y="9213"/>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953" name="Shape 953"/>
            <p:cNvSpPr/>
            <p:nvPr/>
          </p:nvSpPr>
          <p:spPr>
            <a:xfrm flipH="1">
              <a:off x="2804296" y="780879"/>
              <a:ext cx="766149" cy="53041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2127" y="0"/>
                    <a:pt x="2127" y="0"/>
                    <a:pt x="2127" y="0"/>
                  </a:cubicBezTo>
                  <a:cubicBezTo>
                    <a:pt x="982" y="0"/>
                    <a:pt x="0" y="1187"/>
                    <a:pt x="0" y="2848"/>
                  </a:cubicBezTo>
                  <a:cubicBezTo>
                    <a:pt x="0" y="18514"/>
                    <a:pt x="0" y="18514"/>
                    <a:pt x="0" y="18514"/>
                  </a:cubicBezTo>
                  <a:cubicBezTo>
                    <a:pt x="0" y="20176"/>
                    <a:pt x="982" y="21600"/>
                    <a:pt x="2127" y="21600"/>
                  </a:cubicBezTo>
                  <a:cubicBezTo>
                    <a:pt x="19636" y="21600"/>
                    <a:pt x="19636" y="21600"/>
                    <a:pt x="19636" y="21600"/>
                  </a:cubicBezTo>
                  <a:cubicBezTo>
                    <a:pt x="20782" y="21600"/>
                    <a:pt x="21600" y="20176"/>
                    <a:pt x="21600" y="18514"/>
                  </a:cubicBezTo>
                  <a:cubicBezTo>
                    <a:pt x="21600" y="2848"/>
                    <a:pt x="21600" y="2848"/>
                    <a:pt x="21600" y="2848"/>
                  </a:cubicBezTo>
                  <a:cubicBezTo>
                    <a:pt x="21600" y="1187"/>
                    <a:pt x="20782" y="0"/>
                    <a:pt x="19636" y="0"/>
                  </a:cubicBezTo>
                  <a:close/>
                  <a:moveTo>
                    <a:pt x="20291" y="18514"/>
                  </a:moveTo>
                  <a:cubicBezTo>
                    <a:pt x="13582" y="11156"/>
                    <a:pt x="13582" y="11156"/>
                    <a:pt x="13582" y="11156"/>
                  </a:cubicBezTo>
                  <a:cubicBezTo>
                    <a:pt x="20291" y="3086"/>
                    <a:pt x="20291" y="3086"/>
                    <a:pt x="20291" y="3086"/>
                  </a:cubicBezTo>
                  <a:cubicBezTo>
                    <a:pt x="20291" y="18514"/>
                    <a:pt x="20291" y="18514"/>
                    <a:pt x="20291" y="18514"/>
                  </a:cubicBezTo>
                  <a:close/>
                  <a:moveTo>
                    <a:pt x="1309" y="18514"/>
                  </a:moveTo>
                  <a:cubicBezTo>
                    <a:pt x="1309" y="3086"/>
                    <a:pt x="1309" y="3086"/>
                    <a:pt x="1309" y="3086"/>
                  </a:cubicBezTo>
                  <a:cubicBezTo>
                    <a:pt x="8182" y="11156"/>
                    <a:pt x="8182" y="11156"/>
                    <a:pt x="8182" y="11156"/>
                  </a:cubicBezTo>
                  <a:cubicBezTo>
                    <a:pt x="1309" y="18752"/>
                    <a:pt x="1309" y="18752"/>
                    <a:pt x="1309" y="18752"/>
                  </a:cubicBezTo>
                  <a:lnTo>
                    <a:pt x="1309" y="18514"/>
                  </a:lnTo>
                  <a:close/>
                  <a:moveTo>
                    <a:pt x="11455" y="11156"/>
                  </a:moveTo>
                  <a:cubicBezTo>
                    <a:pt x="11127" y="11631"/>
                    <a:pt x="10473" y="11631"/>
                    <a:pt x="10145" y="11156"/>
                  </a:cubicBezTo>
                  <a:cubicBezTo>
                    <a:pt x="2455" y="1899"/>
                    <a:pt x="2455" y="1899"/>
                    <a:pt x="2455" y="1899"/>
                  </a:cubicBezTo>
                  <a:cubicBezTo>
                    <a:pt x="19145" y="1899"/>
                    <a:pt x="19145" y="1899"/>
                    <a:pt x="19145" y="1899"/>
                  </a:cubicBezTo>
                  <a:lnTo>
                    <a:pt x="11455" y="11156"/>
                  </a:lnTo>
                  <a:close/>
                  <a:moveTo>
                    <a:pt x="9164" y="12580"/>
                  </a:moveTo>
                  <a:cubicBezTo>
                    <a:pt x="9327" y="12580"/>
                    <a:pt x="9327" y="12580"/>
                    <a:pt x="9327" y="12580"/>
                  </a:cubicBezTo>
                  <a:cubicBezTo>
                    <a:pt x="9818" y="13055"/>
                    <a:pt x="10309" y="13292"/>
                    <a:pt x="10800" y="13292"/>
                  </a:cubicBezTo>
                  <a:cubicBezTo>
                    <a:pt x="11291" y="13292"/>
                    <a:pt x="11945" y="13055"/>
                    <a:pt x="12273" y="12580"/>
                  </a:cubicBezTo>
                  <a:cubicBezTo>
                    <a:pt x="12436" y="12580"/>
                    <a:pt x="12436" y="12580"/>
                    <a:pt x="12436" y="12580"/>
                  </a:cubicBezTo>
                  <a:cubicBezTo>
                    <a:pt x="19145" y="19701"/>
                    <a:pt x="19145" y="19701"/>
                    <a:pt x="19145" y="19701"/>
                  </a:cubicBezTo>
                  <a:cubicBezTo>
                    <a:pt x="2618" y="19701"/>
                    <a:pt x="2618" y="19701"/>
                    <a:pt x="2618" y="19701"/>
                  </a:cubicBezTo>
                  <a:lnTo>
                    <a:pt x="9164" y="12580"/>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54" name="Shape 954"/>
            <p:cNvSpPr/>
            <p:nvPr/>
          </p:nvSpPr>
          <p:spPr>
            <a:xfrm>
              <a:off x="219932" y="686116"/>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59" name="Group 959"/>
          <p:cNvGrpSpPr/>
          <p:nvPr/>
        </p:nvGrpSpPr>
        <p:grpSpPr>
          <a:xfrm>
            <a:off x="5859931" y="7026085"/>
            <a:ext cx="4209818" cy="2406492"/>
            <a:chOff x="0" y="0"/>
            <a:chExt cx="4209816" cy="2406490"/>
          </a:xfrm>
        </p:grpSpPr>
        <p:sp>
          <p:nvSpPr>
            <p:cNvPr id="956" name="Shape 956"/>
            <p:cNvSpPr/>
            <p:nvPr/>
          </p:nvSpPr>
          <p:spPr>
            <a:xfrm flipH="1">
              <a:off x="-1" y="-1"/>
              <a:ext cx="3928966" cy="24064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41"/>
                    <a:pt x="18856" y="17020"/>
                    <a:pt x="16782" y="17020"/>
                  </a:cubicBezTo>
                  <a:cubicBezTo>
                    <a:pt x="4818" y="17020"/>
                    <a:pt x="4818" y="17020"/>
                    <a:pt x="4818" y="17020"/>
                  </a:cubicBezTo>
                  <a:cubicBezTo>
                    <a:pt x="2170" y="17020"/>
                    <a:pt x="0" y="13533"/>
                    <a:pt x="0" y="9160"/>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957" name="Shape 957"/>
            <p:cNvSpPr/>
            <p:nvPr/>
          </p:nvSpPr>
          <p:spPr>
            <a:xfrm flipH="1">
              <a:off x="2971276" y="525499"/>
              <a:ext cx="694487" cy="667925"/>
            </a:xfrm>
            <a:custGeom>
              <a:avLst/>
              <a:gdLst/>
              <a:ahLst/>
              <a:cxnLst>
                <a:cxn ang="0">
                  <a:pos x="wd2" y="hd2"/>
                </a:cxn>
                <a:cxn ang="5400000">
                  <a:pos x="wd2" y="hd2"/>
                </a:cxn>
                <a:cxn ang="10800000">
                  <a:pos x="wd2" y="hd2"/>
                </a:cxn>
                <a:cxn ang="16200000">
                  <a:pos x="wd2" y="hd2"/>
                </a:cxn>
              </a:cxnLst>
              <a:rect l="0" t="0" r="r" b="b"/>
              <a:pathLst>
                <a:path w="21510" h="21600" extrusionOk="0">
                  <a:moveTo>
                    <a:pt x="12870" y="0"/>
                  </a:moveTo>
                  <a:cubicBezTo>
                    <a:pt x="8010" y="0"/>
                    <a:pt x="4230" y="4132"/>
                    <a:pt x="4230" y="9016"/>
                  </a:cubicBezTo>
                  <a:cubicBezTo>
                    <a:pt x="4230" y="10894"/>
                    <a:pt x="4770" y="12584"/>
                    <a:pt x="5670" y="14087"/>
                  </a:cubicBezTo>
                  <a:cubicBezTo>
                    <a:pt x="270" y="19722"/>
                    <a:pt x="270" y="19722"/>
                    <a:pt x="270" y="19722"/>
                  </a:cubicBezTo>
                  <a:cubicBezTo>
                    <a:pt x="-90" y="20097"/>
                    <a:pt x="-90" y="20849"/>
                    <a:pt x="270" y="21224"/>
                  </a:cubicBezTo>
                  <a:cubicBezTo>
                    <a:pt x="630" y="21412"/>
                    <a:pt x="810" y="21600"/>
                    <a:pt x="1170" y="21600"/>
                  </a:cubicBezTo>
                  <a:cubicBezTo>
                    <a:pt x="1350" y="21600"/>
                    <a:pt x="1710" y="21412"/>
                    <a:pt x="1890" y="21224"/>
                  </a:cubicBezTo>
                  <a:cubicBezTo>
                    <a:pt x="7110" y="15777"/>
                    <a:pt x="7110" y="15777"/>
                    <a:pt x="7110" y="15777"/>
                  </a:cubicBezTo>
                  <a:cubicBezTo>
                    <a:pt x="8550" y="17280"/>
                    <a:pt x="10710" y="18031"/>
                    <a:pt x="12870" y="18031"/>
                  </a:cubicBezTo>
                  <a:cubicBezTo>
                    <a:pt x="17730" y="18031"/>
                    <a:pt x="21510" y="14087"/>
                    <a:pt x="21510" y="9016"/>
                  </a:cubicBezTo>
                  <a:cubicBezTo>
                    <a:pt x="21510" y="4132"/>
                    <a:pt x="17730" y="0"/>
                    <a:pt x="12870" y="0"/>
                  </a:cubicBezTo>
                  <a:close/>
                  <a:moveTo>
                    <a:pt x="12870" y="16529"/>
                  </a:moveTo>
                  <a:cubicBezTo>
                    <a:pt x="8910" y="16529"/>
                    <a:pt x="5670" y="13148"/>
                    <a:pt x="5670" y="9016"/>
                  </a:cubicBezTo>
                  <a:cubicBezTo>
                    <a:pt x="5670" y="5071"/>
                    <a:pt x="8910" y="1690"/>
                    <a:pt x="12870" y="1690"/>
                  </a:cubicBezTo>
                  <a:cubicBezTo>
                    <a:pt x="16830" y="1690"/>
                    <a:pt x="20070" y="5071"/>
                    <a:pt x="20070" y="9016"/>
                  </a:cubicBezTo>
                  <a:cubicBezTo>
                    <a:pt x="20070" y="13148"/>
                    <a:pt x="16830" y="16529"/>
                    <a:pt x="12870" y="1652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58" name="Shape 958"/>
            <p:cNvSpPr/>
            <p:nvPr/>
          </p:nvSpPr>
          <p:spPr>
            <a:xfrm>
              <a:off x="285516" y="473550"/>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nvGrpSpPr>
          <p:cNvPr id="964" name="Group 964"/>
          <p:cNvGrpSpPr/>
          <p:nvPr/>
        </p:nvGrpSpPr>
        <p:grpSpPr>
          <a:xfrm>
            <a:off x="5859931" y="8956188"/>
            <a:ext cx="4211194" cy="2411405"/>
            <a:chOff x="0" y="0"/>
            <a:chExt cx="4211192" cy="2411403"/>
          </a:xfrm>
        </p:grpSpPr>
        <p:sp>
          <p:nvSpPr>
            <p:cNvPr id="960" name="Shape 960"/>
            <p:cNvSpPr/>
            <p:nvPr/>
          </p:nvSpPr>
          <p:spPr>
            <a:xfrm flipH="1">
              <a:off x="-1" y="-1"/>
              <a:ext cx="3928966" cy="241140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643" y="18841"/>
                    <a:pt x="18856" y="17020"/>
                    <a:pt x="16782" y="17020"/>
                  </a:cubicBezTo>
                  <a:cubicBezTo>
                    <a:pt x="4818" y="17020"/>
                    <a:pt x="4818" y="17020"/>
                    <a:pt x="4818" y="17020"/>
                  </a:cubicBezTo>
                  <a:cubicBezTo>
                    <a:pt x="2170" y="17020"/>
                    <a:pt x="0" y="13533"/>
                    <a:pt x="0" y="9213"/>
                  </a:cubicBezTo>
                  <a:cubicBezTo>
                    <a:pt x="0" y="7859"/>
                    <a:pt x="0" y="7859"/>
                    <a:pt x="0" y="7859"/>
                  </a:cubicBezTo>
                  <a:cubicBezTo>
                    <a:pt x="0" y="3539"/>
                    <a:pt x="2170" y="0"/>
                    <a:pt x="4818" y="0"/>
                  </a:cubicBezTo>
                  <a:cubicBezTo>
                    <a:pt x="16782" y="0"/>
                    <a:pt x="16782" y="0"/>
                    <a:pt x="16782" y="0"/>
                  </a:cubicBezTo>
                  <a:cubicBezTo>
                    <a:pt x="19430" y="0"/>
                    <a:pt x="21600" y="3539"/>
                    <a:pt x="21600" y="7859"/>
                  </a:cubicBezTo>
                  <a:cubicBezTo>
                    <a:pt x="21600" y="21600"/>
                    <a:pt x="21600" y="21600"/>
                    <a:pt x="21600" y="21600"/>
                  </a:cubicBezTo>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961" name="Shape 961"/>
            <p:cNvSpPr/>
            <p:nvPr/>
          </p:nvSpPr>
          <p:spPr>
            <a:xfrm flipH="1">
              <a:off x="3069502" y="569701"/>
              <a:ext cx="540233" cy="628635"/>
            </a:xfrm>
            <a:custGeom>
              <a:avLst/>
              <a:gdLst/>
              <a:ahLst/>
              <a:cxnLst>
                <a:cxn ang="0">
                  <a:pos x="wd2" y="hd2"/>
                </a:cxn>
                <a:cxn ang="5400000">
                  <a:pos x="wd2" y="hd2"/>
                </a:cxn>
                <a:cxn ang="10800000">
                  <a:pos x="wd2" y="hd2"/>
                </a:cxn>
                <a:cxn ang="16200000">
                  <a:pos x="wd2" y="hd2"/>
                </a:cxn>
              </a:cxnLst>
              <a:rect l="0" t="0" r="r" b="b"/>
              <a:pathLst>
                <a:path w="21600" h="21600" extrusionOk="0">
                  <a:moveTo>
                    <a:pt x="10604" y="0"/>
                  </a:moveTo>
                  <a:lnTo>
                    <a:pt x="21600" y="9113"/>
                  </a:lnTo>
                  <a:lnTo>
                    <a:pt x="21600" y="21600"/>
                  </a:lnTo>
                  <a:lnTo>
                    <a:pt x="14335" y="21600"/>
                  </a:lnTo>
                  <a:lnTo>
                    <a:pt x="14335" y="12319"/>
                  </a:lnTo>
                  <a:lnTo>
                    <a:pt x="7069" y="12319"/>
                  </a:lnTo>
                  <a:lnTo>
                    <a:pt x="7069" y="21600"/>
                  </a:lnTo>
                  <a:lnTo>
                    <a:pt x="0" y="21600"/>
                  </a:lnTo>
                  <a:lnTo>
                    <a:pt x="0" y="9113"/>
                  </a:lnTo>
                  <a:lnTo>
                    <a:pt x="10604" y="0"/>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62" name="Shape 962"/>
            <p:cNvSpPr/>
            <p:nvPr/>
          </p:nvSpPr>
          <p:spPr>
            <a:xfrm flipH="1">
              <a:off x="2944710" y="441451"/>
              <a:ext cx="793278" cy="438216"/>
            </a:xfrm>
            <a:custGeom>
              <a:avLst/>
              <a:gdLst/>
              <a:ahLst/>
              <a:cxnLst>
                <a:cxn ang="0">
                  <a:pos x="wd2" y="hd2"/>
                </a:cxn>
                <a:cxn ang="5400000">
                  <a:pos x="wd2" y="hd2"/>
                </a:cxn>
                <a:cxn ang="10800000">
                  <a:pos x="wd2" y="hd2"/>
                </a:cxn>
                <a:cxn ang="16200000">
                  <a:pos x="wd2" y="hd2"/>
                </a:cxn>
              </a:cxnLst>
              <a:rect l="0" t="0" r="r" b="b"/>
              <a:pathLst>
                <a:path w="21404" h="21179" extrusionOk="0">
                  <a:moveTo>
                    <a:pt x="20387" y="21109"/>
                  </a:moveTo>
                  <a:cubicBezTo>
                    <a:pt x="20074" y="21109"/>
                    <a:pt x="19761" y="20829"/>
                    <a:pt x="19605" y="20548"/>
                  </a:cubicBezTo>
                  <a:cubicBezTo>
                    <a:pt x="10683" y="4559"/>
                    <a:pt x="10683" y="4559"/>
                    <a:pt x="10683" y="4559"/>
                  </a:cubicBezTo>
                  <a:cubicBezTo>
                    <a:pt x="1761" y="20548"/>
                    <a:pt x="1761" y="20548"/>
                    <a:pt x="1761" y="20548"/>
                  </a:cubicBezTo>
                  <a:cubicBezTo>
                    <a:pt x="1448" y="21390"/>
                    <a:pt x="666" y="21390"/>
                    <a:pt x="353" y="20548"/>
                  </a:cubicBezTo>
                  <a:cubicBezTo>
                    <a:pt x="-117" y="19707"/>
                    <a:pt x="-117" y="18585"/>
                    <a:pt x="353" y="17743"/>
                  </a:cubicBezTo>
                  <a:cubicBezTo>
                    <a:pt x="9900" y="632"/>
                    <a:pt x="9900" y="632"/>
                    <a:pt x="9900" y="632"/>
                  </a:cubicBezTo>
                  <a:cubicBezTo>
                    <a:pt x="10370" y="-210"/>
                    <a:pt x="10996" y="-210"/>
                    <a:pt x="11466" y="632"/>
                  </a:cubicBezTo>
                  <a:cubicBezTo>
                    <a:pt x="21170" y="17743"/>
                    <a:pt x="21170" y="17743"/>
                    <a:pt x="21170" y="17743"/>
                  </a:cubicBezTo>
                  <a:cubicBezTo>
                    <a:pt x="21483" y="18585"/>
                    <a:pt x="21483" y="19707"/>
                    <a:pt x="21170" y="20548"/>
                  </a:cubicBezTo>
                  <a:cubicBezTo>
                    <a:pt x="20857" y="20829"/>
                    <a:pt x="20700" y="21109"/>
                    <a:pt x="20387" y="21109"/>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63" name="Shape 963"/>
            <p:cNvSpPr/>
            <p:nvPr/>
          </p:nvSpPr>
          <p:spPr>
            <a:xfrm>
              <a:off x="286892" y="528620"/>
              <a:ext cx="3924301"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sp>
        <p:nvSpPr>
          <p:cNvPr id="965" name="Shape 965"/>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966" name="Shape 966"/>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943"/>
                                        </p:tgtEl>
                                        <p:attrNameLst>
                                          <p:attrName>style.visibility</p:attrName>
                                        </p:attrNameLst>
                                      </p:cBhvr>
                                      <p:to>
                                        <p:strVal val="visible"/>
                                      </p:to>
                                    </p:set>
                                    <p:anim calcmode="lin" valueType="num">
                                      <p:cBhvr>
                                        <p:cTn id="7" dur="500" fill="hold"/>
                                        <p:tgtEl>
                                          <p:spTgt spid="943"/>
                                        </p:tgtEl>
                                        <p:attrNameLst>
                                          <p:attrName>ppt_x</p:attrName>
                                        </p:attrNameLst>
                                      </p:cBhvr>
                                      <p:tavLst>
                                        <p:tav tm="0">
                                          <p:val>
                                            <p:strVal val="#ppt_x"/>
                                          </p:val>
                                        </p:tav>
                                        <p:tav tm="100000">
                                          <p:val>
                                            <p:strVal val="#ppt_x"/>
                                          </p:val>
                                        </p:tav>
                                      </p:tavLst>
                                    </p:anim>
                                    <p:anim calcmode="lin" valueType="num">
                                      <p:cBhvr>
                                        <p:cTn id="8" dur="500" fill="hold"/>
                                        <p:tgtEl>
                                          <p:spTgt spid="9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964"/>
                                        </p:tgtEl>
                                        <p:attrNameLst>
                                          <p:attrName>style.visibility</p:attrName>
                                        </p:attrNameLst>
                                      </p:cBhvr>
                                      <p:to>
                                        <p:strVal val="visible"/>
                                      </p:to>
                                    </p:set>
                                    <p:anim calcmode="lin" valueType="num">
                                      <p:cBhvr>
                                        <p:cTn id="12" dur="500" fill="hold"/>
                                        <p:tgtEl>
                                          <p:spTgt spid="964"/>
                                        </p:tgtEl>
                                        <p:attrNameLst>
                                          <p:attrName>ppt_x</p:attrName>
                                        </p:attrNameLst>
                                      </p:cBhvr>
                                      <p:tavLst>
                                        <p:tav tm="0">
                                          <p:val>
                                            <p:strVal val="#ppt_x"/>
                                          </p:val>
                                        </p:tav>
                                        <p:tav tm="100000">
                                          <p:val>
                                            <p:strVal val="#ppt_x"/>
                                          </p:val>
                                        </p:tav>
                                      </p:tavLst>
                                    </p:anim>
                                    <p:anim calcmode="lin" valueType="num">
                                      <p:cBhvr>
                                        <p:cTn id="13" dur="500" fill="hold"/>
                                        <p:tgtEl>
                                          <p:spTgt spid="96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3" nodeType="afterEffect">
                                  <p:stCondLst>
                                    <p:cond delay="0"/>
                                  </p:stCondLst>
                                  <p:iterate>
                                    <p:tmAbs val="0"/>
                                  </p:iterate>
                                  <p:childTnLst>
                                    <p:set>
                                      <p:cBhvr>
                                        <p:cTn id="16" fill="hold"/>
                                        <p:tgtEl>
                                          <p:spTgt spid="937"/>
                                        </p:tgtEl>
                                        <p:attrNameLst>
                                          <p:attrName>style.visibility</p:attrName>
                                        </p:attrNameLst>
                                      </p:cBhvr>
                                      <p:to>
                                        <p:strVal val="visible"/>
                                      </p:to>
                                    </p:set>
                                    <p:anim calcmode="lin" valueType="num">
                                      <p:cBhvr>
                                        <p:cTn id="17" dur="500" fill="hold"/>
                                        <p:tgtEl>
                                          <p:spTgt spid="937"/>
                                        </p:tgtEl>
                                        <p:attrNameLst>
                                          <p:attrName>ppt_x</p:attrName>
                                        </p:attrNameLst>
                                      </p:cBhvr>
                                      <p:tavLst>
                                        <p:tav tm="0">
                                          <p:val>
                                            <p:strVal val="#ppt_x"/>
                                          </p:val>
                                        </p:tav>
                                        <p:tav tm="100000">
                                          <p:val>
                                            <p:strVal val="#ppt_x"/>
                                          </p:val>
                                        </p:tav>
                                      </p:tavLst>
                                    </p:anim>
                                    <p:anim calcmode="lin" valueType="num">
                                      <p:cBhvr>
                                        <p:cTn id="18" dur="500" fill="hold"/>
                                        <p:tgtEl>
                                          <p:spTgt spid="93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4" nodeType="afterEffect">
                                  <p:stCondLst>
                                    <p:cond delay="0"/>
                                  </p:stCondLst>
                                  <p:iterate>
                                    <p:tmAbs val="0"/>
                                  </p:iterate>
                                  <p:childTnLst>
                                    <p:set>
                                      <p:cBhvr>
                                        <p:cTn id="21" fill="hold"/>
                                        <p:tgtEl>
                                          <p:spTgt spid="959"/>
                                        </p:tgtEl>
                                        <p:attrNameLst>
                                          <p:attrName>style.visibility</p:attrName>
                                        </p:attrNameLst>
                                      </p:cBhvr>
                                      <p:to>
                                        <p:strVal val="visible"/>
                                      </p:to>
                                    </p:set>
                                    <p:anim calcmode="lin" valueType="num">
                                      <p:cBhvr>
                                        <p:cTn id="22" dur="500" fill="hold"/>
                                        <p:tgtEl>
                                          <p:spTgt spid="959"/>
                                        </p:tgtEl>
                                        <p:attrNameLst>
                                          <p:attrName>ppt_x</p:attrName>
                                        </p:attrNameLst>
                                      </p:cBhvr>
                                      <p:tavLst>
                                        <p:tav tm="0">
                                          <p:val>
                                            <p:strVal val="#ppt_x"/>
                                          </p:val>
                                        </p:tav>
                                        <p:tav tm="100000">
                                          <p:val>
                                            <p:strVal val="#ppt_x"/>
                                          </p:val>
                                        </p:tav>
                                      </p:tavLst>
                                    </p:anim>
                                    <p:anim calcmode="lin" valueType="num">
                                      <p:cBhvr>
                                        <p:cTn id="23" dur="500" fill="hold"/>
                                        <p:tgtEl>
                                          <p:spTgt spid="95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5" nodeType="afterEffect">
                                  <p:stCondLst>
                                    <p:cond delay="0"/>
                                  </p:stCondLst>
                                  <p:iterate>
                                    <p:tmAbs val="0"/>
                                  </p:iterate>
                                  <p:childTnLst>
                                    <p:set>
                                      <p:cBhvr>
                                        <p:cTn id="26" fill="hold"/>
                                        <p:tgtEl>
                                          <p:spTgt spid="932"/>
                                        </p:tgtEl>
                                        <p:attrNameLst>
                                          <p:attrName>style.visibility</p:attrName>
                                        </p:attrNameLst>
                                      </p:cBhvr>
                                      <p:to>
                                        <p:strVal val="visible"/>
                                      </p:to>
                                    </p:set>
                                    <p:anim calcmode="lin" valueType="num">
                                      <p:cBhvr>
                                        <p:cTn id="27" dur="500" fill="hold"/>
                                        <p:tgtEl>
                                          <p:spTgt spid="932"/>
                                        </p:tgtEl>
                                        <p:attrNameLst>
                                          <p:attrName>ppt_x</p:attrName>
                                        </p:attrNameLst>
                                      </p:cBhvr>
                                      <p:tavLst>
                                        <p:tav tm="0">
                                          <p:val>
                                            <p:strVal val="#ppt_x"/>
                                          </p:val>
                                        </p:tav>
                                        <p:tav tm="100000">
                                          <p:val>
                                            <p:strVal val="#ppt_x"/>
                                          </p:val>
                                        </p:tav>
                                      </p:tavLst>
                                    </p:anim>
                                    <p:anim calcmode="lin" valueType="num">
                                      <p:cBhvr>
                                        <p:cTn id="28" dur="500" fill="hold"/>
                                        <p:tgtEl>
                                          <p:spTgt spid="93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6" nodeType="afterEffect">
                                  <p:stCondLst>
                                    <p:cond delay="0"/>
                                  </p:stCondLst>
                                  <p:iterate>
                                    <p:tmAbs val="0"/>
                                  </p:iterate>
                                  <p:childTnLst>
                                    <p:set>
                                      <p:cBhvr>
                                        <p:cTn id="31" fill="hold"/>
                                        <p:tgtEl>
                                          <p:spTgt spid="955"/>
                                        </p:tgtEl>
                                        <p:attrNameLst>
                                          <p:attrName>style.visibility</p:attrName>
                                        </p:attrNameLst>
                                      </p:cBhvr>
                                      <p:to>
                                        <p:strVal val="visible"/>
                                      </p:to>
                                    </p:set>
                                    <p:anim calcmode="lin" valueType="num">
                                      <p:cBhvr>
                                        <p:cTn id="32" dur="500" fill="hold"/>
                                        <p:tgtEl>
                                          <p:spTgt spid="955"/>
                                        </p:tgtEl>
                                        <p:attrNameLst>
                                          <p:attrName>ppt_x</p:attrName>
                                        </p:attrNameLst>
                                      </p:cBhvr>
                                      <p:tavLst>
                                        <p:tav tm="0">
                                          <p:val>
                                            <p:strVal val="#ppt_x"/>
                                          </p:val>
                                        </p:tav>
                                        <p:tav tm="100000">
                                          <p:val>
                                            <p:strVal val="#ppt_x"/>
                                          </p:val>
                                        </p:tav>
                                      </p:tavLst>
                                    </p:anim>
                                    <p:anim calcmode="lin" valueType="num">
                                      <p:cBhvr>
                                        <p:cTn id="33" dur="500" fill="hold"/>
                                        <p:tgtEl>
                                          <p:spTgt spid="95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7" nodeType="afterEffect">
                                  <p:stCondLst>
                                    <p:cond delay="0"/>
                                  </p:stCondLst>
                                  <p:iterate>
                                    <p:tmAbs val="0"/>
                                  </p:iterate>
                                  <p:childTnLst>
                                    <p:set>
                                      <p:cBhvr>
                                        <p:cTn id="36" fill="hold"/>
                                        <p:tgtEl>
                                          <p:spTgt spid="927"/>
                                        </p:tgtEl>
                                        <p:attrNameLst>
                                          <p:attrName>style.visibility</p:attrName>
                                        </p:attrNameLst>
                                      </p:cBhvr>
                                      <p:to>
                                        <p:strVal val="visible"/>
                                      </p:to>
                                    </p:set>
                                    <p:anim calcmode="lin" valueType="num">
                                      <p:cBhvr>
                                        <p:cTn id="37" dur="500" fill="hold"/>
                                        <p:tgtEl>
                                          <p:spTgt spid="927"/>
                                        </p:tgtEl>
                                        <p:attrNameLst>
                                          <p:attrName>ppt_x</p:attrName>
                                        </p:attrNameLst>
                                      </p:cBhvr>
                                      <p:tavLst>
                                        <p:tav tm="0">
                                          <p:val>
                                            <p:strVal val="#ppt_x"/>
                                          </p:val>
                                        </p:tav>
                                        <p:tav tm="100000">
                                          <p:val>
                                            <p:strVal val="#ppt_x"/>
                                          </p:val>
                                        </p:tav>
                                      </p:tavLst>
                                    </p:anim>
                                    <p:anim calcmode="lin" valueType="num">
                                      <p:cBhvr>
                                        <p:cTn id="38" dur="500" fill="hold"/>
                                        <p:tgtEl>
                                          <p:spTgt spid="92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8" nodeType="afterEffect">
                                  <p:stCondLst>
                                    <p:cond delay="0"/>
                                  </p:stCondLst>
                                  <p:iterate>
                                    <p:tmAbs val="0"/>
                                  </p:iterate>
                                  <p:childTnLst>
                                    <p:set>
                                      <p:cBhvr>
                                        <p:cTn id="41" fill="hold"/>
                                        <p:tgtEl>
                                          <p:spTgt spid="951"/>
                                        </p:tgtEl>
                                        <p:attrNameLst>
                                          <p:attrName>style.visibility</p:attrName>
                                        </p:attrNameLst>
                                      </p:cBhvr>
                                      <p:to>
                                        <p:strVal val="visible"/>
                                      </p:to>
                                    </p:set>
                                    <p:anim calcmode="lin" valueType="num">
                                      <p:cBhvr>
                                        <p:cTn id="42" dur="500" fill="hold"/>
                                        <p:tgtEl>
                                          <p:spTgt spid="951"/>
                                        </p:tgtEl>
                                        <p:attrNameLst>
                                          <p:attrName>ppt_x</p:attrName>
                                        </p:attrNameLst>
                                      </p:cBhvr>
                                      <p:tavLst>
                                        <p:tav tm="0">
                                          <p:val>
                                            <p:strVal val="#ppt_x"/>
                                          </p:val>
                                        </p:tav>
                                        <p:tav tm="100000">
                                          <p:val>
                                            <p:strVal val="#ppt_x"/>
                                          </p:val>
                                        </p:tav>
                                      </p:tavLst>
                                    </p:anim>
                                    <p:anim calcmode="lin" valueType="num">
                                      <p:cBhvr>
                                        <p:cTn id="43" dur="500" fill="hold"/>
                                        <p:tgtEl>
                                          <p:spTgt spid="95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1" fill="hold" grpId="9" nodeType="afterEffect">
                                  <p:stCondLst>
                                    <p:cond delay="0"/>
                                  </p:stCondLst>
                                  <p:iterate>
                                    <p:tmAbs val="0"/>
                                  </p:iterate>
                                  <p:childTnLst>
                                    <p:set>
                                      <p:cBhvr>
                                        <p:cTn id="46" fill="hold"/>
                                        <p:tgtEl>
                                          <p:spTgt spid="944"/>
                                        </p:tgtEl>
                                        <p:attrNameLst>
                                          <p:attrName>style.visibility</p:attrName>
                                        </p:attrNameLst>
                                      </p:cBhvr>
                                      <p:to>
                                        <p:strVal val="visible"/>
                                      </p:to>
                                    </p:set>
                                    <p:animEffect transition="in" filter="wipe(up)">
                                      <p:cBhvr>
                                        <p:cTn id="47" dur="500"/>
                                        <p:tgtEl>
                                          <p:spTgt spid="944"/>
                                        </p:tgtEl>
                                      </p:cBhvr>
                                    </p:animEffect>
                                  </p:childTnLst>
                                </p:cTn>
                              </p:par>
                            </p:childTnLst>
                          </p:cTn>
                        </p:par>
                        <p:par>
                          <p:cTn id="48" fill="hold">
                            <p:stCondLst>
                              <p:cond delay="4500"/>
                            </p:stCondLst>
                            <p:childTnLst>
                              <p:par>
                                <p:cTn id="49" presetID="22" presetClass="entr" presetSubtype="1" fill="hold" grpId="10" nodeType="afterEffect">
                                  <p:stCondLst>
                                    <p:cond delay="0"/>
                                  </p:stCondLst>
                                  <p:iterate>
                                    <p:tmAbs val="0"/>
                                  </p:iterate>
                                  <p:childTnLst>
                                    <p:set>
                                      <p:cBhvr>
                                        <p:cTn id="50" fill="hold"/>
                                        <p:tgtEl>
                                          <p:spTgt spid="945"/>
                                        </p:tgtEl>
                                        <p:attrNameLst>
                                          <p:attrName>style.visibility</p:attrName>
                                        </p:attrNameLst>
                                      </p:cBhvr>
                                      <p:to>
                                        <p:strVal val="visible"/>
                                      </p:to>
                                    </p:set>
                                    <p:animEffect transition="in" filter="wipe(up)">
                                      <p:cBhvr>
                                        <p:cTn id="51" dur="500"/>
                                        <p:tgtEl>
                                          <p:spTgt spid="945"/>
                                        </p:tgtEl>
                                      </p:cBhvr>
                                    </p:animEffect>
                                  </p:childTnLst>
                                </p:cTn>
                              </p:par>
                            </p:childTnLst>
                          </p:cTn>
                        </p:par>
                        <p:par>
                          <p:cTn id="52" fill="hold">
                            <p:stCondLst>
                              <p:cond delay="5000"/>
                            </p:stCondLst>
                            <p:childTnLst>
                              <p:par>
                                <p:cTn id="53" presetID="22" presetClass="entr" presetSubtype="1" fill="hold" grpId="11" nodeType="afterEffect">
                                  <p:stCondLst>
                                    <p:cond delay="0"/>
                                  </p:stCondLst>
                                  <p:iterate>
                                    <p:tmAbs val="0"/>
                                  </p:iterate>
                                  <p:childTnLst>
                                    <p:set>
                                      <p:cBhvr>
                                        <p:cTn id="54" fill="hold"/>
                                        <p:tgtEl>
                                          <p:spTgt spid="946"/>
                                        </p:tgtEl>
                                        <p:attrNameLst>
                                          <p:attrName>style.visibility</p:attrName>
                                        </p:attrNameLst>
                                      </p:cBhvr>
                                      <p:to>
                                        <p:strVal val="visible"/>
                                      </p:to>
                                    </p:set>
                                    <p:animEffect transition="in" filter="wipe(up)">
                                      <p:cBhvr>
                                        <p:cTn id="55" dur="500"/>
                                        <p:tgtEl>
                                          <p:spTgt spid="946"/>
                                        </p:tgtEl>
                                      </p:cBhvr>
                                    </p:animEffect>
                                  </p:childTnLst>
                                </p:cTn>
                              </p:par>
                            </p:childTnLst>
                          </p:cTn>
                        </p:par>
                        <p:par>
                          <p:cTn id="56" fill="hold">
                            <p:stCondLst>
                              <p:cond delay="5500"/>
                            </p:stCondLst>
                            <p:childTnLst>
                              <p:par>
                                <p:cTn id="57" presetID="22" presetClass="entr" presetSubtype="1" fill="hold" grpId="12" nodeType="afterEffect">
                                  <p:stCondLst>
                                    <p:cond delay="0"/>
                                  </p:stCondLst>
                                  <p:iterate>
                                    <p:tmAbs val="0"/>
                                  </p:iterate>
                                  <p:childTnLst>
                                    <p:set>
                                      <p:cBhvr>
                                        <p:cTn id="58" fill="hold"/>
                                        <p:tgtEl>
                                          <p:spTgt spid="947"/>
                                        </p:tgtEl>
                                        <p:attrNameLst>
                                          <p:attrName>style.visibility</p:attrName>
                                        </p:attrNameLst>
                                      </p:cBhvr>
                                      <p:to>
                                        <p:strVal val="visible"/>
                                      </p:to>
                                    </p:set>
                                    <p:animEffect transition="in" filter="wipe(up)">
                                      <p:cBhvr>
                                        <p:cTn id="59" dur="500"/>
                                        <p:tgtEl>
                                          <p:spTgt spid="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 grpId="7" animBg="1" advAuto="0"/>
      <p:bldP spid="932" grpId="5" animBg="1" advAuto="0"/>
      <p:bldP spid="937" grpId="3" animBg="1" advAuto="0"/>
      <p:bldP spid="943" grpId="1" animBg="1" advAuto="0"/>
      <p:bldP spid="944" grpId="9" animBg="1" advAuto="0"/>
      <p:bldP spid="945" grpId="10" animBg="1" advAuto="0"/>
      <p:bldP spid="946" grpId="11" animBg="1" advAuto="0"/>
      <p:bldP spid="947" grpId="12" animBg="1" advAuto="0"/>
      <p:bldP spid="951" grpId="8" animBg="1" advAuto="0"/>
      <p:bldP spid="955" grpId="6" animBg="1" advAuto="0"/>
      <p:bldP spid="959" grpId="4" animBg="1" advAuto="0"/>
      <p:bldP spid="964" grpId="2"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Shape 968"/>
          <p:cNvSpPr/>
          <p:nvPr/>
        </p:nvSpPr>
        <p:spPr>
          <a:xfrm>
            <a:off x="11031690" y="8398808"/>
            <a:ext cx="2320619" cy="1660735"/>
          </a:xfrm>
          <a:custGeom>
            <a:avLst/>
            <a:gdLst/>
            <a:ahLst/>
            <a:cxnLst>
              <a:cxn ang="0">
                <a:pos x="wd2" y="hd2"/>
              </a:cxn>
              <a:cxn ang="5400000">
                <a:pos x="wd2" y="hd2"/>
              </a:cxn>
              <a:cxn ang="10800000">
                <a:pos x="wd2" y="hd2"/>
              </a:cxn>
              <a:cxn ang="16200000">
                <a:pos x="wd2" y="hd2"/>
              </a:cxn>
            </a:cxnLst>
            <a:rect l="0" t="0" r="r" b="b"/>
            <a:pathLst>
              <a:path w="21600" h="21544" extrusionOk="0">
                <a:moveTo>
                  <a:pt x="18075" y="743"/>
                </a:moveTo>
                <a:cubicBezTo>
                  <a:pt x="17993" y="514"/>
                  <a:pt x="17870" y="286"/>
                  <a:pt x="17788" y="0"/>
                </a:cubicBezTo>
                <a:cubicBezTo>
                  <a:pt x="17788" y="0"/>
                  <a:pt x="17747" y="57"/>
                  <a:pt x="17747" y="57"/>
                </a:cubicBezTo>
                <a:cubicBezTo>
                  <a:pt x="18362" y="2229"/>
                  <a:pt x="18649" y="4571"/>
                  <a:pt x="18362" y="6914"/>
                </a:cubicBezTo>
                <a:cubicBezTo>
                  <a:pt x="17911" y="11657"/>
                  <a:pt x="14878" y="16629"/>
                  <a:pt x="10820" y="16457"/>
                </a:cubicBezTo>
                <a:cubicBezTo>
                  <a:pt x="6722" y="16629"/>
                  <a:pt x="3689" y="11657"/>
                  <a:pt x="3238" y="6914"/>
                </a:cubicBezTo>
                <a:cubicBezTo>
                  <a:pt x="2951" y="4629"/>
                  <a:pt x="3238" y="2400"/>
                  <a:pt x="3812" y="286"/>
                </a:cubicBezTo>
                <a:cubicBezTo>
                  <a:pt x="3771" y="286"/>
                  <a:pt x="3730" y="229"/>
                  <a:pt x="3730" y="229"/>
                </a:cubicBezTo>
                <a:cubicBezTo>
                  <a:pt x="3648" y="400"/>
                  <a:pt x="3607" y="571"/>
                  <a:pt x="3525" y="743"/>
                </a:cubicBezTo>
                <a:cubicBezTo>
                  <a:pt x="2705" y="2800"/>
                  <a:pt x="1517" y="4686"/>
                  <a:pt x="0" y="6000"/>
                </a:cubicBezTo>
                <a:cubicBezTo>
                  <a:pt x="0" y="6686"/>
                  <a:pt x="0" y="7371"/>
                  <a:pt x="41" y="8057"/>
                </a:cubicBezTo>
                <a:cubicBezTo>
                  <a:pt x="287" y="11257"/>
                  <a:pt x="1394" y="14629"/>
                  <a:pt x="3320" y="17200"/>
                </a:cubicBezTo>
                <a:cubicBezTo>
                  <a:pt x="5205" y="19829"/>
                  <a:pt x="7910" y="21600"/>
                  <a:pt x="10820" y="21543"/>
                </a:cubicBezTo>
                <a:cubicBezTo>
                  <a:pt x="13690" y="21600"/>
                  <a:pt x="16395" y="19829"/>
                  <a:pt x="18280" y="17200"/>
                </a:cubicBezTo>
                <a:cubicBezTo>
                  <a:pt x="20206" y="14629"/>
                  <a:pt x="21313" y="11257"/>
                  <a:pt x="21559" y="8057"/>
                </a:cubicBezTo>
                <a:cubicBezTo>
                  <a:pt x="21600" y="7371"/>
                  <a:pt x="21600" y="6686"/>
                  <a:pt x="21600" y="6000"/>
                </a:cubicBezTo>
                <a:cubicBezTo>
                  <a:pt x="20083" y="4686"/>
                  <a:pt x="18895" y="2800"/>
                  <a:pt x="18075" y="743"/>
                </a:cubicBezTo>
                <a:close/>
              </a:path>
            </a:pathLst>
          </a:custGeom>
          <a:solidFill>
            <a:srgbClr val="FBB150"/>
          </a:solidFill>
          <a:ln w="12700">
            <a:miter lim="400000"/>
          </a:ln>
        </p:spPr>
        <p:txBody>
          <a:bodyPr tIns="91439" bIns="91439"/>
          <a:lstStyle/>
          <a:p>
            <a:endParaRPr/>
          </a:p>
        </p:txBody>
      </p:sp>
      <p:sp>
        <p:nvSpPr>
          <p:cNvPr id="969" name="Shape 969"/>
          <p:cNvSpPr/>
          <p:nvPr/>
        </p:nvSpPr>
        <p:spPr>
          <a:xfrm>
            <a:off x="12942568" y="6856697"/>
            <a:ext cx="2175328" cy="2178229"/>
          </a:xfrm>
          <a:custGeom>
            <a:avLst/>
            <a:gdLst/>
            <a:ahLst/>
            <a:cxnLst>
              <a:cxn ang="0">
                <a:pos x="wd2" y="hd2"/>
              </a:cxn>
              <a:cxn ang="5400000">
                <a:pos x="wd2" y="hd2"/>
              </a:cxn>
              <a:cxn ang="10800000">
                <a:pos x="wd2" y="hd2"/>
              </a:cxn>
              <a:cxn ang="16200000">
                <a:pos x="wd2" y="hd2"/>
              </a:cxn>
            </a:cxnLst>
            <a:rect l="0" t="0" r="r" b="b"/>
            <a:pathLst>
              <a:path w="21272" h="21264" extrusionOk="0">
                <a:moveTo>
                  <a:pt x="20912" y="7214"/>
                </a:moveTo>
                <a:cubicBezTo>
                  <a:pt x="20223" y="4509"/>
                  <a:pt x="18588" y="2233"/>
                  <a:pt x="16609" y="816"/>
                </a:cubicBezTo>
                <a:cubicBezTo>
                  <a:pt x="16178" y="515"/>
                  <a:pt x="15748" y="258"/>
                  <a:pt x="15318" y="0"/>
                </a:cubicBezTo>
                <a:cubicBezTo>
                  <a:pt x="13640" y="902"/>
                  <a:pt x="11833" y="1245"/>
                  <a:pt x="10069" y="1245"/>
                </a:cubicBezTo>
                <a:cubicBezTo>
                  <a:pt x="9853" y="1245"/>
                  <a:pt x="9681" y="1202"/>
                  <a:pt x="9466" y="1202"/>
                </a:cubicBezTo>
                <a:cubicBezTo>
                  <a:pt x="9466" y="1245"/>
                  <a:pt x="9466" y="1245"/>
                  <a:pt x="9466" y="1288"/>
                </a:cubicBezTo>
                <a:cubicBezTo>
                  <a:pt x="11187" y="1546"/>
                  <a:pt x="12865" y="2147"/>
                  <a:pt x="14199" y="3307"/>
                </a:cubicBezTo>
                <a:cubicBezTo>
                  <a:pt x="17082" y="5454"/>
                  <a:pt x="18717" y="10091"/>
                  <a:pt x="16480" y="13742"/>
                </a:cubicBezTo>
                <a:cubicBezTo>
                  <a:pt x="14414" y="17478"/>
                  <a:pt x="9595" y="18379"/>
                  <a:pt x="6282" y="17005"/>
                </a:cubicBezTo>
                <a:cubicBezTo>
                  <a:pt x="4561" y="16404"/>
                  <a:pt x="3227" y="15245"/>
                  <a:pt x="2108" y="13827"/>
                </a:cubicBezTo>
                <a:cubicBezTo>
                  <a:pt x="2108" y="13870"/>
                  <a:pt x="2065" y="13870"/>
                  <a:pt x="2065" y="13870"/>
                </a:cubicBezTo>
                <a:cubicBezTo>
                  <a:pt x="1420" y="14343"/>
                  <a:pt x="731" y="14729"/>
                  <a:pt x="0" y="15073"/>
                </a:cubicBezTo>
                <a:cubicBezTo>
                  <a:pt x="86" y="15287"/>
                  <a:pt x="215" y="15459"/>
                  <a:pt x="301" y="15631"/>
                </a:cubicBezTo>
                <a:cubicBezTo>
                  <a:pt x="1162" y="17177"/>
                  <a:pt x="2410" y="18594"/>
                  <a:pt x="4002" y="19582"/>
                </a:cubicBezTo>
                <a:cubicBezTo>
                  <a:pt x="4432" y="19839"/>
                  <a:pt x="4862" y="20097"/>
                  <a:pt x="5335" y="20312"/>
                </a:cubicBezTo>
                <a:cubicBezTo>
                  <a:pt x="7573" y="21299"/>
                  <a:pt x="10327" y="21600"/>
                  <a:pt x="13037" y="20827"/>
                </a:cubicBezTo>
                <a:cubicBezTo>
                  <a:pt x="15705" y="20054"/>
                  <a:pt x="18330" y="18293"/>
                  <a:pt x="19793" y="15631"/>
                </a:cubicBezTo>
                <a:cubicBezTo>
                  <a:pt x="21342" y="13054"/>
                  <a:pt x="21600" y="9920"/>
                  <a:pt x="20912" y="7214"/>
                </a:cubicBezTo>
                <a:close/>
              </a:path>
            </a:pathLst>
          </a:custGeom>
          <a:solidFill>
            <a:srgbClr val="50C593"/>
          </a:solidFill>
          <a:ln w="12700">
            <a:miter lim="400000"/>
          </a:ln>
        </p:spPr>
        <p:txBody>
          <a:bodyPr tIns="91439" bIns="91439"/>
          <a:lstStyle/>
          <a:p>
            <a:endParaRPr/>
          </a:p>
        </p:txBody>
      </p:sp>
      <p:sp>
        <p:nvSpPr>
          <p:cNvPr id="970" name="Shape 970"/>
          <p:cNvSpPr/>
          <p:nvPr/>
        </p:nvSpPr>
        <p:spPr>
          <a:xfrm>
            <a:off x="9266237" y="4677308"/>
            <a:ext cx="2141669" cy="2179390"/>
          </a:xfrm>
          <a:custGeom>
            <a:avLst/>
            <a:gdLst/>
            <a:ahLst/>
            <a:cxnLst>
              <a:cxn ang="0">
                <a:pos x="wd2" y="hd2"/>
              </a:cxn>
              <a:cxn ang="5400000">
                <a:pos x="wd2" y="hd2"/>
              </a:cxn>
              <a:cxn ang="10800000">
                <a:pos x="wd2" y="hd2"/>
              </a:cxn>
              <a:cxn ang="16200000">
                <a:pos x="wd2" y="hd2"/>
              </a:cxn>
            </a:cxnLst>
            <a:rect l="0" t="0" r="r" b="b"/>
            <a:pathLst>
              <a:path w="21266" h="21276" extrusionOk="0">
                <a:moveTo>
                  <a:pt x="17513" y="1698"/>
                </a:moveTo>
                <a:cubicBezTo>
                  <a:pt x="17121" y="1397"/>
                  <a:pt x="16641" y="1182"/>
                  <a:pt x="16161" y="967"/>
                </a:cubicBezTo>
                <a:cubicBezTo>
                  <a:pt x="13935" y="-66"/>
                  <a:pt x="11099" y="-324"/>
                  <a:pt x="8350" y="451"/>
                </a:cubicBezTo>
                <a:cubicBezTo>
                  <a:pt x="5644" y="1182"/>
                  <a:pt x="2982" y="2989"/>
                  <a:pt x="1542" y="5657"/>
                </a:cubicBezTo>
                <a:cubicBezTo>
                  <a:pt x="-72" y="8239"/>
                  <a:pt x="-334" y="11380"/>
                  <a:pt x="364" y="14090"/>
                </a:cubicBezTo>
                <a:cubicBezTo>
                  <a:pt x="1062" y="16801"/>
                  <a:pt x="2721" y="19082"/>
                  <a:pt x="4728" y="20501"/>
                </a:cubicBezTo>
                <a:cubicBezTo>
                  <a:pt x="5164" y="20803"/>
                  <a:pt x="5601" y="21061"/>
                  <a:pt x="6037" y="21276"/>
                </a:cubicBezTo>
                <a:cubicBezTo>
                  <a:pt x="7739" y="20415"/>
                  <a:pt x="9571" y="20071"/>
                  <a:pt x="11404" y="20071"/>
                </a:cubicBezTo>
                <a:cubicBezTo>
                  <a:pt x="11404" y="20071"/>
                  <a:pt x="11448" y="20071"/>
                  <a:pt x="11448" y="20071"/>
                </a:cubicBezTo>
                <a:cubicBezTo>
                  <a:pt x="11448" y="20028"/>
                  <a:pt x="11448" y="19985"/>
                  <a:pt x="11448" y="19942"/>
                </a:cubicBezTo>
                <a:cubicBezTo>
                  <a:pt x="9921" y="19641"/>
                  <a:pt x="8437" y="19039"/>
                  <a:pt x="7171" y="18006"/>
                </a:cubicBezTo>
                <a:cubicBezTo>
                  <a:pt x="4248" y="15811"/>
                  <a:pt x="2633" y="11207"/>
                  <a:pt x="4902" y="7550"/>
                </a:cubicBezTo>
                <a:cubicBezTo>
                  <a:pt x="6953" y="3807"/>
                  <a:pt x="11841" y="2903"/>
                  <a:pt x="15201" y="4280"/>
                </a:cubicBezTo>
                <a:cubicBezTo>
                  <a:pt x="16728" y="4796"/>
                  <a:pt x="17950" y="5743"/>
                  <a:pt x="18997" y="6905"/>
                </a:cubicBezTo>
                <a:cubicBezTo>
                  <a:pt x="19041" y="6905"/>
                  <a:pt x="19084" y="6862"/>
                  <a:pt x="19128" y="6819"/>
                </a:cubicBezTo>
                <a:cubicBezTo>
                  <a:pt x="19782" y="6388"/>
                  <a:pt x="20524" y="5958"/>
                  <a:pt x="21266" y="5614"/>
                </a:cubicBezTo>
                <a:cubicBezTo>
                  <a:pt x="20393" y="4065"/>
                  <a:pt x="19128" y="2688"/>
                  <a:pt x="17513" y="1698"/>
                </a:cubicBezTo>
                <a:close/>
              </a:path>
            </a:pathLst>
          </a:custGeom>
          <a:solidFill>
            <a:srgbClr val="3368B2"/>
          </a:solidFill>
          <a:ln w="12700">
            <a:miter lim="400000"/>
          </a:ln>
        </p:spPr>
        <p:txBody>
          <a:bodyPr tIns="91439" bIns="91439"/>
          <a:lstStyle/>
          <a:p>
            <a:endParaRPr/>
          </a:p>
        </p:txBody>
      </p:sp>
      <p:sp>
        <p:nvSpPr>
          <p:cNvPr id="971" name="Shape 971"/>
          <p:cNvSpPr/>
          <p:nvPr/>
        </p:nvSpPr>
        <p:spPr>
          <a:xfrm>
            <a:off x="11031690" y="3653856"/>
            <a:ext cx="2320619" cy="1746401"/>
          </a:xfrm>
          <a:custGeom>
            <a:avLst/>
            <a:gdLst/>
            <a:ahLst/>
            <a:cxnLst>
              <a:cxn ang="0">
                <a:pos x="wd2" y="hd2"/>
              </a:cxn>
              <a:cxn ang="5400000">
                <a:pos x="wd2" y="hd2"/>
              </a:cxn>
              <a:cxn ang="10800000">
                <a:pos x="wd2" y="hd2"/>
              </a:cxn>
              <a:cxn ang="16200000">
                <a:pos x="wd2" y="hd2"/>
              </a:cxn>
            </a:cxnLst>
            <a:rect l="0" t="0" r="r" b="b"/>
            <a:pathLst>
              <a:path w="21600" h="21547" extrusionOk="0">
                <a:moveTo>
                  <a:pt x="21559" y="12842"/>
                </a:moveTo>
                <a:cubicBezTo>
                  <a:pt x="21313" y="9795"/>
                  <a:pt x="20206" y="6585"/>
                  <a:pt x="18280" y="4082"/>
                </a:cubicBezTo>
                <a:cubicBezTo>
                  <a:pt x="16395" y="1634"/>
                  <a:pt x="13690" y="-53"/>
                  <a:pt x="10820" y="1"/>
                </a:cubicBezTo>
                <a:cubicBezTo>
                  <a:pt x="7910" y="-53"/>
                  <a:pt x="5205" y="1634"/>
                  <a:pt x="3320" y="4082"/>
                </a:cubicBezTo>
                <a:cubicBezTo>
                  <a:pt x="1394" y="6585"/>
                  <a:pt x="287" y="9795"/>
                  <a:pt x="41" y="12842"/>
                </a:cubicBezTo>
                <a:cubicBezTo>
                  <a:pt x="0" y="13495"/>
                  <a:pt x="0" y="14148"/>
                  <a:pt x="0" y="14800"/>
                </a:cubicBezTo>
                <a:cubicBezTo>
                  <a:pt x="1517" y="16052"/>
                  <a:pt x="2705" y="17793"/>
                  <a:pt x="3525" y="19752"/>
                </a:cubicBezTo>
                <a:cubicBezTo>
                  <a:pt x="3566" y="19752"/>
                  <a:pt x="3607" y="19697"/>
                  <a:pt x="3648" y="19697"/>
                </a:cubicBezTo>
                <a:cubicBezTo>
                  <a:pt x="3197" y="17847"/>
                  <a:pt x="2992" y="15889"/>
                  <a:pt x="3238" y="13930"/>
                </a:cubicBezTo>
                <a:cubicBezTo>
                  <a:pt x="3689" y="9414"/>
                  <a:pt x="6722" y="4681"/>
                  <a:pt x="10820" y="4844"/>
                </a:cubicBezTo>
                <a:cubicBezTo>
                  <a:pt x="14878" y="4681"/>
                  <a:pt x="17911" y="9414"/>
                  <a:pt x="18362" y="13930"/>
                </a:cubicBezTo>
                <a:cubicBezTo>
                  <a:pt x="18649" y="15997"/>
                  <a:pt x="18403" y="18010"/>
                  <a:pt x="17911" y="19915"/>
                </a:cubicBezTo>
                <a:cubicBezTo>
                  <a:pt x="17911" y="19969"/>
                  <a:pt x="17952" y="19969"/>
                  <a:pt x="17993" y="19969"/>
                </a:cubicBezTo>
                <a:cubicBezTo>
                  <a:pt x="18690" y="20459"/>
                  <a:pt x="19346" y="21003"/>
                  <a:pt x="19961" y="21547"/>
                </a:cubicBezTo>
                <a:cubicBezTo>
                  <a:pt x="20002" y="21493"/>
                  <a:pt x="20043" y="21384"/>
                  <a:pt x="20083" y="21329"/>
                </a:cubicBezTo>
                <a:cubicBezTo>
                  <a:pt x="20944" y="19371"/>
                  <a:pt x="21518" y="17140"/>
                  <a:pt x="21600" y="14800"/>
                </a:cubicBezTo>
                <a:cubicBezTo>
                  <a:pt x="21600" y="14148"/>
                  <a:pt x="21600" y="13495"/>
                  <a:pt x="21559" y="12842"/>
                </a:cubicBezTo>
                <a:close/>
              </a:path>
            </a:pathLst>
          </a:custGeom>
          <a:solidFill>
            <a:srgbClr val="E74D69"/>
          </a:solidFill>
          <a:ln w="12700">
            <a:miter lim="400000"/>
          </a:ln>
        </p:spPr>
        <p:txBody>
          <a:bodyPr tIns="91439" bIns="91439"/>
          <a:lstStyle/>
          <a:p>
            <a:endParaRPr/>
          </a:p>
        </p:txBody>
      </p:sp>
      <p:sp>
        <p:nvSpPr>
          <p:cNvPr id="972" name="Shape 972"/>
          <p:cNvSpPr/>
          <p:nvPr/>
        </p:nvSpPr>
        <p:spPr>
          <a:xfrm>
            <a:off x="13173512" y="4677292"/>
            <a:ext cx="1944170" cy="2306052"/>
          </a:xfrm>
          <a:custGeom>
            <a:avLst/>
            <a:gdLst/>
            <a:ahLst/>
            <a:cxnLst>
              <a:cxn ang="0">
                <a:pos x="wd2" y="hd2"/>
              </a:cxn>
              <a:cxn ang="5400000">
                <a:pos x="wd2" y="hd2"/>
              </a:cxn>
              <a:cxn ang="10800000">
                <a:pos x="wd2" y="hd2"/>
              </a:cxn>
              <a:cxn ang="16200000">
                <a:pos x="wd2" y="hd2"/>
              </a:cxn>
            </a:cxnLst>
            <a:rect l="0" t="0" r="r" b="b"/>
            <a:pathLst>
              <a:path w="21231" h="21294" extrusionOk="0">
                <a:moveTo>
                  <a:pt x="19531" y="5348"/>
                </a:moveTo>
                <a:cubicBezTo>
                  <a:pt x="17944" y="2826"/>
                  <a:pt x="15009" y="1118"/>
                  <a:pt x="12027" y="426"/>
                </a:cubicBezTo>
                <a:cubicBezTo>
                  <a:pt x="8996" y="-306"/>
                  <a:pt x="5917" y="-62"/>
                  <a:pt x="3416" y="914"/>
                </a:cubicBezTo>
                <a:cubicBezTo>
                  <a:pt x="2886" y="1118"/>
                  <a:pt x="2405" y="1321"/>
                  <a:pt x="1924" y="1606"/>
                </a:cubicBezTo>
                <a:cubicBezTo>
                  <a:pt x="1828" y="3355"/>
                  <a:pt x="1155" y="5023"/>
                  <a:pt x="144" y="6487"/>
                </a:cubicBezTo>
                <a:cubicBezTo>
                  <a:pt x="96" y="6528"/>
                  <a:pt x="48" y="6609"/>
                  <a:pt x="0" y="6650"/>
                </a:cubicBezTo>
                <a:cubicBezTo>
                  <a:pt x="48" y="6691"/>
                  <a:pt x="48" y="6691"/>
                  <a:pt x="96" y="6731"/>
                </a:cubicBezTo>
                <a:cubicBezTo>
                  <a:pt x="1299" y="5552"/>
                  <a:pt x="2694" y="4575"/>
                  <a:pt x="4474" y="4047"/>
                </a:cubicBezTo>
                <a:cubicBezTo>
                  <a:pt x="8178" y="2745"/>
                  <a:pt x="13566" y="3599"/>
                  <a:pt x="15875" y="7138"/>
                </a:cubicBezTo>
                <a:cubicBezTo>
                  <a:pt x="18377" y="10596"/>
                  <a:pt x="16549" y="14948"/>
                  <a:pt x="13326" y="17023"/>
                </a:cubicBezTo>
                <a:cubicBezTo>
                  <a:pt x="11834" y="18121"/>
                  <a:pt x="10006" y="18691"/>
                  <a:pt x="8082" y="18935"/>
                </a:cubicBezTo>
                <a:cubicBezTo>
                  <a:pt x="8082" y="18975"/>
                  <a:pt x="8082" y="18975"/>
                  <a:pt x="8082" y="19016"/>
                </a:cubicBezTo>
                <a:cubicBezTo>
                  <a:pt x="8130" y="19301"/>
                  <a:pt x="8130" y="19586"/>
                  <a:pt x="8130" y="19870"/>
                </a:cubicBezTo>
                <a:cubicBezTo>
                  <a:pt x="8130" y="20358"/>
                  <a:pt x="8082" y="20806"/>
                  <a:pt x="8034" y="21253"/>
                </a:cubicBezTo>
                <a:cubicBezTo>
                  <a:pt x="8274" y="21253"/>
                  <a:pt x="8467" y="21294"/>
                  <a:pt x="8707" y="21294"/>
                </a:cubicBezTo>
                <a:cubicBezTo>
                  <a:pt x="10680" y="21294"/>
                  <a:pt x="12700" y="20969"/>
                  <a:pt x="14576" y="20114"/>
                </a:cubicBezTo>
                <a:cubicBezTo>
                  <a:pt x="15057" y="19911"/>
                  <a:pt x="15539" y="19667"/>
                  <a:pt x="16020" y="19382"/>
                </a:cubicBezTo>
                <a:cubicBezTo>
                  <a:pt x="18233" y="18040"/>
                  <a:pt x="20061" y="15884"/>
                  <a:pt x="20830" y="13321"/>
                </a:cubicBezTo>
                <a:cubicBezTo>
                  <a:pt x="21600" y="10758"/>
                  <a:pt x="21311" y="7789"/>
                  <a:pt x="19531" y="5348"/>
                </a:cubicBezTo>
                <a:close/>
              </a:path>
            </a:pathLst>
          </a:custGeom>
          <a:solidFill>
            <a:srgbClr val="10A8AD"/>
          </a:solidFill>
          <a:ln w="12700">
            <a:miter lim="400000"/>
          </a:ln>
        </p:spPr>
        <p:txBody>
          <a:bodyPr tIns="91439" bIns="91439"/>
          <a:lstStyle/>
          <a:p>
            <a:endParaRPr/>
          </a:p>
        </p:txBody>
      </p:sp>
      <p:sp>
        <p:nvSpPr>
          <p:cNvPr id="973" name="Shape 973"/>
          <p:cNvSpPr/>
          <p:nvPr/>
        </p:nvSpPr>
        <p:spPr>
          <a:xfrm>
            <a:off x="9266242" y="6733774"/>
            <a:ext cx="2164014" cy="2301154"/>
          </a:xfrm>
          <a:custGeom>
            <a:avLst/>
            <a:gdLst/>
            <a:ahLst/>
            <a:cxnLst>
              <a:cxn ang="0">
                <a:pos x="wd2" y="hd2"/>
              </a:cxn>
              <a:cxn ang="5400000">
                <a:pos x="wd2" y="hd2"/>
              </a:cxn>
              <a:cxn ang="10800000">
                <a:pos x="wd2" y="hd2"/>
              </a:cxn>
              <a:cxn ang="16200000">
                <a:pos x="wd2" y="hd2"/>
              </a:cxn>
            </a:cxnLst>
            <a:rect l="0" t="0" r="r" b="b"/>
            <a:pathLst>
              <a:path w="21269" h="21282" extrusionOk="0">
                <a:moveTo>
                  <a:pt x="19152" y="14481"/>
                </a:moveTo>
                <a:cubicBezTo>
                  <a:pt x="19109" y="14481"/>
                  <a:pt x="19109" y="14441"/>
                  <a:pt x="19066" y="14441"/>
                </a:cubicBezTo>
                <a:cubicBezTo>
                  <a:pt x="17986" y="15661"/>
                  <a:pt x="16690" y="16678"/>
                  <a:pt x="15048" y="17247"/>
                </a:cubicBezTo>
                <a:cubicBezTo>
                  <a:pt x="11722" y="18549"/>
                  <a:pt x="6883" y="17695"/>
                  <a:pt x="4853" y="14156"/>
                </a:cubicBezTo>
                <a:cubicBezTo>
                  <a:pt x="2607" y="10698"/>
                  <a:pt x="4205" y="6305"/>
                  <a:pt x="7099" y="4271"/>
                </a:cubicBezTo>
                <a:cubicBezTo>
                  <a:pt x="8352" y="3254"/>
                  <a:pt x="9821" y="2725"/>
                  <a:pt x="11376" y="2441"/>
                </a:cubicBezTo>
                <a:cubicBezTo>
                  <a:pt x="11376" y="2400"/>
                  <a:pt x="11376" y="2359"/>
                  <a:pt x="11376" y="2278"/>
                </a:cubicBezTo>
                <a:cubicBezTo>
                  <a:pt x="11333" y="1831"/>
                  <a:pt x="11333" y="1383"/>
                  <a:pt x="11333" y="895"/>
                </a:cubicBezTo>
                <a:cubicBezTo>
                  <a:pt x="11333" y="610"/>
                  <a:pt x="11333" y="325"/>
                  <a:pt x="11333" y="0"/>
                </a:cubicBezTo>
                <a:cubicBezTo>
                  <a:pt x="11333" y="0"/>
                  <a:pt x="11290" y="0"/>
                  <a:pt x="11290" y="0"/>
                </a:cubicBezTo>
                <a:cubicBezTo>
                  <a:pt x="9475" y="0"/>
                  <a:pt x="7661" y="325"/>
                  <a:pt x="5976" y="1139"/>
                </a:cubicBezTo>
                <a:cubicBezTo>
                  <a:pt x="5544" y="1383"/>
                  <a:pt x="5112" y="1627"/>
                  <a:pt x="4680" y="1912"/>
                </a:cubicBezTo>
                <a:cubicBezTo>
                  <a:pt x="2693" y="3254"/>
                  <a:pt x="1051" y="5410"/>
                  <a:pt x="360" y="7973"/>
                </a:cubicBezTo>
                <a:cubicBezTo>
                  <a:pt x="-331" y="10536"/>
                  <a:pt x="-72" y="13505"/>
                  <a:pt x="1527" y="15946"/>
                </a:cubicBezTo>
                <a:cubicBezTo>
                  <a:pt x="2952" y="18468"/>
                  <a:pt x="5587" y="20136"/>
                  <a:pt x="8266" y="20868"/>
                </a:cubicBezTo>
                <a:cubicBezTo>
                  <a:pt x="10987" y="21600"/>
                  <a:pt x="13795" y="21315"/>
                  <a:pt x="15999" y="20380"/>
                </a:cubicBezTo>
                <a:cubicBezTo>
                  <a:pt x="16474" y="20176"/>
                  <a:pt x="16949" y="19932"/>
                  <a:pt x="17338" y="19688"/>
                </a:cubicBezTo>
                <a:cubicBezTo>
                  <a:pt x="18936" y="18753"/>
                  <a:pt x="20189" y="17410"/>
                  <a:pt x="21053" y="15946"/>
                </a:cubicBezTo>
                <a:cubicBezTo>
                  <a:pt x="21139" y="15824"/>
                  <a:pt x="21183" y="15702"/>
                  <a:pt x="21269" y="15580"/>
                </a:cubicBezTo>
                <a:cubicBezTo>
                  <a:pt x="20535" y="15254"/>
                  <a:pt x="19843" y="14888"/>
                  <a:pt x="19152" y="14481"/>
                </a:cubicBezTo>
                <a:close/>
              </a:path>
            </a:pathLst>
          </a:custGeom>
          <a:solidFill>
            <a:srgbClr val="10A8AD"/>
          </a:solidFill>
          <a:ln w="12700">
            <a:miter lim="400000"/>
          </a:ln>
        </p:spPr>
        <p:txBody>
          <a:bodyPr tIns="91439" bIns="91439"/>
          <a:lstStyle/>
          <a:p>
            <a:endParaRPr/>
          </a:p>
        </p:txBody>
      </p:sp>
      <p:grpSp>
        <p:nvGrpSpPr>
          <p:cNvPr id="976" name="Group 976"/>
          <p:cNvGrpSpPr/>
          <p:nvPr/>
        </p:nvGrpSpPr>
        <p:grpSpPr>
          <a:xfrm>
            <a:off x="11679824" y="5742947"/>
            <a:ext cx="1102573" cy="905155"/>
            <a:chOff x="0" y="0"/>
            <a:chExt cx="1102572" cy="905153"/>
          </a:xfrm>
        </p:grpSpPr>
        <p:sp>
          <p:nvSpPr>
            <p:cNvPr id="974" name="Shape 974"/>
            <p:cNvSpPr/>
            <p:nvPr/>
          </p:nvSpPr>
          <p:spPr>
            <a:xfrm>
              <a:off x="402290" y="0"/>
              <a:ext cx="305443" cy="301718"/>
            </a:xfrm>
            <a:custGeom>
              <a:avLst/>
              <a:gdLst/>
              <a:ahLst/>
              <a:cxnLst>
                <a:cxn ang="0">
                  <a:pos x="wd2" y="hd2"/>
                </a:cxn>
                <a:cxn ang="5400000">
                  <a:pos x="wd2" y="hd2"/>
                </a:cxn>
                <a:cxn ang="10800000">
                  <a:pos x="wd2" y="hd2"/>
                </a:cxn>
                <a:cxn ang="16200000">
                  <a:pos x="wd2" y="hd2"/>
                </a:cxn>
              </a:cxnLst>
              <a:rect l="0" t="0" r="r" b="b"/>
              <a:pathLst>
                <a:path w="21600" h="21600" extrusionOk="0">
                  <a:moveTo>
                    <a:pt x="5322" y="20035"/>
                  </a:moveTo>
                  <a:cubicBezTo>
                    <a:pt x="5009" y="20661"/>
                    <a:pt x="4383" y="20974"/>
                    <a:pt x="3757" y="21600"/>
                  </a:cubicBezTo>
                  <a:cubicBezTo>
                    <a:pt x="17530" y="21600"/>
                    <a:pt x="17530" y="21600"/>
                    <a:pt x="17530" y="21600"/>
                  </a:cubicBezTo>
                  <a:cubicBezTo>
                    <a:pt x="17217" y="20974"/>
                    <a:pt x="16591" y="20661"/>
                    <a:pt x="16278" y="20035"/>
                  </a:cubicBezTo>
                  <a:cubicBezTo>
                    <a:pt x="19409" y="18157"/>
                    <a:pt x="21600" y="14713"/>
                    <a:pt x="21600" y="10643"/>
                  </a:cubicBezTo>
                  <a:cubicBezTo>
                    <a:pt x="21600" y="4696"/>
                    <a:pt x="16591" y="0"/>
                    <a:pt x="10643" y="0"/>
                  </a:cubicBezTo>
                  <a:cubicBezTo>
                    <a:pt x="4696" y="0"/>
                    <a:pt x="0" y="4696"/>
                    <a:pt x="0" y="10643"/>
                  </a:cubicBezTo>
                  <a:cubicBezTo>
                    <a:pt x="0" y="14713"/>
                    <a:pt x="2191" y="18157"/>
                    <a:pt x="5322" y="20035"/>
                  </a:cubicBez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975" name="Shape 975"/>
            <p:cNvSpPr/>
            <p:nvPr/>
          </p:nvSpPr>
          <p:spPr>
            <a:xfrm>
              <a:off x="-1" y="100573"/>
              <a:ext cx="1102574" cy="804581"/>
            </a:xfrm>
            <a:custGeom>
              <a:avLst/>
              <a:gdLst/>
              <a:ahLst/>
              <a:cxnLst>
                <a:cxn ang="0">
                  <a:pos x="wd2" y="hd2"/>
                </a:cxn>
                <a:cxn ang="5400000">
                  <a:pos x="wd2" y="hd2"/>
                </a:cxn>
                <a:cxn ang="10800000">
                  <a:pos x="wd2" y="hd2"/>
                </a:cxn>
                <a:cxn ang="16200000">
                  <a:pos x="wd2" y="hd2"/>
                </a:cxn>
              </a:cxnLst>
              <a:rect l="0" t="0" r="r" b="b"/>
              <a:pathLst>
                <a:path w="21600" h="21600" extrusionOk="0">
                  <a:moveTo>
                    <a:pt x="18502" y="6728"/>
                  </a:moveTo>
                  <a:cubicBezTo>
                    <a:pt x="19363" y="6138"/>
                    <a:pt x="19879" y="4957"/>
                    <a:pt x="19879" y="3659"/>
                  </a:cubicBezTo>
                  <a:cubicBezTo>
                    <a:pt x="19879" y="1652"/>
                    <a:pt x="18674" y="0"/>
                    <a:pt x="17211" y="0"/>
                  </a:cubicBezTo>
                  <a:cubicBezTo>
                    <a:pt x="15748" y="0"/>
                    <a:pt x="14629" y="1652"/>
                    <a:pt x="14629" y="3659"/>
                  </a:cubicBezTo>
                  <a:cubicBezTo>
                    <a:pt x="14629" y="4957"/>
                    <a:pt x="15146" y="6138"/>
                    <a:pt x="15920" y="6728"/>
                  </a:cubicBezTo>
                  <a:cubicBezTo>
                    <a:pt x="15404" y="7318"/>
                    <a:pt x="14888" y="8262"/>
                    <a:pt x="14457" y="9561"/>
                  </a:cubicBezTo>
                  <a:cubicBezTo>
                    <a:pt x="13941" y="7790"/>
                    <a:pt x="13425" y="6374"/>
                    <a:pt x="12822" y="5430"/>
                  </a:cubicBezTo>
                  <a:cubicBezTo>
                    <a:pt x="10843" y="6728"/>
                    <a:pt x="10843" y="6728"/>
                    <a:pt x="10843" y="6728"/>
                  </a:cubicBezTo>
                  <a:cubicBezTo>
                    <a:pt x="12822" y="12157"/>
                    <a:pt x="12822" y="12157"/>
                    <a:pt x="12822" y="12157"/>
                  </a:cubicBezTo>
                  <a:cubicBezTo>
                    <a:pt x="10843" y="14872"/>
                    <a:pt x="10843" y="14872"/>
                    <a:pt x="10843" y="14872"/>
                  </a:cubicBezTo>
                  <a:cubicBezTo>
                    <a:pt x="8864" y="12157"/>
                    <a:pt x="8864" y="12157"/>
                    <a:pt x="8864" y="12157"/>
                  </a:cubicBezTo>
                  <a:cubicBezTo>
                    <a:pt x="10843" y="6728"/>
                    <a:pt x="10843" y="6728"/>
                    <a:pt x="10843" y="6728"/>
                  </a:cubicBezTo>
                  <a:cubicBezTo>
                    <a:pt x="8950" y="5430"/>
                    <a:pt x="8950" y="5430"/>
                    <a:pt x="8950" y="5430"/>
                  </a:cubicBezTo>
                  <a:cubicBezTo>
                    <a:pt x="8261" y="6374"/>
                    <a:pt x="7745" y="7908"/>
                    <a:pt x="7229" y="9679"/>
                  </a:cubicBezTo>
                  <a:cubicBezTo>
                    <a:pt x="6798" y="8380"/>
                    <a:pt x="6282" y="7318"/>
                    <a:pt x="5766" y="6728"/>
                  </a:cubicBezTo>
                  <a:cubicBezTo>
                    <a:pt x="6540" y="6138"/>
                    <a:pt x="7057" y="4957"/>
                    <a:pt x="7057" y="3659"/>
                  </a:cubicBezTo>
                  <a:cubicBezTo>
                    <a:pt x="7057" y="1652"/>
                    <a:pt x="5852" y="0"/>
                    <a:pt x="4389" y="0"/>
                  </a:cubicBezTo>
                  <a:cubicBezTo>
                    <a:pt x="2926" y="0"/>
                    <a:pt x="1807" y="1652"/>
                    <a:pt x="1807" y="3659"/>
                  </a:cubicBezTo>
                  <a:cubicBezTo>
                    <a:pt x="1807" y="4957"/>
                    <a:pt x="2324" y="6138"/>
                    <a:pt x="3098" y="6728"/>
                  </a:cubicBezTo>
                  <a:cubicBezTo>
                    <a:pt x="1291" y="8734"/>
                    <a:pt x="0" y="14636"/>
                    <a:pt x="0" y="21600"/>
                  </a:cubicBezTo>
                  <a:cubicBezTo>
                    <a:pt x="5938" y="21600"/>
                    <a:pt x="5938" y="21600"/>
                    <a:pt x="5938" y="21600"/>
                  </a:cubicBezTo>
                  <a:cubicBezTo>
                    <a:pt x="8778" y="21600"/>
                    <a:pt x="8778" y="21600"/>
                    <a:pt x="8778" y="21600"/>
                  </a:cubicBezTo>
                  <a:cubicBezTo>
                    <a:pt x="12822" y="21600"/>
                    <a:pt x="12822" y="21600"/>
                    <a:pt x="12822" y="21600"/>
                  </a:cubicBezTo>
                  <a:cubicBezTo>
                    <a:pt x="15834" y="21600"/>
                    <a:pt x="15834" y="21600"/>
                    <a:pt x="15834" y="21600"/>
                  </a:cubicBezTo>
                  <a:cubicBezTo>
                    <a:pt x="21600" y="21600"/>
                    <a:pt x="21600" y="21600"/>
                    <a:pt x="21600" y="21600"/>
                  </a:cubicBezTo>
                  <a:cubicBezTo>
                    <a:pt x="21600" y="14636"/>
                    <a:pt x="20309" y="8734"/>
                    <a:pt x="18502" y="6728"/>
                  </a:cubicBez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grpSp>
      <p:sp>
        <p:nvSpPr>
          <p:cNvPr id="977" name="Shape 977"/>
          <p:cNvSpPr/>
          <p:nvPr/>
        </p:nvSpPr>
        <p:spPr>
          <a:xfrm>
            <a:off x="7683850" y="4089399"/>
            <a:ext cx="1484811" cy="1039012"/>
          </a:xfrm>
          <a:prstGeom prst="line">
            <a:avLst/>
          </a:prstGeom>
          <a:ln w="12700">
            <a:solidFill>
              <a:srgbClr val="FBB150"/>
            </a:solidFill>
            <a:miter lim="400000"/>
          </a:ln>
        </p:spPr>
        <p:txBody>
          <a:bodyPr lIns="0" tIns="0" rIns="0" bIns="0"/>
          <a:lstStyle/>
          <a:p>
            <a:pPr defTabSz="457200">
              <a:defRPr sz="1200">
                <a:latin typeface="+mj-lt"/>
                <a:ea typeface="+mj-ea"/>
                <a:cs typeface="+mj-cs"/>
                <a:sym typeface="Helvetica"/>
              </a:defRPr>
            </a:pPr>
            <a:endParaRPr/>
          </a:p>
        </p:txBody>
      </p:sp>
      <p:sp>
        <p:nvSpPr>
          <p:cNvPr id="978" name="Shape 978"/>
          <p:cNvSpPr/>
          <p:nvPr/>
        </p:nvSpPr>
        <p:spPr>
          <a:xfrm>
            <a:off x="3576293" y="3764474"/>
            <a:ext cx="4206677"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sp>
        <p:nvSpPr>
          <p:cNvPr id="979" name="Shape 979"/>
          <p:cNvSpPr/>
          <p:nvPr/>
        </p:nvSpPr>
        <p:spPr>
          <a:xfrm>
            <a:off x="700987" y="4297340"/>
            <a:ext cx="7082906"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80" name="Shape 980"/>
          <p:cNvSpPr/>
          <p:nvPr/>
        </p:nvSpPr>
        <p:spPr>
          <a:xfrm flipV="1">
            <a:off x="7695597" y="8512034"/>
            <a:ext cx="1484811" cy="1039011"/>
          </a:xfrm>
          <a:prstGeom prst="line">
            <a:avLst/>
          </a:prstGeom>
          <a:ln w="12700">
            <a:solidFill>
              <a:srgbClr val="FBB150"/>
            </a:solidFill>
            <a:miter lim="400000"/>
          </a:ln>
        </p:spPr>
        <p:txBody>
          <a:bodyPr lIns="0" tIns="0" rIns="0" bIns="0"/>
          <a:lstStyle/>
          <a:p>
            <a:pPr defTabSz="457200">
              <a:defRPr sz="1200">
                <a:latin typeface="+mj-lt"/>
                <a:ea typeface="+mj-ea"/>
                <a:cs typeface="+mj-cs"/>
                <a:sym typeface="Helvetica"/>
              </a:defRPr>
            </a:pPr>
            <a:endParaRPr/>
          </a:p>
        </p:txBody>
      </p:sp>
      <p:sp>
        <p:nvSpPr>
          <p:cNvPr id="981" name="Shape 981"/>
          <p:cNvSpPr/>
          <p:nvPr/>
        </p:nvSpPr>
        <p:spPr>
          <a:xfrm>
            <a:off x="3586863" y="9216787"/>
            <a:ext cx="4185537"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sp>
        <p:nvSpPr>
          <p:cNvPr id="982" name="Shape 982"/>
          <p:cNvSpPr/>
          <p:nvPr/>
        </p:nvSpPr>
        <p:spPr>
          <a:xfrm>
            <a:off x="690417" y="9749653"/>
            <a:ext cx="7082906"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83" name="Shape 983"/>
          <p:cNvSpPr/>
          <p:nvPr/>
        </p:nvSpPr>
        <p:spPr>
          <a:xfrm>
            <a:off x="15111697" y="8511210"/>
            <a:ext cx="1484811" cy="1039011"/>
          </a:xfrm>
          <a:prstGeom prst="line">
            <a:avLst/>
          </a:prstGeom>
          <a:ln w="12700">
            <a:solidFill>
              <a:srgbClr val="FBB150"/>
            </a:solidFill>
            <a:miter lim="400000"/>
          </a:ln>
        </p:spPr>
        <p:txBody>
          <a:bodyPr lIns="0" tIns="0" rIns="0" bIns="0"/>
          <a:lstStyle/>
          <a:p>
            <a:pPr defTabSz="457200">
              <a:defRPr sz="1200">
                <a:latin typeface="+mj-lt"/>
                <a:ea typeface="+mj-ea"/>
                <a:cs typeface="+mj-cs"/>
                <a:sym typeface="Helvetica"/>
              </a:defRPr>
            </a:pPr>
            <a:endParaRPr/>
          </a:p>
        </p:txBody>
      </p:sp>
      <p:sp>
        <p:nvSpPr>
          <p:cNvPr id="984" name="Shape 984"/>
          <p:cNvSpPr/>
          <p:nvPr/>
        </p:nvSpPr>
        <p:spPr>
          <a:xfrm>
            <a:off x="16610674" y="9216787"/>
            <a:ext cx="4330106"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sp>
        <p:nvSpPr>
          <p:cNvPr id="985" name="Shape 985"/>
          <p:cNvSpPr/>
          <p:nvPr/>
        </p:nvSpPr>
        <p:spPr>
          <a:xfrm>
            <a:off x="16610674" y="9749653"/>
            <a:ext cx="7082905"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86" name="Shape 986"/>
          <p:cNvSpPr/>
          <p:nvPr/>
        </p:nvSpPr>
        <p:spPr>
          <a:xfrm flipV="1">
            <a:off x="15111697" y="4264468"/>
            <a:ext cx="1484811" cy="1039011"/>
          </a:xfrm>
          <a:prstGeom prst="line">
            <a:avLst/>
          </a:prstGeom>
          <a:ln w="12700">
            <a:solidFill>
              <a:srgbClr val="FBB150"/>
            </a:solidFill>
            <a:miter lim="400000"/>
          </a:ln>
        </p:spPr>
        <p:txBody>
          <a:bodyPr lIns="0" tIns="0" rIns="0" bIns="0"/>
          <a:lstStyle/>
          <a:p>
            <a:pPr defTabSz="457200">
              <a:defRPr sz="1200">
                <a:latin typeface="+mj-lt"/>
                <a:ea typeface="+mj-ea"/>
                <a:cs typeface="+mj-cs"/>
                <a:sym typeface="Helvetica"/>
              </a:defRPr>
            </a:pPr>
            <a:endParaRPr/>
          </a:p>
        </p:txBody>
      </p:sp>
      <p:sp>
        <p:nvSpPr>
          <p:cNvPr id="987" name="Shape 987"/>
          <p:cNvSpPr/>
          <p:nvPr/>
        </p:nvSpPr>
        <p:spPr>
          <a:xfrm>
            <a:off x="16558913" y="3767923"/>
            <a:ext cx="4330105"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sp>
        <p:nvSpPr>
          <p:cNvPr id="988" name="Shape 988"/>
          <p:cNvSpPr/>
          <p:nvPr/>
        </p:nvSpPr>
        <p:spPr>
          <a:xfrm>
            <a:off x="16558913" y="4300789"/>
            <a:ext cx="7082905"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989" name="Shape 989"/>
          <p:cNvSpPr/>
          <p:nvPr/>
        </p:nvSpPr>
        <p:spPr>
          <a:xfrm>
            <a:off x="10922111" y="6714583"/>
            <a:ext cx="2877390" cy="716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BB150"/>
                </a:solidFill>
              </a:defRPr>
            </a:lvl1pPr>
          </a:lstStyle>
          <a:p>
            <a:pPr>
              <a:defRPr b="0">
                <a:solidFill>
                  <a:srgbClr val="000000"/>
                </a:solidFill>
              </a:defRPr>
            </a:pPr>
            <a:r>
              <a:rPr b="1">
                <a:solidFill>
                  <a:srgbClr val="FBB150"/>
                </a:solidFill>
              </a:rPr>
              <a:t>YOUR  TEXT </a:t>
            </a:r>
          </a:p>
        </p:txBody>
      </p:sp>
      <p:sp>
        <p:nvSpPr>
          <p:cNvPr id="990" name="Shape 990"/>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991" name="Shape 991"/>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971"/>
                                        </p:tgtEl>
                                        <p:attrNameLst>
                                          <p:attrName>style.visibility</p:attrName>
                                        </p:attrNameLst>
                                      </p:cBhvr>
                                      <p:to>
                                        <p:strVal val="visible"/>
                                      </p:to>
                                    </p:set>
                                    <p:anim calcmode="lin" valueType="num">
                                      <p:cBhvr>
                                        <p:cTn id="7" dur="300" fill="hold"/>
                                        <p:tgtEl>
                                          <p:spTgt spid="971"/>
                                        </p:tgtEl>
                                        <p:attrNameLst>
                                          <p:attrName>ppt_w</p:attrName>
                                        </p:attrNameLst>
                                      </p:cBhvr>
                                      <p:tavLst>
                                        <p:tav tm="0">
                                          <p:val>
                                            <p:fltVal val="0"/>
                                          </p:val>
                                        </p:tav>
                                        <p:tav tm="100000">
                                          <p:val>
                                            <p:strVal val="#ppt_w"/>
                                          </p:val>
                                        </p:tav>
                                      </p:tavLst>
                                    </p:anim>
                                    <p:anim calcmode="lin" valueType="num">
                                      <p:cBhvr>
                                        <p:cTn id="8" dur="300" fill="hold"/>
                                        <p:tgtEl>
                                          <p:spTgt spid="971"/>
                                        </p:tgtEl>
                                        <p:attrNameLst>
                                          <p:attrName>ppt_h</p:attrName>
                                        </p:attrNameLst>
                                      </p:cBhvr>
                                      <p:tavLst>
                                        <p:tav tm="0">
                                          <p:val>
                                            <p:fltVal val="0"/>
                                          </p:val>
                                        </p:tav>
                                        <p:tav tm="100000">
                                          <p:val>
                                            <p:strVal val="#ppt_h"/>
                                          </p:val>
                                        </p:tav>
                                      </p:tavLst>
                                    </p:anim>
                                  </p:childTnLst>
                                </p:cTn>
                              </p:par>
                            </p:childTnLst>
                          </p:cTn>
                        </p:par>
                        <p:par>
                          <p:cTn id="9" fill="hold">
                            <p:stCondLst>
                              <p:cond delay="300"/>
                            </p:stCondLst>
                            <p:childTnLst>
                              <p:par>
                                <p:cTn id="10" presetID="23" presetClass="entr" presetSubtype="16" fill="hold" grpId="2" nodeType="afterEffect">
                                  <p:stCondLst>
                                    <p:cond delay="0"/>
                                  </p:stCondLst>
                                  <p:iterate>
                                    <p:tmAbs val="0"/>
                                  </p:iterate>
                                  <p:childTnLst>
                                    <p:set>
                                      <p:cBhvr>
                                        <p:cTn id="11" fill="hold"/>
                                        <p:tgtEl>
                                          <p:spTgt spid="972"/>
                                        </p:tgtEl>
                                        <p:attrNameLst>
                                          <p:attrName>style.visibility</p:attrName>
                                        </p:attrNameLst>
                                      </p:cBhvr>
                                      <p:to>
                                        <p:strVal val="visible"/>
                                      </p:to>
                                    </p:set>
                                    <p:anim calcmode="lin" valueType="num">
                                      <p:cBhvr>
                                        <p:cTn id="12" dur="300" fill="hold"/>
                                        <p:tgtEl>
                                          <p:spTgt spid="972"/>
                                        </p:tgtEl>
                                        <p:attrNameLst>
                                          <p:attrName>ppt_w</p:attrName>
                                        </p:attrNameLst>
                                      </p:cBhvr>
                                      <p:tavLst>
                                        <p:tav tm="0">
                                          <p:val>
                                            <p:fltVal val="0"/>
                                          </p:val>
                                        </p:tav>
                                        <p:tav tm="100000">
                                          <p:val>
                                            <p:strVal val="#ppt_w"/>
                                          </p:val>
                                        </p:tav>
                                      </p:tavLst>
                                    </p:anim>
                                    <p:anim calcmode="lin" valueType="num">
                                      <p:cBhvr>
                                        <p:cTn id="13" dur="300" fill="hold"/>
                                        <p:tgtEl>
                                          <p:spTgt spid="972"/>
                                        </p:tgtEl>
                                        <p:attrNameLst>
                                          <p:attrName>ppt_h</p:attrName>
                                        </p:attrNameLst>
                                      </p:cBhvr>
                                      <p:tavLst>
                                        <p:tav tm="0">
                                          <p:val>
                                            <p:fltVal val="0"/>
                                          </p:val>
                                        </p:tav>
                                        <p:tav tm="100000">
                                          <p:val>
                                            <p:strVal val="#ppt_h"/>
                                          </p:val>
                                        </p:tav>
                                      </p:tavLst>
                                    </p:anim>
                                  </p:childTnLst>
                                </p:cTn>
                              </p:par>
                            </p:childTnLst>
                          </p:cTn>
                        </p:par>
                        <p:par>
                          <p:cTn id="14" fill="hold">
                            <p:stCondLst>
                              <p:cond delay="600"/>
                            </p:stCondLst>
                            <p:childTnLst>
                              <p:par>
                                <p:cTn id="15" presetID="23" presetClass="entr" presetSubtype="16" fill="hold" grpId="3" nodeType="afterEffect">
                                  <p:stCondLst>
                                    <p:cond delay="0"/>
                                  </p:stCondLst>
                                  <p:iterate>
                                    <p:tmAbs val="0"/>
                                  </p:iterate>
                                  <p:childTnLst>
                                    <p:set>
                                      <p:cBhvr>
                                        <p:cTn id="16" fill="hold"/>
                                        <p:tgtEl>
                                          <p:spTgt spid="969"/>
                                        </p:tgtEl>
                                        <p:attrNameLst>
                                          <p:attrName>style.visibility</p:attrName>
                                        </p:attrNameLst>
                                      </p:cBhvr>
                                      <p:to>
                                        <p:strVal val="visible"/>
                                      </p:to>
                                    </p:set>
                                    <p:anim calcmode="lin" valueType="num">
                                      <p:cBhvr>
                                        <p:cTn id="17" dur="300" fill="hold"/>
                                        <p:tgtEl>
                                          <p:spTgt spid="969"/>
                                        </p:tgtEl>
                                        <p:attrNameLst>
                                          <p:attrName>ppt_w</p:attrName>
                                        </p:attrNameLst>
                                      </p:cBhvr>
                                      <p:tavLst>
                                        <p:tav tm="0">
                                          <p:val>
                                            <p:fltVal val="0"/>
                                          </p:val>
                                        </p:tav>
                                        <p:tav tm="100000">
                                          <p:val>
                                            <p:strVal val="#ppt_w"/>
                                          </p:val>
                                        </p:tav>
                                      </p:tavLst>
                                    </p:anim>
                                    <p:anim calcmode="lin" valueType="num">
                                      <p:cBhvr>
                                        <p:cTn id="18" dur="300" fill="hold"/>
                                        <p:tgtEl>
                                          <p:spTgt spid="969"/>
                                        </p:tgtEl>
                                        <p:attrNameLst>
                                          <p:attrName>ppt_h</p:attrName>
                                        </p:attrNameLst>
                                      </p:cBhvr>
                                      <p:tavLst>
                                        <p:tav tm="0">
                                          <p:val>
                                            <p:fltVal val="0"/>
                                          </p:val>
                                        </p:tav>
                                        <p:tav tm="100000">
                                          <p:val>
                                            <p:strVal val="#ppt_h"/>
                                          </p:val>
                                        </p:tav>
                                      </p:tavLst>
                                    </p:anim>
                                  </p:childTnLst>
                                </p:cTn>
                              </p:par>
                            </p:childTnLst>
                          </p:cTn>
                        </p:par>
                        <p:par>
                          <p:cTn id="19" fill="hold">
                            <p:stCondLst>
                              <p:cond delay="900"/>
                            </p:stCondLst>
                            <p:childTnLst>
                              <p:par>
                                <p:cTn id="20" presetID="23" presetClass="entr" presetSubtype="16" fill="hold" grpId="4" nodeType="afterEffect">
                                  <p:stCondLst>
                                    <p:cond delay="0"/>
                                  </p:stCondLst>
                                  <p:iterate>
                                    <p:tmAbs val="0"/>
                                  </p:iterate>
                                  <p:childTnLst>
                                    <p:set>
                                      <p:cBhvr>
                                        <p:cTn id="21" fill="hold"/>
                                        <p:tgtEl>
                                          <p:spTgt spid="968"/>
                                        </p:tgtEl>
                                        <p:attrNameLst>
                                          <p:attrName>style.visibility</p:attrName>
                                        </p:attrNameLst>
                                      </p:cBhvr>
                                      <p:to>
                                        <p:strVal val="visible"/>
                                      </p:to>
                                    </p:set>
                                    <p:anim calcmode="lin" valueType="num">
                                      <p:cBhvr>
                                        <p:cTn id="22" dur="300" fill="hold"/>
                                        <p:tgtEl>
                                          <p:spTgt spid="968"/>
                                        </p:tgtEl>
                                        <p:attrNameLst>
                                          <p:attrName>ppt_w</p:attrName>
                                        </p:attrNameLst>
                                      </p:cBhvr>
                                      <p:tavLst>
                                        <p:tav tm="0">
                                          <p:val>
                                            <p:fltVal val="0"/>
                                          </p:val>
                                        </p:tav>
                                        <p:tav tm="100000">
                                          <p:val>
                                            <p:strVal val="#ppt_w"/>
                                          </p:val>
                                        </p:tav>
                                      </p:tavLst>
                                    </p:anim>
                                    <p:anim calcmode="lin" valueType="num">
                                      <p:cBhvr>
                                        <p:cTn id="23" dur="300" fill="hold"/>
                                        <p:tgtEl>
                                          <p:spTgt spid="968"/>
                                        </p:tgtEl>
                                        <p:attrNameLst>
                                          <p:attrName>ppt_h</p:attrName>
                                        </p:attrNameLst>
                                      </p:cBhvr>
                                      <p:tavLst>
                                        <p:tav tm="0">
                                          <p:val>
                                            <p:fltVal val="0"/>
                                          </p:val>
                                        </p:tav>
                                        <p:tav tm="100000">
                                          <p:val>
                                            <p:strVal val="#ppt_h"/>
                                          </p:val>
                                        </p:tav>
                                      </p:tavLst>
                                    </p:anim>
                                  </p:childTnLst>
                                </p:cTn>
                              </p:par>
                            </p:childTnLst>
                          </p:cTn>
                        </p:par>
                        <p:par>
                          <p:cTn id="24" fill="hold">
                            <p:stCondLst>
                              <p:cond delay="1200"/>
                            </p:stCondLst>
                            <p:childTnLst>
                              <p:par>
                                <p:cTn id="25" presetID="23" presetClass="entr" presetSubtype="16" fill="hold" grpId="5" nodeType="afterEffect">
                                  <p:stCondLst>
                                    <p:cond delay="0"/>
                                  </p:stCondLst>
                                  <p:iterate>
                                    <p:tmAbs val="0"/>
                                  </p:iterate>
                                  <p:childTnLst>
                                    <p:set>
                                      <p:cBhvr>
                                        <p:cTn id="26" fill="hold"/>
                                        <p:tgtEl>
                                          <p:spTgt spid="973"/>
                                        </p:tgtEl>
                                        <p:attrNameLst>
                                          <p:attrName>style.visibility</p:attrName>
                                        </p:attrNameLst>
                                      </p:cBhvr>
                                      <p:to>
                                        <p:strVal val="visible"/>
                                      </p:to>
                                    </p:set>
                                    <p:anim calcmode="lin" valueType="num">
                                      <p:cBhvr>
                                        <p:cTn id="27" dur="300" fill="hold"/>
                                        <p:tgtEl>
                                          <p:spTgt spid="973"/>
                                        </p:tgtEl>
                                        <p:attrNameLst>
                                          <p:attrName>ppt_w</p:attrName>
                                        </p:attrNameLst>
                                      </p:cBhvr>
                                      <p:tavLst>
                                        <p:tav tm="0">
                                          <p:val>
                                            <p:fltVal val="0"/>
                                          </p:val>
                                        </p:tav>
                                        <p:tav tm="100000">
                                          <p:val>
                                            <p:strVal val="#ppt_w"/>
                                          </p:val>
                                        </p:tav>
                                      </p:tavLst>
                                    </p:anim>
                                    <p:anim calcmode="lin" valueType="num">
                                      <p:cBhvr>
                                        <p:cTn id="28" dur="300" fill="hold"/>
                                        <p:tgtEl>
                                          <p:spTgt spid="973"/>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grpId="6" nodeType="afterEffect">
                                  <p:stCondLst>
                                    <p:cond delay="0"/>
                                  </p:stCondLst>
                                  <p:iterate>
                                    <p:tmAbs val="0"/>
                                  </p:iterate>
                                  <p:childTnLst>
                                    <p:set>
                                      <p:cBhvr>
                                        <p:cTn id="31" fill="hold"/>
                                        <p:tgtEl>
                                          <p:spTgt spid="970"/>
                                        </p:tgtEl>
                                        <p:attrNameLst>
                                          <p:attrName>style.visibility</p:attrName>
                                        </p:attrNameLst>
                                      </p:cBhvr>
                                      <p:to>
                                        <p:strVal val="visible"/>
                                      </p:to>
                                    </p:set>
                                    <p:anim calcmode="lin" valueType="num">
                                      <p:cBhvr>
                                        <p:cTn id="32" dur="300" fill="hold"/>
                                        <p:tgtEl>
                                          <p:spTgt spid="970"/>
                                        </p:tgtEl>
                                        <p:attrNameLst>
                                          <p:attrName>ppt_w</p:attrName>
                                        </p:attrNameLst>
                                      </p:cBhvr>
                                      <p:tavLst>
                                        <p:tav tm="0">
                                          <p:val>
                                            <p:fltVal val="0"/>
                                          </p:val>
                                        </p:tav>
                                        <p:tav tm="100000">
                                          <p:val>
                                            <p:strVal val="#ppt_w"/>
                                          </p:val>
                                        </p:tav>
                                      </p:tavLst>
                                    </p:anim>
                                    <p:anim calcmode="lin" valueType="num">
                                      <p:cBhvr>
                                        <p:cTn id="33" dur="300" fill="hold"/>
                                        <p:tgtEl>
                                          <p:spTgt spid="970"/>
                                        </p:tgtEl>
                                        <p:attrNameLst>
                                          <p:attrName>ppt_h</p:attrName>
                                        </p:attrNameLst>
                                      </p:cBhvr>
                                      <p:tavLst>
                                        <p:tav tm="0">
                                          <p:val>
                                            <p:fltVal val="0"/>
                                          </p:val>
                                        </p:tav>
                                        <p:tav tm="100000">
                                          <p:val>
                                            <p:strVal val="#ppt_h"/>
                                          </p:val>
                                        </p:tav>
                                      </p:tavLst>
                                    </p:anim>
                                  </p:childTnLst>
                                </p:cTn>
                              </p:par>
                            </p:childTnLst>
                          </p:cTn>
                        </p:par>
                        <p:par>
                          <p:cTn id="34" fill="hold">
                            <p:stCondLst>
                              <p:cond delay="1800"/>
                            </p:stCondLst>
                            <p:childTnLst>
                              <p:par>
                                <p:cTn id="35" presetID="9" presetClass="entr" fill="hold" grpId="7" nodeType="afterEffect">
                                  <p:stCondLst>
                                    <p:cond delay="0"/>
                                  </p:stCondLst>
                                  <p:iterate>
                                    <p:tmAbs val="0"/>
                                  </p:iterate>
                                  <p:childTnLst>
                                    <p:set>
                                      <p:cBhvr>
                                        <p:cTn id="36" fill="hold"/>
                                        <p:tgtEl>
                                          <p:spTgt spid="976"/>
                                        </p:tgtEl>
                                        <p:attrNameLst>
                                          <p:attrName>style.visibility</p:attrName>
                                        </p:attrNameLst>
                                      </p:cBhvr>
                                      <p:to>
                                        <p:strVal val="visible"/>
                                      </p:to>
                                    </p:set>
                                    <p:animEffect transition="in" filter="dissolve">
                                      <p:cBhvr>
                                        <p:cTn id="37" dur="300"/>
                                        <p:tgtEl>
                                          <p:spTgt spid="976"/>
                                        </p:tgtEl>
                                      </p:cBhvr>
                                    </p:animEffect>
                                  </p:childTnLst>
                                </p:cTn>
                              </p:par>
                            </p:childTnLst>
                          </p:cTn>
                        </p:par>
                        <p:par>
                          <p:cTn id="38" fill="hold">
                            <p:stCondLst>
                              <p:cond delay="2100"/>
                            </p:stCondLst>
                            <p:childTnLst>
                              <p:par>
                                <p:cTn id="39" presetID="9" presetClass="entr" fill="hold" grpId="8" nodeType="afterEffect">
                                  <p:stCondLst>
                                    <p:cond delay="0"/>
                                  </p:stCondLst>
                                  <p:iterate>
                                    <p:tmAbs val="0"/>
                                  </p:iterate>
                                  <p:childTnLst>
                                    <p:set>
                                      <p:cBhvr>
                                        <p:cTn id="40" fill="hold"/>
                                        <p:tgtEl>
                                          <p:spTgt spid="989"/>
                                        </p:tgtEl>
                                        <p:attrNameLst>
                                          <p:attrName>style.visibility</p:attrName>
                                        </p:attrNameLst>
                                      </p:cBhvr>
                                      <p:to>
                                        <p:strVal val="visible"/>
                                      </p:to>
                                    </p:set>
                                    <p:animEffect transition="in" filter="dissolve">
                                      <p:cBhvr>
                                        <p:cTn id="41" dur="300"/>
                                        <p:tgtEl>
                                          <p:spTgt spid="989"/>
                                        </p:tgtEl>
                                      </p:cBhvr>
                                    </p:animEffect>
                                  </p:childTnLst>
                                </p:cTn>
                              </p:par>
                            </p:childTnLst>
                          </p:cTn>
                        </p:par>
                        <p:par>
                          <p:cTn id="42" fill="hold">
                            <p:stCondLst>
                              <p:cond delay="2400"/>
                            </p:stCondLst>
                            <p:childTnLst>
                              <p:par>
                                <p:cTn id="43" presetID="22" presetClass="entr" presetSubtype="2" fill="hold" grpId="9" nodeType="afterEffect">
                                  <p:stCondLst>
                                    <p:cond delay="0"/>
                                  </p:stCondLst>
                                  <p:iterate>
                                    <p:tmAbs val="0"/>
                                  </p:iterate>
                                  <p:childTnLst>
                                    <p:set>
                                      <p:cBhvr>
                                        <p:cTn id="44" fill="hold"/>
                                        <p:tgtEl>
                                          <p:spTgt spid="977"/>
                                        </p:tgtEl>
                                        <p:attrNameLst>
                                          <p:attrName>style.visibility</p:attrName>
                                        </p:attrNameLst>
                                      </p:cBhvr>
                                      <p:to>
                                        <p:strVal val="visible"/>
                                      </p:to>
                                    </p:set>
                                    <p:animEffect transition="in" filter="wipe(right)">
                                      <p:cBhvr>
                                        <p:cTn id="45" dur="300"/>
                                        <p:tgtEl>
                                          <p:spTgt spid="977"/>
                                        </p:tgtEl>
                                      </p:cBhvr>
                                    </p:animEffect>
                                  </p:childTnLst>
                                </p:cTn>
                              </p:par>
                            </p:childTnLst>
                          </p:cTn>
                        </p:par>
                        <p:par>
                          <p:cTn id="46" fill="hold">
                            <p:stCondLst>
                              <p:cond delay="2700"/>
                            </p:stCondLst>
                            <p:childTnLst>
                              <p:par>
                                <p:cTn id="47" presetID="22" presetClass="entr" presetSubtype="1" fill="hold" grpId="10" nodeType="afterEffect">
                                  <p:stCondLst>
                                    <p:cond delay="0"/>
                                  </p:stCondLst>
                                  <p:iterate>
                                    <p:tmAbs val="0"/>
                                  </p:iterate>
                                  <p:childTnLst>
                                    <p:set>
                                      <p:cBhvr>
                                        <p:cTn id="48" fill="hold"/>
                                        <p:tgtEl>
                                          <p:spTgt spid="978"/>
                                        </p:tgtEl>
                                        <p:attrNameLst>
                                          <p:attrName>style.visibility</p:attrName>
                                        </p:attrNameLst>
                                      </p:cBhvr>
                                      <p:to>
                                        <p:strVal val="visible"/>
                                      </p:to>
                                    </p:set>
                                    <p:animEffect transition="in" filter="wipe(up)">
                                      <p:cBhvr>
                                        <p:cTn id="49" dur="300"/>
                                        <p:tgtEl>
                                          <p:spTgt spid="978"/>
                                        </p:tgtEl>
                                      </p:cBhvr>
                                    </p:animEffect>
                                  </p:childTnLst>
                                </p:cTn>
                              </p:par>
                            </p:childTnLst>
                          </p:cTn>
                        </p:par>
                        <p:par>
                          <p:cTn id="50" fill="hold">
                            <p:stCondLst>
                              <p:cond delay="3000"/>
                            </p:stCondLst>
                            <p:childTnLst>
                              <p:par>
                                <p:cTn id="51" presetID="22" presetClass="entr" presetSubtype="1" fill="hold" grpId="11" nodeType="afterEffect">
                                  <p:stCondLst>
                                    <p:cond delay="0"/>
                                  </p:stCondLst>
                                  <p:iterate>
                                    <p:tmAbs val="0"/>
                                  </p:iterate>
                                  <p:childTnLst>
                                    <p:set>
                                      <p:cBhvr>
                                        <p:cTn id="52" fill="hold"/>
                                        <p:tgtEl>
                                          <p:spTgt spid="979"/>
                                        </p:tgtEl>
                                        <p:attrNameLst>
                                          <p:attrName>style.visibility</p:attrName>
                                        </p:attrNameLst>
                                      </p:cBhvr>
                                      <p:to>
                                        <p:strVal val="visible"/>
                                      </p:to>
                                    </p:set>
                                    <p:animEffect transition="in" filter="wipe(up)">
                                      <p:cBhvr>
                                        <p:cTn id="53" dur="300"/>
                                        <p:tgtEl>
                                          <p:spTgt spid="979"/>
                                        </p:tgtEl>
                                      </p:cBhvr>
                                    </p:animEffect>
                                  </p:childTnLst>
                                </p:cTn>
                              </p:par>
                            </p:childTnLst>
                          </p:cTn>
                        </p:par>
                        <p:par>
                          <p:cTn id="54" fill="hold">
                            <p:stCondLst>
                              <p:cond delay="3300"/>
                            </p:stCondLst>
                            <p:childTnLst>
                              <p:par>
                                <p:cTn id="55" presetID="22" presetClass="entr" presetSubtype="8" fill="hold" grpId="12" nodeType="afterEffect">
                                  <p:stCondLst>
                                    <p:cond delay="0"/>
                                  </p:stCondLst>
                                  <p:iterate>
                                    <p:tmAbs val="0"/>
                                  </p:iterate>
                                  <p:childTnLst>
                                    <p:set>
                                      <p:cBhvr>
                                        <p:cTn id="56" fill="hold"/>
                                        <p:tgtEl>
                                          <p:spTgt spid="986"/>
                                        </p:tgtEl>
                                        <p:attrNameLst>
                                          <p:attrName>style.visibility</p:attrName>
                                        </p:attrNameLst>
                                      </p:cBhvr>
                                      <p:to>
                                        <p:strVal val="visible"/>
                                      </p:to>
                                    </p:set>
                                    <p:animEffect transition="in" filter="wipe(left)">
                                      <p:cBhvr>
                                        <p:cTn id="57" dur="300"/>
                                        <p:tgtEl>
                                          <p:spTgt spid="986"/>
                                        </p:tgtEl>
                                      </p:cBhvr>
                                    </p:animEffect>
                                  </p:childTnLst>
                                </p:cTn>
                              </p:par>
                            </p:childTnLst>
                          </p:cTn>
                        </p:par>
                        <p:par>
                          <p:cTn id="58" fill="hold">
                            <p:stCondLst>
                              <p:cond delay="3600"/>
                            </p:stCondLst>
                            <p:childTnLst>
                              <p:par>
                                <p:cTn id="59" presetID="22" presetClass="entr" presetSubtype="1" fill="hold" grpId="13" nodeType="afterEffect">
                                  <p:stCondLst>
                                    <p:cond delay="0"/>
                                  </p:stCondLst>
                                  <p:iterate>
                                    <p:tmAbs val="0"/>
                                  </p:iterate>
                                  <p:childTnLst>
                                    <p:set>
                                      <p:cBhvr>
                                        <p:cTn id="60" fill="hold"/>
                                        <p:tgtEl>
                                          <p:spTgt spid="987"/>
                                        </p:tgtEl>
                                        <p:attrNameLst>
                                          <p:attrName>style.visibility</p:attrName>
                                        </p:attrNameLst>
                                      </p:cBhvr>
                                      <p:to>
                                        <p:strVal val="visible"/>
                                      </p:to>
                                    </p:set>
                                    <p:animEffect transition="in" filter="wipe(up)">
                                      <p:cBhvr>
                                        <p:cTn id="61" dur="300"/>
                                        <p:tgtEl>
                                          <p:spTgt spid="987"/>
                                        </p:tgtEl>
                                      </p:cBhvr>
                                    </p:animEffect>
                                  </p:childTnLst>
                                </p:cTn>
                              </p:par>
                            </p:childTnLst>
                          </p:cTn>
                        </p:par>
                        <p:par>
                          <p:cTn id="62" fill="hold">
                            <p:stCondLst>
                              <p:cond delay="3900"/>
                            </p:stCondLst>
                            <p:childTnLst>
                              <p:par>
                                <p:cTn id="63" presetID="22" presetClass="entr" presetSubtype="1" fill="hold" grpId="14" nodeType="afterEffect">
                                  <p:stCondLst>
                                    <p:cond delay="0"/>
                                  </p:stCondLst>
                                  <p:iterate>
                                    <p:tmAbs val="0"/>
                                  </p:iterate>
                                  <p:childTnLst>
                                    <p:set>
                                      <p:cBhvr>
                                        <p:cTn id="64" fill="hold"/>
                                        <p:tgtEl>
                                          <p:spTgt spid="988"/>
                                        </p:tgtEl>
                                        <p:attrNameLst>
                                          <p:attrName>style.visibility</p:attrName>
                                        </p:attrNameLst>
                                      </p:cBhvr>
                                      <p:to>
                                        <p:strVal val="visible"/>
                                      </p:to>
                                    </p:set>
                                    <p:animEffect transition="in" filter="wipe(up)">
                                      <p:cBhvr>
                                        <p:cTn id="65" dur="300"/>
                                        <p:tgtEl>
                                          <p:spTgt spid="988"/>
                                        </p:tgtEl>
                                      </p:cBhvr>
                                    </p:animEffect>
                                  </p:childTnLst>
                                </p:cTn>
                              </p:par>
                            </p:childTnLst>
                          </p:cTn>
                        </p:par>
                        <p:par>
                          <p:cTn id="66" fill="hold">
                            <p:stCondLst>
                              <p:cond delay="4200"/>
                            </p:stCondLst>
                            <p:childTnLst>
                              <p:par>
                                <p:cTn id="67" presetID="22" presetClass="entr" presetSubtype="8" fill="hold" grpId="15" nodeType="afterEffect">
                                  <p:stCondLst>
                                    <p:cond delay="0"/>
                                  </p:stCondLst>
                                  <p:iterate>
                                    <p:tmAbs val="0"/>
                                  </p:iterate>
                                  <p:childTnLst>
                                    <p:set>
                                      <p:cBhvr>
                                        <p:cTn id="68" fill="hold"/>
                                        <p:tgtEl>
                                          <p:spTgt spid="983"/>
                                        </p:tgtEl>
                                        <p:attrNameLst>
                                          <p:attrName>style.visibility</p:attrName>
                                        </p:attrNameLst>
                                      </p:cBhvr>
                                      <p:to>
                                        <p:strVal val="visible"/>
                                      </p:to>
                                    </p:set>
                                    <p:animEffect transition="in" filter="wipe(left)">
                                      <p:cBhvr>
                                        <p:cTn id="69" dur="300"/>
                                        <p:tgtEl>
                                          <p:spTgt spid="983"/>
                                        </p:tgtEl>
                                      </p:cBhvr>
                                    </p:animEffect>
                                  </p:childTnLst>
                                </p:cTn>
                              </p:par>
                            </p:childTnLst>
                          </p:cTn>
                        </p:par>
                        <p:par>
                          <p:cTn id="70" fill="hold">
                            <p:stCondLst>
                              <p:cond delay="4500"/>
                            </p:stCondLst>
                            <p:childTnLst>
                              <p:par>
                                <p:cTn id="71" presetID="22" presetClass="entr" presetSubtype="1" fill="hold" grpId="16" nodeType="afterEffect">
                                  <p:stCondLst>
                                    <p:cond delay="0"/>
                                  </p:stCondLst>
                                  <p:iterate>
                                    <p:tmAbs val="0"/>
                                  </p:iterate>
                                  <p:childTnLst>
                                    <p:set>
                                      <p:cBhvr>
                                        <p:cTn id="72" fill="hold"/>
                                        <p:tgtEl>
                                          <p:spTgt spid="984"/>
                                        </p:tgtEl>
                                        <p:attrNameLst>
                                          <p:attrName>style.visibility</p:attrName>
                                        </p:attrNameLst>
                                      </p:cBhvr>
                                      <p:to>
                                        <p:strVal val="visible"/>
                                      </p:to>
                                    </p:set>
                                    <p:animEffect transition="in" filter="wipe(up)">
                                      <p:cBhvr>
                                        <p:cTn id="73" dur="300"/>
                                        <p:tgtEl>
                                          <p:spTgt spid="984"/>
                                        </p:tgtEl>
                                      </p:cBhvr>
                                    </p:animEffect>
                                  </p:childTnLst>
                                </p:cTn>
                              </p:par>
                            </p:childTnLst>
                          </p:cTn>
                        </p:par>
                        <p:par>
                          <p:cTn id="74" fill="hold">
                            <p:stCondLst>
                              <p:cond delay="4800"/>
                            </p:stCondLst>
                            <p:childTnLst>
                              <p:par>
                                <p:cTn id="75" presetID="22" presetClass="entr" presetSubtype="1" fill="hold" grpId="17" nodeType="afterEffect">
                                  <p:stCondLst>
                                    <p:cond delay="0"/>
                                  </p:stCondLst>
                                  <p:iterate>
                                    <p:tmAbs val="0"/>
                                  </p:iterate>
                                  <p:childTnLst>
                                    <p:set>
                                      <p:cBhvr>
                                        <p:cTn id="76" fill="hold"/>
                                        <p:tgtEl>
                                          <p:spTgt spid="985"/>
                                        </p:tgtEl>
                                        <p:attrNameLst>
                                          <p:attrName>style.visibility</p:attrName>
                                        </p:attrNameLst>
                                      </p:cBhvr>
                                      <p:to>
                                        <p:strVal val="visible"/>
                                      </p:to>
                                    </p:set>
                                    <p:animEffect transition="in" filter="wipe(up)">
                                      <p:cBhvr>
                                        <p:cTn id="77" dur="300"/>
                                        <p:tgtEl>
                                          <p:spTgt spid="985"/>
                                        </p:tgtEl>
                                      </p:cBhvr>
                                    </p:animEffect>
                                  </p:childTnLst>
                                </p:cTn>
                              </p:par>
                            </p:childTnLst>
                          </p:cTn>
                        </p:par>
                        <p:par>
                          <p:cTn id="78" fill="hold">
                            <p:stCondLst>
                              <p:cond delay="5100"/>
                            </p:stCondLst>
                            <p:childTnLst>
                              <p:par>
                                <p:cTn id="79" presetID="22" presetClass="entr" presetSubtype="2" fill="hold" grpId="18" nodeType="afterEffect">
                                  <p:stCondLst>
                                    <p:cond delay="0"/>
                                  </p:stCondLst>
                                  <p:iterate>
                                    <p:tmAbs val="0"/>
                                  </p:iterate>
                                  <p:childTnLst>
                                    <p:set>
                                      <p:cBhvr>
                                        <p:cTn id="80" fill="hold"/>
                                        <p:tgtEl>
                                          <p:spTgt spid="980"/>
                                        </p:tgtEl>
                                        <p:attrNameLst>
                                          <p:attrName>style.visibility</p:attrName>
                                        </p:attrNameLst>
                                      </p:cBhvr>
                                      <p:to>
                                        <p:strVal val="visible"/>
                                      </p:to>
                                    </p:set>
                                    <p:animEffect transition="in" filter="wipe(right)">
                                      <p:cBhvr>
                                        <p:cTn id="81" dur="300"/>
                                        <p:tgtEl>
                                          <p:spTgt spid="980"/>
                                        </p:tgtEl>
                                      </p:cBhvr>
                                    </p:animEffect>
                                  </p:childTnLst>
                                </p:cTn>
                              </p:par>
                            </p:childTnLst>
                          </p:cTn>
                        </p:par>
                        <p:par>
                          <p:cTn id="82" fill="hold">
                            <p:stCondLst>
                              <p:cond delay="5400"/>
                            </p:stCondLst>
                            <p:childTnLst>
                              <p:par>
                                <p:cTn id="83" presetID="22" presetClass="entr" presetSubtype="1" fill="hold" grpId="19" nodeType="afterEffect">
                                  <p:stCondLst>
                                    <p:cond delay="0"/>
                                  </p:stCondLst>
                                  <p:iterate>
                                    <p:tmAbs val="0"/>
                                  </p:iterate>
                                  <p:childTnLst>
                                    <p:set>
                                      <p:cBhvr>
                                        <p:cTn id="84" fill="hold"/>
                                        <p:tgtEl>
                                          <p:spTgt spid="981"/>
                                        </p:tgtEl>
                                        <p:attrNameLst>
                                          <p:attrName>style.visibility</p:attrName>
                                        </p:attrNameLst>
                                      </p:cBhvr>
                                      <p:to>
                                        <p:strVal val="visible"/>
                                      </p:to>
                                    </p:set>
                                    <p:animEffect transition="in" filter="wipe(up)">
                                      <p:cBhvr>
                                        <p:cTn id="85" dur="300"/>
                                        <p:tgtEl>
                                          <p:spTgt spid="981"/>
                                        </p:tgtEl>
                                      </p:cBhvr>
                                    </p:animEffect>
                                  </p:childTnLst>
                                </p:cTn>
                              </p:par>
                            </p:childTnLst>
                          </p:cTn>
                        </p:par>
                        <p:par>
                          <p:cTn id="86" fill="hold">
                            <p:stCondLst>
                              <p:cond delay="5700"/>
                            </p:stCondLst>
                            <p:childTnLst>
                              <p:par>
                                <p:cTn id="87" presetID="22" presetClass="entr" presetSubtype="1" fill="hold" grpId="20" nodeType="afterEffect">
                                  <p:stCondLst>
                                    <p:cond delay="0"/>
                                  </p:stCondLst>
                                  <p:iterate>
                                    <p:tmAbs val="0"/>
                                  </p:iterate>
                                  <p:childTnLst>
                                    <p:set>
                                      <p:cBhvr>
                                        <p:cTn id="88" fill="hold"/>
                                        <p:tgtEl>
                                          <p:spTgt spid="982"/>
                                        </p:tgtEl>
                                        <p:attrNameLst>
                                          <p:attrName>style.visibility</p:attrName>
                                        </p:attrNameLst>
                                      </p:cBhvr>
                                      <p:to>
                                        <p:strVal val="visible"/>
                                      </p:to>
                                    </p:set>
                                    <p:animEffect transition="in" filter="wipe(up)">
                                      <p:cBhvr>
                                        <p:cTn id="89" dur="3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 grpId="4" animBg="1" advAuto="0"/>
      <p:bldP spid="969" grpId="3" animBg="1" advAuto="0"/>
      <p:bldP spid="970" grpId="6" animBg="1" advAuto="0"/>
      <p:bldP spid="971" grpId="1" animBg="1" advAuto="0"/>
      <p:bldP spid="972" grpId="2" animBg="1" advAuto="0"/>
      <p:bldP spid="973" grpId="5" animBg="1" advAuto="0"/>
      <p:bldP spid="976" grpId="7" animBg="1" advAuto="0"/>
      <p:bldP spid="977" grpId="9" animBg="1" advAuto="0"/>
      <p:bldP spid="978" grpId="10" animBg="1" advAuto="0"/>
      <p:bldP spid="979" grpId="11" animBg="1" advAuto="0"/>
      <p:bldP spid="980" grpId="18" animBg="1" advAuto="0"/>
      <p:bldP spid="981" grpId="19" animBg="1" advAuto="0"/>
      <p:bldP spid="982" grpId="20" animBg="1" advAuto="0"/>
      <p:bldP spid="983" grpId="15" animBg="1" advAuto="0"/>
      <p:bldP spid="984" grpId="16" animBg="1" advAuto="0"/>
      <p:bldP spid="985" grpId="17" animBg="1" advAuto="0"/>
      <p:bldP spid="986" grpId="12" animBg="1" advAuto="0"/>
      <p:bldP spid="987" grpId="13" animBg="1" advAuto="0"/>
      <p:bldP spid="988" grpId="14" animBg="1" advAuto="0"/>
      <p:bldP spid="989" grpId="8"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7" name="Group 1017"/>
          <p:cNvGrpSpPr/>
          <p:nvPr/>
        </p:nvGrpSpPr>
        <p:grpSpPr>
          <a:xfrm>
            <a:off x="3091838" y="4006558"/>
            <a:ext cx="5796346" cy="6121978"/>
            <a:chOff x="0" y="0"/>
            <a:chExt cx="5796345" cy="6121976"/>
          </a:xfrm>
        </p:grpSpPr>
        <p:sp>
          <p:nvSpPr>
            <p:cNvPr id="993" name="Shape 993"/>
            <p:cNvSpPr/>
            <p:nvPr/>
          </p:nvSpPr>
          <p:spPr>
            <a:xfrm>
              <a:off x="0" y="3404348"/>
              <a:ext cx="2479915" cy="1538345"/>
            </a:xfrm>
            <a:custGeom>
              <a:avLst/>
              <a:gdLst/>
              <a:ahLst/>
              <a:cxnLst>
                <a:cxn ang="0">
                  <a:pos x="wd2" y="hd2"/>
                </a:cxn>
                <a:cxn ang="5400000">
                  <a:pos x="wd2" y="hd2"/>
                </a:cxn>
                <a:cxn ang="10800000">
                  <a:pos x="wd2" y="hd2"/>
                </a:cxn>
                <a:cxn ang="16200000">
                  <a:pos x="wd2" y="hd2"/>
                </a:cxn>
              </a:cxnLst>
              <a:rect l="0" t="0" r="r" b="b"/>
              <a:pathLst>
                <a:path w="21550" h="21231" extrusionOk="0">
                  <a:moveTo>
                    <a:pt x="21550" y="1666"/>
                  </a:moveTo>
                  <a:cubicBezTo>
                    <a:pt x="21445" y="2429"/>
                    <a:pt x="21164" y="4366"/>
                    <a:pt x="20533" y="6831"/>
                  </a:cubicBezTo>
                  <a:cubicBezTo>
                    <a:pt x="19902" y="9238"/>
                    <a:pt x="18920" y="12173"/>
                    <a:pt x="17447" y="14755"/>
                  </a:cubicBezTo>
                  <a:cubicBezTo>
                    <a:pt x="16045" y="17338"/>
                    <a:pt x="14116" y="19510"/>
                    <a:pt x="12047" y="20566"/>
                  </a:cubicBezTo>
                  <a:cubicBezTo>
                    <a:pt x="9979" y="21564"/>
                    <a:pt x="7734" y="21447"/>
                    <a:pt x="5841" y="20155"/>
                  </a:cubicBezTo>
                  <a:cubicBezTo>
                    <a:pt x="5736" y="20097"/>
                    <a:pt x="5666" y="20038"/>
                    <a:pt x="5560" y="19979"/>
                  </a:cubicBezTo>
                  <a:cubicBezTo>
                    <a:pt x="4298" y="19040"/>
                    <a:pt x="3211" y="17573"/>
                    <a:pt x="2334" y="15871"/>
                  </a:cubicBezTo>
                  <a:cubicBezTo>
                    <a:pt x="1458" y="14168"/>
                    <a:pt x="827" y="12231"/>
                    <a:pt x="441" y="10353"/>
                  </a:cubicBezTo>
                  <a:cubicBezTo>
                    <a:pt x="55" y="8475"/>
                    <a:pt x="-50" y="6655"/>
                    <a:pt x="20" y="5188"/>
                  </a:cubicBezTo>
                  <a:cubicBezTo>
                    <a:pt x="125" y="3662"/>
                    <a:pt x="406" y="2488"/>
                    <a:pt x="862" y="1666"/>
                  </a:cubicBezTo>
                  <a:cubicBezTo>
                    <a:pt x="1353" y="786"/>
                    <a:pt x="1914" y="375"/>
                    <a:pt x="2545" y="140"/>
                  </a:cubicBezTo>
                  <a:cubicBezTo>
                    <a:pt x="3141" y="-36"/>
                    <a:pt x="3807" y="-36"/>
                    <a:pt x="4473" y="81"/>
                  </a:cubicBezTo>
                  <a:cubicBezTo>
                    <a:pt x="5105" y="140"/>
                    <a:pt x="5771" y="375"/>
                    <a:pt x="6402" y="668"/>
                  </a:cubicBezTo>
                  <a:cubicBezTo>
                    <a:pt x="7068" y="903"/>
                    <a:pt x="7699" y="1255"/>
                    <a:pt x="8331" y="1725"/>
                  </a:cubicBezTo>
                  <a:cubicBezTo>
                    <a:pt x="8366" y="1784"/>
                    <a:pt x="8436" y="1842"/>
                    <a:pt x="8471" y="1842"/>
                  </a:cubicBezTo>
                  <a:cubicBezTo>
                    <a:pt x="9418" y="2547"/>
                    <a:pt x="10469" y="3486"/>
                    <a:pt x="11697" y="4190"/>
                  </a:cubicBezTo>
                  <a:cubicBezTo>
                    <a:pt x="12889" y="4836"/>
                    <a:pt x="14256" y="5247"/>
                    <a:pt x="15589" y="5188"/>
                  </a:cubicBezTo>
                  <a:cubicBezTo>
                    <a:pt x="16921" y="5129"/>
                    <a:pt x="18289" y="4542"/>
                    <a:pt x="19341" y="3779"/>
                  </a:cubicBezTo>
                  <a:cubicBezTo>
                    <a:pt x="20428" y="2957"/>
                    <a:pt x="21199" y="1960"/>
                    <a:pt x="21550" y="1666"/>
                  </a:cubicBez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994" name="Shape 994"/>
            <p:cNvSpPr/>
            <p:nvPr/>
          </p:nvSpPr>
          <p:spPr>
            <a:xfrm>
              <a:off x="2432113" y="3560442"/>
              <a:ext cx="23902" cy="28851"/>
            </a:xfrm>
            <a:custGeom>
              <a:avLst/>
              <a:gdLst/>
              <a:ahLst/>
              <a:cxnLst>
                <a:cxn ang="0">
                  <a:pos x="wd2" y="hd2"/>
                </a:cxn>
                <a:cxn ang="5400000">
                  <a:pos x="wd2" y="hd2"/>
                </a:cxn>
                <a:cxn ang="10800000">
                  <a:pos x="wd2" y="hd2"/>
                </a:cxn>
                <a:cxn ang="16200000">
                  <a:pos x="wd2" y="hd2"/>
                </a:cxn>
              </a:cxnLst>
              <a:rect l="0" t="0" r="r" b="b"/>
              <a:pathLst>
                <a:path w="21600" h="21600" extrusionOk="0">
                  <a:moveTo>
                    <a:pt x="14400" y="21600"/>
                  </a:moveTo>
                  <a:cubicBezTo>
                    <a:pt x="10800" y="21600"/>
                    <a:pt x="10800" y="21600"/>
                    <a:pt x="10800" y="21600"/>
                  </a:cubicBezTo>
                  <a:cubicBezTo>
                    <a:pt x="10800" y="21600"/>
                    <a:pt x="7200" y="18000"/>
                    <a:pt x="10800" y="18000"/>
                  </a:cubicBezTo>
                  <a:cubicBezTo>
                    <a:pt x="10800" y="14400"/>
                    <a:pt x="10800" y="14400"/>
                    <a:pt x="10800" y="10800"/>
                  </a:cubicBezTo>
                  <a:cubicBezTo>
                    <a:pt x="10800" y="14400"/>
                    <a:pt x="7200" y="14400"/>
                    <a:pt x="7200" y="14400"/>
                  </a:cubicBezTo>
                  <a:cubicBezTo>
                    <a:pt x="3600" y="18000"/>
                    <a:pt x="3600" y="14400"/>
                    <a:pt x="0" y="14400"/>
                  </a:cubicBezTo>
                  <a:cubicBezTo>
                    <a:pt x="0" y="10800"/>
                    <a:pt x="0" y="10800"/>
                    <a:pt x="3600" y="10800"/>
                  </a:cubicBezTo>
                  <a:cubicBezTo>
                    <a:pt x="7200" y="7200"/>
                    <a:pt x="10800" y="3600"/>
                    <a:pt x="14400" y="0"/>
                  </a:cubicBezTo>
                  <a:cubicBezTo>
                    <a:pt x="18000" y="0"/>
                    <a:pt x="18000" y="0"/>
                    <a:pt x="18000" y="0"/>
                  </a:cubicBezTo>
                  <a:cubicBezTo>
                    <a:pt x="18000" y="3600"/>
                    <a:pt x="21600" y="3600"/>
                    <a:pt x="21600" y="3600"/>
                  </a:cubicBezTo>
                  <a:cubicBezTo>
                    <a:pt x="18000" y="10800"/>
                    <a:pt x="18000" y="14400"/>
                    <a:pt x="18000" y="18000"/>
                  </a:cubicBezTo>
                  <a:cubicBezTo>
                    <a:pt x="14400" y="21600"/>
                    <a:pt x="14400" y="21600"/>
                    <a:pt x="14400" y="216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95" name="Shape 995"/>
            <p:cNvSpPr/>
            <p:nvPr/>
          </p:nvSpPr>
          <p:spPr>
            <a:xfrm>
              <a:off x="14747" y="3416195"/>
              <a:ext cx="2424196" cy="1514594"/>
            </a:xfrm>
            <a:custGeom>
              <a:avLst/>
              <a:gdLst/>
              <a:ahLst/>
              <a:cxnLst>
                <a:cxn ang="0">
                  <a:pos x="wd2" y="hd2"/>
                </a:cxn>
                <a:cxn ang="5400000">
                  <a:pos x="wd2" y="hd2"/>
                </a:cxn>
                <a:cxn ang="10800000">
                  <a:pos x="wd2" y="hd2"/>
                </a:cxn>
                <a:cxn ang="16200000">
                  <a:pos x="wd2" y="hd2"/>
                </a:cxn>
              </a:cxnLst>
              <a:rect l="0" t="0" r="r" b="b"/>
              <a:pathLst>
                <a:path w="21600" h="21600" extrusionOk="0">
                  <a:moveTo>
                    <a:pt x="9273" y="21600"/>
                  </a:moveTo>
                  <a:cubicBezTo>
                    <a:pt x="9273" y="21600"/>
                    <a:pt x="9273" y="21600"/>
                    <a:pt x="9273" y="21600"/>
                  </a:cubicBezTo>
                  <a:cubicBezTo>
                    <a:pt x="9165" y="21600"/>
                    <a:pt x="9057" y="21600"/>
                    <a:pt x="8985" y="21600"/>
                  </a:cubicBezTo>
                  <a:cubicBezTo>
                    <a:pt x="8949" y="21600"/>
                    <a:pt x="8949" y="21539"/>
                    <a:pt x="8949" y="21539"/>
                  </a:cubicBezTo>
                  <a:cubicBezTo>
                    <a:pt x="8949" y="21478"/>
                    <a:pt x="8949" y="21478"/>
                    <a:pt x="8985" y="21478"/>
                  </a:cubicBezTo>
                  <a:cubicBezTo>
                    <a:pt x="9057" y="21478"/>
                    <a:pt x="9165" y="21478"/>
                    <a:pt x="9273" y="21478"/>
                  </a:cubicBezTo>
                  <a:cubicBezTo>
                    <a:pt x="9308" y="21478"/>
                    <a:pt x="9308" y="21478"/>
                    <a:pt x="9308" y="21539"/>
                  </a:cubicBezTo>
                  <a:cubicBezTo>
                    <a:pt x="9308" y="21539"/>
                    <a:pt x="9273" y="21600"/>
                    <a:pt x="9273" y="21600"/>
                  </a:cubicBezTo>
                  <a:close/>
                  <a:moveTo>
                    <a:pt x="9560" y="21600"/>
                  </a:moveTo>
                  <a:cubicBezTo>
                    <a:pt x="9560" y="21600"/>
                    <a:pt x="9524" y="21539"/>
                    <a:pt x="9524" y="21539"/>
                  </a:cubicBezTo>
                  <a:cubicBezTo>
                    <a:pt x="9524" y="21478"/>
                    <a:pt x="9560" y="21478"/>
                    <a:pt x="9560" y="21478"/>
                  </a:cubicBezTo>
                  <a:cubicBezTo>
                    <a:pt x="9668" y="21478"/>
                    <a:pt x="9776" y="21417"/>
                    <a:pt x="9848" y="21417"/>
                  </a:cubicBezTo>
                  <a:cubicBezTo>
                    <a:pt x="9884" y="21417"/>
                    <a:pt x="9884" y="21478"/>
                    <a:pt x="9884" y="21478"/>
                  </a:cubicBezTo>
                  <a:cubicBezTo>
                    <a:pt x="9884" y="21539"/>
                    <a:pt x="9884" y="21539"/>
                    <a:pt x="9848" y="21539"/>
                  </a:cubicBezTo>
                  <a:cubicBezTo>
                    <a:pt x="9776" y="21539"/>
                    <a:pt x="9668" y="21600"/>
                    <a:pt x="9560" y="21600"/>
                  </a:cubicBezTo>
                  <a:close/>
                  <a:moveTo>
                    <a:pt x="8698" y="21539"/>
                  </a:moveTo>
                  <a:cubicBezTo>
                    <a:pt x="8662" y="21539"/>
                    <a:pt x="8662" y="21539"/>
                    <a:pt x="8662" y="21539"/>
                  </a:cubicBezTo>
                  <a:cubicBezTo>
                    <a:pt x="8590" y="21539"/>
                    <a:pt x="8482" y="21539"/>
                    <a:pt x="8374" y="21478"/>
                  </a:cubicBezTo>
                  <a:cubicBezTo>
                    <a:pt x="8374" y="21478"/>
                    <a:pt x="8338" y="21478"/>
                    <a:pt x="8338" y="21417"/>
                  </a:cubicBezTo>
                  <a:cubicBezTo>
                    <a:pt x="8338" y="21417"/>
                    <a:pt x="8374" y="21357"/>
                    <a:pt x="8374" y="21357"/>
                  </a:cubicBezTo>
                  <a:cubicBezTo>
                    <a:pt x="8482" y="21417"/>
                    <a:pt x="8590" y="21417"/>
                    <a:pt x="8698" y="21417"/>
                  </a:cubicBezTo>
                  <a:cubicBezTo>
                    <a:pt x="8698" y="21417"/>
                    <a:pt x="8733" y="21478"/>
                    <a:pt x="8733" y="21478"/>
                  </a:cubicBezTo>
                  <a:cubicBezTo>
                    <a:pt x="8733" y="21539"/>
                    <a:pt x="8698" y="21539"/>
                    <a:pt x="8698" y="21539"/>
                  </a:cubicBezTo>
                  <a:close/>
                  <a:moveTo>
                    <a:pt x="10171" y="21539"/>
                  </a:moveTo>
                  <a:cubicBezTo>
                    <a:pt x="10135" y="21539"/>
                    <a:pt x="10135" y="21478"/>
                    <a:pt x="10135" y="21478"/>
                  </a:cubicBezTo>
                  <a:cubicBezTo>
                    <a:pt x="10099" y="21417"/>
                    <a:pt x="10135" y="21417"/>
                    <a:pt x="10135" y="21417"/>
                  </a:cubicBezTo>
                  <a:cubicBezTo>
                    <a:pt x="10243" y="21417"/>
                    <a:pt x="10351" y="21357"/>
                    <a:pt x="10459" y="21357"/>
                  </a:cubicBezTo>
                  <a:cubicBezTo>
                    <a:pt x="10459" y="21357"/>
                    <a:pt x="10495" y="21357"/>
                    <a:pt x="10495" y="21417"/>
                  </a:cubicBezTo>
                  <a:cubicBezTo>
                    <a:pt x="10495" y="21417"/>
                    <a:pt x="10459" y="21478"/>
                    <a:pt x="10459" y="21478"/>
                  </a:cubicBezTo>
                  <a:cubicBezTo>
                    <a:pt x="10351" y="21478"/>
                    <a:pt x="10243" y="21539"/>
                    <a:pt x="10171" y="21539"/>
                  </a:cubicBezTo>
                  <a:close/>
                  <a:moveTo>
                    <a:pt x="8087" y="21478"/>
                  </a:moveTo>
                  <a:cubicBezTo>
                    <a:pt x="8087" y="21478"/>
                    <a:pt x="8087" y="21478"/>
                    <a:pt x="8087" y="21478"/>
                  </a:cubicBezTo>
                  <a:cubicBezTo>
                    <a:pt x="7979" y="21417"/>
                    <a:pt x="7907" y="21417"/>
                    <a:pt x="7799" y="21357"/>
                  </a:cubicBezTo>
                  <a:cubicBezTo>
                    <a:pt x="7763" y="21357"/>
                    <a:pt x="7763" y="21357"/>
                    <a:pt x="7763" y="21296"/>
                  </a:cubicBezTo>
                  <a:cubicBezTo>
                    <a:pt x="7763" y="21296"/>
                    <a:pt x="7799" y="21235"/>
                    <a:pt x="7799" y="21235"/>
                  </a:cubicBezTo>
                  <a:cubicBezTo>
                    <a:pt x="7907" y="21296"/>
                    <a:pt x="8015" y="21296"/>
                    <a:pt x="8087" y="21296"/>
                  </a:cubicBezTo>
                  <a:cubicBezTo>
                    <a:pt x="8122" y="21357"/>
                    <a:pt x="8122" y="21357"/>
                    <a:pt x="8122" y="21417"/>
                  </a:cubicBezTo>
                  <a:cubicBezTo>
                    <a:pt x="8122" y="21417"/>
                    <a:pt x="8122" y="21478"/>
                    <a:pt x="8087" y="21478"/>
                  </a:cubicBezTo>
                  <a:close/>
                  <a:moveTo>
                    <a:pt x="10746" y="21417"/>
                  </a:moveTo>
                  <a:cubicBezTo>
                    <a:pt x="10710" y="21417"/>
                    <a:pt x="10710" y="21417"/>
                    <a:pt x="10710" y="21357"/>
                  </a:cubicBezTo>
                  <a:cubicBezTo>
                    <a:pt x="10710" y="21296"/>
                    <a:pt x="10710" y="21296"/>
                    <a:pt x="10746" y="21296"/>
                  </a:cubicBezTo>
                  <a:cubicBezTo>
                    <a:pt x="10818" y="21235"/>
                    <a:pt x="10926" y="21235"/>
                    <a:pt x="11034" y="21235"/>
                  </a:cubicBezTo>
                  <a:cubicBezTo>
                    <a:pt x="11034" y="21174"/>
                    <a:pt x="11070" y="21235"/>
                    <a:pt x="11070" y="21235"/>
                  </a:cubicBezTo>
                  <a:cubicBezTo>
                    <a:pt x="11070" y="21296"/>
                    <a:pt x="11070" y="21296"/>
                    <a:pt x="11034" y="21357"/>
                  </a:cubicBezTo>
                  <a:cubicBezTo>
                    <a:pt x="10926" y="21357"/>
                    <a:pt x="10854" y="21357"/>
                    <a:pt x="10746" y="21417"/>
                  </a:cubicBezTo>
                  <a:close/>
                  <a:moveTo>
                    <a:pt x="7511" y="21296"/>
                  </a:moveTo>
                  <a:cubicBezTo>
                    <a:pt x="7511" y="21296"/>
                    <a:pt x="7511" y="21296"/>
                    <a:pt x="7511" y="21296"/>
                  </a:cubicBezTo>
                  <a:cubicBezTo>
                    <a:pt x="7404" y="21235"/>
                    <a:pt x="7296" y="21235"/>
                    <a:pt x="7224" y="21174"/>
                  </a:cubicBezTo>
                  <a:cubicBezTo>
                    <a:pt x="7188" y="21174"/>
                    <a:pt x="7188" y="21113"/>
                    <a:pt x="7188" y="21113"/>
                  </a:cubicBezTo>
                  <a:cubicBezTo>
                    <a:pt x="7188" y="21052"/>
                    <a:pt x="7224" y="21052"/>
                    <a:pt x="7224" y="21052"/>
                  </a:cubicBezTo>
                  <a:cubicBezTo>
                    <a:pt x="7332" y="21113"/>
                    <a:pt x="7404" y="21113"/>
                    <a:pt x="7511" y="21174"/>
                  </a:cubicBezTo>
                  <a:cubicBezTo>
                    <a:pt x="7547" y="21174"/>
                    <a:pt x="7547" y="21235"/>
                    <a:pt x="7547" y="21235"/>
                  </a:cubicBezTo>
                  <a:cubicBezTo>
                    <a:pt x="7547" y="21296"/>
                    <a:pt x="7511" y="21296"/>
                    <a:pt x="7511" y="21296"/>
                  </a:cubicBezTo>
                  <a:close/>
                  <a:moveTo>
                    <a:pt x="11321" y="21235"/>
                  </a:moveTo>
                  <a:cubicBezTo>
                    <a:pt x="11321" y="21235"/>
                    <a:pt x="11285" y="21235"/>
                    <a:pt x="11285" y="21174"/>
                  </a:cubicBezTo>
                  <a:cubicBezTo>
                    <a:pt x="11285" y="21174"/>
                    <a:pt x="11285" y="21113"/>
                    <a:pt x="11321" y="21113"/>
                  </a:cubicBezTo>
                  <a:cubicBezTo>
                    <a:pt x="11393" y="21052"/>
                    <a:pt x="11501" y="21052"/>
                    <a:pt x="11609" y="20992"/>
                  </a:cubicBezTo>
                  <a:cubicBezTo>
                    <a:pt x="11609" y="20992"/>
                    <a:pt x="11645" y="20992"/>
                    <a:pt x="11645" y="21052"/>
                  </a:cubicBezTo>
                  <a:cubicBezTo>
                    <a:pt x="11645" y="21113"/>
                    <a:pt x="11645" y="21113"/>
                    <a:pt x="11609" y="21113"/>
                  </a:cubicBezTo>
                  <a:cubicBezTo>
                    <a:pt x="11537" y="21174"/>
                    <a:pt x="11429" y="21174"/>
                    <a:pt x="11321" y="21235"/>
                  </a:cubicBezTo>
                  <a:close/>
                  <a:moveTo>
                    <a:pt x="6936" y="21052"/>
                  </a:moveTo>
                  <a:cubicBezTo>
                    <a:pt x="6936" y="21052"/>
                    <a:pt x="6936" y="21052"/>
                    <a:pt x="6936" y="21052"/>
                  </a:cubicBezTo>
                  <a:cubicBezTo>
                    <a:pt x="6829" y="20992"/>
                    <a:pt x="6721" y="20992"/>
                    <a:pt x="6649" y="20931"/>
                  </a:cubicBezTo>
                  <a:cubicBezTo>
                    <a:pt x="6613" y="20931"/>
                    <a:pt x="6613" y="20870"/>
                    <a:pt x="6613" y="20870"/>
                  </a:cubicBezTo>
                  <a:cubicBezTo>
                    <a:pt x="6613" y="20809"/>
                    <a:pt x="6649" y="20809"/>
                    <a:pt x="6649" y="20809"/>
                  </a:cubicBezTo>
                  <a:cubicBezTo>
                    <a:pt x="6757" y="20870"/>
                    <a:pt x="6865" y="20870"/>
                    <a:pt x="6936" y="20931"/>
                  </a:cubicBezTo>
                  <a:cubicBezTo>
                    <a:pt x="6972" y="20931"/>
                    <a:pt x="6972" y="20992"/>
                    <a:pt x="6972" y="20992"/>
                  </a:cubicBezTo>
                  <a:cubicBezTo>
                    <a:pt x="6972" y="21052"/>
                    <a:pt x="6936" y="21052"/>
                    <a:pt x="6936" y="21052"/>
                  </a:cubicBezTo>
                  <a:close/>
                  <a:moveTo>
                    <a:pt x="11896" y="20992"/>
                  </a:moveTo>
                  <a:cubicBezTo>
                    <a:pt x="11896" y="20992"/>
                    <a:pt x="11860" y="20992"/>
                    <a:pt x="11860" y="20931"/>
                  </a:cubicBezTo>
                  <a:cubicBezTo>
                    <a:pt x="11860" y="20931"/>
                    <a:pt x="11860" y="20870"/>
                    <a:pt x="11896" y="20870"/>
                  </a:cubicBezTo>
                  <a:cubicBezTo>
                    <a:pt x="11968" y="20870"/>
                    <a:pt x="12076" y="20809"/>
                    <a:pt x="12148" y="20748"/>
                  </a:cubicBezTo>
                  <a:cubicBezTo>
                    <a:pt x="12184" y="20748"/>
                    <a:pt x="12184" y="20748"/>
                    <a:pt x="12184" y="20748"/>
                  </a:cubicBezTo>
                  <a:cubicBezTo>
                    <a:pt x="12184" y="20748"/>
                    <a:pt x="12220" y="20748"/>
                    <a:pt x="12220" y="20809"/>
                  </a:cubicBezTo>
                  <a:cubicBezTo>
                    <a:pt x="12220" y="20809"/>
                    <a:pt x="12220" y="20870"/>
                    <a:pt x="12184" y="20870"/>
                  </a:cubicBezTo>
                  <a:cubicBezTo>
                    <a:pt x="12184" y="20809"/>
                    <a:pt x="12184" y="20809"/>
                    <a:pt x="12184" y="20809"/>
                  </a:cubicBezTo>
                  <a:cubicBezTo>
                    <a:pt x="12184" y="20870"/>
                    <a:pt x="12184" y="20870"/>
                    <a:pt x="12184" y="20870"/>
                  </a:cubicBezTo>
                  <a:cubicBezTo>
                    <a:pt x="12076" y="20931"/>
                    <a:pt x="12004" y="20992"/>
                    <a:pt x="11896" y="20992"/>
                  </a:cubicBezTo>
                  <a:close/>
                  <a:moveTo>
                    <a:pt x="6361" y="20748"/>
                  </a:moveTo>
                  <a:cubicBezTo>
                    <a:pt x="6361" y="20748"/>
                    <a:pt x="6361" y="20748"/>
                    <a:pt x="6361" y="20748"/>
                  </a:cubicBezTo>
                  <a:cubicBezTo>
                    <a:pt x="6254" y="20748"/>
                    <a:pt x="6182" y="20687"/>
                    <a:pt x="6074" y="20626"/>
                  </a:cubicBezTo>
                  <a:cubicBezTo>
                    <a:pt x="6074" y="20566"/>
                    <a:pt x="6038" y="20566"/>
                    <a:pt x="6074" y="20505"/>
                  </a:cubicBezTo>
                  <a:cubicBezTo>
                    <a:pt x="6074" y="20505"/>
                    <a:pt x="6074" y="20444"/>
                    <a:pt x="6110" y="20505"/>
                  </a:cubicBezTo>
                  <a:cubicBezTo>
                    <a:pt x="6182" y="20566"/>
                    <a:pt x="6290" y="20626"/>
                    <a:pt x="6397" y="20626"/>
                  </a:cubicBezTo>
                  <a:cubicBezTo>
                    <a:pt x="6397" y="20687"/>
                    <a:pt x="6397" y="20687"/>
                    <a:pt x="6397" y="20748"/>
                  </a:cubicBezTo>
                  <a:cubicBezTo>
                    <a:pt x="6397" y="20748"/>
                    <a:pt x="6397" y="20748"/>
                    <a:pt x="6361" y="20748"/>
                  </a:cubicBezTo>
                  <a:close/>
                  <a:moveTo>
                    <a:pt x="12471" y="20748"/>
                  </a:moveTo>
                  <a:cubicBezTo>
                    <a:pt x="12435" y="20748"/>
                    <a:pt x="12435" y="20687"/>
                    <a:pt x="12435" y="20687"/>
                  </a:cubicBezTo>
                  <a:cubicBezTo>
                    <a:pt x="12435" y="20626"/>
                    <a:pt x="12435" y="20626"/>
                    <a:pt x="12435" y="20626"/>
                  </a:cubicBezTo>
                  <a:cubicBezTo>
                    <a:pt x="12543" y="20566"/>
                    <a:pt x="12651" y="20505"/>
                    <a:pt x="12723" y="20444"/>
                  </a:cubicBezTo>
                  <a:cubicBezTo>
                    <a:pt x="12759" y="20444"/>
                    <a:pt x="12759" y="20444"/>
                    <a:pt x="12759" y="20505"/>
                  </a:cubicBezTo>
                  <a:cubicBezTo>
                    <a:pt x="12795" y="20505"/>
                    <a:pt x="12759" y="20566"/>
                    <a:pt x="12759" y="20566"/>
                  </a:cubicBezTo>
                  <a:cubicBezTo>
                    <a:pt x="12651" y="20626"/>
                    <a:pt x="12579" y="20687"/>
                    <a:pt x="12471" y="20748"/>
                  </a:cubicBezTo>
                  <a:close/>
                  <a:moveTo>
                    <a:pt x="5822" y="20444"/>
                  </a:moveTo>
                  <a:cubicBezTo>
                    <a:pt x="5822" y="20444"/>
                    <a:pt x="5822" y="20444"/>
                    <a:pt x="5822" y="20444"/>
                  </a:cubicBezTo>
                  <a:cubicBezTo>
                    <a:pt x="5750" y="20383"/>
                    <a:pt x="5679" y="20322"/>
                    <a:pt x="5607" y="20261"/>
                  </a:cubicBezTo>
                  <a:cubicBezTo>
                    <a:pt x="5607" y="20261"/>
                    <a:pt x="5571" y="20261"/>
                    <a:pt x="5535" y="20201"/>
                  </a:cubicBezTo>
                  <a:cubicBezTo>
                    <a:pt x="5499" y="20201"/>
                    <a:pt x="5499" y="20140"/>
                    <a:pt x="5499" y="20140"/>
                  </a:cubicBezTo>
                  <a:cubicBezTo>
                    <a:pt x="5535" y="20079"/>
                    <a:pt x="5535" y="20079"/>
                    <a:pt x="5571" y="20079"/>
                  </a:cubicBezTo>
                  <a:cubicBezTo>
                    <a:pt x="5607" y="20140"/>
                    <a:pt x="5607" y="20140"/>
                    <a:pt x="5643" y="20140"/>
                  </a:cubicBezTo>
                  <a:cubicBezTo>
                    <a:pt x="5714" y="20201"/>
                    <a:pt x="5786" y="20261"/>
                    <a:pt x="5822" y="20322"/>
                  </a:cubicBezTo>
                  <a:cubicBezTo>
                    <a:pt x="5858" y="20322"/>
                    <a:pt x="5858" y="20322"/>
                    <a:pt x="5858" y="20383"/>
                  </a:cubicBezTo>
                  <a:cubicBezTo>
                    <a:pt x="5858" y="20383"/>
                    <a:pt x="5822" y="20444"/>
                    <a:pt x="5822" y="20444"/>
                  </a:cubicBezTo>
                  <a:close/>
                  <a:moveTo>
                    <a:pt x="13010" y="20383"/>
                  </a:moveTo>
                  <a:cubicBezTo>
                    <a:pt x="13010" y="20383"/>
                    <a:pt x="12974" y="20383"/>
                    <a:pt x="12974" y="20322"/>
                  </a:cubicBezTo>
                  <a:cubicBezTo>
                    <a:pt x="12974" y="20322"/>
                    <a:pt x="12974" y="20261"/>
                    <a:pt x="13010" y="20261"/>
                  </a:cubicBezTo>
                  <a:cubicBezTo>
                    <a:pt x="13082" y="20201"/>
                    <a:pt x="13190" y="20140"/>
                    <a:pt x="13262" y="20079"/>
                  </a:cubicBezTo>
                  <a:cubicBezTo>
                    <a:pt x="13298" y="20079"/>
                    <a:pt x="13334" y="20079"/>
                    <a:pt x="13334" y="20140"/>
                  </a:cubicBezTo>
                  <a:cubicBezTo>
                    <a:pt x="13334" y="20140"/>
                    <a:pt x="13334" y="20201"/>
                    <a:pt x="13298" y="20201"/>
                  </a:cubicBezTo>
                  <a:cubicBezTo>
                    <a:pt x="13226" y="20261"/>
                    <a:pt x="13118" y="20322"/>
                    <a:pt x="13046" y="20383"/>
                  </a:cubicBezTo>
                  <a:lnTo>
                    <a:pt x="13010" y="20383"/>
                  </a:lnTo>
                  <a:close/>
                  <a:moveTo>
                    <a:pt x="5283" y="20018"/>
                  </a:moveTo>
                  <a:cubicBezTo>
                    <a:pt x="5247" y="20018"/>
                    <a:pt x="5247" y="20018"/>
                    <a:pt x="5247" y="20018"/>
                  </a:cubicBezTo>
                  <a:cubicBezTo>
                    <a:pt x="5175" y="19957"/>
                    <a:pt x="5103" y="19835"/>
                    <a:pt x="4996" y="19775"/>
                  </a:cubicBezTo>
                  <a:cubicBezTo>
                    <a:pt x="4996" y="19775"/>
                    <a:pt x="4960" y="19714"/>
                    <a:pt x="4996" y="19714"/>
                  </a:cubicBezTo>
                  <a:cubicBezTo>
                    <a:pt x="4996" y="19653"/>
                    <a:pt x="5032" y="19653"/>
                    <a:pt x="5032" y="19653"/>
                  </a:cubicBezTo>
                  <a:cubicBezTo>
                    <a:pt x="5139" y="19714"/>
                    <a:pt x="5211" y="19835"/>
                    <a:pt x="5283" y="19896"/>
                  </a:cubicBezTo>
                  <a:cubicBezTo>
                    <a:pt x="5319" y="19896"/>
                    <a:pt x="5319" y="19957"/>
                    <a:pt x="5319" y="19957"/>
                  </a:cubicBezTo>
                  <a:cubicBezTo>
                    <a:pt x="5319" y="20018"/>
                    <a:pt x="5283" y="20018"/>
                    <a:pt x="5283" y="20018"/>
                  </a:cubicBezTo>
                  <a:close/>
                  <a:moveTo>
                    <a:pt x="13549" y="20018"/>
                  </a:moveTo>
                  <a:cubicBezTo>
                    <a:pt x="13549" y="20018"/>
                    <a:pt x="13549" y="19957"/>
                    <a:pt x="13513" y="19957"/>
                  </a:cubicBezTo>
                  <a:cubicBezTo>
                    <a:pt x="13513" y="19957"/>
                    <a:pt x="13513" y="19896"/>
                    <a:pt x="13549" y="19896"/>
                  </a:cubicBezTo>
                  <a:cubicBezTo>
                    <a:pt x="13621" y="19835"/>
                    <a:pt x="13729" y="19714"/>
                    <a:pt x="13801" y="19653"/>
                  </a:cubicBezTo>
                  <a:cubicBezTo>
                    <a:pt x="13837" y="19653"/>
                    <a:pt x="13837" y="19653"/>
                    <a:pt x="13873" y="19714"/>
                  </a:cubicBezTo>
                  <a:cubicBezTo>
                    <a:pt x="13873" y="19714"/>
                    <a:pt x="13873" y="19775"/>
                    <a:pt x="13837" y="19775"/>
                  </a:cubicBezTo>
                  <a:cubicBezTo>
                    <a:pt x="13765" y="19835"/>
                    <a:pt x="13657" y="19896"/>
                    <a:pt x="13585" y="20018"/>
                  </a:cubicBezTo>
                  <a:lnTo>
                    <a:pt x="13549" y="20018"/>
                  </a:lnTo>
                  <a:close/>
                  <a:moveTo>
                    <a:pt x="14089" y="19592"/>
                  </a:moveTo>
                  <a:cubicBezTo>
                    <a:pt x="14089" y="19592"/>
                    <a:pt x="14053" y="19531"/>
                    <a:pt x="14053" y="19531"/>
                  </a:cubicBezTo>
                  <a:cubicBezTo>
                    <a:pt x="14053" y="19470"/>
                    <a:pt x="14053" y="19470"/>
                    <a:pt x="14089" y="19470"/>
                  </a:cubicBezTo>
                  <a:cubicBezTo>
                    <a:pt x="14160" y="19349"/>
                    <a:pt x="14268" y="19288"/>
                    <a:pt x="14340" y="19227"/>
                  </a:cubicBezTo>
                  <a:cubicBezTo>
                    <a:pt x="14340" y="19166"/>
                    <a:pt x="14376" y="19227"/>
                    <a:pt x="14376" y="19227"/>
                  </a:cubicBezTo>
                  <a:cubicBezTo>
                    <a:pt x="14412" y="19288"/>
                    <a:pt x="14376" y="19288"/>
                    <a:pt x="14376" y="19349"/>
                  </a:cubicBezTo>
                  <a:cubicBezTo>
                    <a:pt x="14304" y="19410"/>
                    <a:pt x="14196" y="19470"/>
                    <a:pt x="14124" y="19531"/>
                  </a:cubicBezTo>
                  <a:lnTo>
                    <a:pt x="14089" y="19592"/>
                  </a:lnTo>
                  <a:close/>
                  <a:moveTo>
                    <a:pt x="4780" y="19531"/>
                  </a:moveTo>
                  <a:cubicBezTo>
                    <a:pt x="4744" y="19531"/>
                    <a:pt x="4744" y="19531"/>
                    <a:pt x="4744" y="19531"/>
                  </a:cubicBezTo>
                  <a:cubicBezTo>
                    <a:pt x="4672" y="19470"/>
                    <a:pt x="4564" y="19349"/>
                    <a:pt x="4493" y="19288"/>
                  </a:cubicBezTo>
                  <a:cubicBezTo>
                    <a:pt x="4457" y="19227"/>
                    <a:pt x="4457" y="19227"/>
                    <a:pt x="4493" y="19166"/>
                  </a:cubicBezTo>
                  <a:cubicBezTo>
                    <a:pt x="4493" y="19166"/>
                    <a:pt x="4528" y="19166"/>
                    <a:pt x="4528" y="19166"/>
                  </a:cubicBezTo>
                  <a:cubicBezTo>
                    <a:pt x="4600" y="19227"/>
                    <a:pt x="4708" y="19349"/>
                    <a:pt x="4780" y="19410"/>
                  </a:cubicBezTo>
                  <a:cubicBezTo>
                    <a:pt x="4816" y="19410"/>
                    <a:pt x="4816" y="19470"/>
                    <a:pt x="4780" y="19531"/>
                  </a:cubicBezTo>
                  <a:close/>
                  <a:moveTo>
                    <a:pt x="14628" y="19105"/>
                  </a:moveTo>
                  <a:cubicBezTo>
                    <a:pt x="14592" y="19045"/>
                    <a:pt x="14592" y="19045"/>
                    <a:pt x="14592" y="19045"/>
                  </a:cubicBezTo>
                  <a:cubicBezTo>
                    <a:pt x="14556" y="19045"/>
                    <a:pt x="14592" y="18984"/>
                    <a:pt x="14592" y="18984"/>
                  </a:cubicBezTo>
                  <a:cubicBezTo>
                    <a:pt x="14664" y="18862"/>
                    <a:pt x="14771" y="18801"/>
                    <a:pt x="14843" y="18679"/>
                  </a:cubicBezTo>
                  <a:cubicBezTo>
                    <a:pt x="14879" y="18679"/>
                    <a:pt x="14879" y="18679"/>
                    <a:pt x="14915" y="18740"/>
                  </a:cubicBezTo>
                  <a:cubicBezTo>
                    <a:pt x="14915" y="18740"/>
                    <a:pt x="14915" y="18801"/>
                    <a:pt x="14879" y="18801"/>
                  </a:cubicBezTo>
                  <a:cubicBezTo>
                    <a:pt x="14807" y="18923"/>
                    <a:pt x="14700" y="18984"/>
                    <a:pt x="14628" y="19045"/>
                  </a:cubicBezTo>
                  <a:lnTo>
                    <a:pt x="14628" y="19105"/>
                  </a:lnTo>
                  <a:close/>
                  <a:moveTo>
                    <a:pt x="4277" y="18984"/>
                  </a:moveTo>
                  <a:cubicBezTo>
                    <a:pt x="4241" y="18984"/>
                    <a:pt x="4241" y="18984"/>
                    <a:pt x="4241" y="18984"/>
                  </a:cubicBezTo>
                  <a:cubicBezTo>
                    <a:pt x="4169" y="18923"/>
                    <a:pt x="4097" y="18801"/>
                    <a:pt x="3989" y="18679"/>
                  </a:cubicBezTo>
                  <a:cubicBezTo>
                    <a:pt x="3989" y="18679"/>
                    <a:pt x="3989" y="18619"/>
                    <a:pt x="3989" y="18619"/>
                  </a:cubicBezTo>
                  <a:cubicBezTo>
                    <a:pt x="3989" y="18558"/>
                    <a:pt x="4025" y="18558"/>
                    <a:pt x="4061" y="18619"/>
                  </a:cubicBezTo>
                  <a:cubicBezTo>
                    <a:pt x="4133" y="18679"/>
                    <a:pt x="4205" y="18801"/>
                    <a:pt x="4277" y="18862"/>
                  </a:cubicBezTo>
                  <a:cubicBezTo>
                    <a:pt x="4313" y="18923"/>
                    <a:pt x="4313" y="18923"/>
                    <a:pt x="4277" y="18984"/>
                  </a:cubicBezTo>
                  <a:close/>
                  <a:moveTo>
                    <a:pt x="15131" y="18558"/>
                  </a:moveTo>
                  <a:cubicBezTo>
                    <a:pt x="15095" y="18558"/>
                    <a:pt x="15095" y="18558"/>
                    <a:pt x="15095" y="18558"/>
                  </a:cubicBezTo>
                  <a:cubicBezTo>
                    <a:pt x="15059" y="18497"/>
                    <a:pt x="15095" y="18436"/>
                    <a:pt x="15095" y="18436"/>
                  </a:cubicBezTo>
                  <a:cubicBezTo>
                    <a:pt x="15167" y="18375"/>
                    <a:pt x="15275" y="18254"/>
                    <a:pt x="15346" y="18193"/>
                  </a:cubicBezTo>
                  <a:cubicBezTo>
                    <a:pt x="15346" y="18132"/>
                    <a:pt x="15382" y="18132"/>
                    <a:pt x="15382" y="18193"/>
                  </a:cubicBezTo>
                  <a:cubicBezTo>
                    <a:pt x="15418" y="18193"/>
                    <a:pt x="15418" y="18254"/>
                    <a:pt x="15382" y="18254"/>
                  </a:cubicBezTo>
                  <a:cubicBezTo>
                    <a:pt x="15310" y="18375"/>
                    <a:pt x="15203" y="18436"/>
                    <a:pt x="15131" y="18558"/>
                  </a:cubicBezTo>
                  <a:close/>
                  <a:moveTo>
                    <a:pt x="3774" y="18436"/>
                  </a:moveTo>
                  <a:cubicBezTo>
                    <a:pt x="3774" y="18375"/>
                    <a:pt x="3774" y="18375"/>
                    <a:pt x="3774" y="18375"/>
                  </a:cubicBezTo>
                  <a:cubicBezTo>
                    <a:pt x="3702" y="18314"/>
                    <a:pt x="3594" y="18193"/>
                    <a:pt x="3522" y="18071"/>
                  </a:cubicBezTo>
                  <a:cubicBezTo>
                    <a:pt x="3522" y="18071"/>
                    <a:pt x="3522" y="18010"/>
                    <a:pt x="3522" y="18010"/>
                  </a:cubicBezTo>
                  <a:cubicBezTo>
                    <a:pt x="3558" y="17949"/>
                    <a:pt x="3558" y="17949"/>
                    <a:pt x="3594" y="18010"/>
                  </a:cubicBezTo>
                  <a:cubicBezTo>
                    <a:pt x="3666" y="18071"/>
                    <a:pt x="3738" y="18193"/>
                    <a:pt x="3810" y="18314"/>
                  </a:cubicBezTo>
                  <a:cubicBezTo>
                    <a:pt x="3810" y="18314"/>
                    <a:pt x="3846" y="18375"/>
                    <a:pt x="3810" y="18375"/>
                  </a:cubicBezTo>
                  <a:lnTo>
                    <a:pt x="3774" y="18436"/>
                  </a:lnTo>
                  <a:close/>
                  <a:moveTo>
                    <a:pt x="15598" y="18010"/>
                  </a:moveTo>
                  <a:cubicBezTo>
                    <a:pt x="15562" y="17949"/>
                    <a:pt x="15562" y="17949"/>
                    <a:pt x="15562" y="17949"/>
                  </a:cubicBezTo>
                  <a:cubicBezTo>
                    <a:pt x="15562" y="17949"/>
                    <a:pt x="15562" y="17888"/>
                    <a:pt x="15598" y="17888"/>
                  </a:cubicBezTo>
                  <a:cubicBezTo>
                    <a:pt x="15670" y="17767"/>
                    <a:pt x="15742" y="17706"/>
                    <a:pt x="15814" y="17584"/>
                  </a:cubicBezTo>
                  <a:cubicBezTo>
                    <a:pt x="15850" y="17584"/>
                    <a:pt x="15850" y="17584"/>
                    <a:pt x="15886" y="17584"/>
                  </a:cubicBezTo>
                  <a:cubicBezTo>
                    <a:pt x="15886" y="17645"/>
                    <a:pt x="15886" y="17645"/>
                    <a:pt x="15850" y="17706"/>
                  </a:cubicBezTo>
                  <a:cubicBezTo>
                    <a:pt x="15778" y="17767"/>
                    <a:pt x="15706" y="17888"/>
                    <a:pt x="15634" y="18010"/>
                  </a:cubicBezTo>
                  <a:lnTo>
                    <a:pt x="15598" y="18010"/>
                  </a:lnTo>
                  <a:close/>
                  <a:moveTo>
                    <a:pt x="3342" y="17767"/>
                  </a:moveTo>
                  <a:cubicBezTo>
                    <a:pt x="3306" y="17767"/>
                    <a:pt x="3306" y="17767"/>
                    <a:pt x="3306" y="17767"/>
                  </a:cubicBezTo>
                  <a:cubicBezTo>
                    <a:pt x="3235" y="17645"/>
                    <a:pt x="3163" y="17523"/>
                    <a:pt x="3091" y="17402"/>
                  </a:cubicBezTo>
                  <a:cubicBezTo>
                    <a:pt x="3091" y="17402"/>
                    <a:pt x="3091" y="17341"/>
                    <a:pt x="3091" y="17341"/>
                  </a:cubicBezTo>
                  <a:cubicBezTo>
                    <a:pt x="3091" y="17280"/>
                    <a:pt x="3127" y="17280"/>
                    <a:pt x="3127" y="17341"/>
                  </a:cubicBezTo>
                  <a:cubicBezTo>
                    <a:pt x="3199" y="17463"/>
                    <a:pt x="3271" y="17523"/>
                    <a:pt x="3342" y="17645"/>
                  </a:cubicBezTo>
                  <a:cubicBezTo>
                    <a:pt x="3378" y="17706"/>
                    <a:pt x="3378" y="17706"/>
                    <a:pt x="3378" y="17767"/>
                  </a:cubicBezTo>
                  <a:lnTo>
                    <a:pt x="3342" y="17767"/>
                  </a:lnTo>
                  <a:close/>
                  <a:moveTo>
                    <a:pt x="16065" y="17402"/>
                  </a:moveTo>
                  <a:cubicBezTo>
                    <a:pt x="16065" y="17402"/>
                    <a:pt x="16065" y="17402"/>
                    <a:pt x="16065" y="17402"/>
                  </a:cubicBezTo>
                  <a:cubicBezTo>
                    <a:pt x="16029" y="17341"/>
                    <a:pt x="16029" y="17280"/>
                    <a:pt x="16065" y="17280"/>
                  </a:cubicBezTo>
                  <a:cubicBezTo>
                    <a:pt x="16137" y="17158"/>
                    <a:pt x="16209" y="17097"/>
                    <a:pt x="16281" y="16976"/>
                  </a:cubicBezTo>
                  <a:cubicBezTo>
                    <a:pt x="16317" y="16976"/>
                    <a:pt x="16317" y="16976"/>
                    <a:pt x="16353" y="16976"/>
                  </a:cubicBezTo>
                  <a:cubicBezTo>
                    <a:pt x="16353" y="17037"/>
                    <a:pt x="16353" y="17037"/>
                    <a:pt x="16317" y="17097"/>
                  </a:cubicBezTo>
                  <a:cubicBezTo>
                    <a:pt x="16245" y="17158"/>
                    <a:pt x="16173" y="17280"/>
                    <a:pt x="16101" y="17402"/>
                  </a:cubicBezTo>
                  <a:lnTo>
                    <a:pt x="16065" y="17402"/>
                  </a:lnTo>
                  <a:close/>
                  <a:moveTo>
                    <a:pt x="2911" y="17097"/>
                  </a:moveTo>
                  <a:cubicBezTo>
                    <a:pt x="2875" y="17037"/>
                    <a:pt x="2875" y="17037"/>
                    <a:pt x="2875" y="17037"/>
                  </a:cubicBezTo>
                  <a:cubicBezTo>
                    <a:pt x="2803" y="16976"/>
                    <a:pt x="2731" y="16854"/>
                    <a:pt x="2660" y="16732"/>
                  </a:cubicBezTo>
                  <a:cubicBezTo>
                    <a:pt x="2660" y="16672"/>
                    <a:pt x="2660" y="16611"/>
                    <a:pt x="2660" y="16611"/>
                  </a:cubicBezTo>
                  <a:cubicBezTo>
                    <a:pt x="2696" y="16611"/>
                    <a:pt x="2696" y="16611"/>
                    <a:pt x="2731" y="16611"/>
                  </a:cubicBezTo>
                  <a:cubicBezTo>
                    <a:pt x="2803" y="16732"/>
                    <a:pt x="2875" y="16854"/>
                    <a:pt x="2947" y="16976"/>
                  </a:cubicBezTo>
                  <a:cubicBezTo>
                    <a:pt x="2947" y="16976"/>
                    <a:pt x="2947" y="17037"/>
                    <a:pt x="2947" y="17037"/>
                  </a:cubicBezTo>
                  <a:lnTo>
                    <a:pt x="2911" y="17097"/>
                  </a:lnTo>
                  <a:close/>
                  <a:moveTo>
                    <a:pt x="16532" y="16793"/>
                  </a:moveTo>
                  <a:cubicBezTo>
                    <a:pt x="16497" y="16732"/>
                    <a:pt x="16497" y="16732"/>
                    <a:pt x="16497" y="16732"/>
                  </a:cubicBezTo>
                  <a:cubicBezTo>
                    <a:pt x="16497" y="16732"/>
                    <a:pt x="16497" y="16672"/>
                    <a:pt x="16497" y="16672"/>
                  </a:cubicBezTo>
                  <a:cubicBezTo>
                    <a:pt x="16568" y="16550"/>
                    <a:pt x="16676" y="16428"/>
                    <a:pt x="16748" y="16306"/>
                  </a:cubicBezTo>
                  <a:cubicBezTo>
                    <a:pt x="16748" y="16306"/>
                    <a:pt x="16784" y="16306"/>
                    <a:pt x="16784" y="16306"/>
                  </a:cubicBezTo>
                  <a:cubicBezTo>
                    <a:pt x="16784" y="16367"/>
                    <a:pt x="16784" y="16367"/>
                    <a:pt x="16784" y="16428"/>
                  </a:cubicBezTo>
                  <a:cubicBezTo>
                    <a:pt x="16712" y="16550"/>
                    <a:pt x="16640" y="16672"/>
                    <a:pt x="16568" y="16732"/>
                  </a:cubicBezTo>
                  <a:lnTo>
                    <a:pt x="16532" y="16793"/>
                  </a:lnTo>
                  <a:close/>
                  <a:moveTo>
                    <a:pt x="2516" y="16367"/>
                  </a:moveTo>
                  <a:cubicBezTo>
                    <a:pt x="2480" y="16306"/>
                    <a:pt x="2480" y="16306"/>
                    <a:pt x="2480" y="16306"/>
                  </a:cubicBezTo>
                  <a:cubicBezTo>
                    <a:pt x="2444" y="16246"/>
                    <a:pt x="2408" y="16185"/>
                    <a:pt x="2372" y="16124"/>
                  </a:cubicBezTo>
                  <a:cubicBezTo>
                    <a:pt x="2336" y="16063"/>
                    <a:pt x="2300" y="16002"/>
                    <a:pt x="2264" y="15941"/>
                  </a:cubicBezTo>
                  <a:cubicBezTo>
                    <a:pt x="2264" y="15941"/>
                    <a:pt x="2264" y="15881"/>
                    <a:pt x="2300" y="15881"/>
                  </a:cubicBezTo>
                  <a:cubicBezTo>
                    <a:pt x="2300" y="15820"/>
                    <a:pt x="2336" y="15820"/>
                    <a:pt x="2336" y="15881"/>
                  </a:cubicBezTo>
                  <a:cubicBezTo>
                    <a:pt x="2372" y="15941"/>
                    <a:pt x="2372" y="16002"/>
                    <a:pt x="2408" y="16002"/>
                  </a:cubicBezTo>
                  <a:cubicBezTo>
                    <a:pt x="2444" y="16124"/>
                    <a:pt x="2480" y="16185"/>
                    <a:pt x="2516" y="16246"/>
                  </a:cubicBezTo>
                  <a:cubicBezTo>
                    <a:pt x="2552" y="16306"/>
                    <a:pt x="2552" y="16306"/>
                    <a:pt x="2516" y="16367"/>
                  </a:cubicBezTo>
                  <a:close/>
                  <a:moveTo>
                    <a:pt x="16964" y="16124"/>
                  </a:moveTo>
                  <a:cubicBezTo>
                    <a:pt x="16964" y="16063"/>
                    <a:pt x="16964" y="16063"/>
                    <a:pt x="16964" y="16063"/>
                  </a:cubicBezTo>
                  <a:cubicBezTo>
                    <a:pt x="16928" y="16063"/>
                    <a:pt x="16928" y="16002"/>
                    <a:pt x="16964" y="16002"/>
                  </a:cubicBezTo>
                  <a:cubicBezTo>
                    <a:pt x="17036" y="15881"/>
                    <a:pt x="17107" y="15759"/>
                    <a:pt x="17179" y="15637"/>
                  </a:cubicBezTo>
                  <a:cubicBezTo>
                    <a:pt x="17179" y="15637"/>
                    <a:pt x="17215" y="15637"/>
                    <a:pt x="17215" y="15637"/>
                  </a:cubicBezTo>
                  <a:cubicBezTo>
                    <a:pt x="17215" y="15698"/>
                    <a:pt x="17215" y="15698"/>
                    <a:pt x="17215" y="15759"/>
                  </a:cubicBezTo>
                  <a:cubicBezTo>
                    <a:pt x="17143" y="15881"/>
                    <a:pt x="17072" y="15941"/>
                    <a:pt x="17000" y="16063"/>
                  </a:cubicBezTo>
                  <a:lnTo>
                    <a:pt x="16964" y="16124"/>
                  </a:lnTo>
                  <a:close/>
                  <a:moveTo>
                    <a:pt x="2120" y="15576"/>
                  </a:moveTo>
                  <a:cubicBezTo>
                    <a:pt x="2085" y="15576"/>
                    <a:pt x="2085" y="15576"/>
                    <a:pt x="2085" y="15576"/>
                  </a:cubicBezTo>
                  <a:cubicBezTo>
                    <a:pt x="2049" y="15455"/>
                    <a:pt x="1977" y="15272"/>
                    <a:pt x="1905" y="15150"/>
                  </a:cubicBezTo>
                  <a:cubicBezTo>
                    <a:pt x="1905" y="15150"/>
                    <a:pt x="1905" y="15090"/>
                    <a:pt x="1905" y="15090"/>
                  </a:cubicBezTo>
                  <a:cubicBezTo>
                    <a:pt x="1941" y="15029"/>
                    <a:pt x="1977" y="15090"/>
                    <a:pt x="1977" y="15090"/>
                  </a:cubicBezTo>
                  <a:cubicBezTo>
                    <a:pt x="2049" y="15211"/>
                    <a:pt x="2085" y="15333"/>
                    <a:pt x="2156" y="15515"/>
                  </a:cubicBezTo>
                  <a:cubicBezTo>
                    <a:pt x="2156" y="15515"/>
                    <a:pt x="2156" y="15576"/>
                    <a:pt x="2156" y="15576"/>
                  </a:cubicBezTo>
                  <a:lnTo>
                    <a:pt x="2120" y="15576"/>
                  </a:lnTo>
                  <a:close/>
                  <a:moveTo>
                    <a:pt x="17395" y="15394"/>
                  </a:moveTo>
                  <a:cubicBezTo>
                    <a:pt x="17359" y="15394"/>
                    <a:pt x="17359" y="15394"/>
                    <a:pt x="17359" y="15394"/>
                  </a:cubicBezTo>
                  <a:cubicBezTo>
                    <a:pt x="17359" y="15333"/>
                    <a:pt x="17359" y="15333"/>
                    <a:pt x="17359" y="15272"/>
                  </a:cubicBezTo>
                  <a:cubicBezTo>
                    <a:pt x="17431" y="15150"/>
                    <a:pt x="17503" y="15029"/>
                    <a:pt x="17575" y="14907"/>
                  </a:cubicBezTo>
                  <a:cubicBezTo>
                    <a:pt x="17575" y="14907"/>
                    <a:pt x="17611" y="14907"/>
                    <a:pt x="17647" y="14907"/>
                  </a:cubicBezTo>
                  <a:cubicBezTo>
                    <a:pt x="17647" y="14968"/>
                    <a:pt x="17647" y="14968"/>
                    <a:pt x="17647" y="15029"/>
                  </a:cubicBezTo>
                  <a:cubicBezTo>
                    <a:pt x="17575" y="15150"/>
                    <a:pt x="17503" y="15272"/>
                    <a:pt x="17431" y="15394"/>
                  </a:cubicBezTo>
                  <a:lnTo>
                    <a:pt x="17395" y="15394"/>
                  </a:lnTo>
                  <a:close/>
                  <a:moveTo>
                    <a:pt x="1761" y="14785"/>
                  </a:moveTo>
                  <a:cubicBezTo>
                    <a:pt x="1725" y="14785"/>
                    <a:pt x="1725" y="14785"/>
                    <a:pt x="1725" y="14785"/>
                  </a:cubicBezTo>
                  <a:cubicBezTo>
                    <a:pt x="1689" y="14603"/>
                    <a:pt x="1617" y="14481"/>
                    <a:pt x="1581" y="14359"/>
                  </a:cubicBezTo>
                  <a:cubicBezTo>
                    <a:pt x="1581" y="14299"/>
                    <a:pt x="1581" y="14299"/>
                    <a:pt x="1581" y="14238"/>
                  </a:cubicBezTo>
                  <a:cubicBezTo>
                    <a:pt x="1617" y="14238"/>
                    <a:pt x="1617" y="14238"/>
                    <a:pt x="1653" y="14299"/>
                  </a:cubicBezTo>
                  <a:cubicBezTo>
                    <a:pt x="1689" y="14420"/>
                    <a:pt x="1761" y="14542"/>
                    <a:pt x="1797" y="14664"/>
                  </a:cubicBezTo>
                  <a:cubicBezTo>
                    <a:pt x="1797" y="14725"/>
                    <a:pt x="1797" y="14725"/>
                    <a:pt x="1797" y="14785"/>
                  </a:cubicBezTo>
                  <a:lnTo>
                    <a:pt x="1761" y="14785"/>
                  </a:lnTo>
                  <a:close/>
                  <a:moveTo>
                    <a:pt x="17790" y="14664"/>
                  </a:moveTo>
                  <a:cubicBezTo>
                    <a:pt x="17790" y="14664"/>
                    <a:pt x="17790" y="14664"/>
                    <a:pt x="17790" y="14664"/>
                  </a:cubicBezTo>
                  <a:cubicBezTo>
                    <a:pt x="17754" y="14664"/>
                    <a:pt x="17754" y="14603"/>
                    <a:pt x="17790" y="14542"/>
                  </a:cubicBezTo>
                  <a:cubicBezTo>
                    <a:pt x="17826" y="14420"/>
                    <a:pt x="17898" y="14299"/>
                    <a:pt x="17970" y="14177"/>
                  </a:cubicBezTo>
                  <a:cubicBezTo>
                    <a:pt x="18006" y="14177"/>
                    <a:pt x="18006" y="14177"/>
                    <a:pt x="18042" y="14177"/>
                  </a:cubicBezTo>
                  <a:cubicBezTo>
                    <a:pt x="18042" y="14238"/>
                    <a:pt x="18042" y="14238"/>
                    <a:pt x="18042" y="14299"/>
                  </a:cubicBezTo>
                  <a:cubicBezTo>
                    <a:pt x="17970" y="14420"/>
                    <a:pt x="17898" y="14542"/>
                    <a:pt x="17826" y="14664"/>
                  </a:cubicBezTo>
                  <a:lnTo>
                    <a:pt x="17790" y="14664"/>
                  </a:lnTo>
                  <a:close/>
                  <a:moveTo>
                    <a:pt x="1438" y="13934"/>
                  </a:moveTo>
                  <a:cubicBezTo>
                    <a:pt x="1402" y="13934"/>
                    <a:pt x="1402" y="13934"/>
                    <a:pt x="1402" y="13934"/>
                  </a:cubicBezTo>
                  <a:cubicBezTo>
                    <a:pt x="1366" y="13751"/>
                    <a:pt x="1330" y="13629"/>
                    <a:pt x="1258" y="13508"/>
                  </a:cubicBezTo>
                  <a:cubicBezTo>
                    <a:pt x="1258" y="13447"/>
                    <a:pt x="1258" y="13447"/>
                    <a:pt x="1294" y="13386"/>
                  </a:cubicBezTo>
                  <a:cubicBezTo>
                    <a:pt x="1294" y="13386"/>
                    <a:pt x="1330" y="13386"/>
                    <a:pt x="1330" y="13447"/>
                  </a:cubicBezTo>
                  <a:cubicBezTo>
                    <a:pt x="1366" y="13568"/>
                    <a:pt x="1438" y="13690"/>
                    <a:pt x="1474" y="13873"/>
                  </a:cubicBezTo>
                  <a:cubicBezTo>
                    <a:pt x="1474" y="13873"/>
                    <a:pt x="1474" y="13934"/>
                    <a:pt x="1474" y="13934"/>
                  </a:cubicBezTo>
                  <a:lnTo>
                    <a:pt x="1438" y="13934"/>
                  </a:lnTo>
                  <a:close/>
                  <a:moveTo>
                    <a:pt x="18186" y="13934"/>
                  </a:moveTo>
                  <a:cubicBezTo>
                    <a:pt x="18186" y="13934"/>
                    <a:pt x="18186" y="13934"/>
                    <a:pt x="18186" y="13934"/>
                  </a:cubicBezTo>
                  <a:cubicBezTo>
                    <a:pt x="18150" y="13873"/>
                    <a:pt x="18150" y="13873"/>
                    <a:pt x="18150" y="13812"/>
                  </a:cubicBezTo>
                  <a:cubicBezTo>
                    <a:pt x="18222" y="13690"/>
                    <a:pt x="18294" y="13568"/>
                    <a:pt x="18365" y="13447"/>
                  </a:cubicBezTo>
                  <a:cubicBezTo>
                    <a:pt x="18365" y="13386"/>
                    <a:pt x="18401" y="13386"/>
                    <a:pt x="18401" y="13447"/>
                  </a:cubicBezTo>
                  <a:cubicBezTo>
                    <a:pt x="18437" y="13447"/>
                    <a:pt x="18437" y="13508"/>
                    <a:pt x="18401" y="13508"/>
                  </a:cubicBezTo>
                  <a:cubicBezTo>
                    <a:pt x="18365" y="13629"/>
                    <a:pt x="18294" y="13751"/>
                    <a:pt x="18222" y="13873"/>
                  </a:cubicBezTo>
                  <a:lnTo>
                    <a:pt x="18186" y="13934"/>
                  </a:lnTo>
                  <a:close/>
                  <a:moveTo>
                    <a:pt x="18581" y="13143"/>
                  </a:moveTo>
                  <a:cubicBezTo>
                    <a:pt x="18545" y="13143"/>
                    <a:pt x="18545" y="13143"/>
                    <a:pt x="18545" y="13143"/>
                  </a:cubicBezTo>
                  <a:cubicBezTo>
                    <a:pt x="18545" y="13082"/>
                    <a:pt x="18509" y="13082"/>
                    <a:pt x="18545" y="13021"/>
                  </a:cubicBezTo>
                  <a:cubicBezTo>
                    <a:pt x="18581" y="12899"/>
                    <a:pt x="18653" y="12777"/>
                    <a:pt x="18725" y="12656"/>
                  </a:cubicBezTo>
                  <a:cubicBezTo>
                    <a:pt x="18725" y="12595"/>
                    <a:pt x="18761" y="12595"/>
                    <a:pt x="18761" y="12656"/>
                  </a:cubicBezTo>
                  <a:cubicBezTo>
                    <a:pt x="18797" y="12656"/>
                    <a:pt x="18797" y="12717"/>
                    <a:pt x="18761" y="12717"/>
                  </a:cubicBezTo>
                  <a:cubicBezTo>
                    <a:pt x="18725" y="12838"/>
                    <a:pt x="18653" y="13021"/>
                    <a:pt x="18581" y="13143"/>
                  </a:cubicBezTo>
                  <a:close/>
                  <a:moveTo>
                    <a:pt x="1150" y="13082"/>
                  </a:moveTo>
                  <a:cubicBezTo>
                    <a:pt x="1150" y="13082"/>
                    <a:pt x="1114" y="13082"/>
                    <a:pt x="1114" y="13021"/>
                  </a:cubicBezTo>
                  <a:cubicBezTo>
                    <a:pt x="1078" y="12899"/>
                    <a:pt x="1042" y="12777"/>
                    <a:pt x="970" y="12595"/>
                  </a:cubicBezTo>
                  <a:cubicBezTo>
                    <a:pt x="970" y="12595"/>
                    <a:pt x="970" y="12534"/>
                    <a:pt x="1006" y="12534"/>
                  </a:cubicBezTo>
                  <a:cubicBezTo>
                    <a:pt x="1006" y="12534"/>
                    <a:pt x="1042" y="12534"/>
                    <a:pt x="1042" y="12534"/>
                  </a:cubicBezTo>
                  <a:cubicBezTo>
                    <a:pt x="1078" y="12717"/>
                    <a:pt x="1150" y="12838"/>
                    <a:pt x="1186" y="13021"/>
                  </a:cubicBezTo>
                  <a:cubicBezTo>
                    <a:pt x="1186" y="13021"/>
                    <a:pt x="1186" y="13082"/>
                    <a:pt x="1186" y="13082"/>
                  </a:cubicBezTo>
                  <a:lnTo>
                    <a:pt x="1150" y="13082"/>
                  </a:lnTo>
                  <a:close/>
                  <a:moveTo>
                    <a:pt x="18904" y="12352"/>
                  </a:moveTo>
                  <a:cubicBezTo>
                    <a:pt x="18904" y="12352"/>
                    <a:pt x="18904" y="12352"/>
                    <a:pt x="18904" y="12352"/>
                  </a:cubicBezTo>
                  <a:cubicBezTo>
                    <a:pt x="18869" y="12291"/>
                    <a:pt x="18869" y="12291"/>
                    <a:pt x="18904" y="12230"/>
                  </a:cubicBezTo>
                  <a:cubicBezTo>
                    <a:pt x="18940" y="12108"/>
                    <a:pt x="19012" y="11986"/>
                    <a:pt x="19048" y="11865"/>
                  </a:cubicBezTo>
                  <a:cubicBezTo>
                    <a:pt x="19084" y="11804"/>
                    <a:pt x="19084" y="11804"/>
                    <a:pt x="19120" y="11804"/>
                  </a:cubicBezTo>
                  <a:cubicBezTo>
                    <a:pt x="19120" y="11865"/>
                    <a:pt x="19120" y="11865"/>
                    <a:pt x="19120" y="11926"/>
                  </a:cubicBezTo>
                  <a:cubicBezTo>
                    <a:pt x="19048" y="12047"/>
                    <a:pt x="19012" y="12169"/>
                    <a:pt x="18940" y="12291"/>
                  </a:cubicBezTo>
                  <a:lnTo>
                    <a:pt x="18904" y="12352"/>
                  </a:lnTo>
                  <a:close/>
                  <a:moveTo>
                    <a:pt x="899" y="12169"/>
                  </a:moveTo>
                  <a:cubicBezTo>
                    <a:pt x="863" y="12169"/>
                    <a:pt x="863" y="12169"/>
                    <a:pt x="863" y="12169"/>
                  </a:cubicBezTo>
                  <a:cubicBezTo>
                    <a:pt x="827" y="11986"/>
                    <a:pt x="791" y="11865"/>
                    <a:pt x="719" y="11682"/>
                  </a:cubicBezTo>
                  <a:cubicBezTo>
                    <a:pt x="719" y="11682"/>
                    <a:pt x="719" y="11621"/>
                    <a:pt x="755" y="11621"/>
                  </a:cubicBezTo>
                  <a:cubicBezTo>
                    <a:pt x="791" y="11621"/>
                    <a:pt x="791" y="11621"/>
                    <a:pt x="791" y="11621"/>
                  </a:cubicBezTo>
                  <a:cubicBezTo>
                    <a:pt x="827" y="11804"/>
                    <a:pt x="899" y="11926"/>
                    <a:pt x="934" y="12108"/>
                  </a:cubicBezTo>
                  <a:cubicBezTo>
                    <a:pt x="934" y="12108"/>
                    <a:pt x="934" y="12169"/>
                    <a:pt x="899" y="12169"/>
                  </a:cubicBezTo>
                  <a:close/>
                  <a:moveTo>
                    <a:pt x="19264" y="11500"/>
                  </a:moveTo>
                  <a:cubicBezTo>
                    <a:pt x="19228" y="11500"/>
                    <a:pt x="19228" y="11500"/>
                    <a:pt x="19228" y="11500"/>
                  </a:cubicBezTo>
                  <a:cubicBezTo>
                    <a:pt x="19228" y="11500"/>
                    <a:pt x="19228" y="11439"/>
                    <a:pt x="19228" y="11439"/>
                  </a:cubicBezTo>
                  <a:cubicBezTo>
                    <a:pt x="19264" y="11317"/>
                    <a:pt x="19336" y="11135"/>
                    <a:pt x="19372" y="11013"/>
                  </a:cubicBezTo>
                  <a:cubicBezTo>
                    <a:pt x="19408" y="10952"/>
                    <a:pt x="19408" y="10952"/>
                    <a:pt x="19444" y="11013"/>
                  </a:cubicBezTo>
                  <a:cubicBezTo>
                    <a:pt x="19444" y="11013"/>
                    <a:pt x="19444" y="11074"/>
                    <a:pt x="19444" y="11074"/>
                  </a:cubicBezTo>
                  <a:cubicBezTo>
                    <a:pt x="19408" y="11195"/>
                    <a:pt x="19336" y="11378"/>
                    <a:pt x="19300" y="11500"/>
                  </a:cubicBezTo>
                  <a:lnTo>
                    <a:pt x="19264" y="11500"/>
                  </a:lnTo>
                  <a:close/>
                  <a:moveTo>
                    <a:pt x="647" y="11256"/>
                  </a:moveTo>
                  <a:cubicBezTo>
                    <a:pt x="647" y="11256"/>
                    <a:pt x="611" y="11256"/>
                    <a:pt x="611" y="11256"/>
                  </a:cubicBezTo>
                  <a:cubicBezTo>
                    <a:pt x="575" y="11074"/>
                    <a:pt x="539" y="10891"/>
                    <a:pt x="503" y="10770"/>
                  </a:cubicBezTo>
                  <a:cubicBezTo>
                    <a:pt x="503" y="10709"/>
                    <a:pt x="503" y="10709"/>
                    <a:pt x="539" y="10709"/>
                  </a:cubicBezTo>
                  <a:cubicBezTo>
                    <a:pt x="575" y="10648"/>
                    <a:pt x="575" y="10709"/>
                    <a:pt x="575" y="10709"/>
                  </a:cubicBezTo>
                  <a:cubicBezTo>
                    <a:pt x="611" y="10891"/>
                    <a:pt x="647" y="11013"/>
                    <a:pt x="683" y="11195"/>
                  </a:cubicBezTo>
                  <a:cubicBezTo>
                    <a:pt x="683" y="11195"/>
                    <a:pt x="683" y="11256"/>
                    <a:pt x="683" y="11256"/>
                  </a:cubicBezTo>
                  <a:lnTo>
                    <a:pt x="647" y="11256"/>
                  </a:lnTo>
                  <a:close/>
                  <a:moveTo>
                    <a:pt x="19587" y="10709"/>
                  </a:moveTo>
                  <a:cubicBezTo>
                    <a:pt x="19551" y="10648"/>
                    <a:pt x="19551" y="10648"/>
                    <a:pt x="19551" y="10648"/>
                  </a:cubicBezTo>
                  <a:cubicBezTo>
                    <a:pt x="19551" y="10648"/>
                    <a:pt x="19515" y="10587"/>
                    <a:pt x="19551" y="10587"/>
                  </a:cubicBezTo>
                  <a:cubicBezTo>
                    <a:pt x="19587" y="10465"/>
                    <a:pt x="19659" y="10283"/>
                    <a:pt x="19695" y="10161"/>
                  </a:cubicBezTo>
                  <a:cubicBezTo>
                    <a:pt x="19695" y="10100"/>
                    <a:pt x="19731" y="10100"/>
                    <a:pt x="19731" y="10161"/>
                  </a:cubicBezTo>
                  <a:cubicBezTo>
                    <a:pt x="19767" y="10161"/>
                    <a:pt x="19767" y="10222"/>
                    <a:pt x="19767" y="10222"/>
                  </a:cubicBezTo>
                  <a:cubicBezTo>
                    <a:pt x="19695" y="10344"/>
                    <a:pt x="19659" y="10526"/>
                    <a:pt x="19587" y="10648"/>
                  </a:cubicBezTo>
                  <a:lnTo>
                    <a:pt x="19587" y="10709"/>
                  </a:lnTo>
                  <a:close/>
                  <a:moveTo>
                    <a:pt x="467" y="10344"/>
                  </a:moveTo>
                  <a:cubicBezTo>
                    <a:pt x="431" y="10344"/>
                    <a:pt x="431" y="10344"/>
                    <a:pt x="431" y="10283"/>
                  </a:cubicBezTo>
                  <a:cubicBezTo>
                    <a:pt x="395" y="10100"/>
                    <a:pt x="359" y="9979"/>
                    <a:pt x="323" y="9796"/>
                  </a:cubicBezTo>
                  <a:cubicBezTo>
                    <a:pt x="323" y="9796"/>
                    <a:pt x="323" y="9735"/>
                    <a:pt x="359" y="9735"/>
                  </a:cubicBezTo>
                  <a:cubicBezTo>
                    <a:pt x="395" y="9735"/>
                    <a:pt x="395" y="9735"/>
                    <a:pt x="395" y="9796"/>
                  </a:cubicBezTo>
                  <a:cubicBezTo>
                    <a:pt x="431" y="9918"/>
                    <a:pt x="467" y="10100"/>
                    <a:pt x="503" y="10222"/>
                  </a:cubicBezTo>
                  <a:cubicBezTo>
                    <a:pt x="503" y="10283"/>
                    <a:pt x="503" y="10344"/>
                    <a:pt x="467" y="10344"/>
                  </a:cubicBezTo>
                  <a:close/>
                  <a:moveTo>
                    <a:pt x="19875" y="9796"/>
                  </a:moveTo>
                  <a:cubicBezTo>
                    <a:pt x="19839" y="9796"/>
                    <a:pt x="19839" y="9796"/>
                    <a:pt x="19839" y="9796"/>
                  </a:cubicBezTo>
                  <a:cubicBezTo>
                    <a:pt x="19839" y="9796"/>
                    <a:pt x="19839" y="9735"/>
                    <a:pt x="19839" y="9735"/>
                  </a:cubicBezTo>
                  <a:cubicBezTo>
                    <a:pt x="19875" y="9614"/>
                    <a:pt x="19947" y="9431"/>
                    <a:pt x="19983" y="9309"/>
                  </a:cubicBezTo>
                  <a:cubicBezTo>
                    <a:pt x="19983" y="9248"/>
                    <a:pt x="20019" y="9248"/>
                    <a:pt x="20019" y="9248"/>
                  </a:cubicBezTo>
                  <a:cubicBezTo>
                    <a:pt x="20055" y="9309"/>
                    <a:pt x="20055" y="9309"/>
                    <a:pt x="20055" y="9370"/>
                  </a:cubicBezTo>
                  <a:cubicBezTo>
                    <a:pt x="20019" y="9492"/>
                    <a:pt x="19947" y="9674"/>
                    <a:pt x="19911" y="9796"/>
                  </a:cubicBezTo>
                  <a:lnTo>
                    <a:pt x="19875" y="9796"/>
                  </a:lnTo>
                  <a:close/>
                  <a:moveTo>
                    <a:pt x="288" y="9370"/>
                  </a:moveTo>
                  <a:cubicBezTo>
                    <a:pt x="288" y="9370"/>
                    <a:pt x="252" y="9370"/>
                    <a:pt x="252" y="9309"/>
                  </a:cubicBezTo>
                  <a:cubicBezTo>
                    <a:pt x="216" y="9188"/>
                    <a:pt x="216" y="9005"/>
                    <a:pt x="180" y="8823"/>
                  </a:cubicBezTo>
                  <a:cubicBezTo>
                    <a:pt x="180" y="8823"/>
                    <a:pt x="180" y="8762"/>
                    <a:pt x="216" y="8762"/>
                  </a:cubicBezTo>
                  <a:cubicBezTo>
                    <a:pt x="216" y="8762"/>
                    <a:pt x="252" y="8762"/>
                    <a:pt x="252" y="8823"/>
                  </a:cubicBezTo>
                  <a:cubicBezTo>
                    <a:pt x="288" y="8944"/>
                    <a:pt x="288" y="9127"/>
                    <a:pt x="323" y="9309"/>
                  </a:cubicBezTo>
                  <a:cubicBezTo>
                    <a:pt x="323" y="9309"/>
                    <a:pt x="323" y="9370"/>
                    <a:pt x="288" y="9370"/>
                  </a:cubicBezTo>
                  <a:close/>
                  <a:moveTo>
                    <a:pt x="20162" y="8944"/>
                  </a:moveTo>
                  <a:cubicBezTo>
                    <a:pt x="20126" y="8944"/>
                    <a:pt x="20126" y="8944"/>
                    <a:pt x="20126" y="8944"/>
                  </a:cubicBezTo>
                  <a:cubicBezTo>
                    <a:pt x="20126" y="8944"/>
                    <a:pt x="20126" y="8883"/>
                    <a:pt x="20126" y="8823"/>
                  </a:cubicBezTo>
                  <a:cubicBezTo>
                    <a:pt x="20162" y="8701"/>
                    <a:pt x="20198" y="8579"/>
                    <a:pt x="20270" y="8397"/>
                  </a:cubicBezTo>
                  <a:cubicBezTo>
                    <a:pt x="20270" y="8397"/>
                    <a:pt x="20306" y="8336"/>
                    <a:pt x="20306" y="8397"/>
                  </a:cubicBezTo>
                  <a:cubicBezTo>
                    <a:pt x="20342" y="8397"/>
                    <a:pt x="20342" y="8457"/>
                    <a:pt x="20306" y="8457"/>
                  </a:cubicBezTo>
                  <a:cubicBezTo>
                    <a:pt x="20270" y="8640"/>
                    <a:pt x="20234" y="8762"/>
                    <a:pt x="20198" y="8883"/>
                  </a:cubicBezTo>
                  <a:cubicBezTo>
                    <a:pt x="20198" y="8944"/>
                    <a:pt x="20162" y="8944"/>
                    <a:pt x="20162" y="8944"/>
                  </a:cubicBezTo>
                  <a:close/>
                  <a:moveTo>
                    <a:pt x="180" y="8397"/>
                  </a:moveTo>
                  <a:cubicBezTo>
                    <a:pt x="144" y="8397"/>
                    <a:pt x="144" y="8397"/>
                    <a:pt x="144" y="8336"/>
                  </a:cubicBezTo>
                  <a:cubicBezTo>
                    <a:pt x="108" y="8153"/>
                    <a:pt x="108" y="8032"/>
                    <a:pt x="72" y="7849"/>
                  </a:cubicBezTo>
                  <a:cubicBezTo>
                    <a:pt x="72" y="7788"/>
                    <a:pt x="72" y="7788"/>
                    <a:pt x="108" y="7788"/>
                  </a:cubicBezTo>
                  <a:cubicBezTo>
                    <a:pt x="144" y="7788"/>
                    <a:pt x="144" y="7788"/>
                    <a:pt x="144" y="7849"/>
                  </a:cubicBezTo>
                  <a:cubicBezTo>
                    <a:pt x="180" y="7971"/>
                    <a:pt x="180" y="8153"/>
                    <a:pt x="216" y="8336"/>
                  </a:cubicBezTo>
                  <a:cubicBezTo>
                    <a:pt x="216" y="8336"/>
                    <a:pt x="180" y="8397"/>
                    <a:pt x="180" y="8397"/>
                  </a:cubicBezTo>
                  <a:close/>
                  <a:moveTo>
                    <a:pt x="20414" y="8032"/>
                  </a:moveTo>
                  <a:cubicBezTo>
                    <a:pt x="20414" y="8032"/>
                    <a:pt x="20414" y="8032"/>
                    <a:pt x="20414" y="8032"/>
                  </a:cubicBezTo>
                  <a:cubicBezTo>
                    <a:pt x="20378" y="8032"/>
                    <a:pt x="20378" y="7971"/>
                    <a:pt x="20378" y="7971"/>
                  </a:cubicBezTo>
                  <a:cubicBezTo>
                    <a:pt x="20414" y="7788"/>
                    <a:pt x="20486" y="7666"/>
                    <a:pt x="20522" y="7484"/>
                  </a:cubicBezTo>
                  <a:cubicBezTo>
                    <a:pt x="20522" y="7484"/>
                    <a:pt x="20558" y="7484"/>
                    <a:pt x="20558" y="7484"/>
                  </a:cubicBezTo>
                  <a:cubicBezTo>
                    <a:pt x="20594" y="7484"/>
                    <a:pt x="20594" y="7545"/>
                    <a:pt x="20594" y="7545"/>
                  </a:cubicBezTo>
                  <a:cubicBezTo>
                    <a:pt x="20558" y="7727"/>
                    <a:pt x="20486" y="7849"/>
                    <a:pt x="20450" y="8032"/>
                  </a:cubicBezTo>
                  <a:cubicBezTo>
                    <a:pt x="20450" y="8032"/>
                    <a:pt x="20450" y="8032"/>
                    <a:pt x="20414" y="8032"/>
                  </a:cubicBezTo>
                  <a:close/>
                  <a:moveTo>
                    <a:pt x="72" y="7423"/>
                  </a:moveTo>
                  <a:cubicBezTo>
                    <a:pt x="72" y="7423"/>
                    <a:pt x="36" y="7362"/>
                    <a:pt x="36" y="7362"/>
                  </a:cubicBezTo>
                  <a:cubicBezTo>
                    <a:pt x="36" y="7180"/>
                    <a:pt x="36" y="6997"/>
                    <a:pt x="0" y="6875"/>
                  </a:cubicBezTo>
                  <a:cubicBezTo>
                    <a:pt x="0" y="6815"/>
                    <a:pt x="36" y="6815"/>
                    <a:pt x="36" y="6815"/>
                  </a:cubicBezTo>
                  <a:cubicBezTo>
                    <a:pt x="72" y="6815"/>
                    <a:pt x="72" y="6815"/>
                    <a:pt x="72" y="6875"/>
                  </a:cubicBezTo>
                  <a:cubicBezTo>
                    <a:pt x="108" y="6997"/>
                    <a:pt x="108" y="7180"/>
                    <a:pt x="108" y="7362"/>
                  </a:cubicBezTo>
                  <a:cubicBezTo>
                    <a:pt x="108" y="7362"/>
                    <a:pt x="108" y="7423"/>
                    <a:pt x="72" y="7423"/>
                  </a:cubicBezTo>
                  <a:close/>
                  <a:moveTo>
                    <a:pt x="20666" y="7119"/>
                  </a:moveTo>
                  <a:cubicBezTo>
                    <a:pt x="20666" y="7119"/>
                    <a:pt x="20666" y="7119"/>
                    <a:pt x="20666" y="7119"/>
                  </a:cubicBezTo>
                  <a:cubicBezTo>
                    <a:pt x="20630" y="7119"/>
                    <a:pt x="20630" y="7058"/>
                    <a:pt x="20630" y="7058"/>
                  </a:cubicBezTo>
                  <a:cubicBezTo>
                    <a:pt x="20666" y="6936"/>
                    <a:pt x="20701" y="6815"/>
                    <a:pt x="20737" y="6693"/>
                  </a:cubicBezTo>
                  <a:cubicBezTo>
                    <a:pt x="20737" y="6693"/>
                    <a:pt x="20737" y="6632"/>
                    <a:pt x="20737" y="6571"/>
                  </a:cubicBezTo>
                  <a:cubicBezTo>
                    <a:pt x="20773" y="6571"/>
                    <a:pt x="20773" y="6571"/>
                    <a:pt x="20809" y="6571"/>
                  </a:cubicBezTo>
                  <a:cubicBezTo>
                    <a:pt x="20809" y="6571"/>
                    <a:pt x="20845" y="6632"/>
                    <a:pt x="20809" y="6632"/>
                  </a:cubicBezTo>
                  <a:cubicBezTo>
                    <a:pt x="20809" y="6693"/>
                    <a:pt x="20809" y="6754"/>
                    <a:pt x="20809" y="6754"/>
                  </a:cubicBezTo>
                  <a:cubicBezTo>
                    <a:pt x="20773" y="6875"/>
                    <a:pt x="20737" y="6997"/>
                    <a:pt x="20701" y="7119"/>
                  </a:cubicBezTo>
                  <a:cubicBezTo>
                    <a:pt x="20701" y="7119"/>
                    <a:pt x="20701" y="7119"/>
                    <a:pt x="20666" y="7119"/>
                  </a:cubicBezTo>
                  <a:close/>
                  <a:moveTo>
                    <a:pt x="36" y="6389"/>
                  </a:moveTo>
                  <a:cubicBezTo>
                    <a:pt x="36" y="6389"/>
                    <a:pt x="0" y="6389"/>
                    <a:pt x="0" y="6328"/>
                  </a:cubicBezTo>
                  <a:cubicBezTo>
                    <a:pt x="0" y="6267"/>
                    <a:pt x="0" y="6206"/>
                    <a:pt x="0" y="6145"/>
                  </a:cubicBezTo>
                  <a:cubicBezTo>
                    <a:pt x="0" y="6024"/>
                    <a:pt x="0" y="5963"/>
                    <a:pt x="0" y="5841"/>
                  </a:cubicBezTo>
                  <a:cubicBezTo>
                    <a:pt x="0" y="5841"/>
                    <a:pt x="36" y="5780"/>
                    <a:pt x="36" y="5780"/>
                  </a:cubicBezTo>
                  <a:cubicBezTo>
                    <a:pt x="72" y="5780"/>
                    <a:pt x="72" y="5841"/>
                    <a:pt x="72" y="5841"/>
                  </a:cubicBezTo>
                  <a:cubicBezTo>
                    <a:pt x="72" y="5963"/>
                    <a:pt x="72" y="6024"/>
                    <a:pt x="72" y="6145"/>
                  </a:cubicBezTo>
                  <a:cubicBezTo>
                    <a:pt x="72" y="6206"/>
                    <a:pt x="72" y="6267"/>
                    <a:pt x="72" y="6328"/>
                  </a:cubicBezTo>
                  <a:cubicBezTo>
                    <a:pt x="72" y="6389"/>
                    <a:pt x="72" y="6389"/>
                    <a:pt x="36" y="6389"/>
                  </a:cubicBezTo>
                  <a:close/>
                  <a:moveTo>
                    <a:pt x="20917" y="6206"/>
                  </a:moveTo>
                  <a:cubicBezTo>
                    <a:pt x="20881" y="6206"/>
                    <a:pt x="20881" y="6206"/>
                    <a:pt x="20881" y="6206"/>
                  </a:cubicBezTo>
                  <a:cubicBezTo>
                    <a:pt x="20881" y="6206"/>
                    <a:pt x="20845" y="6145"/>
                    <a:pt x="20881" y="6145"/>
                  </a:cubicBezTo>
                  <a:cubicBezTo>
                    <a:pt x="20917" y="5963"/>
                    <a:pt x="20953" y="5841"/>
                    <a:pt x="20989" y="5659"/>
                  </a:cubicBezTo>
                  <a:cubicBezTo>
                    <a:pt x="20989" y="5659"/>
                    <a:pt x="21025" y="5659"/>
                    <a:pt x="21025" y="5659"/>
                  </a:cubicBezTo>
                  <a:cubicBezTo>
                    <a:pt x="21061" y="5659"/>
                    <a:pt x="21061" y="5719"/>
                    <a:pt x="21061" y="5719"/>
                  </a:cubicBezTo>
                  <a:cubicBezTo>
                    <a:pt x="21025" y="5902"/>
                    <a:pt x="20989" y="6024"/>
                    <a:pt x="20953" y="6206"/>
                  </a:cubicBezTo>
                  <a:cubicBezTo>
                    <a:pt x="20917" y="6206"/>
                    <a:pt x="20917" y="6206"/>
                    <a:pt x="20917" y="6206"/>
                  </a:cubicBezTo>
                  <a:close/>
                  <a:moveTo>
                    <a:pt x="15490" y="5537"/>
                  </a:moveTo>
                  <a:cubicBezTo>
                    <a:pt x="15454" y="5537"/>
                    <a:pt x="15454" y="5537"/>
                    <a:pt x="15454" y="5537"/>
                  </a:cubicBezTo>
                  <a:cubicBezTo>
                    <a:pt x="15454" y="5537"/>
                    <a:pt x="15418" y="5476"/>
                    <a:pt x="15418" y="5476"/>
                  </a:cubicBezTo>
                  <a:cubicBezTo>
                    <a:pt x="15418" y="5415"/>
                    <a:pt x="15454" y="5415"/>
                    <a:pt x="15454" y="5415"/>
                  </a:cubicBezTo>
                  <a:cubicBezTo>
                    <a:pt x="15454" y="5415"/>
                    <a:pt x="15454" y="5415"/>
                    <a:pt x="15454" y="5415"/>
                  </a:cubicBezTo>
                  <a:cubicBezTo>
                    <a:pt x="15490" y="5415"/>
                    <a:pt x="15490" y="5415"/>
                    <a:pt x="15490" y="5415"/>
                  </a:cubicBezTo>
                  <a:cubicBezTo>
                    <a:pt x="15562" y="5415"/>
                    <a:pt x="15670" y="5415"/>
                    <a:pt x="15742" y="5415"/>
                  </a:cubicBezTo>
                  <a:cubicBezTo>
                    <a:pt x="15778" y="5415"/>
                    <a:pt x="15778" y="5415"/>
                    <a:pt x="15778" y="5476"/>
                  </a:cubicBezTo>
                  <a:cubicBezTo>
                    <a:pt x="15778" y="5476"/>
                    <a:pt x="15778" y="5537"/>
                    <a:pt x="15742" y="5537"/>
                  </a:cubicBezTo>
                  <a:cubicBezTo>
                    <a:pt x="15670" y="5537"/>
                    <a:pt x="15562" y="5537"/>
                    <a:pt x="15490" y="5537"/>
                  </a:cubicBezTo>
                  <a:close/>
                  <a:moveTo>
                    <a:pt x="15167" y="5537"/>
                  </a:moveTo>
                  <a:cubicBezTo>
                    <a:pt x="15167" y="5537"/>
                    <a:pt x="15167" y="5537"/>
                    <a:pt x="15167" y="5537"/>
                  </a:cubicBezTo>
                  <a:cubicBezTo>
                    <a:pt x="15059" y="5537"/>
                    <a:pt x="14951" y="5476"/>
                    <a:pt x="14879" y="5476"/>
                  </a:cubicBezTo>
                  <a:cubicBezTo>
                    <a:pt x="14843" y="5476"/>
                    <a:pt x="14843" y="5476"/>
                    <a:pt x="14843" y="5415"/>
                  </a:cubicBezTo>
                  <a:cubicBezTo>
                    <a:pt x="14843" y="5415"/>
                    <a:pt x="14843" y="5354"/>
                    <a:pt x="14879" y="5354"/>
                  </a:cubicBezTo>
                  <a:cubicBezTo>
                    <a:pt x="14987" y="5354"/>
                    <a:pt x="15059" y="5415"/>
                    <a:pt x="15167" y="5415"/>
                  </a:cubicBezTo>
                  <a:cubicBezTo>
                    <a:pt x="15203" y="5415"/>
                    <a:pt x="15203" y="5415"/>
                    <a:pt x="15203" y="5476"/>
                  </a:cubicBezTo>
                  <a:cubicBezTo>
                    <a:pt x="15203" y="5476"/>
                    <a:pt x="15167" y="5537"/>
                    <a:pt x="15167" y="5537"/>
                  </a:cubicBezTo>
                  <a:close/>
                  <a:moveTo>
                    <a:pt x="16065" y="5476"/>
                  </a:moveTo>
                  <a:cubicBezTo>
                    <a:pt x="16029" y="5476"/>
                    <a:pt x="16029" y="5476"/>
                    <a:pt x="16029" y="5415"/>
                  </a:cubicBezTo>
                  <a:cubicBezTo>
                    <a:pt x="16029" y="5415"/>
                    <a:pt x="16029" y="5354"/>
                    <a:pt x="16065" y="5354"/>
                  </a:cubicBezTo>
                  <a:cubicBezTo>
                    <a:pt x="16137" y="5354"/>
                    <a:pt x="16245" y="5354"/>
                    <a:pt x="16353" y="5354"/>
                  </a:cubicBezTo>
                  <a:cubicBezTo>
                    <a:pt x="16353" y="5354"/>
                    <a:pt x="16389" y="5354"/>
                    <a:pt x="16389" y="5415"/>
                  </a:cubicBezTo>
                  <a:cubicBezTo>
                    <a:pt x="16389" y="5415"/>
                    <a:pt x="16353" y="5476"/>
                    <a:pt x="16353" y="5476"/>
                  </a:cubicBezTo>
                  <a:cubicBezTo>
                    <a:pt x="16245" y="5476"/>
                    <a:pt x="16137" y="5476"/>
                    <a:pt x="16065" y="5476"/>
                  </a:cubicBezTo>
                  <a:close/>
                  <a:moveTo>
                    <a:pt x="14592" y="5476"/>
                  </a:moveTo>
                  <a:cubicBezTo>
                    <a:pt x="14556" y="5476"/>
                    <a:pt x="14556" y="5476"/>
                    <a:pt x="14556" y="5476"/>
                  </a:cubicBezTo>
                  <a:cubicBezTo>
                    <a:pt x="14484" y="5415"/>
                    <a:pt x="14376" y="5415"/>
                    <a:pt x="14268" y="5415"/>
                  </a:cubicBezTo>
                  <a:cubicBezTo>
                    <a:pt x="14268" y="5415"/>
                    <a:pt x="14232" y="5354"/>
                    <a:pt x="14232" y="5354"/>
                  </a:cubicBezTo>
                  <a:cubicBezTo>
                    <a:pt x="14232" y="5294"/>
                    <a:pt x="14268" y="5294"/>
                    <a:pt x="14268" y="5294"/>
                  </a:cubicBezTo>
                  <a:cubicBezTo>
                    <a:pt x="14376" y="5294"/>
                    <a:pt x="14484" y="5294"/>
                    <a:pt x="14592" y="5354"/>
                  </a:cubicBezTo>
                  <a:cubicBezTo>
                    <a:pt x="14592" y="5354"/>
                    <a:pt x="14628" y="5354"/>
                    <a:pt x="14628" y="5415"/>
                  </a:cubicBezTo>
                  <a:cubicBezTo>
                    <a:pt x="14628" y="5415"/>
                    <a:pt x="14592" y="5476"/>
                    <a:pt x="14592" y="5476"/>
                  </a:cubicBezTo>
                  <a:close/>
                  <a:moveTo>
                    <a:pt x="16640" y="5415"/>
                  </a:moveTo>
                  <a:cubicBezTo>
                    <a:pt x="16604" y="5415"/>
                    <a:pt x="16604" y="5415"/>
                    <a:pt x="16604" y="5354"/>
                  </a:cubicBezTo>
                  <a:cubicBezTo>
                    <a:pt x="16604" y="5354"/>
                    <a:pt x="16604" y="5294"/>
                    <a:pt x="16640" y="5294"/>
                  </a:cubicBezTo>
                  <a:cubicBezTo>
                    <a:pt x="16712" y="5294"/>
                    <a:pt x="16820" y="5233"/>
                    <a:pt x="16928" y="5233"/>
                  </a:cubicBezTo>
                  <a:cubicBezTo>
                    <a:pt x="16928" y="5233"/>
                    <a:pt x="16964" y="5233"/>
                    <a:pt x="16964" y="5294"/>
                  </a:cubicBezTo>
                  <a:cubicBezTo>
                    <a:pt x="16964" y="5294"/>
                    <a:pt x="16964" y="5354"/>
                    <a:pt x="16928" y="5354"/>
                  </a:cubicBezTo>
                  <a:cubicBezTo>
                    <a:pt x="16820" y="5354"/>
                    <a:pt x="16748" y="5415"/>
                    <a:pt x="16640" y="5415"/>
                  </a:cubicBezTo>
                  <a:close/>
                  <a:moveTo>
                    <a:pt x="72" y="5415"/>
                  </a:moveTo>
                  <a:cubicBezTo>
                    <a:pt x="36" y="5415"/>
                    <a:pt x="36" y="5415"/>
                    <a:pt x="36" y="5415"/>
                  </a:cubicBezTo>
                  <a:cubicBezTo>
                    <a:pt x="36" y="5415"/>
                    <a:pt x="36" y="5354"/>
                    <a:pt x="36" y="5354"/>
                  </a:cubicBezTo>
                  <a:cubicBezTo>
                    <a:pt x="36" y="5294"/>
                    <a:pt x="36" y="5233"/>
                    <a:pt x="36" y="5172"/>
                  </a:cubicBezTo>
                  <a:cubicBezTo>
                    <a:pt x="36" y="5050"/>
                    <a:pt x="36" y="4928"/>
                    <a:pt x="36" y="4868"/>
                  </a:cubicBezTo>
                  <a:cubicBezTo>
                    <a:pt x="72" y="4807"/>
                    <a:pt x="72" y="4807"/>
                    <a:pt x="108" y="4807"/>
                  </a:cubicBezTo>
                  <a:cubicBezTo>
                    <a:pt x="108" y="4807"/>
                    <a:pt x="144" y="4807"/>
                    <a:pt x="108" y="4868"/>
                  </a:cubicBezTo>
                  <a:cubicBezTo>
                    <a:pt x="108" y="4989"/>
                    <a:pt x="108" y="5111"/>
                    <a:pt x="108" y="5172"/>
                  </a:cubicBezTo>
                  <a:cubicBezTo>
                    <a:pt x="108" y="5233"/>
                    <a:pt x="108" y="5294"/>
                    <a:pt x="108" y="5354"/>
                  </a:cubicBezTo>
                  <a:cubicBezTo>
                    <a:pt x="108" y="5415"/>
                    <a:pt x="72" y="5415"/>
                    <a:pt x="72" y="5415"/>
                  </a:cubicBezTo>
                  <a:close/>
                  <a:moveTo>
                    <a:pt x="13981" y="5354"/>
                  </a:moveTo>
                  <a:cubicBezTo>
                    <a:pt x="13981" y="5354"/>
                    <a:pt x="13981" y="5354"/>
                    <a:pt x="13981" y="5354"/>
                  </a:cubicBezTo>
                  <a:cubicBezTo>
                    <a:pt x="13873" y="5294"/>
                    <a:pt x="13801" y="5294"/>
                    <a:pt x="13693" y="5294"/>
                  </a:cubicBezTo>
                  <a:cubicBezTo>
                    <a:pt x="13657" y="5233"/>
                    <a:pt x="13657" y="5233"/>
                    <a:pt x="13657" y="5172"/>
                  </a:cubicBezTo>
                  <a:cubicBezTo>
                    <a:pt x="13657" y="5172"/>
                    <a:pt x="13693" y="5111"/>
                    <a:pt x="13693" y="5172"/>
                  </a:cubicBezTo>
                  <a:cubicBezTo>
                    <a:pt x="13801" y="5172"/>
                    <a:pt x="13909" y="5172"/>
                    <a:pt x="13981" y="5233"/>
                  </a:cubicBezTo>
                  <a:cubicBezTo>
                    <a:pt x="14017" y="5233"/>
                    <a:pt x="14017" y="5233"/>
                    <a:pt x="14017" y="5294"/>
                  </a:cubicBezTo>
                  <a:cubicBezTo>
                    <a:pt x="14017" y="5294"/>
                    <a:pt x="14017" y="5354"/>
                    <a:pt x="13981" y="5354"/>
                  </a:cubicBezTo>
                  <a:close/>
                  <a:moveTo>
                    <a:pt x="21133" y="5294"/>
                  </a:moveTo>
                  <a:cubicBezTo>
                    <a:pt x="21097" y="5294"/>
                    <a:pt x="21097" y="5294"/>
                    <a:pt x="21097" y="5294"/>
                  </a:cubicBezTo>
                  <a:cubicBezTo>
                    <a:pt x="21097" y="5294"/>
                    <a:pt x="21061" y="5233"/>
                    <a:pt x="21097" y="5233"/>
                  </a:cubicBezTo>
                  <a:cubicBezTo>
                    <a:pt x="21133" y="5050"/>
                    <a:pt x="21169" y="4868"/>
                    <a:pt x="21169" y="4746"/>
                  </a:cubicBezTo>
                  <a:cubicBezTo>
                    <a:pt x="21205" y="4685"/>
                    <a:pt x="21205" y="4685"/>
                    <a:pt x="21241" y="4685"/>
                  </a:cubicBezTo>
                  <a:cubicBezTo>
                    <a:pt x="21241" y="4746"/>
                    <a:pt x="21277" y="4746"/>
                    <a:pt x="21241" y="4807"/>
                  </a:cubicBezTo>
                  <a:cubicBezTo>
                    <a:pt x="21205" y="4928"/>
                    <a:pt x="21169" y="5111"/>
                    <a:pt x="21169" y="5233"/>
                  </a:cubicBezTo>
                  <a:cubicBezTo>
                    <a:pt x="21133" y="5294"/>
                    <a:pt x="21133" y="5294"/>
                    <a:pt x="21133" y="5294"/>
                  </a:cubicBezTo>
                  <a:close/>
                  <a:moveTo>
                    <a:pt x="17215" y="5294"/>
                  </a:moveTo>
                  <a:cubicBezTo>
                    <a:pt x="17215" y="5294"/>
                    <a:pt x="17179" y="5294"/>
                    <a:pt x="17179" y="5233"/>
                  </a:cubicBezTo>
                  <a:cubicBezTo>
                    <a:pt x="17179" y="5172"/>
                    <a:pt x="17179" y="5172"/>
                    <a:pt x="17215" y="5172"/>
                  </a:cubicBezTo>
                  <a:cubicBezTo>
                    <a:pt x="17323" y="5111"/>
                    <a:pt x="17395" y="5111"/>
                    <a:pt x="17503" y="5050"/>
                  </a:cubicBezTo>
                  <a:cubicBezTo>
                    <a:pt x="17539" y="5050"/>
                    <a:pt x="17539" y="5111"/>
                    <a:pt x="17539" y="5111"/>
                  </a:cubicBezTo>
                  <a:cubicBezTo>
                    <a:pt x="17539" y="5172"/>
                    <a:pt x="17539" y="5172"/>
                    <a:pt x="17503" y="5172"/>
                  </a:cubicBezTo>
                  <a:cubicBezTo>
                    <a:pt x="17431" y="5233"/>
                    <a:pt x="17323" y="5233"/>
                    <a:pt x="17215" y="5294"/>
                  </a:cubicBezTo>
                  <a:close/>
                  <a:moveTo>
                    <a:pt x="13406" y="5172"/>
                  </a:moveTo>
                  <a:cubicBezTo>
                    <a:pt x="13406" y="5172"/>
                    <a:pt x="13406" y="5172"/>
                    <a:pt x="13406" y="5172"/>
                  </a:cubicBezTo>
                  <a:cubicBezTo>
                    <a:pt x="13298" y="5172"/>
                    <a:pt x="13190" y="5111"/>
                    <a:pt x="13118" y="5050"/>
                  </a:cubicBezTo>
                  <a:cubicBezTo>
                    <a:pt x="13082" y="5050"/>
                    <a:pt x="13082" y="5050"/>
                    <a:pt x="13082" y="4989"/>
                  </a:cubicBezTo>
                  <a:cubicBezTo>
                    <a:pt x="13082" y="4989"/>
                    <a:pt x="13118" y="4928"/>
                    <a:pt x="13118" y="4928"/>
                  </a:cubicBezTo>
                  <a:cubicBezTo>
                    <a:pt x="13226" y="4989"/>
                    <a:pt x="13334" y="5050"/>
                    <a:pt x="13406" y="5050"/>
                  </a:cubicBezTo>
                  <a:cubicBezTo>
                    <a:pt x="13442" y="5050"/>
                    <a:pt x="13442" y="5111"/>
                    <a:pt x="13442" y="5111"/>
                  </a:cubicBezTo>
                  <a:cubicBezTo>
                    <a:pt x="13442" y="5172"/>
                    <a:pt x="13406" y="5172"/>
                    <a:pt x="13406" y="5172"/>
                  </a:cubicBezTo>
                  <a:close/>
                  <a:moveTo>
                    <a:pt x="17790" y="5111"/>
                  </a:moveTo>
                  <a:cubicBezTo>
                    <a:pt x="17790" y="5111"/>
                    <a:pt x="17754" y="5050"/>
                    <a:pt x="17754" y="5050"/>
                  </a:cubicBezTo>
                  <a:cubicBezTo>
                    <a:pt x="17754" y="4989"/>
                    <a:pt x="17790" y="4989"/>
                    <a:pt x="17790" y="4989"/>
                  </a:cubicBezTo>
                  <a:cubicBezTo>
                    <a:pt x="17898" y="4928"/>
                    <a:pt x="17970" y="4868"/>
                    <a:pt x="18078" y="4868"/>
                  </a:cubicBezTo>
                  <a:cubicBezTo>
                    <a:pt x="18114" y="4868"/>
                    <a:pt x="18114" y="4868"/>
                    <a:pt x="18114" y="4928"/>
                  </a:cubicBezTo>
                  <a:cubicBezTo>
                    <a:pt x="18114" y="4928"/>
                    <a:pt x="18114" y="4989"/>
                    <a:pt x="18114" y="4989"/>
                  </a:cubicBezTo>
                  <a:cubicBezTo>
                    <a:pt x="18006" y="4989"/>
                    <a:pt x="17898" y="5050"/>
                    <a:pt x="17826" y="5111"/>
                  </a:cubicBezTo>
                  <a:lnTo>
                    <a:pt x="17790" y="5111"/>
                  </a:lnTo>
                  <a:close/>
                  <a:moveTo>
                    <a:pt x="12831" y="4989"/>
                  </a:moveTo>
                  <a:cubicBezTo>
                    <a:pt x="12831" y="4989"/>
                    <a:pt x="12831" y="4989"/>
                    <a:pt x="12831" y="4989"/>
                  </a:cubicBezTo>
                  <a:cubicBezTo>
                    <a:pt x="12723" y="4928"/>
                    <a:pt x="12615" y="4868"/>
                    <a:pt x="12543" y="4807"/>
                  </a:cubicBezTo>
                  <a:cubicBezTo>
                    <a:pt x="12507" y="4807"/>
                    <a:pt x="12507" y="4807"/>
                    <a:pt x="12507" y="4746"/>
                  </a:cubicBezTo>
                  <a:cubicBezTo>
                    <a:pt x="12507" y="4746"/>
                    <a:pt x="12543" y="4685"/>
                    <a:pt x="12543" y="4685"/>
                  </a:cubicBezTo>
                  <a:cubicBezTo>
                    <a:pt x="12651" y="4746"/>
                    <a:pt x="12759" y="4807"/>
                    <a:pt x="12831" y="4868"/>
                  </a:cubicBezTo>
                  <a:cubicBezTo>
                    <a:pt x="12867" y="4868"/>
                    <a:pt x="12867" y="4868"/>
                    <a:pt x="12867" y="4928"/>
                  </a:cubicBezTo>
                  <a:cubicBezTo>
                    <a:pt x="12867" y="4928"/>
                    <a:pt x="12831" y="4989"/>
                    <a:pt x="12831" y="4989"/>
                  </a:cubicBezTo>
                  <a:close/>
                  <a:moveTo>
                    <a:pt x="18365" y="4868"/>
                  </a:moveTo>
                  <a:cubicBezTo>
                    <a:pt x="18365" y="4868"/>
                    <a:pt x="18329" y="4807"/>
                    <a:pt x="18329" y="4807"/>
                  </a:cubicBezTo>
                  <a:cubicBezTo>
                    <a:pt x="18329" y="4746"/>
                    <a:pt x="18329" y="4746"/>
                    <a:pt x="18365" y="4746"/>
                  </a:cubicBezTo>
                  <a:cubicBezTo>
                    <a:pt x="18473" y="4685"/>
                    <a:pt x="18545" y="4624"/>
                    <a:pt x="18653" y="4563"/>
                  </a:cubicBezTo>
                  <a:cubicBezTo>
                    <a:pt x="18653" y="4563"/>
                    <a:pt x="18689" y="4624"/>
                    <a:pt x="18689" y="4624"/>
                  </a:cubicBezTo>
                  <a:cubicBezTo>
                    <a:pt x="18689" y="4685"/>
                    <a:pt x="18689" y="4685"/>
                    <a:pt x="18653" y="4685"/>
                  </a:cubicBezTo>
                  <a:cubicBezTo>
                    <a:pt x="18581" y="4746"/>
                    <a:pt x="18473" y="4807"/>
                    <a:pt x="18401" y="4868"/>
                  </a:cubicBezTo>
                  <a:lnTo>
                    <a:pt x="18365" y="4868"/>
                  </a:lnTo>
                  <a:close/>
                  <a:moveTo>
                    <a:pt x="12256" y="4685"/>
                  </a:moveTo>
                  <a:cubicBezTo>
                    <a:pt x="12256" y="4685"/>
                    <a:pt x="12256" y="4685"/>
                    <a:pt x="12256" y="4685"/>
                  </a:cubicBezTo>
                  <a:cubicBezTo>
                    <a:pt x="12148" y="4624"/>
                    <a:pt x="12076" y="4624"/>
                    <a:pt x="11968" y="4563"/>
                  </a:cubicBezTo>
                  <a:cubicBezTo>
                    <a:pt x="11932" y="4563"/>
                    <a:pt x="11932" y="4503"/>
                    <a:pt x="11932" y="4442"/>
                  </a:cubicBezTo>
                  <a:cubicBezTo>
                    <a:pt x="11932" y="4442"/>
                    <a:pt x="11968" y="4442"/>
                    <a:pt x="12004" y="4442"/>
                  </a:cubicBezTo>
                  <a:cubicBezTo>
                    <a:pt x="12076" y="4503"/>
                    <a:pt x="12184" y="4503"/>
                    <a:pt x="12256" y="4563"/>
                  </a:cubicBezTo>
                  <a:cubicBezTo>
                    <a:pt x="12292" y="4563"/>
                    <a:pt x="12292" y="4624"/>
                    <a:pt x="12292" y="4685"/>
                  </a:cubicBezTo>
                  <a:cubicBezTo>
                    <a:pt x="12292" y="4685"/>
                    <a:pt x="12292" y="4685"/>
                    <a:pt x="12256" y="4685"/>
                  </a:cubicBezTo>
                  <a:close/>
                  <a:moveTo>
                    <a:pt x="18940" y="4563"/>
                  </a:moveTo>
                  <a:cubicBezTo>
                    <a:pt x="18940" y="4563"/>
                    <a:pt x="18904" y="4563"/>
                    <a:pt x="18904" y="4503"/>
                  </a:cubicBezTo>
                  <a:cubicBezTo>
                    <a:pt x="18904" y="4503"/>
                    <a:pt x="18904" y="4442"/>
                    <a:pt x="18940" y="4442"/>
                  </a:cubicBezTo>
                  <a:cubicBezTo>
                    <a:pt x="19012" y="4381"/>
                    <a:pt x="19120" y="4320"/>
                    <a:pt x="19192" y="4259"/>
                  </a:cubicBezTo>
                  <a:cubicBezTo>
                    <a:pt x="19228" y="4259"/>
                    <a:pt x="19228" y="4259"/>
                    <a:pt x="19264" y="4320"/>
                  </a:cubicBezTo>
                  <a:cubicBezTo>
                    <a:pt x="19264" y="4320"/>
                    <a:pt x="19264" y="4381"/>
                    <a:pt x="19228" y="4381"/>
                  </a:cubicBezTo>
                  <a:cubicBezTo>
                    <a:pt x="19120" y="4442"/>
                    <a:pt x="19048" y="4503"/>
                    <a:pt x="18940" y="4563"/>
                  </a:cubicBezTo>
                  <a:close/>
                  <a:moveTo>
                    <a:pt x="144" y="4442"/>
                  </a:moveTo>
                  <a:cubicBezTo>
                    <a:pt x="144" y="4442"/>
                    <a:pt x="144" y="4442"/>
                    <a:pt x="144" y="4442"/>
                  </a:cubicBezTo>
                  <a:cubicBezTo>
                    <a:pt x="108" y="4442"/>
                    <a:pt x="108" y="4381"/>
                    <a:pt x="108" y="4320"/>
                  </a:cubicBezTo>
                  <a:cubicBezTo>
                    <a:pt x="108" y="4198"/>
                    <a:pt x="144" y="4016"/>
                    <a:pt x="180" y="3833"/>
                  </a:cubicBezTo>
                  <a:cubicBezTo>
                    <a:pt x="180" y="3833"/>
                    <a:pt x="180" y="3833"/>
                    <a:pt x="216" y="3833"/>
                  </a:cubicBezTo>
                  <a:cubicBezTo>
                    <a:pt x="252" y="3833"/>
                    <a:pt x="252" y="3833"/>
                    <a:pt x="252" y="3894"/>
                  </a:cubicBezTo>
                  <a:cubicBezTo>
                    <a:pt x="216" y="4077"/>
                    <a:pt x="180" y="4198"/>
                    <a:pt x="180" y="4381"/>
                  </a:cubicBezTo>
                  <a:cubicBezTo>
                    <a:pt x="180" y="4381"/>
                    <a:pt x="144" y="4442"/>
                    <a:pt x="144" y="4442"/>
                  </a:cubicBezTo>
                  <a:close/>
                  <a:moveTo>
                    <a:pt x="11681" y="4381"/>
                  </a:moveTo>
                  <a:cubicBezTo>
                    <a:pt x="11681" y="4381"/>
                    <a:pt x="11681" y="4381"/>
                    <a:pt x="11681" y="4381"/>
                  </a:cubicBezTo>
                  <a:cubicBezTo>
                    <a:pt x="11609" y="4320"/>
                    <a:pt x="11501" y="4259"/>
                    <a:pt x="11393" y="4198"/>
                  </a:cubicBezTo>
                  <a:cubicBezTo>
                    <a:pt x="11393" y="4198"/>
                    <a:pt x="11393" y="4198"/>
                    <a:pt x="11393" y="4137"/>
                  </a:cubicBezTo>
                  <a:cubicBezTo>
                    <a:pt x="11393" y="4137"/>
                    <a:pt x="11429" y="4077"/>
                    <a:pt x="11429" y="4077"/>
                  </a:cubicBezTo>
                  <a:cubicBezTo>
                    <a:pt x="11537" y="4137"/>
                    <a:pt x="11609" y="4198"/>
                    <a:pt x="11716" y="4259"/>
                  </a:cubicBezTo>
                  <a:cubicBezTo>
                    <a:pt x="11716" y="4259"/>
                    <a:pt x="11752" y="4320"/>
                    <a:pt x="11716" y="4320"/>
                  </a:cubicBezTo>
                  <a:cubicBezTo>
                    <a:pt x="11716" y="4381"/>
                    <a:pt x="11716" y="4381"/>
                    <a:pt x="11681" y="4381"/>
                  </a:cubicBezTo>
                  <a:close/>
                  <a:moveTo>
                    <a:pt x="21312" y="4381"/>
                  </a:moveTo>
                  <a:cubicBezTo>
                    <a:pt x="21312" y="4320"/>
                    <a:pt x="21312" y="4320"/>
                    <a:pt x="21312" y="4320"/>
                  </a:cubicBezTo>
                  <a:cubicBezTo>
                    <a:pt x="21277" y="4320"/>
                    <a:pt x="21277" y="4320"/>
                    <a:pt x="21277" y="4259"/>
                  </a:cubicBezTo>
                  <a:cubicBezTo>
                    <a:pt x="21312" y="4137"/>
                    <a:pt x="21348" y="3955"/>
                    <a:pt x="21384" y="3772"/>
                  </a:cubicBezTo>
                  <a:cubicBezTo>
                    <a:pt x="21384" y="3772"/>
                    <a:pt x="21384" y="3772"/>
                    <a:pt x="21420" y="3772"/>
                  </a:cubicBezTo>
                  <a:cubicBezTo>
                    <a:pt x="21420" y="3772"/>
                    <a:pt x="21456" y="3772"/>
                    <a:pt x="21456" y="3833"/>
                  </a:cubicBezTo>
                  <a:cubicBezTo>
                    <a:pt x="21420" y="4016"/>
                    <a:pt x="21384" y="4137"/>
                    <a:pt x="21348" y="4320"/>
                  </a:cubicBezTo>
                  <a:cubicBezTo>
                    <a:pt x="21348" y="4320"/>
                    <a:pt x="21312" y="4381"/>
                    <a:pt x="21312" y="4381"/>
                  </a:cubicBezTo>
                  <a:close/>
                  <a:moveTo>
                    <a:pt x="19480" y="4198"/>
                  </a:moveTo>
                  <a:cubicBezTo>
                    <a:pt x="19480" y="4198"/>
                    <a:pt x="19480" y="4198"/>
                    <a:pt x="19444" y="4198"/>
                  </a:cubicBezTo>
                  <a:cubicBezTo>
                    <a:pt x="19444" y="4137"/>
                    <a:pt x="19444" y="4077"/>
                    <a:pt x="19480" y="4077"/>
                  </a:cubicBezTo>
                  <a:cubicBezTo>
                    <a:pt x="19551" y="4016"/>
                    <a:pt x="19659" y="3955"/>
                    <a:pt x="19731" y="3894"/>
                  </a:cubicBezTo>
                  <a:cubicBezTo>
                    <a:pt x="19767" y="3894"/>
                    <a:pt x="19803" y="3894"/>
                    <a:pt x="19803" y="3894"/>
                  </a:cubicBezTo>
                  <a:cubicBezTo>
                    <a:pt x="19803" y="3955"/>
                    <a:pt x="19803" y="4016"/>
                    <a:pt x="19767" y="4016"/>
                  </a:cubicBezTo>
                  <a:cubicBezTo>
                    <a:pt x="19695" y="4077"/>
                    <a:pt x="19587" y="4137"/>
                    <a:pt x="19515" y="4198"/>
                  </a:cubicBezTo>
                  <a:lnTo>
                    <a:pt x="19480" y="4198"/>
                  </a:lnTo>
                  <a:close/>
                  <a:moveTo>
                    <a:pt x="11141" y="4077"/>
                  </a:moveTo>
                  <a:cubicBezTo>
                    <a:pt x="11141" y="4016"/>
                    <a:pt x="11141" y="4016"/>
                    <a:pt x="11141" y="4016"/>
                  </a:cubicBezTo>
                  <a:cubicBezTo>
                    <a:pt x="11034" y="3955"/>
                    <a:pt x="10962" y="3894"/>
                    <a:pt x="10854" y="3833"/>
                  </a:cubicBezTo>
                  <a:cubicBezTo>
                    <a:pt x="10854" y="3833"/>
                    <a:pt x="10818" y="3833"/>
                    <a:pt x="10854" y="3772"/>
                  </a:cubicBezTo>
                  <a:cubicBezTo>
                    <a:pt x="10854" y="3712"/>
                    <a:pt x="10854" y="3712"/>
                    <a:pt x="10890" y="3712"/>
                  </a:cubicBezTo>
                  <a:cubicBezTo>
                    <a:pt x="10962" y="3833"/>
                    <a:pt x="11070" y="3894"/>
                    <a:pt x="11141" y="3955"/>
                  </a:cubicBezTo>
                  <a:cubicBezTo>
                    <a:pt x="11177" y="3955"/>
                    <a:pt x="11177" y="3955"/>
                    <a:pt x="11177" y="4016"/>
                  </a:cubicBezTo>
                  <a:cubicBezTo>
                    <a:pt x="11177" y="4016"/>
                    <a:pt x="11177" y="4077"/>
                    <a:pt x="11141" y="4077"/>
                  </a:cubicBezTo>
                  <a:close/>
                  <a:moveTo>
                    <a:pt x="20019" y="3833"/>
                  </a:moveTo>
                  <a:cubicBezTo>
                    <a:pt x="20019" y="3833"/>
                    <a:pt x="20019" y="3772"/>
                    <a:pt x="19983" y="3772"/>
                  </a:cubicBezTo>
                  <a:cubicBezTo>
                    <a:pt x="19983" y="3712"/>
                    <a:pt x="19983" y="3712"/>
                    <a:pt x="20019" y="3712"/>
                  </a:cubicBezTo>
                  <a:cubicBezTo>
                    <a:pt x="20091" y="3590"/>
                    <a:pt x="20198" y="3529"/>
                    <a:pt x="20270" y="3468"/>
                  </a:cubicBezTo>
                  <a:cubicBezTo>
                    <a:pt x="20306" y="3468"/>
                    <a:pt x="20306" y="3468"/>
                    <a:pt x="20342" y="3529"/>
                  </a:cubicBezTo>
                  <a:cubicBezTo>
                    <a:pt x="20342" y="3529"/>
                    <a:pt x="20342" y="3590"/>
                    <a:pt x="20306" y="3590"/>
                  </a:cubicBezTo>
                  <a:cubicBezTo>
                    <a:pt x="20234" y="3651"/>
                    <a:pt x="20126" y="3712"/>
                    <a:pt x="20055" y="3772"/>
                  </a:cubicBezTo>
                  <a:lnTo>
                    <a:pt x="20019" y="3833"/>
                  </a:lnTo>
                  <a:close/>
                  <a:moveTo>
                    <a:pt x="10602" y="3651"/>
                  </a:moveTo>
                  <a:cubicBezTo>
                    <a:pt x="10602" y="3651"/>
                    <a:pt x="10602" y="3651"/>
                    <a:pt x="10602" y="3651"/>
                  </a:cubicBezTo>
                  <a:cubicBezTo>
                    <a:pt x="10495" y="3590"/>
                    <a:pt x="10423" y="3529"/>
                    <a:pt x="10315" y="3468"/>
                  </a:cubicBezTo>
                  <a:cubicBezTo>
                    <a:pt x="10279" y="3468"/>
                    <a:pt x="10279" y="3407"/>
                    <a:pt x="10279" y="3346"/>
                  </a:cubicBezTo>
                  <a:cubicBezTo>
                    <a:pt x="10315" y="3346"/>
                    <a:pt x="10315" y="3346"/>
                    <a:pt x="10351" y="3346"/>
                  </a:cubicBezTo>
                  <a:cubicBezTo>
                    <a:pt x="10423" y="3407"/>
                    <a:pt x="10530" y="3468"/>
                    <a:pt x="10602" y="3529"/>
                  </a:cubicBezTo>
                  <a:cubicBezTo>
                    <a:pt x="10638" y="3529"/>
                    <a:pt x="10638" y="3590"/>
                    <a:pt x="10638" y="3651"/>
                  </a:cubicBezTo>
                  <a:cubicBezTo>
                    <a:pt x="10638" y="3651"/>
                    <a:pt x="10602" y="3651"/>
                    <a:pt x="10602" y="3651"/>
                  </a:cubicBezTo>
                  <a:close/>
                  <a:moveTo>
                    <a:pt x="288" y="3468"/>
                  </a:moveTo>
                  <a:cubicBezTo>
                    <a:pt x="288" y="3468"/>
                    <a:pt x="288" y="3468"/>
                    <a:pt x="288" y="3468"/>
                  </a:cubicBezTo>
                  <a:cubicBezTo>
                    <a:pt x="252" y="3468"/>
                    <a:pt x="252" y="3407"/>
                    <a:pt x="252" y="3407"/>
                  </a:cubicBezTo>
                  <a:cubicBezTo>
                    <a:pt x="288" y="3286"/>
                    <a:pt x="288" y="3225"/>
                    <a:pt x="323" y="3164"/>
                  </a:cubicBezTo>
                  <a:cubicBezTo>
                    <a:pt x="323" y="3103"/>
                    <a:pt x="359" y="2981"/>
                    <a:pt x="359" y="2921"/>
                  </a:cubicBezTo>
                  <a:cubicBezTo>
                    <a:pt x="395" y="2860"/>
                    <a:pt x="395" y="2860"/>
                    <a:pt x="431" y="2860"/>
                  </a:cubicBezTo>
                  <a:cubicBezTo>
                    <a:pt x="431" y="2921"/>
                    <a:pt x="467" y="2921"/>
                    <a:pt x="431" y="2981"/>
                  </a:cubicBezTo>
                  <a:cubicBezTo>
                    <a:pt x="431" y="3042"/>
                    <a:pt x="395" y="3103"/>
                    <a:pt x="395" y="3225"/>
                  </a:cubicBezTo>
                  <a:cubicBezTo>
                    <a:pt x="359" y="3286"/>
                    <a:pt x="359" y="3346"/>
                    <a:pt x="323" y="3407"/>
                  </a:cubicBezTo>
                  <a:cubicBezTo>
                    <a:pt x="323" y="3468"/>
                    <a:pt x="323" y="3468"/>
                    <a:pt x="288" y="3468"/>
                  </a:cubicBezTo>
                  <a:close/>
                  <a:moveTo>
                    <a:pt x="21492" y="3407"/>
                  </a:moveTo>
                  <a:cubicBezTo>
                    <a:pt x="21492" y="3407"/>
                    <a:pt x="21492" y="3407"/>
                    <a:pt x="21492" y="3407"/>
                  </a:cubicBezTo>
                  <a:cubicBezTo>
                    <a:pt x="21456" y="3407"/>
                    <a:pt x="21456" y="3346"/>
                    <a:pt x="21456" y="3346"/>
                  </a:cubicBezTo>
                  <a:cubicBezTo>
                    <a:pt x="21492" y="3164"/>
                    <a:pt x="21528" y="2981"/>
                    <a:pt x="21528" y="2860"/>
                  </a:cubicBezTo>
                  <a:cubicBezTo>
                    <a:pt x="21564" y="2799"/>
                    <a:pt x="21564" y="2799"/>
                    <a:pt x="21600" y="2799"/>
                  </a:cubicBezTo>
                  <a:cubicBezTo>
                    <a:pt x="21600" y="2799"/>
                    <a:pt x="21600" y="2860"/>
                    <a:pt x="21600" y="2860"/>
                  </a:cubicBezTo>
                  <a:cubicBezTo>
                    <a:pt x="21600" y="3042"/>
                    <a:pt x="21564" y="3225"/>
                    <a:pt x="21528" y="3346"/>
                  </a:cubicBezTo>
                  <a:cubicBezTo>
                    <a:pt x="21528" y="3407"/>
                    <a:pt x="21492" y="3407"/>
                    <a:pt x="21492" y="3407"/>
                  </a:cubicBezTo>
                  <a:close/>
                  <a:moveTo>
                    <a:pt x="20558" y="3346"/>
                  </a:moveTo>
                  <a:cubicBezTo>
                    <a:pt x="20558" y="3346"/>
                    <a:pt x="20522" y="3346"/>
                    <a:pt x="20522" y="3346"/>
                  </a:cubicBezTo>
                  <a:cubicBezTo>
                    <a:pt x="20522" y="3286"/>
                    <a:pt x="20522" y="3286"/>
                    <a:pt x="20558" y="3225"/>
                  </a:cubicBezTo>
                  <a:cubicBezTo>
                    <a:pt x="20630" y="3164"/>
                    <a:pt x="20701" y="3103"/>
                    <a:pt x="20809" y="2981"/>
                  </a:cubicBezTo>
                  <a:cubicBezTo>
                    <a:pt x="20809" y="2981"/>
                    <a:pt x="20845" y="2981"/>
                    <a:pt x="20845" y="3042"/>
                  </a:cubicBezTo>
                  <a:cubicBezTo>
                    <a:pt x="20845" y="3042"/>
                    <a:pt x="20845" y="3103"/>
                    <a:pt x="20845" y="3103"/>
                  </a:cubicBezTo>
                  <a:cubicBezTo>
                    <a:pt x="20737" y="3164"/>
                    <a:pt x="20666" y="3286"/>
                    <a:pt x="20594" y="3346"/>
                  </a:cubicBezTo>
                  <a:lnTo>
                    <a:pt x="20558" y="3346"/>
                  </a:lnTo>
                  <a:close/>
                  <a:moveTo>
                    <a:pt x="10063" y="3286"/>
                  </a:moveTo>
                  <a:cubicBezTo>
                    <a:pt x="10027" y="3225"/>
                    <a:pt x="10027" y="3225"/>
                    <a:pt x="10027" y="3225"/>
                  </a:cubicBezTo>
                  <a:cubicBezTo>
                    <a:pt x="9955" y="3164"/>
                    <a:pt x="9884" y="3103"/>
                    <a:pt x="9776" y="3042"/>
                  </a:cubicBezTo>
                  <a:cubicBezTo>
                    <a:pt x="9776" y="3042"/>
                    <a:pt x="9740" y="2981"/>
                    <a:pt x="9776" y="2981"/>
                  </a:cubicBezTo>
                  <a:cubicBezTo>
                    <a:pt x="9776" y="2921"/>
                    <a:pt x="9776" y="2921"/>
                    <a:pt x="9812" y="2921"/>
                  </a:cubicBezTo>
                  <a:cubicBezTo>
                    <a:pt x="9884" y="2981"/>
                    <a:pt x="9991" y="3042"/>
                    <a:pt x="10063" y="3164"/>
                  </a:cubicBezTo>
                  <a:cubicBezTo>
                    <a:pt x="10099" y="3164"/>
                    <a:pt x="10099" y="3164"/>
                    <a:pt x="10099" y="3225"/>
                  </a:cubicBezTo>
                  <a:cubicBezTo>
                    <a:pt x="10099" y="3225"/>
                    <a:pt x="10063" y="3286"/>
                    <a:pt x="10063" y="3286"/>
                  </a:cubicBezTo>
                  <a:close/>
                  <a:moveTo>
                    <a:pt x="21061" y="2860"/>
                  </a:moveTo>
                  <a:cubicBezTo>
                    <a:pt x="21025" y="2860"/>
                    <a:pt x="21025" y="2860"/>
                    <a:pt x="21025" y="2860"/>
                  </a:cubicBezTo>
                  <a:cubicBezTo>
                    <a:pt x="21025" y="2799"/>
                    <a:pt x="21025" y="2738"/>
                    <a:pt x="21061" y="2738"/>
                  </a:cubicBezTo>
                  <a:cubicBezTo>
                    <a:pt x="21133" y="2677"/>
                    <a:pt x="21205" y="2555"/>
                    <a:pt x="21312" y="2495"/>
                  </a:cubicBezTo>
                  <a:cubicBezTo>
                    <a:pt x="21312" y="2495"/>
                    <a:pt x="21348" y="2495"/>
                    <a:pt x="21348" y="2495"/>
                  </a:cubicBezTo>
                  <a:cubicBezTo>
                    <a:pt x="21348" y="2555"/>
                    <a:pt x="21348" y="2555"/>
                    <a:pt x="21348" y="2616"/>
                  </a:cubicBezTo>
                  <a:cubicBezTo>
                    <a:pt x="21277" y="2677"/>
                    <a:pt x="21169" y="2799"/>
                    <a:pt x="21097" y="2860"/>
                  </a:cubicBezTo>
                  <a:lnTo>
                    <a:pt x="21061" y="2860"/>
                  </a:lnTo>
                  <a:close/>
                  <a:moveTo>
                    <a:pt x="9524" y="2860"/>
                  </a:moveTo>
                  <a:cubicBezTo>
                    <a:pt x="9524" y="2860"/>
                    <a:pt x="9524" y="2860"/>
                    <a:pt x="9524" y="2860"/>
                  </a:cubicBezTo>
                  <a:cubicBezTo>
                    <a:pt x="9488" y="2799"/>
                    <a:pt x="9488" y="2799"/>
                    <a:pt x="9488" y="2799"/>
                  </a:cubicBezTo>
                  <a:cubicBezTo>
                    <a:pt x="9416" y="2738"/>
                    <a:pt x="9344" y="2677"/>
                    <a:pt x="9237" y="2616"/>
                  </a:cubicBezTo>
                  <a:cubicBezTo>
                    <a:pt x="9237" y="2616"/>
                    <a:pt x="9201" y="2555"/>
                    <a:pt x="9237" y="2555"/>
                  </a:cubicBezTo>
                  <a:cubicBezTo>
                    <a:pt x="9237" y="2495"/>
                    <a:pt x="9237" y="2495"/>
                    <a:pt x="9273" y="2495"/>
                  </a:cubicBezTo>
                  <a:cubicBezTo>
                    <a:pt x="9344" y="2555"/>
                    <a:pt x="9452" y="2616"/>
                    <a:pt x="9524" y="2738"/>
                  </a:cubicBezTo>
                  <a:cubicBezTo>
                    <a:pt x="9524" y="2738"/>
                    <a:pt x="9524" y="2738"/>
                    <a:pt x="9524" y="2738"/>
                  </a:cubicBezTo>
                  <a:cubicBezTo>
                    <a:pt x="9560" y="2738"/>
                    <a:pt x="9560" y="2799"/>
                    <a:pt x="9560" y="2799"/>
                  </a:cubicBezTo>
                  <a:cubicBezTo>
                    <a:pt x="9560" y="2799"/>
                    <a:pt x="9524" y="2860"/>
                    <a:pt x="9524" y="2860"/>
                  </a:cubicBezTo>
                  <a:close/>
                  <a:moveTo>
                    <a:pt x="539" y="2555"/>
                  </a:moveTo>
                  <a:cubicBezTo>
                    <a:pt x="539" y="2555"/>
                    <a:pt x="539" y="2555"/>
                    <a:pt x="539" y="2555"/>
                  </a:cubicBezTo>
                  <a:cubicBezTo>
                    <a:pt x="503" y="2555"/>
                    <a:pt x="503" y="2495"/>
                    <a:pt x="503" y="2434"/>
                  </a:cubicBezTo>
                  <a:cubicBezTo>
                    <a:pt x="575" y="2312"/>
                    <a:pt x="611" y="2190"/>
                    <a:pt x="683" y="2069"/>
                  </a:cubicBezTo>
                  <a:cubicBezTo>
                    <a:pt x="683" y="2008"/>
                    <a:pt x="719" y="2008"/>
                    <a:pt x="719" y="2008"/>
                  </a:cubicBezTo>
                  <a:cubicBezTo>
                    <a:pt x="755" y="2069"/>
                    <a:pt x="755" y="2069"/>
                    <a:pt x="719" y="2130"/>
                  </a:cubicBezTo>
                  <a:cubicBezTo>
                    <a:pt x="683" y="2251"/>
                    <a:pt x="611" y="2373"/>
                    <a:pt x="575" y="2555"/>
                  </a:cubicBezTo>
                  <a:lnTo>
                    <a:pt x="539" y="2555"/>
                  </a:lnTo>
                  <a:close/>
                  <a:moveTo>
                    <a:pt x="8985" y="2434"/>
                  </a:moveTo>
                  <a:cubicBezTo>
                    <a:pt x="8985" y="2434"/>
                    <a:pt x="8985" y="2434"/>
                    <a:pt x="8985" y="2434"/>
                  </a:cubicBezTo>
                  <a:cubicBezTo>
                    <a:pt x="8877" y="2312"/>
                    <a:pt x="8805" y="2251"/>
                    <a:pt x="8698" y="2190"/>
                  </a:cubicBezTo>
                  <a:cubicBezTo>
                    <a:pt x="8698" y="2190"/>
                    <a:pt x="8662" y="2130"/>
                    <a:pt x="8698" y="2130"/>
                  </a:cubicBezTo>
                  <a:cubicBezTo>
                    <a:pt x="8698" y="2069"/>
                    <a:pt x="8733" y="2069"/>
                    <a:pt x="8733" y="2069"/>
                  </a:cubicBezTo>
                  <a:cubicBezTo>
                    <a:pt x="8805" y="2130"/>
                    <a:pt x="8913" y="2251"/>
                    <a:pt x="9021" y="2312"/>
                  </a:cubicBezTo>
                  <a:cubicBezTo>
                    <a:pt x="9021" y="2312"/>
                    <a:pt x="9021" y="2373"/>
                    <a:pt x="9021" y="2373"/>
                  </a:cubicBezTo>
                  <a:cubicBezTo>
                    <a:pt x="9021" y="2434"/>
                    <a:pt x="9021" y="2434"/>
                    <a:pt x="8985" y="2434"/>
                  </a:cubicBezTo>
                  <a:close/>
                  <a:moveTo>
                    <a:pt x="8446" y="2008"/>
                  </a:moveTo>
                  <a:cubicBezTo>
                    <a:pt x="8446" y="2008"/>
                    <a:pt x="8446" y="2008"/>
                    <a:pt x="8446" y="2008"/>
                  </a:cubicBezTo>
                  <a:cubicBezTo>
                    <a:pt x="8410" y="2008"/>
                    <a:pt x="8374" y="1947"/>
                    <a:pt x="8338" y="1947"/>
                  </a:cubicBezTo>
                  <a:cubicBezTo>
                    <a:pt x="8266" y="1886"/>
                    <a:pt x="8230" y="1825"/>
                    <a:pt x="8158" y="1825"/>
                  </a:cubicBezTo>
                  <a:cubicBezTo>
                    <a:pt x="8158" y="1765"/>
                    <a:pt x="8122" y="1765"/>
                    <a:pt x="8158" y="1704"/>
                  </a:cubicBezTo>
                  <a:cubicBezTo>
                    <a:pt x="8158" y="1704"/>
                    <a:pt x="8158" y="1704"/>
                    <a:pt x="8194" y="1704"/>
                  </a:cubicBezTo>
                  <a:cubicBezTo>
                    <a:pt x="8230" y="1704"/>
                    <a:pt x="8302" y="1765"/>
                    <a:pt x="8338" y="1825"/>
                  </a:cubicBezTo>
                  <a:cubicBezTo>
                    <a:pt x="8374" y="1825"/>
                    <a:pt x="8446" y="1886"/>
                    <a:pt x="8482" y="1886"/>
                  </a:cubicBezTo>
                  <a:cubicBezTo>
                    <a:pt x="8482" y="1886"/>
                    <a:pt x="8482" y="1947"/>
                    <a:pt x="8482" y="1947"/>
                  </a:cubicBezTo>
                  <a:cubicBezTo>
                    <a:pt x="8482" y="2008"/>
                    <a:pt x="8446" y="2008"/>
                    <a:pt x="8446" y="2008"/>
                  </a:cubicBezTo>
                  <a:close/>
                  <a:moveTo>
                    <a:pt x="899" y="1765"/>
                  </a:moveTo>
                  <a:cubicBezTo>
                    <a:pt x="863" y="1765"/>
                    <a:pt x="863" y="1765"/>
                    <a:pt x="863" y="1765"/>
                  </a:cubicBezTo>
                  <a:cubicBezTo>
                    <a:pt x="863" y="1704"/>
                    <a:pt x="863" y="1704"/>
                    <a:pt x="863" y="1643"/>
                  </a:cubicBezTo>
                  <a:cubicBezTo>
                    <a:pt x="863" y="1643"/>
                    <a:pt x="863" y="1643"/>
                    <a:pt x="863" y="1643"/>
                  </a:cubicBezTo>
                  <a:cubicBezTo>
                    <a:pt x="934" y="1521"/>
                    <a:pt x="1006" y="1399"/>
                    <a:pt x="1078" y="1278"/>
                  </a:cubicBezTo>
                  <a:cubicBezTo>
                    <a:pt x="1078" y="1278"/>
                    <a:pt x="1114" y="1278"/>
                    <a:pt x="1114" y="1278"/>
                  </a:cubicBezTo>
                  <a:cubicBezTo>
                    <a:pt x="1150" y="1339"/>
                    <a:pt x="1150" y="1339"/>
                    <a:pt x="1114" y="1399"/>
                  </a:cubicBezTo>
                  <a:cubicBezTo>
                    <a:pt x="1042" y="1521"/>
                    <a:pt x="970" y="1582"/>
                    <a:pt x="934" y="1704"/>
                  </a:cubicBezTo>
                  <a:cubicBezTo>
                    <a:pt x="934" y="1765"/>
                    <a:pt x="934" y="1765"/>
                    <a:pt x="934" y="1765"/>
                  </a:cubicBezTo>
                  <a:lnTo>
                    <a:pt x="899" y="1765"/>
                  </a:lnTo>
                  <a:close/>
                  <a:moveTo>
                    <a:pt x="7907" y="1643"/>
                  </a:moveTo>
                  <a:cubicBezTo>
                    <a:pt x="7907" y="1643"/>
                    <a:pt x="7907" y="1643"/>
                    <a:pt x="7907" y="1643"/>
                  </a:cubicBezTo>
                  <a:cubicBezTo>
                    <a:pt x="7799" y="1582"/>
                    <a:pt x="7727" y="1521"/>
                    <a:pt x="7619" y="1460"/>
                  </a:cubicBezTo>
                  <a:cubicBezTo>
                    <a:pt x="7583" y="1399"/>
                    <a:pt x="7583" y="1399"/>
                    <a:pt x="7583" y="1339"/>
                  </a:cubicBezTo>
                  <a:cubicBezTo>
                    <a:pt x="7619" y="1339"/>
                    <a:pt x="7619" y="1339"/>
                    <a:pt x="7655" y="1339"/>
                  </a:cubicBezTo>
                  <a:cubicBezTo>
                    <a:pt x="7727" y="1399"/>
                    <a:pt x="7835" y="1460"/>
                    <a:pt x="7907" y="1521"/>
                  </a:cubicBezTo>
                  <a:cubicBezTo>
                    <a:pt x="7943" y="1521"/>
                    <a:pt x="7943" y="1521"/>
                    <a:pt x="7943" y="1582"/>
                  </a:cubicBezTo>
                  <a:cubicBezTo>
                    <a:pt x="7943" y="1582"/>
                    <a:pt x="7907" y="1643"/>
                    <a:pt x="7907" y="1643"/>
                  </a:cubicBezTo>
                  <a:close/>
                  <a:moveTo>
                    <a:pt x="7368" y="1278"/>
                  </a:moveTo>
                  <a:cubicBezTo>
                    <a:pt x="7332" y="1278"/>
                    <a:pt x="7332" y="1278"/>
                    <a:pt x="7332" y="1278"/>
                  </a:cubicBezTo>
                  <a:cubicBezTo>
                    <a:pt x="7260" y="1217"/>
                    <a:pt x="7152" y="1156"/>
                    <a:pt x="7044" y="1095"/>
                  </a:cubicBezTo>
                  <a:cubicBezTo>
                    <a:pt x="7044" y="1095"/>
                    <a:pt x="7044" y="1095"/>
                    <a:pt x="7044" y="1034"/>
                  </a:cubicBezTo>
                  <a:cubicBezTo>
                    <a:pt x="7044" y="1034"/>
                    <a:pt x="7080" y="974"/>
                    <a:pt x="7080" y="974"/>
                  </a:cubicBezTo>
                  <a:cubicBezTo>
                    <a:pt x="7188" y="1034"/>
                    <a:pt x="7260" y="1095"/>
                    <a:pt x="7368" y="1156"/>
                  </a:cubicBezTo>
                  <a:cubicBezTo>
                    <a:pt x="7368" y="1156"/>
                    <a:pt x="7404" y="1217"/>
                    <a:pt x="7404" y="1217"/>
                  </a:cubicBezTo>
                  <a:cubicBezTo>
                    <a:pt x="7368" y="1278"/>
                    <a:pt x="7368" y="1278"/>
                    <a:pt x="7368" y="1278"/>
                  </a:cubicBezTo>
                  <a:close/>
                  <a:moveTo>
                    <a:pt x="1330" y="1095"/>
                  </a:moveTo>
                  <a:cubicBezTo>
                    <a:pt x="1294" y="1095"/>
                    <a:pt x="1294" y="1095"/>
                    <a:pt x="1294" y="1095"/>
                  </a:cubicBezTo>
                  <a:cubicBezTo>
                    <a:pt x="1294" y="1034"/>
                    <a:pt x="1294" y="1034"/>
                    <a:pt x="1330" y="974"/>
                  </a:cubicBezTo>
                  <a:cubicBezTo>
                    <a:pt x="1402" y="913"/>
                    <a:pt x="1474" y="791"/>
                    <a:pt x="1581" y="730"/>
                  </a:cubicBezTo>
                  <a:cubicBezTo>
                    <a:pt x="1581" y="730"/>
                    <a:pt x="1617" y="730"/>
                    <a:pt x="1617" y="730"/>
                  </a:cubicBezTo>
                  <a:cubicBezTo>
                    <a:pt x="1617" y="791"/>
                    <a:pt x="1617" y="791"/>
                    <a:pt x="1617" y="852"/>
                  </a:cubicBezTo>
                  <a:cubicBezTo>
                    <a:pt x="1509" y="913"/>
                    <a:pt x="1438" y="974"/>
                    <a:pt x="1366" y="1095"/>
                  </a:cubicBezTo>
                  <a:lnTo>
                    <a:pt x="1330" y="1095"/>
                  </a:lnTo>
                  <a:close/>
                  <a:moveTo>
                    <a:pt x="6793" y="974"/>
                  </a:moveTo>
                  <a:cubicBezTo>
                    <a:pt x="6793" y="974"/>
                    <a:pt x="6793" y="974"/>
                    <a:pt x="6793" y="974"/>
                  </a:cubicBezTo>
                  <a:cubicBezTo>
                    <a:pt x="6685" y="913"/>
                    <a:pt x="6577" y="913"/>
                    <a:pt x="6505" y="852"/>
                  </a:cubicBezTo>
                  <a:cubicBezTo>
                    <a:pt x="6469" y="852"/>
                    <a:pt x="6469" y="791"/>
                    <a:pt x="6469" y="791"/>
                  </a:cubicBezTo>
                  <a:cubicBezTo>
                    <a:pt x="6469" y="730"/>
                    <a:pt x="6505" y="730"/>
                    <a:pt x="6505" y="730"/>
                  </a:cubicBezTo>
                  <a:cubicBezTo>
                    <a:pt x="6613" y="791"/>
                    <a:pt x="6721" y="791"/>
                    <a:pt x="6793" y="852"/>
                  </a:cubicBezTo>
                  <a:cubicBezTo>
                    <a:pt x="6829" y="852"/>
                    <a:pt x="6829" y="913"/>
                    <a:pt x="6829" y="913"/>
                  </a:cubicBezTo>
                  <a:cubicBezTo>
                    <a:pt x="6829" y="974"/>
                    <a:pt x="6793" y="974"/>
                    <a:pt x="6793" y="974"/>
                  </a:cubicBezTo>
                  <a:close/>
                  <a:moveTo>
                    <a:pt x="6218" y="730"/>
                  </a:moveTo>
                  <a:cubicBezTo>
                    <a:pt x="6218" y="730"/>
                    <a:pt x="6218" y="730"/>
                    <a:pt x="6218" y="730"/>
                  </a:cubicBezTo>
                  <a:cubicBezTo>
                    <a:pt x="6110" y="669"/>
                    <a:pt x="6002" y="669"/>
                    <a:pt x="5930" y="608"/>
                  </a:cubicBezTo>
                  <a:cubicBezTo>
                    <a:pt x="5894" y="608"/>
                    <a:pt x="5894" y="548"/>
                    <a:pt x="5894" y="548"/>
                  </a:cubicBezTo>
                  <a:cubicBezTo>
                    <a:pt x="5894" y="487"/>
                    <a:pt x="5930" y="487"/>
                    <a:pt x="5930" y="487"/>
                  </a:cubicBezTo>
                  <a:cubicBezTo>
                    <a:pt x="6038" y="548"/>
                    <a:pt x="6146" y="548"/>
                    <a:pt x="6218" y="608"/>
                  </a:cubicBezTo>
                  <a:cubicBezTo>
                    <a:pt x="6254" y="608"/>
                    <a:pt x="6254" y="669"/>
                    <a:pt x="6254" y="669"/>
                  </a:cubicBezTo>
                  <a:cubicBezTo>
                    <a:pt x="6254" y="730"/>
                    <a:pt x="6218" y="730"/>
                    <a:pt x="6218" y="730"/>
                  </a:cubicBezTo>
                  <a:close/>
                  <a:moveTo>
                    <a:pt x="1869" y="608"/>
                  </a:moveTo>
                  <a:cubicBezTo>
                    <a:pt x="1833" y="608"/>
                    <a:pt x="1833" y="608"/>
                    <a:pt x="1833" y="608"/>
                  </a:cubicBezTo>
                  <a:cubicBezTo>
                    <a:pt x="1797" y="548"/>
                    <a:pt x="1833" y="548"/>
                    <a:pt x="1833" y="487"/>
                  </a:cubicBezTo>
                  <a:cubicBezTo>
                    <a:pt x="1941" y="426"/>
                    <a:pt x="2013" y="365"/>
                    <a:pt x="2120" y="365"/>
                  </a:cubicBezTo>
                  <a:cubicBezTo>
                    <a:pt x="2156" y="304"/>
                    <a:pt x="2156" y="365"/>
                    <a:pt x="2156" y="365"/>
                  </a:cubicBezTo>
                  <a:cubicBezTo>
                    <a:pt x="2192" y="426"/>
                    <a:pt x="2156" y="426"/>
                    <a:pt x="2156" y="487"/>
                  </a:cubicBezTo>
                  <a:cubicBezTo>
                    <a:pt x="2049" y="487"/>
                    <a:pt x="1941" y="548"/>
                    <a:pt x="1869" y="608"/>
                  </a:cubicBezTo>
                  <a:close/>
                  <a:moveTo>
                    <a:pt x="5643" y="487"/>
                  </a:moveTo>
                  <a:cubicBezTo>
                    <a:pt x="5643" y="487"/>
                    <a:pt x="5643" y="487"/>
                    <a:pt x="5643" y="487"/>
                  </a:cubicBezTo>
                  <a:cubicBezTo>
                    <a:pt x="5535" y="487"/>
                    <a:pt x="5427" y="426"/>
                    <a:pt x="5355" y="426"/>
                  </a:cubicBezTo>
                  <a:cubicBezTo>
                    <a:pt x="5319" y="426"/>
                    <a:pt x="5319" y="365"/>
                    <a:pt x="5319" y="365"/>
                  </a:cubicBezTo>
                  <a:cubicBezTo>
                    <a:pt x="5319" y="304"/>
                    <a:pt x="5355" y="304"/>
                    <a:pt x="5355" y="304"/>
                  </a:cubicBezTo>
                  <a:cubicBezTo>
                    <a:pt x="5463" y="304"/>
                    <a:pt x="5535" y="365"/>
                    <a:pt x="5643" y="365"/>
                  </a:cubicBezTo>
                  <a:cubicBezTo>
                    <a:pt x="5679" y="365"/>
                    <a:pt x="5679" y="426"/>
                    <a:pt x="5679" y="487"/>
                  </a:cubicBezTo>
                  <a:cubicBezTo>
                    <a:pt x="5679" y="487"/>
                    <a:pt x="5643" y="487"/>
                    <a:pt x="5643" y="487"/>
                  </a:cubicBezTo>
                  <a:close/>
                  <a:moveTo>
                    <a:pt x="5068" y="365"/>
                  </a:moveTo>
                  <a:cubicBezTo>
                    <a:pt x="5068" y="365"/>
                    <a:pt x="5068" y="365"/>
                    <a:pt x="5068" y="365"/>
                  </a:cubicBezTo>
                  <a:cubicBezTo>
                    <a:pt x="4960" y="304"/>
                    <a:pt x="4852" y="304"/>
                    <a:pt x="4780" y="243"/>
                  </a:cubicBezTo>
                  <a:cubicBezTo>
                    <a:pt x="4744" y="243"/>
                    <a:pt x="4744" y="243"/>
                    <a:pt x="4744" y="183"/>
                  </a:cubicBezTo>
                  <a:cubicBezTo>
                    <a:pt x="4744" y="183"/>
                    <a:pt x="4744" y="122"/>
                    <a:pt x="4780" y="122"/>
                  </a:cubicBezTo>
                  <a:cubicBezTo>
                    <a:pt x="4852" y="183"/>
                    <a:pt x="4960" y="183"/>
                    <a:pt x="5068" y="243"/>
                  </a:cubicBezTo>
                  <a:cubicBezTo>
                    <a:pt x="5103" y="243"/>
                    <a:pt x="5103" y="243"/>
                    <a:pt x="5103" y="304"/>
                  </a:cubicBezTo>
                  <a:cubicBezTo>
                    <a:pt x="5103" y="304"/>
                    <a:pt x="5068" y="365"/>
                    <a:pt x="5068" y="365"/>
                  </a:cubicBezTo>
                  <a:close/>
                  <a:moveTo>
                    <a:pt x="2408" y="304"/>
                  </a:moveTo>
                  <a:cubicBezTo>
                    <a:pt x="2408" y="304"/>
                    <a:pt x="2372" y="304"/>
                    <a:pt x="2372" y="304"/>
                  </a:cubicBezTo>
                  <a:cubicBezTo>
                    <a:pt x="2372" y="243"/>
                    <a:pt x="2408" y="243"/>
                    <a:pt x="2408" y="183"/>
                  </a:cubicBezTo>
                  <a:cubicBezTo>
                    <a:pt x="2444" y="183"/>
                    <a:pt x="2480" y="183"/>
                    <a:pt x="2480" y="183"/>
                  </a:cubicBezTo>
                  <a:cubicBezTo>
                    <a:pt x="2552" y="183"/>
                    <a:pt x="2624" y="122"/>
                    <a:pt x="2696" y="122"/>
                  </a:cubicBezTo>
                  <a:cubicBezTo>
                    <a:pt x="2731" y="122"/>
                    <a:pt x="2731" y="122"/>
                    <a:pt x="2731" y="183"/>
                  </a:cubicBezTo>
                  <a:cubicBezTo>
                    <a:pt x="2731" y="183"/>
                    <a:pt x="2731" y="243"/>
                    <a:pt x="2731" y="243"/>
                  </a:cubicBezTo>
                  <a:cubicBezTo>
                    <a:pt x="2660" y="243"/>
                    <a:pt x="2588" y="304"/>
                    <a:pt x="2516" y="304"/>
                  </a:cubicBezTo>
                  <a:cubicBezTo>
                    <a:pt x="2480" y="304"/>
                    <a:pt x="2444" y="304"/>
                    <a:pt x="2444" y="304"/>
                  </a:cubicBezTo>
                  <a:lnTo>
                    <a:pt x="2408" y="304"/>
                  </a:lnTo>
                  <a:close/>
                  <a:moveTo>
                    <a:pt x="4493" y="243"/>
                  </a:moveTo>
                  <a:cubicBezTo>
                    <a:pt x="4457" y="243"/>
                    <a:pt x="4457" y="243"/>
                    <a:pt x="4457" y="243"/>
                  </a:cubicBezTo>
                  <a:cubicBezTo>
                    <a:pt x="4421" y="183"/>
                    <a:pt x="4421" y="183"/>
                    <a:pt x="4421" y="183"/>
                  </a:cubicBezTo>
                  <a:cubicBezTo>
                    <a:pt x="4349" y="183"/>
                    <a:pt x="4241" y="183"/>
                    <a:pt x="4169" y="183"/>
                  </a:cubicBezTo>
                  <a:cubicBezTo>
                    <a:pt x="4169" y="183"/>
                    <a:pt x="4133" y="122"/>
                    <a:pt x="4133" y="122"/>
                  </a:cubicBezTo>
                  <a:cubicBezTo>
                    <a:pt x="4133" y="61"/>
                    <a:pt x="4169" y="61"/>
                    <a:pt x="4169" y="61"/>
                  </a:cubicBezTo>
                  <a:cubicBezTo>
                    <a:pt x="4277" y="61"/>
                    <a:pt x="4349" y="61"/>
                    <a:pt x="4421" y="61"/>
                  </a:cubicBezTo>
                  <a:cubicBezTo>
                    <a:pt x="4493" y="61"/>
                    <a:pt x="4493" y="61"/>
                    <a:pt x="4493" y="61"/>
                  </a:cubicBezTo>
                  <a:cubicBezTo>
                    <a:pt x="4493" y="122"/>
                    <a:pt x="4528" y="122"/>
                    <a:pt x="4528" y="183"/>
                  </a:cubicBezTo>
                  <a:cubicBezTo>
                    <a:pt x="4493" y="183"/>
                    <a:pt x="4493" y="243"/>
                    <a:pt x="4493" y="243"/>
                  </a:cubicBezTo>
                  <a:close/>
                  <a:moveTo>
                    <a:pt x="3019" y="183"/>
                  </a:moveTo>
                  <a:cubicBezTo>
                    <a:pt x="2983" y="183"/>
                    <a:pt x="2983" y="183"/>
                    <a:pt x="2983" y="122"/>
                  </a:cubicBezTo>
                  <a:cubicBezTo>
                    <a:pt x="2947" y="61"/>
                    <a:pt x="2983" y="61"/>
                    <a:pt x="2983" y="61"/>
                  </a:cubicBezTo>
                  <a:cubicBezTo>
                    <a:pt x="3091" y="61"/>
                    <a:pt x="3199" y="0"/>
                    <a:pt x="3306" y="0"/>
                  </a:cubicBezTo>
                  <a:cubicBezTo>
                    <a:pt x="3306" y="0"/>
                    <a:pt x="3342" y="61"/>
                    <a:pt x="3342" y="61"/>
                  </a:cubicBezTo>
                  <a:cubicBezTo>
                    <a:pt x="3342" y="122"/>
                    <a:pt x="3306" y="122"/>
                    <a:pt x="3306" y="122"/>
                  </a:cubicBezTo>
                  <a:cubicBezTo>
                    <a:pt x="3199" y="122"/>
                    <a:pt x="3091" y="183"/>
                    <a:pt x="3019" y="183"/>
                  </a:cubicBezTo>
                  <a:close/>
                  <a:moveTo>
                    <a:pt x="3882" y="122"/>
                  </a:moveTo>
                  <a:cubicBezTo>
                    <a:pt x="3882" y="122"/>
                    <a:pt x="3882" y="122"/>
                    <a:pt x="3882" y="122"/>
                  </a:cubicBezTo>
                  <a:cubicBezTo>
                    <a:pt x="3774" y="122"/>
                    <a:pt x="3702" y="122"/>
                    <a:pt x="3594" y="122"/>
                  </a:cubicBezTo>
                  <a:cubicBezTo>
                    <a:pt x="3558" y="122"/>
                    <a:pt x="3558" y="122"/>
                    <a:pt x="3558" y="61"/>
                  </a:cubicBezTo>
                  <a:cubicBezTo>
                    <a:pt x="3558" y="61"/>
                    <a:pt x="3558" y="0"/>
                    <a:pt x="3594" y="0"/>
                  </a:cubicBezTo>
                  <a:cubicBezTo>
                    <a:pt x="3702" y="0"/>
                    <a:pt x="3774" y="0"/>
                    <a:pt x="3882" y="0"/>
                  </a:cubicBezTo>
                  <a:cubicBezTo>
                    <a:pt x="3917" y="0"/>
                    <a:pt x="3917" y="61"/>
                    <a:pt x="3917" y="61"/>
                  </a:cubicBezTo>
                  <a:cubicBezTo>
                    <a:pt x="3917" y="122"/>
                    <a:pt x="3917" y="122"/>
                    <a:pt x="3882" y="122"/>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96" name="Shape 996"/>
            <p:cNvSpPr/>
            <p:nvPr/>
          </p:nvSpPr>
          <p:spPr>
            <a:xfrm>
              <a:off x="36763" y="1299621"/>
              <a:ext cx="2258777" cy="2098486"/>
            </a:xfrm>
            <a:custGeom>
              <a:avLst/>
              <a:gdLst/>
              <a:ahLst/>
              <a:cxnLst>
                <a:cxn ang="0">
                  <a:pos x="wd2" y="hd2"/>
                </a:cxn>
                <a:cxn ang="5400000">
                  <a:pos x="wd2" y="hd2"/>
                </a:cxn>
                <a:cxn ang="10800000">
                  <a:pos x="wd2" y="hd2"/>
                </a:cxn>
                <a:cxn ang="16200000">
                  <a:pos x="wd2" y="hd2"/>
                </a:cxn>
              </a:cxnLst>
              <a:rect l="0" t="0" r="r" b="b"/>
              <a:pathLst>
                <a:path w="21520" h="21449" extrusionOk="0">
                  <a:moveTo>
                    <a:pt x="21520" y="18164"/>
                  </a:moveTo>
                  <a:cubicBezTo>
                    <a:pt x="21059" y="18469"/>
                    <a:pt x="19944" y="19253"/>
                    <a:pt x="18330" y="19993"/>
                  </a:cubicBezTo>
                  <a:cubicBezTo>
                    <a:pt x="16716" y="20690"/>
                    <a:pt x="14602" y="21387"/>
                    <a:pt x="12257" y="21430"/>
                  </a:cubicBezTo>
                  <a:cubicBezTo>
                    <a:pt x="9951" y="21561"/>
                    <a:pt x="7492" y="21038"/>
                    <a:pt x="5416" y="19732"/>
                  </a:cubicBezTo>
                  <a:cubicBezTo>
                    <a:pt x="3302" y="18469"/>
                    <a:pt x="1650" y="16422"/>
                    <a:pt x="766" y="14071"/>
                  </a:cubicBezTo>
                  <a:cubicBezTo>
                    <a:pt x="727" y="13940"/>
                    <a:pt x="689" y="13853"/>
                    <a:pt x="650" y="13722"/>
                  </a:cubicBezTo>
                  <a:cubicBezTo>
                    <a:pt x="74" y="12155"/>
                    <a:pt x="-80" y="10413"/>
                    <a:pt x="35" y="8758"/>
                  </a:cubicBezTo>
                  <a:cubicBezTo>
                    <a:pt x="151" y="7103"/>
                    <a:pt x="535" y="5492"/>
                    <a:pt x="1111" y="4185"/>
                  </a:cubicBezTo>
                  <a:cubicBezTo>
                    <a:pt x="1688" y="2879"/>
                    <a:pt x="2418" y="1834"/>
                    <a:pt x="3187" y="1093"/>
                  </a:cubicBezTo>
                  <a:cubicBezTo>
                    <a:pt x="3956" y="396"/>
                    <a:pt x="4763" y="48"/>
                    <a:pt x="5493" y="5"/>
                  </a:cubicBezTo>
                  <a:cubicBezTo>
                    <a:pt x="6262" y="-39"/>
                    <a:pt x="6877" y="266"/>
                    <a:pt x="7453" y="658"/>
                  </a:cubicBezTo>
                  <a:cubicBezTo>
                    <a:pt x="8030" y="1093"/>
                    <a:pt x="8529" y="1703"/>
                    <a:pt x="8990" y="2313"/>
                  </a:cubicBezTo>
                  <a:cubicBezTo>
                    <a:pt x="9452" y="2966"/>
                    <a:pt x="9874" y="3619"/>
                    <a:pt x="10259" y="4359"/>
                  </a:cubicBezTo>
                  <a:cubicBezTo>
                    <a:pt x="10605" y="5056"/>
                    <a:pt x="10951" y="5796"/>
                    <a:pt x="11220" y="6580"/>
                  </a:cubicBezTo>
                  <a:cubicBezTo>
                    <a:pt x="11258" y="6667"/>
                    <a:pt x="11258" y="6711"/>
                    <a:pt x="11297" y="6798"/>
                  </a:cubicBezTo>
                  <a:cubicBezTo>
                    <a:pt x="11719" y="7974"/>
                    <a:pt x="12065" y="9411"/>
                    <a:pt x="12719" y="10805"/>
                  </a:cubicBezTo>
                  <a:cubicBezTo>
                    <a:pt x="13295" y="12242"/>
                    <a:pt x="14179" y="13635"/>
                    <a:pt x="15255" y="14767"/>
                  </a:cubicBezTo>
                  <a:cubicBezTo>
                    <a:pt x="16331" y="15943"/>
                    <a:pt x="17638" y="16814"/>
                    <a:pt x="18830" y="17337"/>
                  </a:cubicBezTo>
                  <a:cubicBezTo>
                    <a:pt x="20021" y="17859"/>
                    <a:pt x="21097" y="18034"/>
                    <a:pt x="21520" y="18164"/>
                  </a:cubicBez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997" name="Shape 997"/>
            <p:cNvSpPr/>
            <p:nvPr/>
          </p:nvSpPr>
          <p:spPr>
            <a:xfrm>
              <a:off x="2223836" y="3077215"/>
              <a:ext cx="23903" cy="21638"/>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cubicBezTo>
                    <a:pt x="3600" y="21600"/>
                    <a:pt x="3600" y="21600"/>
                    <a:pt x="3600" y="21600"/>
                  </a:cubicBezTo>
                  <a:cubicBezTo>
                    <a:pt x="0" y="17280"/>
                    <a:pt x="3600" y="12960"/>
                    <a:pt x="3600" y="12960"/>
                  </a:cubicBezTo>
                  <a:cubicBezTo>
                    <a:pt x="7200" y="12960"/>
                    <a:pt x="7200" y="12960"/>
                    <a:pt x="7200" y="8640"/>
                  </a:cubicBezTo>
                  <a:cubicBezTo>
                    <a:pt x="7200" y="8640"/>
                    <a:pt x="3600" y="8640"/>
                    <a:pt x="3600" y="8640"/>
                  </a:cubicBezTo>
                  <a:cubicBezTo>
                    <a:pt x="0" y="8640"/>
                    <a:pt x="0" y="8640"/>
                    <a:pt x="0" y="4320"/>
                  </a:cubicBezTo>
                  <a:cubicBezTo>
                    <a:pt x="0" y="0"/>
                    <a:pt x="3600" y="0"/>
                    <a:pt x="3600" y="0"/>
                  </a:cubicBezTo>
                  <a:cubicBezTo>
                    <a:pt x="10800" y="0"/>
                    <a:pt x="14400" y="4320"/>
                    <a:pt x="18000" y="4320"/>
                  </a:cubicBezTo>
                  <a:cubicBezTo>
                    <a:pt x="21600" y="4320"/>
                    <a:pt x="21600" y="4320"/>
                    <a:pt x="21600" y="8640"/>
                  </a:cubicBezTo>
                  <a:cubicBezTo>
                    <a:pt x="21600" y="8640"/>
                    <a:pt x="21600" y="12960"/>
                    <a:pt x="21600" y="12960"/>
                  </a:cubicBezTo>
                  <a:cubicBezTo>
                    <a:pt x="18000" y="17280"/>
                    <a:pt x="10800" y="17280"/>
                    <a:pt x="7200" y="21600"/>
                  </a:cubicBezTo>
                  <a:cubicBezTo>
                    <a:pt x="7200" y="21600"/>
                    <a:pt x="3600" y="21600"/>
                    <a:pt x="3600" y="216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98" name="Shape 998"/>
            <p:cNvSpPr/>
            <p:nvPr/>
          </p:nvSpPr>
          <p:spPr>
            <a:xfrm>
              <a:off x="52304" y="1311257"/>
              <a:ext cx="2153454" cy="2072485"/>
            </a:xfrm>
            <a:custGeom>
              <a:avLst/>
              <a:gdLst/>
              <a:ahLst/>
              <a:cxnLst>
                <a:cxn ang="0">
                  <a:pos x="wd2" y="hd2"/>
                </a:cxn>
                <a:cxn ang="5400000">
                  <a:pos x="wd2" y="hd2"/>
                </a:cxn>
                <a:cxn ang="10800000">
                  <a:pos x="wd2" y="hd2"/>
                </a:cxn>
                <a:cxn ang="16200000">
                  <a:pos x="wd2" y="hd2"/>
                </a:cxn>
              </a:cxnLst>
              <a:rect l="0" t="0" r="r" b="b"/>
              <a:pathLst>
                <a:path w="21590" h="21589" extrusionOk="0">
                  <a:moveTo>
                    <a:pt x="2953" y="17678"/>
                  </a:moveTo>
                  <a:cubicBezTo>
                    <a:pt x="2953" y="17678"/>
                    <a:pt x="2953" y="17678"/>
                    <a:pt x="2953" y="17678"/>
                  </a:cubicBezTo>
                  <a:cubicBezTo>
                    <a:pt x="2872" y="17589"/>
                    <a:pt x="2791" y="17500"/>
                    <a:pt x="2710" y="17411"/>
                  </a:cubicBezTo>
                  <a:cubicBezTo>
                    <a:pt x="2710" y="17367"/>
                    <a:pt x="2710" y="17367"/>
                    <a:pt x="2710" y="17322"/>
                  </a:cubicBezTo>
                  <a:cubicBezTo>
                    <a:pt x="2751" y="17322"/>
                    <a:pt x="2751" y="17322"/>
                    <a:pt x="2791" y="17322"/>
                  </a:cubicBezTo>
                  <a:cubicBezTo>
                    <a:pt x="2831" y="17411"/>
                    <a:pt x="2912" y="17500"/>
                    <a:pt x="2993" y="17589"/>
                  </a:cubicBezTo>
                  <a:cubicBezTo>
                    <a:pt x="3034" y="17633"/>
                    <a:pt x="3034" y="17633"/>
                    <a:pt x="2993" y="17678"/>
                  </a:cubicBezTo>
                  <a:cubicBezTo>
                    <a:pt x="2993" y="17678"/>
                    <a:pt x="2953" y="17678"/>
                    <a:pt x="2953" y="17678"/>
                  </a:cubicBezTo>
                  <a:close/>
                  <a:moveTo>
                    <a:pt x="3196" y="17900"/>
                  </a:moveTo>
                  <a:cubicBezTo>
                    <a:pt x="3155" y="17900"/>
                    <a:pt x="3155" y="17856"/>
                    <a:pt x="3196" y="17856"/>
                  </a:cubicBezTo>
                  <a:cubicBezTo>
                    <a:pt x="3196" y="17856"/>
                    <a:pt x="3236" y="17856"/>
                    <a:pt x="3236" y="17856"/>
                  </a:cubicBezTo>
                  <a:cubicBezTo>
                    <a:pt x="3317" y="17945"/>
                    <a:pt x="3398" y="18033"/>
                    <a:pt x="3479" y="18078"/>
                  </a:cubicBezTo>
                  <a:cubicBezTo>
                    <a:pt x="3519" y="18122"/>
                    <a:pt x="3519" y="18122"/>
                    <a:pt x="3479" y="18167"/>
                  </a:cubicBezTo>
                  <a:cubicBezTo>
                    <a:pt x="3479" y="18167"/>
                    <a:pt x="3438" y="18167"/>
                    <a:pt x="3438" y="18167"/>
                  </a:cubicBezTo>
                  <a:cubicBezTo>
                    <a:pt x="3357" y="18078"/>
                    <a:pt x="3276" y="17989"/>
                    <a:pt x="3196" y="17900"/>
                  </a:cubicBezTo>
                  <a:close/>
                  <a:moveTo>
                    <a:pt x="2508" y="17145"/>
                  </a:moveTo>
                  <a:cubicBezTo>
                    <a:pt x="2508" y="17145"/>
                    <a:pt x="2508" y="17145"/>
                    <a:pt x="2508" y="17145"/>
                  </a:cubicBezTo>
                  <a:cubicBezTo>
                    <a:pt x="2427" y="17011"/>
                    <a:pt x="2346" y="16922"/>
                    <a:pt x="2265" y="16833"/>
                  </a:cubicBezTo>
                  <a:cubicBezTo>
                    <a:pt x="2265" y="16833"/>
                    <a:pt x="2265" y="16789"/>
                    <a:pt x="2265" y="16789"/>
                  </a:cubicBezTo>
                  <a:cubicBezTo>
                    <a:pt x="2306" y="16745"/>
                    <a:pt x="2306" y="16789"/>
                    <a:pt x="2346" y="16789"/>
                  </a:cubicBezTo>
                  <a:cubicBezTo>
                    <a:pt x="2427" y="16878"/>
                    <a:pt x="2467" y="16967"/>
                    <a:pt x="2548" y="17056"/>
                  </a:cubicBezTo>
                  <a:cubicBezTo>
                    <a:pt x="2548" y="17100"/>
                    <a:pt x="2548" y="17100"/>
                    <a:pt x="2548" y="17145"/>
                  </a:cubicBezTo>
                  <a:cubicBezTo>
                    <a:pt x="2548" y="17145"/>
                    <a:pt x="2508" y="17145"/>
                    <a:pt x="2508" y="17145"/>
                  </a:cubicBezTo>
                  <a:close/>
                  <a:moveTo>
                    <a:pt x="3681" y="18389"/>
                  </a:moveTo>
                  <a:cubicBezTo>
                    <a:pt x="3681" y="18389"/>
                    <a:pt x="3640" y="18345"/>
                    <a:pt x="3681" y="18345"/>
                  </a:cubicBezTo>
                  <a:cubicBezTo>
                    <a:pt x="3681" y="18345"/>
                    <a:pt x="3721" y="18300"/>
                    <a:pt x="3721" y="18345"/>
                  </a:cubicBezTo>
                  <a:cubicBezTo>
                    <a:pt x="3802" y="18433"/>
                    <a:pt x="3883" y="18478"/>
                    <a:pt x="4004" y="18567"/>
                  </a:cubicBezTo>
                  <a:cubicBezTo>
                    <a:pt x="4004" y="18567"/>
                    <a:pt x="4004" y="18611"/>
                    <a:pt x="4004" y="18611"/>
                  </a:cubicBezTo>
                  <a:cubicBezTo>
                    <a:pt x="3964" y="18656"/>
                    <a:pt x="3964" y="18656"/>
                    <a:pt x="3924" y="18656"/>
                  </a:cubicBezTo>
                  <a:cubicBezTo>
                    <a:pt x="3843" y="18567"/>
                    <a:pt x="3762" y="18478"/>
                    <a:pt x="3681" y="18389"/>
                  </a:cubicBezTo>
                  <a:close/>
                  <a:moveTo>
                    <a:pt x="2063" y="16567"/>
                  </a:moveTo>
                  <a:cubicBezTo>
                    <a:pt x="2063" y="16567"/>
                    <a:pt x="2063" y="16567"/>
                    <a:pt x="2063" y="16567"/>
                  </a:cubicBezTo>
                  <a:cubicBezTo>
                    <a:pt x="1982" y="16478"/>
                    <a:pt x="1942" y="16345"/>
                    <a:pt x="1861" y="16256"/>
                  </a:cubicBezTo>
                  <a:cubicBezTo>
                    <a:pt x="1861" y="16256"/>
                    <a:pt x="1861" y="16211"/>
                    <a:pt x="1861" y="16211"/>
                  </a:cubicBezTo>
                  <a:cubicBezTo>
                    <a:pt x="1901" y="16167"/>
                    <a:pt x="1942" y="16211"/>
                    <a:pt x="1942" y="16211"/>
                  </a:cubicBezTo>
                  <a:cubicBezTo>
                    <a:pt x="1982" y="16300"/>
                    <a:pt x="2063" y="16389"/>
                    <a:pt x="2144" y="16522"/>
                  </a:cubicBezTo>
                  <a:cubicBezTo>
                    <a:pt x="2144" y="16522"/>
                    <a:pt x="2144" y="16567"/>
                    <a:pt x="2144" y="16567"/>
                  </a:cubicBezTo>
                  <a:cubicBezTo>
                    <a:pt x="2103" y="16567"/>
                    <a:pt x="2103" y="16567"/>
                    <a:pt x="2063" y="16567"/>
                  </a:cubicBezTo>
                  <a:close/>
                  <a:moveTo>
                    <a:pt x="4207" y="18878"/>
                  </a:moveTo>
                  <a:cubicBezTo>
                    <a:pt x="4166" y="18833"/>
                    <a:pt x="4166" y="18833"/>
                    <a:pt x="4207" y="18789"/>
                  </a:cubicBezTo>
                  <a:cubicBezTo>
                    <a:pt x="4207" y="18789"/>
                    <a:pt x="4247" y="18789"/>
                    <a:pt x="4247" y="18789"/>
                  </a:cubicBezTo>
                  <a:cubicBezTo>
                    <a:pt x="4328" y="18878"/>
                    <a:pt x="4409" y="18922"/>
                    <a:pt x="4530" y="19011"/>
                  </a:cubicBezTo>
                  <a:cubicBezTo>
                    <a:pt x="4530" y="19011"/>
                    <a:pt x="4530" y="19056"/>
                    <a:pt x="4530" y="19056"/>
                  </a:cubicBezTo>
                  <a:cubicBezTo>
                    <a:pt x="4530" y="19100"/>
                    <a:pt x="4490" y="19100"/>
                    <a:pt x="4490" y="19056"/>
                  </a:cubicBezTo>
                  <a:cubicBezTo>
                    <a:pt x="4369" y="19011"/>
                    <a:pt x="4288" y="18922"/>
                    <a:pt x="4207" y="18878"/>
                  </a:cubicBezTo>
                  <a:close/>
                  <a:moveTo>
                    <a:pt x="1699" y="15989"/>
                  </a:moveTo>
                  <a:cubicBezTo>
                    <a:pt x="1658" y="15945"/>
                    <a:pt x="1658" y="15945"/>
                    <a:pt x="1658" y="15945"/>
                  </a:cubicBezTo>
                  <a:cubicBezTo>
                    <a:pt x="1618" y="15856"/>
                    <a:pt x="1537" y="15767"/>
                    <a:pt x="1497" y="15633"/>
                  </a:cubicBezTo>
                  <a:cubicBezTo>
                    <a:pt x="1497" y="15633"/>
                    <a:pt x="1497" y="15589"/>
                    <a:pt x="1497" y="15589"/>
                  </a:cubicBezTo>
                  <a:cubicBezTo>
                    <a:pt x="1537" y="15589"/>
                    <a:pt x="1537" y="15589"/>
                    <a:pt x="1578" y="15589"/>
                  </a:cubicBezTo>
                  <a:cubicBezTo>
                    <a:pt x="1618" y="15722"/>
                    <a:pt x="1699" y="15811"/>
                    <a:pt x="1739" y="15900"/>
                  </a:cubicBezTo>
                  <a:cubicBezTo>
                    <a:pt x="1739" y="15945"/>
                    <a:pt x="1739" y="15945"/>
                    <a:pt x="1739" y="15989"/>
                  </a:cubicBezTo>
                  <a:cubicBezTo>
                    <a:pt x="1699" y="15989"/>
                    <a:pt x="1699" y="15989"/>
                    <a:pt x="1699" y="15989"/>
                  </a:cubicBezTo>
                  <a:close/>
                  <a:moveTo>
                    <a:pt x="4733" y="19278"/>
                  </a:moveTo>
                  <a:cubicBezTo>
                    <a:pt x="4733" y="19278"/>
                    <a:pt x="4733" y="19233"/>
                    <a:pt x="4733" y="19233"/>
                  </a:cubicBezTo>
                  <a:cubicBezTo>
                    <a:pt x="4733" y="19189"/>
                    <a:pt x="4773" y="19189"/>
                    <a:pt x="4773" y="19189"/>
                  </a:cubicBezTo>
                  <a:cubicBezTo>
                    <a:pt x="4894" y="19278"/>
                    <a:pt x="4975" y="19322"/>
                    <a:pt x="5056" y="19411"/>
                  </a:cubicBezTo>
                  <a:cubicBezTo>
                    <a:pt x="5097" y="19411"/>
                    <a:pt x="5097" y="19456"/>
                    <a:pt x="5097" y="19456"/>
                  </a:cubicBezTo>
                  <a:cubicBezTo>
                    <a:pt x="5056" y="19500"/>
                    <a:pt x="5056" y="19500"/>
                    <a:pt x="5016" y="19500"/>
                  </a:cubicBezTo>
                  <a:cubicBezTo>
                    <a:pt x="4935" y="19411"/>
                    <a:pt x="4854" y="19367"/>
                    <a:pt x="4733" y="19278"/>
                  </a:cubicBezTo>
                  <a:close/>
                  <a:moveTo>
                    <a:pt x="1335" y="15367"/>
                  </a:moveTo>
                  <a:cubicBezTo>
                    <a:pt x="1335" y="15322"/>
                    <a:pt x="1335" y="15322"/>
                    <a:pt x="1335" y="15322"/>
                  </a:cubicBezTo>
                  <a:cubicBezTo>
                    <a:pt x="1254" y="15233"/>
                    <a:pt x="1213" y="15145"/>
                    <a:pt x="1173" y="15011"/>
                  </a:cubicBezTo>
                  <a:cubicBezTo>
                    <a:pt x="1133" y="15011"/>
                    <a:pt x="1173" y="14967"/>
                    <a:pt x="1173" y="14967"/>
                  </a:cubicBezTo>
                  <a:cubicBezTo>
                    <a:pt x="1213" y="14967"/>
                    <a:pt x="1213" y="14967"/>
                    <a:pt x="1254" y="14967"/>
                  </a:cubicBezTo>
                  <a:cubicBezTo>
                    <a:pt x="1294" y="15100"/>
                    <a:pt x="1335" y="15189"/>
                    <a:pt x="1375" y="15278"/>
                  </a:cubicBezTo>
                  <a:cubicBezTo>
                    <a:pt x="1416" y="15322"/>
                    <a:pt x="1416" y="15367"/>
                    <a:pt x="1375" y="15367"/>
                  </a:cubicBezTo>
                  <a:cubicBezTo>
                    <a:pt x="1375" y="15367"/>
                    <a:pt x="1335" y="15367"/>
                    <a:pt x="1335" y="15367"/>
                  </a:cubicBezTo>
                  <a:close/>
                  <a:moveTo>
                    <a:pt x="5299" y="19678"/>
                  </a:moveTo>
                  <a:cubicBezTo>
                    <a:pt x="5299" y="19633"/>
                    <a:pt x="5299" y="19633"/>
                    <a:pt x="5299" y="19589"/>
                  </a:cubicBezTo>
                  <a:cubicBezTo>
                    <a:pt x="5299" y="19589"/>
                    <a:pt x="5339" y="19589"/>
                    <a:pt x="5339" y="19589"/>
                  </a:cubicBezTo>
                  <a:cubicBezTo>
                    <a:pt x="5461" y="19633"/>
                    <a:pt x="5542" y="19722"/>
                    <a:pt x="5622" y="19767"/>
                  </a:cubicBezTo>
                  <a:cubicBezTo>
                    <a:pt x="5663" y="19767"/>
                    <a:pt x="5663" y="19767"/>
                    <a:pt x="5663" y="19767"/>
                  </a:cubicBezTo>
                  <a:cubicBezTo>
                    <a:pt x="5663" y="19767"/>
                    <a:pt x="5663" y="19811"/>
                    <a:pt x="5663" y="19811"/>
                  </a:cubicBezTo>
                  <a:cubicBezTo>
                    <a:pt x="5663" y="19856"/>
                    <a:pt x="5622" y="19856"/>
                    <a:pt x="5622" y="19856"/>
                  </a:cubicBezTo>
                  <a:cubicBezTo>
                    <a:pt x="5622" y="19811"/>
                    <a:pt x="5622" y="19811"/>
                    <a:pt x="5622" y="19811"/>
                  </a:cubicBezTo>
                  <a:cubicBezTo>
                    <a:pt x="5622" y="19856"/>
                    <a:pt x="5622" y="19856"/>
                    <a:pt x="5622" y="19856"/>
                  </a:cubicBezTo>
                  <a:cubicBezTo>
                    <a:pt x="5501" y="19767"/>
                    <a:pt x="5420" y="19722"/>
                    <a:pt x="5299" y="19678"/>
                  </a:cubicBezTo>
                  <a:close/>
                  <a:moveTo>
                    <a:pt x="1011" y="14700"/>
                  </a:moveTo>
                  <a:cubicBezTo>
                    <a:pt x="1011" y="14700"/>
                    <a:pt x="1011" y="14700"/>
                    <a:pt x="1011" y="14700"/>
                  </a:cubicBezTo>
                  <a:cubicBezTo>
                    <a:pt x="971" y="14567"/>
                    <a:pt x="930" y="14478"/>
                    <a:pt x="849" y="14345"/>
                  </a:cubicBezTo>
                  <a:cubicBezTo>
                    <a:pt x="849" y="14345"/>
                    <a:pt x="849" y="14300"/>
                    <a:pt x="890" y="14300"/>
                  </a:cubicBezTo>
                  <a:cubicBezTo>
                    <a:pt x="890" y="14300"/>
                    <a:pt x="930" y="14300"/>
                    <a:pt x="930" y="14345"/>
                  </a:cubicBezTo>
                  <a:cubicBezTo>
                    <a:pt x="971" y="14433"/>
                    <a:pt x="1052" y="14567"/>
                    <a:pt x="1092" y="14656"/>
                  </a:cubicBezTo>
                  <a:cubicBezTo>
                    <a:pt x="1092" y="14656"/>
                    <a:pt x="1092" y="14700"/>
                    <a:pt x="1052" y="14700"/>
                  </a:cubicBezTo>
                  <a:cubicBezTo>
                    <a:pt x="1052" y="14745"/>
                    <a:pt x="1011" y="14700"/>
                    <a:pt x="1011" y="14700"/>
                  </a:cubicBezTo>
                  <a:close/>
                  <a:moveTo>
                    <a:pt x="5906" y="19989"/>
                  </a:moveTo>
                  <a:cubicBezTo>
                    <a:pt x="5865" y="19989"/>
                    <a:pt x="5865" y="19989"/>
                    <a:pt x="5865" y="19945"/>
                  </a:cubicBezTo>
                  <a:cubicBezTo>
                    <a:pt x="5906" y="19945"/>
                    <a:pt x="5906" y="19900"/>
                    <a:pt x="5946" y="19945"/>
                  </a:cubicBezTo>
                  <a:cubicBezTo>
                    <a:pt x="6027" y="19989"/>
                    <a:pt x="6148" y="20033"/>
                    <a:pt x="6229" y="20078"/>
                  </a:cubicBezTo>
                  <a:cubicBezTo>
                    <a:pt x="6270" y="20122"/>
                    <a:pt x="6270" y="20122"/>
                    <a:pt x="6270" y="20167"/>
                  </a:cubicBezTo>
                  <a:cubicBezTo>
                    <a:pt x="6229" y="20167"/>
                    <a:pt x="6229" y="20167"/>
                    <a:pt x="6189" y="20167"/>
                  </a:cubicBezTo>
                  <a:cubicBezTo>
                    <a:pt x="6108" y="20122"/>
                    <a:pt x="5987" y="20078"/>
                    <a:pt x="5906" y="20033"/>
                  </a:cubicBezTo>
                  <a:lnTo>
                    <a:pt x="5906" y="19989"/>
                  </a:lnTo>
                  <a:close/>
                  <a:moveTo>
                    <a:pt x="728" y="14033"/>
                  </a:moveTo>
                  <a:cubicBezTo>
                    <a:pt x="728" y="14033"/>
                    <a:pt x="728" y="14033"/>
                    <a:pt x="728" y="14033"/>
                  </a:cubicBezTo>
                  <a:cubicBezTo>
                    <a:pt x="688" y="13945"/>
                    <a:pt x="688" y="13856"/>
                    <a:pt x="647" y="13811"/>
                  </a:cubicBezTo>
                  <a:cubicBezTo>
                    <a:pt x="647" y="13767"/>
                    <a:pt x="607" y="13722"/>
                    <a:pt x="607" y="13678"/>
                  </a:cubicBezTo>
                  <a:cubicBezTo>
                    <a:pt x="607" y="13678"/>
                    <a:pt x="607" y="13633"/>
                    <a:pt x="647" y="13633"/>
                  </a:cubicBezTo>
                  <a:cubicBezTo>
                    <a:pt x="647" y="13633"/>
                    <a:pt x="688" y="13633"/>
                    <a:pt x="688" y="13633"/>
                  </a:cubicBezTo>
                  <a:cubicBezTo>
                    <a:pt x="688" y="13678"/>
                    <a:pt x="728" y="13722"/>
                    <a:pt x="728" y="13767"/>
                  </a:cubicBezTo>
                  <a:cubicBezTo>
                    <a:pt x="769" y="13856"/>
                    <a:pt x="769" y="13900"/>
                    <a:pt x="809" y="13989"/>
                  </a:cubicBezTo>
                  <a:cubicBezTo>
                    <a:pt x="809" y="14033"/>
                    <a:pt x="809" y="14033"/>
                    <a:pt x="809" y="14033"/>
                  </a:cubicBezTo>
                  <a:cubicBezTo>
                    <a:pt x="769" y="14078"/>
                    <a:pt x="769" y="14033"/>
                    <a:pt x="728" y="14033"/>
                  </a:cubicBezTo>
                  <a:close/>
                  <a:moveTo>
                    <a:pt x="6472" y="20300"/>
                  </a:moveTo>
                  <a:cubicBezTo>
                    <a:pt x="6472" y="20300"/>
                    <a:pt x="6472" y="20300"/>
                    <a:pt x="6472" y="20256"/>
                  </a:cubicBezTo>
                  <a:cubicBezTo>
                    <a:pt x="6472" y="20256"/>
                    <a:pt x="6512" y="20256"/>
                    <a:pt x="6553" y="20256"/>
                  </a:cubicBezTo>
                  <a:cubicBezTo>
                    <a:pt x="6634" y="20300"/>
                    <a:pt x="6755" y="20345"/>
                    <a:pt x="6836" y="20389"/>
                  </a:cubicBezTo>
                  <a:cubicBezTo>
                    <a:pt x="6876" y="20389"/>
                    <a:pt x="6876" y="20433"/>
                    <a:pt x="6876" y="20433"/>
                  </a:cubicBezTo>
                  <a:cubicBezTo>
                    <a:pt x="6836" y="20478"/>
                    <a:pt x="6836" y="20478"/>
                    <a:pt x="6796" y="20478"/>
                  </a:cubicBezTo>
                  <a:cubicBezTo>
                    <a:pt x="6715" y="20433"/>
                    <a:pt x="6593" y="20389"/>
                    <a:pt x="6512" y="20345"/>
                  </a:cubicBezTo>
                  <a:lnTo>
                    <a:pt x="6472" y="20300"/>
                  </a:lnTo>
                  <a:close/>
                  <a:moveTo>
                    <a:pt x="526" y="13367"/>
                  </a:moveTo>
                  <a:cubicBezTo>
                    <a:pt x="485" y="13322"/>
                    <a:pt x="485" y="13322"/>
                    <a:pt x="485" y="13322"/>
                  </a:cubicBezTo>
                  <a:cubicBezTo>
                    <a:pt x="485" y="13233"/>
                    <a:pt x="445" y="13100"/>
                    <a:pt x="404" y="13011"/>
                  </a:cubicBezTo>
                  <a:cubicBezTo>
                    <a:pt x="404" y="12967"/>
                    <a:pt x="404" y="12922"/>
                    <a:pt x="445" y="12922"/>
                  </a:cubicBezTo>
                  <a:cubicBezTo>
                    <a:pt x="445" y="12922"/>
                    <a:pt x="485" y="12922"/>
                    <a:pt x="485" y="12967"/>
                  </a:cubicBezTo>
                  <a:cubicBezTo>
                    <a:pt x="526" y="13100"/>
                    <a:pt x="526" y="13189"/>
                    <a:pt x="566" y="13322"/>
                  </a:cubicBezTo>
                  <a:cubicBezTo>
                    <a:pt x="566" y="13322"/>
                    <a:pt x="566" y="13367"/>
                    <a:pt x="566" y="13367"/>
                  </a:cubicBezTo>
                  <a:cubicBezTo>
                    <a:pt x="526" y="13367"/>
                    <a:pt x="526" y="13367"/>
                    <a:pt x="526" y="13367"/>
                  </a:cubicBezTo>
                  <a:close/>
                  <a:moveTo>
                    <a:pt x="7119" y="20611"/>
                  </a:moveTo>
                  <a:cubicBezTo>
                    <a:pt x="7079" y="20567"/>
                    <a:pt x="7079" y="20567"/>
                    <a:pt x="7079" y="20567"/>
                  </a:cubicBezTo>
                  <a:cubicBezTo>
                    <a:pt x="7119" y="20522"/>
                    <a:pt x="7119" y="20522"/>
                    <a:pt x="7160" y="20522"/>
                  </a:cubicBezTo>
                  <a:cubicBezTo>
                    <a:pt x="7240" y="20567"/>
                    <a:pt x="7362" y="20611"/>
                    <a:pt x="7443" y="20656"/>
                  </a:cubicBezTo>
                  <a:cubicBezTo>
                    <a:pt x="7483" y="20656"/>
                    <a:pt x="7483" y="20700"/>
                    <a:pt x="7483" y="20700"/>
                  </a:cubicBezTo>
                  <a:cubicBezTo>
                    <a:pt x="7483" y="20745"/>
                    <a:pt x="7443" y="20745"/>
                    <a:pt x="7443" y="20745"/>
                  </a:cubicBezTo>
                  <a:cubicBezTo>
                    <a:pt x="7321" y="20700"/>
                    <a:pt x="7240" y="20656"/>
                    <a:pt x="7119" y="20611"/>
                  </a:cubicBezTo>
                  <a:close/>
                  <a:moveTo>
                    <a:pt x="7726" y="20833"/>
                  </a:moveTo>
                  <a:cubicBezTo>
                    <a:pt x="7726" y="20833"/>
                    <a:pt x="7726" y="20789"/>
                    <a:pt x="7726" y="20789"/>
                  </a:cubicBezTo>
                  <a:cubicBezTo>
                    <a:pt x="7726" y="20745"/>
                    <a:pt x="7766" y="20745"/>
                    <a:pt x="7766" y="20745"/>
                  </a:cubicBezTo>
                  <a:cubicBezTo>
                    <a:pt x="7888" y="20789"/>
                    <a:pt x="7969" y="20833"/>
                    <a:pt x="8090" y="20878"/>
                  </a:cubicBezTo>
                  <a:cubicBezTo>
                    <a:pt x="8130" y="20878"/>
                    <a:pt x="8130" y="20878"/>
                    <a:pt x="8130" y="20922"/>
                  </a:cubicBezTo>
                  <a:cubicBezTo>
                    <a:pt x="8130" y="20967"/>
                    <a:pt x="8090" y="20967"/>
                    <a:pt x="8090" y="20967"/>
                  </a:cubicBezTo>
                  <a:cubicBezTo>
                    <a:pt x="7969" y="20922"/>
                    <a:pt x="7847" y="20878"/>
                    <a:pt x="7766" y="20833"/>
                  </a:cubicBezTo>
                  <a:lnTo>
                    <a:pt x="7726" y="20833"/>
                  </a:lnTo>
                  <a:close/>
                  <a:moveTo>
                    <a:pt x="324" y="12656"/>
                  </a:moveTo>
                  <a:cubicBezTo>
                    <a:pt x="324" y="12656"/>
                    <a:pt x="324" y="12656"/>
                    <a:pt x="324" y="12656"/>
                  </a:cubicBezTo>
                  <a:cubicBezTo>
                    <a:pt x="283" y="12522"/>
                    <a:pt x="243" y="12389"/>
                    <a:pt x="243" y="12300"/>
                  </a:cubicBezTo>
                  <a:cubicBezTo>
                    <a:pt x="243" y="12256"/>
                    <a:pt x="243" y="12256"/>
                    <a:pt x="283" y="12211"/>
                  </a:cubicBezTo>
                  <a:cubicBezTo>
                    <a:pt x="283" y="12211"/>
                    <a:pt x="324" y="12256"/>
                    <a:pt x="324" y="12256"/>
                  </a:cubicBezTo>
                  <a:cubicBezTo>
                    <a:pt x="324" y="12389"/>
                    <a:pt x="364" y="12522"/>
                    <a:pt x="404" y="12611"/>
                  </a:cubicBezTo>
                  <a:cubicBezTo>
                    <a:pt x="404" y="12656"/>
                    <a:pt x="364" y="12656"/>
                    <a:pt x="364" y="12656"/>
                  </a:cubicBezTo>
                  <a:cubicBezTo>
                    <a:pt x="364" y="12656"/>
                    <a:pt x="324" y="12656"/>
                    <a:pt x="324" y="12656"/>
                  </a:cubicBezTo>
                  <a:close/>
                  <a:moveTo>
                    <a:pt x="8373" y="21056"/>
                  </a:moveTo>
                  <a:cubicBezTo>
                    <a:pt x="8373" y="21011"/>
                    <a:pt x="8373" y="21011"/>
                    <a:pt x="8373" y="21011"/>
                  </a:cubicBezTo>
                  <a:cubicBezTo>
                    <a:pt x="8373" y="20967"/>
                    <a:pt x="8373" y="20967"/>
                    <a:pt x="8413" y="20967"/>
                  </a:cubicBezTo>
                  <a:cubicBezTo>
                    <a:pt x="8535" y="21011"/>
                    <a:pt x="8616" y="21011"/>
                    <a:pt x="8737" y="21056"/>
                  </a:cubicBezTo>
                  <a:cubicBezTo>
                    <a:pt x="8737" y="21056"/>
                    <a:pt x="8778" y="21100"/>
                    <a:pt x="8778" y="21100"/>
                  </a:cubicBezTo>
                  <a:cubicBezTo>
                    <a:pt x="8778" y="21145"/>
                    <a:pt x="8737" y="21145"/>
                    <a:pt x="8697" y="21145"/>
                  </a:cubicBezTo>
                  <a:cubicBezTo>
                    <a:pt x="8616" y="21100"/>
                    <a:pt x="8494" y="21100"/>
                    <a:pt x="8373" y="21056"/>
                  </a:cubicBezTo>
                  <a:close/>
                  <a:moveTo>
                    <a:pt x="162" y="11945"/>
                  </a:moveTo>
                  <a:cubicBezTo>
                    <a:pt x="162" y="11945"/>
                    <a:pt x="162" y="11945"/>
                    <a:pt x="162" y="11945"/>
                  </a:cubicBezTo>
                  <a:cubicBezTo>
                    <a:pt x="162" y="11811"/>
                    <a:pt x="121" y="11678"/>
                    <a:pt x="121" y="11545"/>
                  </a:cubicBezTo>
                  <a:cubicBezTo>
                    <a:pt x="121" y="11545"/>
                    <a:pt x="121" y="11500"/>
                    <a:pt x="162" y="11500"/>
                  </a:cubicBezTo>
                  <a:cubicBezTo>
                    <a:pt x="162" y="11500"/>
                    <a:pt x="202" y="11545"/>
                    <a:pt x="202" y="11545"/>
                  </a:cubicBezTo>
                  <a:cubicBezTo>
                    <a:pt x="202" y="11678"/>
                    <a:pt x="243" y="11767"/>
                    <a:pt x="243" y="11900"/>
                  </a:cubicBezTo>
                  <a:cubicBezTo>
                    <a:pt x="243" y="11945"/>
                    <a:pt x="243" y="11945"/>
                    <a:pt x="202" y="11945"/>
                  </a:cubicBezTo>
                  <a:lnTo>
                    <a:pt x="162" y="11945"/>
                  </a:lnTo>
                  <a:close/>
                  <a:moveTo>
                    <a:pt x="9020" y="21189"/>
                  </a:moveTo>
                  <a:cubicBezTo>
                    <a:pt x="9020" y="21189"/>
                    <a:pt x="9020" y="21189"/>
                    <a:pt x="9020" y="21189"/>
                  </a:cubicBezTo>
                  <a:cubicBezTo>
                    <a:pt x="9020" y="21145"/>
                    <a:pt x="9020" y="21145"/>
                    <a:pt x="9061" y="21145"/>
                  </a:cubicBezTo>
                  <a:cubicBezTo>
                    <a:pt x="9182" y="21145"/>
                    <a:pt x="9263" y="21189"/>
                    <a:pt x="9384" y="21189"/>
                  </a:cubicBezTo>
                  <a:cubicBezTo>
                    <a:pt x="9425" y="21189"/>
                    <a:pt x="9425" y="21233"/>
                    <a:pt x="9425" y="21278"/>
                  </a:cubicBezTo>
                  <a:cubicBezTo>
                    <a:pt x="9425" y="21278"/>
                    <a:pt x="9384" y="21322"/>
                    <a:pt x="9384" y="21278"/>
                  </a:cubicBezTo>
                  <a:cubicBezTo>
                    <a:pt x="9263" y="21278"/>
                    <a:pt x="9142" y="21233"/>
                    <a:pt x="9020" y="21233"/>
                  </a:cubicBezTo>
                  <a:lnTo>
                    <a:pt x="9020" y="21189"/>
                  </a:lnTo>
                  <a:close/>
                  <a:moveTo>
                    <a:pt x="81" y="11233"/>
                  </a:moveTo>
                  <a:cubicBezTo>
                    <a:pt x="81" y="11189"/>
                    <a:pt x="81" y="11189"/>
                    <a:pt x="81" y="11189"/>
                  </a:cubicBezTo>
                  <a:cubicBezTo>
                    <a:pt x="40" y="11100"/>
                    <a:pt x="40" y="10967"/>
                    <a:pt x="40" y="10833"/>
                  </a:cubicBezTo>
                  <a:cubicBezTo>
                    <a:pt x="40" y="10789"/>
                    <a:pt x="40" y="10789"/>
                    <a:pt x="81" y="10789"/>
                  </a:cubicBezTo>
                  <a:cubicBezTo>
                    <a:pt x="81" y="10789"/>
                    <a:pt x="121" y="10789"/>
                    <a:pt x="121" y="10833"/>
                  </a:cubicBezTo>
                  <a:cubicBezTo>
                    <a:pt x="121" y="10967"/>
                    <a:pt x="121" y="11056"/>
                    <a:pt x="162" y="11189"/>
                  </a:cubicBezTo>
                  <a:cubicBezTo>
                    <a:pt x="162" y="11233"/>
                    <a:pt x="121" y="11233"/>
                    <a:pt x="121" y="11233"/>
                  </a:cubicBezTo>
                  <a:lnTo>
                    <a:pt x="81" y="11233"/>
                  </a:lnTo>
                  <a:close/>
                  <a:moveTo>
                    <a:pt x="9667" y="21367"/>
                  </a:moveTo>
                  <a:cubicBezTo>
                    <a:pt x="9667" y="21322"/>
                    <a:pt x="9667" y="21322"/>
                    <a:pt x="9667" y="21322"/>
                  </a:cubicBezTo>
                  <a:cubicBezTo>
                    <a:pt x="9667" y="21278"/>
                    <a:pt x="9667" y="21278"/>
                    <a:pt x="9708" y="21278"/>
                  </a:cubicBezTo>
                  <a:cubicBezTo>
                    <a:pt x="9829" y="21278"/>
                    <a:pt x="9910" y="21322"/>
                    <a:pt x="10031" y="21322"/>
                  </a:cubicBezTo>
                  <a:cubicBezTo>
                    <a:pt x="10072" y="21322"/>
                    <a:pt x="10072" y="21367"/>
                    <a:pt x="10072" y="21367"/>
                  </a:cubicBezTo>
                  <a:cubicBezTo>
                    <a:pt x="10072" y="21411"/>
                    <a:pt x="10031" y="21411"/>
                    <a:pt x="10031" y="21411"/>
                  </a:cubicBezTo>
                  <a:cubicBezTo>
                    <a:pt x="9910" y="21411"/>
                    <a:pt x="9789" y="21367"/>
                    <a:pt x="9708" y="21367"/>
                  </a:cubicBezTo>
                  <a:lnTo>
                    <a:pt x="9667" y="21367"/>
                  </a:lnTo>
                  <a:close/>
                  <a:moveTo>
                    <a:pt x="0" y="10522"/>
                  </a:moveTo>
                  <a:cubicBezTo>
                    <a:pt x="0" y="10478"/>
                    <a:pt x="0" y="10478"/>
                    <a:pt x="0" y="10478"/>
                  </a:cubicBezTo>
                  <a:cubicBezTo>
                    <a:pt x="0" y="10345"/>
                    <a:pt x="0" y="10211"/>
                    <a:pt x="0" y="10122"/>
                  </a:cubicBezTo>
                  <a:cubicBezTo>
                    <a:pt x="0" y="10078"/>
                    <a:pt x="0" y="10078"/>
                    <a:pt x="40" y="10078"/>
                  </a:cubicBezTo>
                  <a:cubicBezTo>
                    <a:pt x="40" y="10078"/>
                    <a:pt x="81" y="10078"/>
                    <a:pt x="81" y="10122"/>
                  </a:cubicBezTo>
                  <a:cubicBezTo>
                    <a:pt x="81" y="10211"/>
                    <a:pt x="81" y="10345"/>
                    <a:pt x="81" y="10478"/>
                  </a:cubicBezTo>
                  <a:cubicBezTo>
                    <a:pt x="81" y="10478"/>
                    <a:pt x="81" y="10522"/>
                    <a:pt x="40" y="10522"/>
                  </a:cubicBezTo>
                  <a:lnTo>
                    <a:pt x="0" y="10522"/>
                  </a:lnTo>
                  <a:close/>
                  <a:moveTo>
                    <a:pt x="10315" y="21456"/>
                  </a:moveTo>
                  <a:cubicBezTo>
                    <a:pt x="10315" y="21411"/>
                    <a:pt x="10315" y="21411"/>
                    <a:pt x="10315" y="21411"/>
                  </a:cubicBezTo>
                  <a:cubicBezTo>
                    <a:pt x="10315" y="21411"/>
                    <a:pt x="10355" y="21367"/>
                    <a:pt x="10355" y="21367"/>
                  </a:cubicBezTo>
                  <a:cubicBezTo>
                    <a:pt x="10476" y="21411"/>
                    <a:pt x="10598" y="21411"/>
                    <a:pt x="10679" y="21411"/>
                  </a:cubicBezTo>
                  <a:cubicBezTo>
                    <a:pt x="10719" y="21411"/>
                    <a:pt x="10719" y="21456"/>
                    <a:pt x="10719" y="21456"/>
                  </a:cubicBezTo>
                  <a:cubicBezTo>
                    <a:pt x="10719" y="21500"/>
                    <a:pt x="10719" y="21500"/>
                    <a:pt x="10679" y="21500"/>
                  </a:cubicBezTo>
                  <a:cubicBezTo>
                    <a:pt x="10557" y="21500"/>
                    <a:pt x="10476" y="21500"/>
                    <a:pt x="10355" y="21456"/>
                  </a:cubicBezTo>
                  <a:lnTo>
                    <a:pt x="10315" y="21456"/>
                  </a:lnTo>
                  <a:close/>
                  <a:moveTo>
                    <a:pt x="0" y="9767"/>
                  </a:moveTo>
                  <a:cubicBezTo>
                    <a:pt x="0" y="9722"/>
                    <a:pt x="0" y="9722"/>
                    <a:pt x="0" y="9722"/>
                  </a:cubicBezTo>
                  <a:cubicBezTo>
                    <a:pt x="0" y="9633"/>
                    <a:pt x="0" y="9500"/>
                    <a:pt x="0" y="9367"/>
                  </a:cubicBezTo>
                  <a:cubicBezTo>
                    <a:pt x="0" y="9367"/>
                    <a:pt x="0" y="9322"/>
                    <a:pt x="40" y="9322"/>
                  </a:cubicBezTo>
                  <a:cubicBezTo>
                    <a:pt x="40" y="9322"/>
                    <a:pt x="81" y="9367"/>
                    <a:pt x="81" y="9367"/>
                  </a:cubicBezTo>
                  <a:cubicBezTo>
                    <a:pt x="81" y="9500"/>
                    <a:pt x="81" y="9633"/>
                    <a:pt x="81" y="9722"/>
                  </a:cubicBezTo>
                  <a:cubicBezTo>
                    <a:pt x="81" y="9767"/>
                    <a:pt x="40" y="9767"/>
                    <a:pt x="40" y="9767"/>
                  </a:cubicBezTo>
                  <a:lnTo>
                    <a:pt x="0" y="9767"/>
                  </a:lnTo>
                  <a:close/>
                  <a:moveTo>
                    <a:pt x="11002" y="21545"/>
                  </a:moveTo>
                  <a:cubicBezTo>
                    <a:pt x="10962" y="21500"/>
                    <a:pt x="10962" y="21500"/>
                    <a:pt x="10962" y="21500"/>
                  </a:cubicBezTo>
                  <a:cubicBezTo>
                    <a:pt x="11002" y="21456"/>
                    <a:pt x="11002" y="21456"/>
                    <a:pt x="11043" y="21456"/>
                  </a:cubicBezTo>
                  <a:cubicBezTo>
                    <a:pt x="11124" y="21456"/>
                    <a:pt x="11245" y="21456"/>
                    <a:pt x="11366" y="21456"/>
                  </a:cubicBezTo>
                  <a:cubicBezTo>
                    <a:pt x="11366" y="21456"/>
                    <a:pt x="11407" y="21500"/>
                    <a:pt x="11407" y="21500"/>
                  </a:cubicBezTo>
                  <a:cubicBezTo>
                    <a:pt x="11407" y="21545"/>
                    <a:pt x="11366" y="21545"/>
                    <a:pt x="11366" y="21545"/>
                  </a:cubicBezTo>
                  <a:cubicBezTo>
                    <a:pt x="11245" y="21545"/>
                    <a:pt x="11124" y="21545"/>
                    <a:pt x="11002" y="21545"/>
                  </a:cubicBezTo>
                  <a:close/>
                  <a:moveTo>
                    <a:pt x="0" y="9056"/>
                  </a:moveTo>
                  <a:cubicBezTo>
                    <a:pt x="0" y="9011"/>
                    <a:pt x="0" y="9011"/>
                    <a:pt x="0" y="9011"/>
                  </a:cubicBezTo>
                  <a:cubicBezTo>
                    <a:pt x="0" y="8922"/>
                    <a:pt x="0" y="8878"/>
                    <a:pt x="0" y="8789"/>
                  </a:cubicBezTo>
                  <a:cubicBezTo>
                    <a:pt x="40" y="8745"/>
                    <a:pt x="40" y="8700"/>
                    <a:pt x="40" y="8656"/>
                  </a:cubicBezTo>
                  <a:cubicBezTo>
                    <a:pt x="40" y="8611"/>
                    <a:pt x="40" y="8611"/>
                    <a:pt x="81" y="8611"/>
                  </a:cubicBezTo>
                  <a:cubicBezTo>
                    <a:pt x="81" y="8611"/>
                    <a:pt x="121" y="8611"/>
                    <a:pt x="121" y="8656"/>
                  </a:cubicBezTo>
                  <a:cubicBezTo>
                    <a:pt x="121" y="8700"/>
                    <a:pt x="121" y="8745"/>
                    <a:pt x="81" y="8789"/>
                  </a:cubicBezTo>
                  <a:cubicBezTo>
                    <a:pt x="81" y="8878"/>
                    <a:pt x="81" y="8922"/>
                    <a:pt x="81" y="9011"/>
                  </a:cubicBezTo>
                  <a:cubicBezTo>
                    <a:pt x="81" y="9056"/>
                    <a:pt x="81" y="9056"/>
                    <a:pt x="40" y="9056"/>
                  </a:cubicBezTo>
                  <a:lnTo>
                    <a:pt x="0" y="9056"/>
                  </a:lnTo>
                  <a:close/>
                  <a:moveTo>
                    <a:pt x="11649" y="21545"/>
                  </a:moveTo>
                  <a:cubicBezTo>
                    <a:pt x="11649" y="21545"/>
                    <a:pt x="11649" y="21545"/>
                    <a:pt x="11649" y="21545"/>
                  </a:cubicBezTo>
                  <a:cubicBezTo>
                    <a:pt x="11649" y="21500"/>
                    <a:pt x="11649" y="21500"/>
                    <a:pt x="11690" y="21500"/>
                  </a:cubicBezTo>
                  <a:cubicBezTo>
                    <a:pt x="11811" y="21500"/>
                    <a:pt x="11892" y="21500"/>
                    <a:pt x="12013" y="21500"/>
                  </a:cubicBezTo>
                  <a:cubicBezTo>
                    <a:pt x="12054" y="21500"/>
                    <a:pt x="12054" y="21500"/>
                    <a:pt x="12054" y="21545"/>
                  </a:cubicBezTo>
                  <a:cubicBezTo>
                    <a:pt x="12054" y="21589"/>
                    <a:pt x="12054" y="21589"/>
                    <a:pt x="12013" y="21589"/>
                  </a:cubicBezTo>
                  <a:cubicBezTo>
                    <a:pt x="11892" y="21589"/>
                    <a:pt x="11811" y="21589"/>
                    <a:pt x="11690" y="21589"/>
                  </a:cubicBezTo>
                  <a:lnTo>
                    <a:pt x="11649" y="21545"/>
                  </a:lnTo>
                  <a:close/>
                  <a:moveTo>
                    <a:pt x="81" y="8300"/>
                  </a:moveTo>
                  <a:cubicBezTo>
                    <a:pt x="81" y="8256"/>
                    <a:pt x="81" y="8256"/>
                    <a:pt x="81" y="8256"/>
                  </a:cubicBezTo>
                  <a:cubicBezTo>
                    <a:pt x="81" y="8167"/>
                    <a:pt x="81" y="8033"/>
                    <a:pt x="121" y="7900"/>
                  </a:cubicBezTo>
                  <a:cubicBezTo>
                    <a:pt x="121" y="7900"/>
                    <a:pt x="121" y="7856"/>
                    <a:pt x="162" y="7856"/>
                  </a:cubicBezTo>
                  <a:cubicBezTo>
                    <a:pt x="162" y="7900"/>
                    <a:pt x="202" y="7900"/>
                    <a:pt x="202" y="7945"/>
                  </a:cubicBezTo>
                  <a:cubicBezTo>
                    <a:pt x="162" y="8033"/>
                    <a:pt x="162" y="8167"/>
                    <a:pt x="162" y="8300"/>
                  </a:cubicBezTo>
                  <a:cubicBezTo>
                    <a:pt x="162" y="8300"/>
                    <a:pt x="121" y="8345"/>
                    <a:pt x="81" y="8345"/>
                  </a:cubicBezTo>
                  <a:lnTo>
                    <a:pt x="81" y="8300"/>
                  </a:lnTo>
                  <a:close/>
                  <a:moveTo>
                    <a:pt x="12337" y="21589"/>
                  </a:moveTo>
                  <a:cubicBezTo>
                    <a:pt x="12297" y="21545"/>
                    <a:pt x="12297" y="21545"/>
                    <a:pt x="12297" y="21545"/>
                  </a:cubicBezTo>
                  <a:cubicBezTo>
                    <a:pt x="12297" y="21500"/>
                    <a:pt x="12337" y="21500"/>
                    <a:pt x="12337" y="21500"/>
                  </a:cubicBezTo>
                  <a:cubicBezTo>
                    <a:pt x="12458" y="21500"/>
                    <a:pt x="12580" y="21500"/>
                    <a:pt x="12701" y="21500"/>
                  </a:cubicBezTo>
                  <a:cubicBezTo>
                    <a:pt x="12701" y="21500"/>
                    <a:pt x="12742" y="21500"/>
                    <a:pt x="12742" y="21545"/>
                  </a:cubicBezTo>
                  <a:cubicBezTo>
                    <a:pt x="12742" y="21545"/>
                    <a:pt x="12701" y="21589"/>
                    <a:pt x="12701" y="21589"/>
                  </a:cubicBezTo>
                  <a:cubicBezTo>
                    <a:pt x="12580" y="21589"/>
                    <a:pt x="12458" y="21589"/>
                    <a:pt x="12337" y="21589"/>
                  </a:cubicBezTo>
                  <a:close/>
                  <a:moveTo>
                    <a:pt x="162" y="7589"/>
                  </a:moveTo>
                  <a:cubicBezTo>
                    <a:pt x="162" y="7545"/>
                    <a:pt x="162" y="7545"/>
                    <a:pt x="162" y="7545"/>
                  </a:cubicBezTo>
                  <a:cubicBezTo>
                    <a:pt x="162" y="7411"/>
                    <a:pt x="202" y="7322"/>
                    <a:pt x="243" y="7189"/>
                  </a:cubicBezTo>
                  <a:cubicBezTo>
                    <a:pt x="243" y="7189"/>
                    <a:pt x="243" y="7145"/>
                    <a:pt x="283" y="7145"/>
                  </a:cubicBezTo>
                  <a:cubicBezTo>
                    <a:pt x="283" y="7145"/>
                    <a:pt x="324" y="7189"/>
                    <a:pt x="324" y="7233"/>
                  </a:cubicBezTo>
                  <a:cubicBezTo>
                    <a:pt x="283" y="7322"/>
                    <a:pt x="243" y="7456"/>
                    <a:pt x="243" y="7589"/>
                  </a:cubicBezTo>
                  <a:cubicBezTo>
                    <a:pt x="243" y="7589"/>
                    <a:pt x="202" y="7589"/>
                    <a:pt x="202" y="7589"/>
                  </a:cubicBezTo>
                  <a:lnTo>
                    <a:pt x="162" y="7589"/>
                  </a:lnTo>
                  <a:close/>
                  <a:moveTo>
                    <a:pt x="12984" y="21545"/>
                  </a:moveTo>
                  <a:cubicBezTo>
                    <a:pt x="12984" y="21545"/>
                    <a:pt x="12984" y="21545"/>
                    <a:pt x="12984" y="21545"/>
                  </a:cubicBezTo>
                  <a:cubicBezTo>
                    <a:pt x="12984" y="21500"/>
                    <a:pt x="12984" y="21500"/>
                    <a:pt x="13025" y="21456"/>
                  </a:cubicBezTo>
                  <a:cubicBezTo>
                    <a:pt x="13106" y="21456"/>
                    <a:pt x="13227" y="21456"/>
                    <a:pt x="13348" y="21456"/>
                  </a:cubicBezTo>
                  <a:cubicBezTo>
                    <a:pt x="13348" y="21456"/>
                    <a:pt x="13389" y="21456"/>
                    <a:pt x="13389" y="21500"/>
                  </a:cubicBezTo>
                  <a:cubicBezTo>
                    <a:pt x="13389" y="21545"/>
                    <a:pt x="13389" y="21545"/>
                    <a:pt x="13348" y="21545"/>
                  </a:cubicBezTo>
                  <a:cubicBezTo>
                    <a:pt x="13227" y="21545"/>
                    <a:pt x="13146" y="21545"/>
                    <a:pt x="13025" y="21589"/>
                  </a:cubicBezTo>
                  <a:lnTo>
                    <a:pt x="12984" y="21545"/>
                  </a:lnTo>
                  <a:close/>
                  <a:moveTo>
                    <a:pt x="324" y="6878"/>
                  </a:moveTo>
                  <a:cubicBezTo>
                    <a:pt x="283" y="6833"/>
                    <a:pt x="283" y="6833"/>
                    <a:pt x="283" y="6833"/>
                  </a:cubicBezTo>
                  <a:cubicBezTo>
                    <a:pt x="324" y="6700"/>
                    <a:pt x="364" y="6611"/>
                    <a:pt x="364" y="6478"/>
                  </a:cubicBezTo>
                  <a:cubicBezTo>
                    <a:pt x="404" y="6478"/>
                    <a:pt x="404" y="6433"/>
                    <a:pt x="445" y="6433"/>
                  </a:cubicBezTo>
                  <a:cubicBezTo>
                    <a:pt x="445" y="6433"/>
                    <a:pt x="485" y="6478"/>
                    <a:pt x="445" y="6522"/>
                  </a:cubicBezTo>
                  <a:cubicBezTo>
                    <a:pt x="445" y="6611"/>
                    <a:pt x="404" y="6745"/>
                    <a:pt x="364" y="6878"/>
                  </a:cubicBezTo>
                  <a:cubicBezTo>
                    <a:pt x="364" y="6878"/>
                    <a:pt x="364" y="6878"/>
                    <a:pt x="324" y="6878"/>
                  </a:cubicBezTo>
                  <a:close/>
                  <a:moveTo>
                    <a:pt x="13631" y="21500"/>
                  </a:moveTo>
                  <a:cubicBezTo>
                    <a:pt x="13631" y="21500"/>
                    <a:pt x="13631" y="21500"/>
                    <a:pt x="13631" y="21500"/>
                  </a:cubicBezTo>
                  <a:cubicBezTo>
                    <a:pt x="13631" y="21456"/>
                    <a:pt x="13631" y="21411"/>
                    <a:pt x="13672" y="21411"/>
                  </a:cubicBezTo>
                  <a:cubicBezTo>
                    <a:pt x="13793" y="21411"/>
                    <a:pt x="13874" y="21411"/>
                    <a:pt x="13996" y="21411"/>
                  </a:cubicBezTo>
                  <a:cubicBezTo>
                    <a:pt x="14036" y="21411"/>
                    <a:pt x="14036" y="21411"/>
                    <a:pt x="14036" y="21456"/>
                  </a:cubicBezTo>
                  <a:cubicBezTo>
                    <a:pt x="14036" y="21456"/>
                    <a:pt x="14036" y="21500"/>
                    <a:pt x="13996" y="21500"/>
                  </a:cubicBezTo>
                  <a:cubicBezTo>
                    <a:pt x="13915" y="21500"/>
                    <a:pt x="13793" y="21500"/>
                    <a:pt x="13672" y="21500"/>
                  </a:cubicBezTo>
                  <a:lnTo>
                    <a:pt x="13631" y="21500"/>
                  </a:lnTo>
                  <a:close/>
                  <a:moveTo>
                    <a:pt x="14319" y="21411"/>
                  </a:moveTo>
                  <a:cubicBezTo>
                    <a:pt x="14279" y="21411"/>
                    <a:pt x="14279" y="21411"/>
                    <a:pt x="14279" y="21411"/>
                  </a:cubicBezTo>
                  <a:cubicBezTo>
                    <a:pt x="14279" y="21367"/>
                    <a:pt x="14319" y="21367"/>
                    <a:pt x="14319" y="21367"/>
                  </a:cubicBezTo>
                  <a:cubicBezTo>
                    <a:pt x="14440" y="21322"/>
                    <a:pt x="14562" y="21322"/>
                    <a:pt x="14643" y="21322"/>
                  </a:cubicBezTo>
                  <a:cubicBezTo>
                    <a:pt x="14683" y="21322"/>
                    <a:pt x="14724" y="21322"/>
                    <a:pt x="14724" y="21322"/>
                  </a:cubicBezTo>
                  <a:cubicBezTo>
                    <a:pt x="14724" y="21367"/>
                    <a:pt x="14683" y="21411"/>
                    <a:pt x="14683" y="21411"/>
                  </a:cubicBezTo>
                  <a:cubicBezTo>
                    <a:pt x="14562" y="21411"/>
                    <a:pt x="14440" y="21411"/>
                    <a:pt x="14360" y="21456"/>
                  </a:cubicBezTo>
                  <a:lnTo>
                    <a:pt x="14319" y="21411"/>
                  </a:lnTo>
                  <a:close/>
                  <a:moveTo>
                    <a:pt x="485" y="6167"/>
                  </a:moveTo>
                  <a:cubicBezTo>
                    <a:pt x="485" y="6167"/>
                    <a:pt x="485" y="6167"/>
                    <a:pt x="485" y="6122"/>
                  </a:cubicBezTo>
                  <a:cubicBezTo>
                    <a:pt x="485" y="6033"/>
                    <a:pt x="526" y="5900"/>
                    <a:pt x="566" y="5767"/>
                  </a:cubicBezTo>
                  <a:cubicBezTo>
                    <a:pt x="566" y="5767"/>
                    <a:pt x="607" y="5722"/>
                    <a:pt x="607" y="5767"/>
                  </a:cubicBezTo>
                  <a:cubicBezTo>
                    <a:pt x="647" y="5767"/>
                    <a:pt x="647" y="5767"/>
                    <a:pt x="647" y="5811"/>
                  </a:cubicBezTo>
                  <a:cubicBezTo>
                    <a:pt x="607" y="5900"/>
                    <a:pt x="566" y="6033"/>
                    <a:pt x="566" y="6167"/>
                  </a:cubicBezTo>
                  <a:cubicBezTo>
                    <a:pt x="526" y="6167"/>
                    <a:pt x="526" y="6211"/>
                    <a:pt x="485" y="6167"/>
                  </a:cubicBezTo>
                  <a:close/>
                  <a:moveTo>
                    <a:pt x="14966" y="21322"/>
                  </a:moveTo>
                  <a:cubicBezTo>
                    <a:pt x="14966" y="21322"/>
                    <a:pt x="14966" y="21322"/>
                    <a:pt x="14966" y="21322"/>
                  </a:cubicBezTo>
                  <a:cubicBezTo>
                    <a:pt x="14966" y="21278"/>
                    <a:pt x="14966" y="21233"/>
                    <a:pt x="15007" y="21233"/>
                  </a:cubicBezTo>
                  <a:cubicBezTo>
                    <a:pt x="15088" y="21233"/>
                    <a:pt x="15209" y="21189"/>
                    <a:pt x="15330" y="21189"/>
                  </a:cubicBezTo>
                  <a:cubicBezTo>
                    <a:pt x="15330" y="21189"/>
                    <a:pt x="15371" y="21189"/>
                    <a:pt x="15371" y="21233"/>
                  </a:cubicBezTo>
                  <a:cubicBezTo>
                    <a:pt x="15371" y="21233"/>
                    <a:pt x="15371" y="21278"/>
                    <a:pt x="15330" y="21278"/>
                  </a:cubicBezTo>
                  <a:cubicBezTo>
                    <a:pt x="15209" y="21278"/>
                    <a:pt x="15128" y="21322"/>
                    <a:pt x="15007" y="21322"/>
                  </a:cubicBezTo>
                  <a:lnTo>
                    <a:pt x="14966" y="21322"/>
                  </a:lnTo>
                  <a:close/>
                  <a:moveTo>
                    <a:pt x="688" y="5500"/>
                  </a:moveTo>
                  <a:cubicBezTo>
                    <a:pt x="688" y="5456"/>
                    <a:pt x="688" y="5456"/>
                    <a:pt x="688" y="5411"/>
                  </a:cubicBezTo>
                  <a:cubicBezTo>
                    <a:pt x="728" y="5322"/>
                    <a:pt x="769" y="5189"/>
                    <a:pt x="809" y="5100"/>
                  </a:cubicBezTo>
                  <a:cubicBezTo>
                    <a:pt x="809" y="5056"/>
                    <a:pt x="849" y="5056"/>
                    <a:pt x="849" y="5056"/>
                  </a:cubicBezTo>
                  <a:cubicBezTo>
                    <a:pt x="890" y="5056"/>
                    <a:pt x="890" y="5100"/>
                    <a:pt x="890" y="5145"/>
                  </a:cubicBezTo>
                  <a:cubicBezTo>
                    <a:pt x="849" y="5233"/>
                    <a:pt x="809" y="5367"/>
                    <a:pt x="769" y="5456"/>
                  </a:cubicBezTo>
                  <a:cubicBezTo>
                    <a:pt x="769" y="5500"/>
                    <a:pt x="728" y="5500"/>
                    <a:pt x="688" y="5500"/>
                  </a:cubicBezTo>
                  <a:close/>
                  <a:moveTo>
                    <a:pt x="15613" y="21189"/>
                  </a:moveTo>
                  <a:cubicBezTo>
                    <a:pt x="15613" y="21189"/>
                    <a:pt x="15613" y="21189"/>
                    <a:pt x="15613" y="21189"/>
                  </a:cubicBezTo>
                  <a:cubicBezTo>
                    <a:pt x="15613" y="21145"/>
                    <a:pt x="15613" y="21145"/>
                    <a:pt x="15654" y="21100"/>
                  </a:cubicBezTo>
                  <a:cubicBezTo>
                    <a:pt x="15735" y="21100"/>
                    <a:pt x="15856" y="21056"/>
                    <a:pt x="15978" y="21056"/>
                  </a:cubicBezTo>
                  <a:cubicBezTo>
                    <a:pt x="15978" y="21056"/>
                    <a:pt x="16018" y="21056"/>
                    <a:pt x="16018" y="21056"/>
                  </a:cubicBezTo>
                  <a:cubicBezTo>
                    <a:pt x="16018" y="21100"/>
                    <a:pt x="16018" y="21145"/>
                    <a:pt x="15978" y="21145"/>
                  </a:cubicBezTo>
                  <a:cubicBezTo>
                    <a:pt x="15856" y="21145"/>
                    <a:pt x="15775" y="21189"/>
                    <a:pt x="15654" y="21189"/>
                  </a:cubicBezTo>
                  <a:lnTo>
                    <a:pt x="15613" y="21189"/>
                  </a:lnTo>
                  <a:close/>
                  <a:moveTo>
                    <a:pt x="930" y="4789"/>
                  </a:moveTo>
                  <a:cubicBezTo>
                    <a:pt x="930" y="4789"/>
                    <a:pt x="930" y="4789"/>
                    <a:pt x="930" y="4745"/>
                  </a:cubicBezTo>
                  <a:cubicBezTo>
                    <a:pt x="971" y="4656"/>
                    <a:pt x="1011" y="4522"/>
                    <a:pt x="1052" y="4433"/>
                  </a:cubicBezTo>
                  <a:cubicBezTo>
                    <a:pt x="1092" y="4389"/>
                    <a:pt x="1092" y="4389"/>
                    <a:pt x="1133" y="4389"/>
                  </a:cubicBezTo>
                  <a:cubicBezTo>
                    <a:pt x="1133" y="4389"/>
                    <a:pt x="1133" y="4433"/>
                    <a:pt x="1133" y="4478"/>
                  </a:cubicBezTo>
                  <a:cubicBezTo>
                    <a:pt x="1092" y="4567"/>
                    <a:pt x="1052" y="4656"/>
                    <a:pt x="1011" y="4789"/>
                  </a:cubicBezTo>
                  <a:cubicBezTo>
                    <a:pt x="1011" y="4833"/>
                    <a:pt x="971" y="4833"/>
                    <a:pt x="930" y="4833"/>
                  </a:cubicBezTo>
                  <a:lnTo>
                    <a:pt x="930" y="4789"/>
                  </a:lnTo>
                  <a:close/>
                  <a:moveTo>
                    <a:pt x="16261" y="21056"/>
                  </a:moveTo>
                  <a:cubicBezTo>
                    <a:pt x="16261" y="21011"/>
                    <a:pt x="16261" y="21011"/>
                    <a:pt x="16261" y="21011"/>
                  </a:cubicBezTo>
                  <a:cubicBezTo>
                    <a:pt x="16261" y="21011"/>
                    <a:pt x="16261" y="20967"/>
                    <a:pt x="16301" y="20967"/>
                  </a:cubicBezTo>
                  <a:cubicBezTo>
                    <a:pt x="16382" y="20922"/>
                    <a:pt x="16503" y="20922"/>
                    <a:pt x="16625" y="20878"/>
                  </a:cubicBezTo>
                  <a:cubicBezTo>
                    <a:pt x="16625" y="20878"/>
                    <a:pt x="16665" y="20878"/>
                    <a:pt x="16665" y="20922"/>
                  </a:cubicBezTo>
                  <a:cubicBezTo>
                    <a:pt x="16665" y="20922"/>
                    <a:pt x="16665" y="20967"/>
                    <a:pt x="16625" y="20967"/>
                  </a:cubicBezTo>
                  <a:cubicBezTo>
                    <a:pt x="16544" y="21011"/>
                    <a:pt x="16422" y="21011"/>
                    <a:pt x="16301" y="21056"/>
                  </a:cubicBezTo>
                  <a:lnTo>
                    <a:pt x="16261" y="21056"/>
                  </a:lnTo>
                  <a:close/>
                  <a:moveTo>
                    <a:pt x="1213" y="4122"/>
                  </a:moveTo>
                  <a:cubicBezTo>
                    <a:pt x="1213" y="4122"/>
                    <a:pt x="1213" y="4122"/>
                    <a:pt x="1213" y="4078"/>
                  </a:cubicBezTo>
                  <a:cubicBezTo>
                    <a:pt x="1254" y="3989"/>
                    <a:pt x="1294" y="3856"/>
                    <a:pt x="1375" y="3767"/>
                  </a:cubicBezTo>
                  <a:cubicBezTo>
                    <a:pt x="1375" y="3722"/>
                    <a:pt x="1416" y="3722"/>
                    <a:pt x="1416" y="3767"/>
                  </a:cubicBezTo>
                  <a:cubicBezTo>
                    <a:pt x="1456" y="3767"/>
                    <a:pt x="1456" y="3767"/>
                    <a:pt x="1456" y="3811"/>
                  </a:cubicBezTo>
                  <a:cubicBezTo>
                    <a:pt x="1375" y="3900"/>
                    <a:pt x="1335" y="4033"/>
                    <a:pt x="1294" y="4122"/>
                  </a:cubicBezTo>
                  <a:cubicBezTo>
                    <a:pt x="1294" y="4167"/>
                    <a:pt x="1254" y="4167"/>
                    <a:pt x="1213" y="4167"/>
                  </a:cubicBezTo>
                  <a:lnTo>
                    <a:pt x="1213" y="4122"/>
                  </a:lnTo>
                  <a:close/>
                  <a:moveTo>
                    <a:pt x="16908" y="20833"/>
                  </a:moveTo>
                  <a:cubicBezTo>
                    <a:pt x="16908" y="20833"/>
                    <a:pt x="16908" y="20833"/>
                    <a:pt x="16908" y="20833"/>
                  </a:cubicBezTo>
                  <a:cubicBezTo>
                    <a:pt x="16908" y="20789"/>
                    <a:pt x="16908" y="20789"/>
                    <a:pt x="16948" y="20789"/>
                  </a:cubicBezTo>
                  <a:cubicBezTo>
                    <a:pt x="17029" y="20745"/>
                    <a:pt x="17151" y="20700"/>
                    <a:pt x="17231" y="20700"/>
                  </a:cubicBezTo>
                  <a:cubicBezTo>
                    <a:pt x="17272" y="20656"/>
                    <a:pt x="17312" y="20700"/>
                    <a:pt x="17312" y="20700"/>
                  </a:cubicBezTo>
                  <a:cubicBezTo>
                    <a:pt x="17312" y="20745"/>
                    <a:pt x="17312" y="20745"/>
                    <a:pt x="17272" y="20789"/>
                  </a:cubicBezTo>
                  <a:cubicBezTo>
                    <a:pt x="17151" y="20789"/>
                    <a:pt x="17070" y="20833"/>
                    <a:pt x="16948" y="20878"/>
                  </a:cubicBezTo>
                  <a:cubicBezTo>
                    <a:pt x="16948" y="20878"/>
                    <a:pt x="16908" y="20878"/>
                    <a:pt x="16908" y="20833"/>
                  </a:cubicBezTo>
                  <a:close/>
                  <a:moveTo>
                    <a:pt x="1537" y="3500"/>
                  </a:moveTo>
                  <a:cubicBezTo>
                    <a:pt x="1537" y="3500"/>
                    <a:pt x="1537" y="3456"/>
                    <a:pt x="1537" y="3456"/>
                  </a:cubicBezTo>
                  <a:cubicBezTo>
                    <a:pt x="1578" y="3322"/>
                    <a:pt x="1658" y="3233"/>
                    <a:pt x="1699" y="3145"/>
                  </a:cubicBezTo>
                  <a:cubicBezTo>
                    <a:pt x="1699" y="3100"/>
                    <a:pt x="1739" y="3100"/>
                    <a:pt x="1780" y="3100"/>
                  </a:cubicBezTo>
                  <a:cubicBezTo>
                    <a:pt x="1780" y="3145"/>
                    <a:pt x="1780" y="3145"/>
                    <a:pt x="1780" y="3189"/>
                  </a:cubicBezTo>
                  <a:cubicBezTo>
                    <a:pt x="1699" y="3278"/>
                    <a:pt x="1658" y="3367"/>
                    <a:pt x="1618" y="3500"/>
                  </a:cubicBezTo>
                  <a:cubicBezTo>
                    <a:pt x="1578" y="3500"/>
                    <a:pt x="1578" y="3500"/>
                    <a:pt x="1537" y="3500"/>
                  </a:cubicBezTo>
                  <a:close/>
                  <a:moveTo>
                    <a:pt x="17555" y="20656"/>
                  </a:moveTo>
                  <a:cubicBezTo>
                    <a:pt x="17555" y="20611"/>
                    <a:pt x="17555" y="20611"/>
                    <a:pt x="17555" y="20611"/>
                  </a:cubicBezTo>
                  <a:cubicBezTo>
                    <a:pt x="17515" y="20611"/>
                    <a:pt x="17555" y="20567"/>
                    <a:pt x="17555" y="20567"/>
                  </a:cubicBezTo>
                  <a:cubicBezTo>
                    <a:pt x="17676" y="20522"/>
                    <a:pt x="17798" y="20522"/>
                    <a:pt x="17879" y="20478"/>
                  </a:cubicBezTo>
                  <a:cubicBezTo>
                    <a:pt x="17919" y="20433"/>
                    <a:pt x="17919" y="20478"/>
                    <a:pt x="17919" y="20478"/>
                  </a:cubicBezTo>
                  <a:cubicBezTo>
                    <a:pt x="17960" y="20522"/>
                    <a:pt x="17919" y="20522"/>
                    <a:pt x="17919" y="20567"/>
                  </a:cubicBezTo>
                  <a:cubicBezTo>
                    <a:pt x="17798" y="20567"/>
                    <a:pt x="17717" y="20611"/>
                    <a:pt x="17596" y="20656"/>
                  </a:cubicBezTo>
                  <a:cubicBezTo>
                    <a:pt x="17596" y="20656"/>
                    <a:pt x="17555" y="20656"/>
                    <a:pt x="17555" y="20656"/>
                  </a:cubicBezTo>
                  <a:close/>
                  <a:moveTo>
                    <a:pt x="1901" y="2878"/>
                  </a:moveTo>
                  <a:cubicBezTo>
                    <a:pt x="1901" y="2878"/>
                    <a:pt x="1861" y="2833"/>
                    <a:pt x="1901" y="2833"/>
                  </a:cubicBezTo>
                  <a:cubicBezTo>
                    <a:pt x="1942" y="2745"/>
                    <a:pt x="2022" y="2611"/>
                    <a:pt x="2103" y="2522"/>
                  </a:cubicBezTo>
                  <a:cubicBezTo>
                    <a:pt x="2103" y="2522"/>
                    <a:pt x="2144" y="2522"/>
                    <a:pt x="2144" y="2522"/>
                  </a:cubicBezTo>
                  <a:cubicBezTo>
                    <a:pt x="2144" y="2522"/>
                    <a:pt x="2184" y="2567"/>
                    <a:pt x="2144" y="2567"/>
                  </a:cubicBezTo>
                  <a:cubicBezTo>
                    <a:pt x="2103" y="2700"/>
                    <a:pt x="2022" y="2789"/>
                    <a:pt x="1942" y="2878"/>
                  </a:cubicBezTo>
                  <a:cubicBezTo>
                    <a:pt x="1942" y="2922"/>
                    <a:pt x="1901" y="2922"/>
                    <a:pt x="1901" y="2878"/>
                  </a:cubicBezTo>
                  <a:close/>
                  <a:moveTo>
                    <a:pt x="18162" y="20433"/>
                  </a:moveTo>
                  <a:cubicBezTo>
                    <a:pt x="18162" y="20389"/>
                    <a:pt x="18162" y="20389"/>
                    <a:pt x="18162" y="20389"/>
                  </a:cubicBezTo>
                  <a:cubicBezTo>
                    <a:pt x="18162" y="20389"/>
                    <a:pt x="18162" y="20345"/>
                    <a:pt x="18202" y="20345"/>
                  </a:cubicBezTo>
                  <a:cubicBezTo>
                    <a:pt x="18283" y="20300"/>
                    <a:pt x="18404" y="20256"/>
                    <a:pt x="18526" y="20211"/>
                  </a:cubicBezTo>
                  <a:cubicBezTo>
                    <a:pt x="18526" y="20211"/>
                    <a:pt x="18566" y="20211"/>
                    <a:pt x="18566" y="20256"/>
                  </a:cubicBezTo>
                  <a:cubicBezTo>
                    <a:pt x="18566" y="20256"/>
                    <a:pt x="18566" y="20300"/>
                    <a:pt x="18526" y="20300"/>
                  </a:cubicBezTo>
                  <a:cubicBezTo>
                    <a:pt x="18445" y="20345"/>
                    <a:pt x="18324" y="20389"/>
                    <a:pt x="18243" y="20433"/>
                  </a:cubicBezTo>
                  <a:cubicBezTo>
                    <a:pt x="18202" y="20433"/>
                    <a:pt x="18202" y="20433"/>
                    <a:pt x="18162" y="20433"/>
                  </a:cubicBezTo>
                  <a:close/>
                  <a:moveTo>
                    <a:pt x="2306" y="2300"/>
                  </a:moveTo>
                  <a:cubicBezTo>
                    <a:pt x="2265" y="2300"/>
                    <a:pt x="2265" y="2256"/>
                    <a:pt x="2306" y="2256"/>
                  </a:cubicBezTo>
                  <a:cubicBezTo>
                    <a:pt x="2346" y="2167"/>
                    <a:pt x="2427" y="2033"/>
                    <a:pt x="2508" y="1945"/>
                  </a:cubicBezTo>
                  <a:cubicBezTo>
                    <a:pt x="2508" y="1945"/>
                    <a:pt x="2548" y="1945"/>
                    <a:pt x="2548" y="1945"/>
                  </a:cubicBezTo>
                  <a:cubicBezTo>
                    <a:pt x="2589" y="1989"/>
                    <a:pt x="2589" y="1989"/>
                    <a:pt x="2548" y="2033"/>
                  </a:cubicBezTo>
                  <a:cubicBezTo>
                    <a:pt x="2508" y="2122"/>
                    <a:pt x="2427" y="2211"/>
                    <a:pt x="2346" y="2300"/>
                  </a:cubicBezTo>
                  <a:cubicBezTo>
                    <a:pt x="2346" y="2300"/>
                    <a:pt x="2306" y="2300"/>
                    <a:pt x="2306" y="2300"/>
                  </a:cubicBezTo>
                  <a:close/>
                  <a:moveTo>
                    <a:pt x="18809" y="20167"/>
                  </a:moveTo>
                  <a:cubicBezTo>
                    <a:pt x="18809" y="20167"/>
                    <a:pt x="18809" y="20167"/>
                    <a:pt x="18809" y="20167"/>
                  </a:cubicBezTo>
                  <a:cubicBezTo>
                    <a:pt x="18769" y="20122"/>
                    <a:pt x="18809" y="20122"/>
                    <a:pt x="18809" y="20078"/>
                  </a:cubicBezTo>
                  <a:cubicBezTo>
                    <a:pt x="18890" y="20078"/>
                    <a:pt x="18971" y="20033"/>
                    <a:pt x="19052" y="19989"/>
                  </a:cubicBezTo>
                  <a:cubicBezTo>
                    <a:pt x="19092" y="19989"/>
                    <a:pt x="19092" y="19989"/>
                    <a:pt x="19133" y="19945"/>
                  </a:cubicBezTo>
                  <a:cubicBezTo>
                    <a:pt x="19133" y="19945"/>
                    <a:pt x="19173" y="19945"/>
                    <a:pt x="19173" y="19989"/>
                  </a:cubicBezTo>
                  <a:cubicBezTo>
                    <a:pt x="19173" y="20033"/>
                    <a:pt x="19173" y="20033"/>
                    <a:pt x="19173" y="20033"/>
                  </a:cubicBezTo>
                  <a:cubicBezTo>
                    <a:pt x="19133" y="20078"/>
                    <a:pt x="19092" y="20078"/>
                    <a:pt x="19092" y="20078"/>
                  </a:cubicBezTo>
                  <a:cubicBezTo>
                    <a:pt x="19011" y="20122"/>
                    <a:pt x="18930" y="20167"/>
                    <a:pt x="18849" y="20167"/>
                  </a:cubicBezTo>
                  <a:cubicBezTo>
                    <a:pt x="18849" y="20167"/>
                    <a:pt x="18809" y="20167"/>
                    <a:pt x="18809" y="20167"/>
                  </a:cubicBezTo>
                  <a:close/>
                  <a:moveTo>
                    <a:pt x="2751" y="1767"/>
                  </a:moveTo>
                  <a:cubicBezTo>
                    <a:pt x="2710" y="1722"/>
                    <a:pt x="2710" y="1722"/>
                    <a:pt x="2710" y="1678"/>
                  </a:cubicBezTo>
                  <a:cubicBezTo>
                    <a:pt x="2751" y="1633"/>
                    <a:pt x="2791" y="1633"/>
                    <a:pt x="2831" y="1589"/>
                  </a:cubicBezTo>
                  <a:cubicBezTo>
                    <a:pt x="2872" y="1545"/>
                    <a:pt x="2912" y="1500"/>
                    <a:pt x="2953" y="1411"/>
                  </a:cubicBezTo>
                  <a:cubicBezTo>
                    <a:pt x="2993" y="1411"/>
                    <a:pt x="2993" y="1411"/>
                    <a:pt x="3034" y="1411"/>
                  </a:cubicBezTo>
                  <a:cubicBezTo>
                    <a:pt x="3034" y="1456"/>
                    <a:pt x="3034" y="1500"/>
                    <a:pt x="3034" y="1500"/>
                  </a:cubicBezTo>
                  <a:cubicBezTo>
                    <a:pt x="2993" y="1545"/>
                    <a:pt x="2953" y="1589"/>
                    <a:pt x="2872" y="1633"/>
                  </a:cubicBezTo>
                  <a:cubicBezTo>
                    <a:pt x="2872" y="1678"/>
                    <a:pt x="2831" y="1722"/>
                    <a:pt x="2791" y="1767"/>
                  </a:cubicBezTo>
                  <a:cubicBezTo>
                    <a:pt x="2791" y="1767"/>
                    <a:pt x="2751" y="1767"/>
                    <a:pt x="2751" y="1767"/>
                  </a:cubicBezTo>
                  <a:close/>
                  <a:moveTo>
                    <a:pt x="19416" y="19900"/>
                  </a:moveTo>
                  <a:cubicBezTo>
                    <a:pt x="19416" y="19900"/>
                    <a:pt x="19416" y="19900"/>
                    <a:pt x="19416" y="19900"/>
                  </a:cubicBezTo>
                  <a:cubicBezTo>
                    <a:pt x="19416" y="19856"/>
                    <a:pt x="19416" y="19856"/>
                    <a:pt x="19416" y="19811"/>
                  </a:cubicBezTo>
                  <a:cubicBezTo>
                    <a:pt x="19537" y="19767"/>
                    <a:pt x="19658" y="19722"/>
                    <a:pt x="19739" y="19678"/>
                  </a:cubicBezTo>
                  <a:cubicBezTo>
                    <a:pt x="19780" y="19678"/>
                    <a:pt x="19780" y="19678"/>
                    <a:pt x="19780" y="19722"/>
                  </a:cubicBezTo>
                  <a:cubicBezTo>
                    <a:pt x="19820" y="19722"/>
                    <a:pt x="19780" y="19767"/>
                    <a:pt x="19780" y="19767"/>
                  </a:cubicBezTo>
                  <a:cubicBezTo>
                    <a:pt x="19658" y="19811"/>
                    <a:pt x="19578" y="19856"/>
                    <a:pt x="19456" y="19900"/>
                  </a:cubicBezTo>
                  <a:cubicBezTo>
                    <a:pt x="19456" y="19900"/>
                    <a:pt x="19416" y="19900"/>
                    <a:pt x="19416" y="19900"/>
                  </a:cubicBezTo>
                  <a:close/>
                  <a:moveTo>
                    <a:pt x="15452" y="14789"/>
                  </a:moveTo>
                  <a:cubicBezTo>
                    <a:pt x="15411" y="14789"/>
                    <a:pt x="15411" y="14789"/>
                    <a:pt x="15411" y="14789"/>
                  </a:cubicBezTo>
                  <a:cubicBezTo>
                    <a:pt x="15411" y="14745"/>
                    <a:pt x="15411" y="14745"/>
                    <a:pt x="15411" y="14700"/>
                  </a:cubicBezTo>
                  <a:cubicBezTo>
                    <a:pt x="15452" y="14700"/>
                    <a:pt x="15452" y="14700"/>
                    <a:pt x="15492" y="14700"/>
                  </a:cubicBezTo>
                  <a:cubicBezTo>
                    <a:pt x="15492" y="14700"/>
                    <a:pt x="15492" y="14700"/>
                    <a:pt x="15492" y="14700"/>
                  </a:cubicBezTo>
                  <a:cubicBezTo>
                    <a:pt x="15492" y="14745"/>
                    <a:pt x="15492" y="14745"/>
                    <a:pt x="15492" y="14745"/>
                  </a:cubicBezTo>
                  <a:cubicBezTo>
                    <a:pt x="15573" y="14789"/>
                    <a:pt x="15654" y="14878"/>
                    <a:pt x="15735" y="14967"/>
                  </a:cubicBezTo>
                  <a:cubicBezTo>
                    <a:pt x="15735" y="14967"/>
                    <a:pt x="15735" y="15011"/>
                    <a:pt x="15735" y="15011"/>
                  </a:cubicBezTo>
                  <a:cubicBezTo>
                    <a:pt x="15694" y="15056"/>
                    <a:pt x="15694" y="15056"/>
                    <a:pt x="15654" y="15011"/>
                  </a:cubicBezTo>
                  <a:cubicBezTo>
                    <a:pt x="15573" y="14967"/>
                    <a:pt x="15492" y="14878"/>
                    <a:pt x="15452" y="14789"/>
                  </a:cubicBezTo>
                  <a:close/>
                  <a:moveTo>
                    <a:pt x="15209" y="14522"/>
                  </a:moveTo>
                  <a:cubicBezTo>
                    <a:pt x="15169" y="14522"/>
                    <a:pt x="15169" y="14522"/>
                    <a:pt x="15169" y="14522"/>
                  </a:cubicBezTo>
                  <a:cubicBezTo>
                    <a:pt x="15128" y="14433"/>
                    <a:pt x="15047" y="14345"/>
                    <a:pt x="14966" y="14256"/>
                  </a:cubicBezTo>
                  <a:cubicBezTo>
                    <a:pt x="14966" y="14211"/>
                    <a:pt x="14966" y="14211"/>
                    <a:pt x="14966" y="14167"/>
                  </a:cubicBezTo>
                  <a:cubicBezTo>
                    <a:pt x="14966" y="14167"/>
                    <a:pt x="15007" y="14167"/>
                    <a:pt x="15007" y="14167"/>
                  </a:cubicBezTo>
                  <a:cubicBezTo>
                    <a:pt x="15088" y="14256"/>
                    <a:pt x="15169" y="14345"/>
                    <a:pt x="15249" y="14433"/>
                  </a:cubicBezTo>
                  <a:cubicBezTo>
                    <a:pt x="15249" y="14478"/>
                    <a:pt x="15249" y="14478"/>
                    <a:pt x="15249" y="14522"/>
                  </a:cubicBezTo>
                  <a:cubicBezTo>
                    <a:pt x="15249" y="14522"/>
                    <a:pt x="15209" y="14522"/>
                    <a:pt x="15209" y="14522"/>
                  </a:cubicBezTo>
                  <a:close/>
                  <a:moveTo>
                    <a:pt x="15897" y="15278"/>
                  </a:moveTo>
                  <a:cubicBezTo>
                    <a:pt x="15897" y="15278"/>
                    <a:pt x="15897" y="15233"/>
                    <a:pt x="15897" y="15233"/>
                  </a:cubicBezTo>
                  <a:cubicBezTo>
                    <a:pt x="15897" y="15189"/>
                    <a:pt x="15937" y="15189"/>
                    <a:pt x="15978" y="15233"/>
                  </a:cubicBezTo>
                  <a:cubicBezTo>
                    <a:pt x="16058" y="15278"/>
                    <a:pt x="16139" y="15367"/>
                    <a:pt x="16220" y="15456"/>
                  </a:cubicBezTo>
                  <a:cubicBezTo>
                    <a:pt x="16220" y="15456"/>
                    <a:pt x="16220" y="15500"/>
                    <a:pt x="16220" y="15500"/>
                  </a:cubicBezTo>
                  <a:cubicBezTo>
                    <a:pt x="16180" y="15545"/>
                    <a:pt x="16180" y="15545"/>
                    <a:pt x="16139" y="15545"/>
                  </a:cubicBezTo>
                  <a:cubicBezTo>
                    <a:pt x="16058" y="15456"/>
                    <a:pt x="15978" y="15367"/>
                    <a:pt x="15897" y="15278"/>
                  </a:cubicBezTo>
                  <a:close/>
                  <a:moveTo>
                    <a:pt x="14764" y="13989"/>
                  </a:moveTo>
                  <a:cubicBezTo>
                    <a:pt x="14764" y="13945"/>
                    <a:pt x="14764" y="13945"/>
                    <a:pt x="14764" y="13945"/>
                  </a:cubicBezTo>
                  <a:cubicBezTo>
                    <a:pt x="14683" y="13856"/>
                    <a:pt x="14602" y="13767"/>
                    <a:pt x="14521" y="13678"/>
                  </a:cubicBezTo>
                  <a:cubicBezTo>
                    <a:pt x="14521" y="13678"/>
                    <a:pt x="14521" y="13633"/>
                    <a:pt x="14521" y="13633"/>
                  </a:cubicBezTo>
                  <a:cubicBezTo>
                    <a:pt x="14562" y="13589"/>
                    <a:pt x="14602" y="13589"/>
                    <a:pt x="14602" y="13633"/>
                  </a:cubicBezTo>
                  <a:cubicBezTo>
                    <a:pt x="14683" y="13722"/>
                    <a:pt x="14724" y="13811"/>
                    <a:pt x="14804" y="13900"/>
                  </a:cubicBezTo>
                  <a:cubicBezTo>
                    <a:pt x="14804" y="13945"/>
                    <a:pt x="14804" y="13945"/>
                    <a:pt x="14804" y="13989"/>
                  </a:cubicBezTo>
                  <a:cubicBezTo>
                    <a:pt x="14804" y="13989"/>
                    <a:pt x="14764" y="13989"/>
                    <a:pt x="14764" y="13989"/>
                  </a:cubicBezTo>
                  <a:close/>
                  <a:moveTo>
                    <a:pt x="16422" y="15767"/>
                  </a:moveTo>
                  <a:cubicBezTo>
                    <a:pt x="16382" y="15722"/>
                    <a:pt x="16382" y="15722"/>
                    <a:pt x="16422" y="15678"/>
                  </a:cubicBezTo>
                  <a:cubicBezTo>
                    <a:pt x="16422" y="15678"/>
                    <a:pt x="16463" y="15678"/>
                    <a:pt x="16463" y="15678"/>
                  </a:cubicBezTo>
                  <a:cubicBezTo>
                    <a:pt x="16544" y="15767"/>
                    <a:pt x="16625" y="15856"/>
                    <a:pt x="16706" y="15900"/>
                  </a:cubicBezTo>
                  <a:cubicBezTo>
                    <a:pt x="16746" y="15945"/>
                    <a:pt x="16746" y="15945"/>
                    <a:pt x="16746" y="15989"/>
                  </a:cubicBezTo>
                  <a:cubicBezTo>
                    <a:pt x="16706" y="15989"/>
                    <a:pt x="16706" y="15989"/>
                    <a:pt x="16665" y="15989"/>
                  </a:cubicBezTo>
                  <a:cubicBezTo>
                    <a:pt x="16584" y="15900"/>
                    <a:pt x="16503" y="15811"/>
                    <a:pt x="16422" y="15767"/>
                  </a:cubicBezTo>
                  <a:close/>
                  <a:moveTo>
                    <a:pt x="3196" y="1233"/>
                  </a:moveTo>
                  <a:cubicBezTo>
                    <a:pt x="3196" y="1233"/>
                    <a:pt x="3196" y="1233"/>
                    <a:pt x="3196" y="1233"/>
                  </a:cubicBezTo>
                  <a:cubicBezTo>
                    <a:pt x="3196" y="1233"/>
                    <a:pt x="3196" y="1189"/>
                    <a:pt x="3236" y="1189"/>
                  </a:cubicBezTo>
                  <a:cubicBezTo>
                    <a:pt x="3236" y="1145"/>
                    <a:pt x="3276" y="1145"/>
                    <a:pt x="3317" y="1100"/>
                  </a:cubicBezTo>
                  <a:cubicBezTo>
                    <a:pt x="3357" y="1056"/>
                    <a:pt x="3398" y="1011"/>
                    <a:pt x="3479" y="967"/>
                  </a:cubicBezTo>
                  <a:cubicBezTo>
                    <a:pt x="3479" y="922"/>
                    <a:pt x="3519" y="922"/>
                    <a:pt x="3519" y="967"/>
                  </a:cubicBezTo>
                  <a:cubicBezTo>
                    <a:pt x="3560" y="967"/>
                    <a:pt x="3560" y="1011"/>
                    <a:pt x="3519" y="1011"/>
                  </a:cubicBezTo>
                  <a:cubicBezTo>
                    <a:pt x="3479" y="1056"/>
                    <a:pt x="3398" y="1145"/>
                    <a:pt x="3357" y="1189"/>
                  </a:cubicBezTo>
                  <a:cubicBezTo>
                    <a:pt x="3317" y="1189"/>
                    <a:pt x="3317" y="1233"/>
                    <a:pt x="3276" y="1233"/>
                  </a:cubicBezTo>
                  <a:cubicBezTo>
                    <a:pt x="3236" y="1278"/>
                    <a:pt x="3236" y="1278"/>
                    <a:pt x="3196" y="1233"/>
                  </a:cubicBezTo>
                  <a:close/>
                  <a:moveTo>
                    <a:pt x="14319" y="13411"/>
                  </a:moveTo>
                  <a:cubicBezTo>
                    <a:pt x="14319" y="13411"/>
                    <a:pt x="14319" y="13411"/>
                    <a:pt x="14319" y="13411"/>
                  </a:cubicBezTo>
                  <a:cubicBezTo>
                    <a:pt x="14279" y="13278"/>
                    <a:pt x="14198" y="13189"/>
                    <a:pt x="14117" y="13100"/>
                  </a:cubicBezTo>
                  <a:cubicBezTo>
                    <a:pt x="14117" y="13056"/>
                    <a:pt x="14117" y="13056"/>
                    <a:pt x="14157" y="13056"/>
                  </a:cubicBezTo>
                  <a:cubicBezTo>
                    <a:pt x="14157" y="13011"/>
                    <a:pt x="14198" y="13011"/>
                    <a:pt x="14198" y="13056"/>
                  </a:cubicBezTo>
                  <a:cubicBezTo>
                    <a:pt x="14279" y="13145"/>
                    <a:pt x="14319" y="13233"/>
                    <a:pt x="14400" y="13322"/>
                  </a:cubicBezTo>
                  <a:cubicBezTo>
                    <a:pt x="14400" y="13367"/>
                    <a:pt x="14400" y="13367"/>
                    <a:pt x="14400" y="13411"/>
                  </a:cubicBezTo>
                  <a:cubicBezTo>
                    <a:pt x="14360" y="13411"/>
                    <a:pt x="14360" y="13411"/>
                    <a:pt x="14319" y="13411"/>
                  </a:cubicBezTo>
                  <a:close/>
                  <a:moveTo>
                    <a:pt x="20022" y="19589"/>
                  </a:moveTo>
                  <a:cubicBezTo>
                    <a:pt x="20022" y="19589"/>
                    <a:pt x="20022" y="19589"/>
                    <a:pt x="20022" y="19589"/>
                  </a:cubicBezTo>
                  <a:cubicBezTo>
                    <a:pt x="20022" y="19589"/>
                    <a:pt x="20022" y="19545"/>
                    <a:pt x="20022" y="19545"/>
                  </a:cubicBezTo>
                  <a:cubicBezTo>
                    <a:pt x="20144" y="19500"/>
                    <a:pt x="20225" y="19411"/>
                    <a:pt x="20346" y="19367"/>
                  </a:cubicBezTo>
                  <a:cubicBezTo>
                    <a:pt x="20346" y="19367"/>
                    <a:pt x="20387" y="19367"/>
                    <a:pt x="20387" y="19411"/>
                  </a:cubicBezTo>
                  <a:cubicBezTo>
                    <a:pt x="20427" y="19411"/>
                    <a:pt x="20387" y="19456"/>
                    <a:pt x="20387" y="19456"/>
                  </a:cubicBezTo>
                  <a:cubicBezTo>
                    <a:pt x="20265" y="19500"/>
                    <a:pt x="20184" y="19545"/>
                    <a:pt x="20063" y="19633"/>
                  </a:cubicBezTo>
                  <a:cubicBezTo>
                    <a:pt x="20063" y="19633"/>
                    <a:pt x="20022" y="19633"/>
                    <a:pt x="20022" y="19589"/>
                  </a:cubicBezTo>
                  <a:close/>
                  <a:moveTo>
                    <a:pt x="16948" y="16211"/>
                  </a:moveTo>
                  <a:cubicBezTo>
                    <a:pt x="16908" y="16167"/>
                    <a:pt x="16908" y="16167"/>
                    <a:pt x="16948" y="16122"/>
                  </a:cubicBezTo>
                  <a:cubicBezTo>
                    <a:pt x="16948" y="16122"/>
                    <a:pt x="16989" y="16122"/>
                    <a:pt x="16989" y="16122"/>
                  </a:cubicBezTo>
                  <a:cubicBezTo>
                    <a:pt x="17070" y="16211"/>
                    <a:pt x="17151" y="16256"/>
                    <a:pt x="17272" y="16345"/>
                  </a:cubicBezTo>
                  <a:cubicBezTo>
                    <a:pt x="17272" y="16345"/>
                    <a:pt x="17272" y="16389"/>
                    <a:pt x="17272" y="16389"/>
                  </a:cubicBezTo>
                  <a:cubicBezTo>
                    <a:pt x="17272" y="16433"/>
                    <a:pt x="17231" y="16433"/>
                    <a:pt x="17231" y="16389"/>
                  </a:cubicBezTo>
                  <a:cubicBezTo>
                    <a:pt x="17110" y="16345"/>
                    <a:pt x="17029" y="16256"/>
                    <a:pt x="16948" y="16211"/>
                  </a:cubicBezTo>
                  <a:close/>
                  <a:moveTo>
                    <a:pt x="13955" y="12789"/>
                  </a:moveTo>
                  <a:cubicBezTo>
                    <a:pt x="13955" y="12789"/>
                    <a:pt x="13955" y="12789"/>
                    <a:pt x="13955" y="12789"/>
                  </a:cubicBezTo>
                  <a:cubicBezTo>
                    <a:pt x="13874" y="12700"/>
                    <a:pt x="13834" y="12611"/>
                    <a:pt x="13753" y="12478"/>
                  </a:cubicBezTo>
                  <a:cubicBezTo>
                    <a:pt x="13753" y="12478"/>
                    <a:pt x="13753" y="12433"/>
                    <a:pt x="13793" y="12433"/>
                  </a:cubicBezTo>
                  <a:cubicBezTo>
                    <a:pt x="13793" y="12433"/>
                    <a:pt x="13834" y="12433"/>
                    <a:pt x="13834" y="12433"/>
                  </a:cubicBezTo>
                  <a:cubicBezTo>
                    <a:pt x="13874" y="12522"/>
                    <a:pt x="13955" y="12656"/>
                    <a:pt x="13996" y="12745"/>
                  </a:cubicBezTo>
                  <a:cubicBezTo>
                    <a:pt x="14036" y="12745"/>
                    <a:pt x="14036" y="12789"/>
                    <a:pt x="13996" y="12789"/>
                  </a:cubicBezTo>
                  <a:cubicBezTo>
                    <a:pt x="13996" y="12833"/>
                    <a:pt x="13955" y="12833"/>
                    <a:pt x="13955" y="12789"/>
                  </a:cubicBezTo>
                  <a:close/>
                  <a:moveTo>
                    <a:pt x="17474" y="16611"/>
                  </a:moveTo>
                  <a:cubicBezTo>
                    <a:pt x="17474" y="16611"/>
                    <a:pt x="17474" y="16567"/>
                    <a:pt x="17474" y="16567"/>
                  </a:cubicBezTo>
                  <a:cubicBezTo>
                    <a:pt x="17474" y="16522"/>
                    <a:pt x="17515" y="16522"/>
                    <a:pt x="17555" y="16522"/>
                  </a:cubicBezTo>
                  <a:cubicBezTo>
                    <a:pt x="17636" y="16611"/>
                    <a:pt x="17717" y="16656"/>
                    <a:pt x="17838" y="16745"/>
                  </a:cubicBezTo>
                  <a:cubicBezTo>
                    <a:pt x="17838" y="16745"/>
                    <a:pt x="17838" y="16745"/>
                    <a:pt x="17838" y="16789"/>
                  </a:cubicBezTo>
                  <a:cubicBezTo>
                    <a:pt x="17838" y="16789"/>
                    <a:pt x="17798" y="16833"/>
                    <a:pt x="17757" y="16789"/>
                  </a:cubicBezTo>
                  <a:cubicBezTo>
                    <a:pt x="17676" y="16745"/>
                    <a:pt x="17596" y="16656"/>
                    <a:pt x="17474" y="16611"/>
                  </a:cubicBezTo>
                  <a:close/>
                  <a:moveTo>
                    <a:pt x="13591" y="12167"/>
                  </a:moveTo>
                  <a:cubicBezTo>
                    <a:pt x="13591" y="12167"/>
                    <a:pt x="13591" y="12167"/>
                    <a:pt x="13591" y="12167"/>
                  </a:cubicBezTo>
                  <a:cubicBezTo>
                    <a:pt x="13510" y="12078"/>
                    <a:pt x="13470" y="11989"/>
                    <a:pt x="13429" y="11856"/>
                  </a:cubicBezTo>
                  <a:cubicBezTo>
                    <a:pt x="13389" y="11856"/>
                    <a:pt x="13429" y="11811"/>
                    <a:pt x="13429" y="11811"/>
                  </a:cubicBezTo>
                  <a:cubicBezTo>
                    <a:pt x="13470" y="11811"/>
                    <a:pt x="13470" y="11811"/>
                    <a:pt x="13470" y="11811"/>
                  </a:cubicBezTo>
                  <a:cubicBezTo>
                    <a:pt x="13551" y="11945"/>
                    <a:pt x="13591" y="12033"/>
                    <a:pt x="13672" y="12122"/>
                  </a:cubicBezTo>
                  <a:cubicBezTo>
                    <a:pt x="13672" y="12167"/>
                    <a:pt x="13672" y="12167"/>
                    <a:pt x="13631" y="12211"/>
                  </a:cubicBezTo>
                  <a:cubicBezTo>
                    <a:pt x="13631" y="12211"/>
                    <a:pt x="13591" y="12211"/>
                    <a:pt x="13591" y="12167"/>
                  </a:cubicBezTo>
                  <a:close/>
                  <a:moveTo>
                    <a:pt x="18040" y="16967"/>
                  </a:moveTo>
                  <a:cubicBezTo>
                    <a:pt x="18040" y="16967"/>
                    <a:pt x="18040" y="16922"/>
                    <a:pt x="18040" y="16922"/>
                  </a:cubicBezTo>
                  <a:cubicBezTo>
                    <a:pt x="18040" y="16922"/>
                    <a:pt x="18081" y="16878"/>
                    <a:pt x="18121" y="16922"/>
                  </a:cubicBezTo>
                  <a:cubicBezTo>
                    <a:pt x="18202" y="16967"/>
                    <a:pt x="18283" y="17011"/>
                    <a:pt x="18404" y="17100"/>
                  </a:cubicBezTo>
                  <a:cubicBezTo>
                    <a:pt x="18404" y="17100"/>
                    <a:pt x="18404" y="17100"/>
                    <a:pt x="18404" y="17145"/>
                  </a:cubicBezTo>
                  <a:cubicBezTo>
                    <a:pt x="18404" y="17145"/>
                    <a:pt x="18364" y="17189"/>
                    <a:pt x="18364" y="17145"/>
                  </a:cubicBezTo>
                  <a:cubicBezTo>
                    <a:pt x="18243" y="17100"/>
                    <a:pt x="18162" y="17056"/>
                    <a:pt x="18081" y="16967"/>
                  </a:cubicBezTo>
                  <a:lnTo>
                    <a:pt x="18040" y="16967"/>
                  </a:lnTo>
                  <a:close/>
                  <a:moveTo>
                    <a:pt x="13267" y="11545"/>
                  </a:moveTo>
                  <a:cubicBezTo>
                    <a:pt x="13267" y="11545"/>
                    <a:pt x="13267" y="11545"/>
                    <a:pt x="13267" y="11545"/>
                  </a:cubicBezTo>
                  <a:cubicBezTo>
                    <a:pt x="13187" y="11456"/>
                    <a:pt x="13146" y="11322"/>
                    <a:pt x="13106" y="11233"/>
                  </a:cubicBezTo>
                  <a:cubicBezTo>
                    <a:pt x="13106" y="11189"/>
                    <a:pt x="13106" y="11189"/>
                    <a:pt x="13106" y="11145"/>
                  </a:cubicBezTo>
                  <a:cubicBezTo>
                    <a:pt x="13146" y="11145"/>
                    <a:pt x="13146" y="11145"/>
                    <a:pt x="13187" y="11189"/>
                  </a:cubicBezTo>
                  <a:cubicBezTo>
                    <a:pt x="13227" y="11278"/>
                    <a:pt x="13267" y="11411"/>
                    <a:pt x="13308" y="11500"/>
                  </a:cubicBezTo>
                  <a:cubicBezTo>
                    <a:pt x="13348" y="11545"/>
                    <a:pt x="13348" y="11545"/>
                    <a:pt x="13308" y="11545"/>
                  </a:cubicBezTo>
                  <a:cubicBezTo>
                    <a:pt x="13308" y="11589"/>
                    <a:pt x="13267" y="11589"/>
                    <a:pt x="13267" y="11545"/>
                  </a:cubicBezTo>
                  <a:close/>
                  <a:moveTo>
                    <a:pt x="18647" y="17322"/>
                  </a:moveTo>
                  <a:cubicBezTo>
                    <a:pt x="18647" y="17322"/>
                    <a:pt x="18647" y="17278"/>
                    <a:pt x="18647" y="17278"/>
                  </a:cubicBezTo>
                  <a:cubicBezTo>
                    <a:pt x="18647" y="17233"/>
                    <a:pt x="18688" y="17233"/>
                    <a:pt x="18688" y="17233"/>
                  </a:cubicBezTo>
                  <a:cubicBezTo>
                    <a:pt x="18809" y="17322"/>
                    <a:pt x="18890" y="17367"/>
                    <a:pt x="18971" y="17411"/>
                  </a:cubicBezTo>
                  <a:cubicBezTo>
                    <a:pt x="19011" y="17411"/>
                    <a:pt x="19011" y="17456"/>
                    <a:pt x="19011" y="17456"/>
                  </a:cubicBezTo>
                  <a:cubicBezTo>
                    <a:pt x="19011" y="17500"/>
                    <a:pt x="18971" y="17500"/>
                    <a:pt x="18971" y="17500"/>
                  </a:cubicBezTo>
                  <a:cubicBezTo>
                    <a:pt x="18849" y="17456"/>
                    <a:pt x="18769" y="17367"/>
                    <a:pt x="18647" y="17322"/>
                  </a:cubicBezTo>
                  <a:close/>
                  <a:moveTo>
                    <a:pt x="3762" y="833"/>
                  </a:moveTo>
                  <a:cubicBezTo>
                    <a:pt x="3721" y="789"/>
                    <a:pt x="3721" y="789"/>
                    <a:pt x="3721" y="789"/>
                  </a:cubicBezTo>
                  <a:cubicBezTo>
                    <a:pt x="3721" y="789"/>
                    <a:pt x="3721" y="745"/>
                    <a:pt x="3762" y="745"/>
                  </a:cubicBezTo>
                  <a:cubicBezTo>
                    <a:pt x="3843" y="656"/>
                    <a:pt x="3924" y="611"/>
                    <a:pt x="4045" y="567"/>
                  </a:cubicBezTo>
                  <a:cubicBezTo>
                    <a:pt x="4045" y="522"/>
                    <a:pt x="4085" y="567"/>
                    <a:pt x="4085" y="567"/>
                  </a:cubicBezTo>
                  <a:cubicBezTo>
                    <a:pt x="4085" y="567"/>
                    <a:pt x="4085" y="611"/>
                    <a:pt x="4085" y="611"/>
                  </a:cubicBezTo>
                  <a:cubicBezTo>
                    <a:pt x="3964" y="700"/>
                    <a:pt x="3883" y="745"/>
                    <a:pt x="3802" y="833"/>
                  </a:cubicBezTo>
                  <a:cubicBezTo>
                    <a:pt x="3762" y="833"/>
                    <a:pt x="3762" y="833"/>
                    <a:pt x="3762" y="833"/>
                  </a:cubicBezTo>
                  <a:close/>
                  <a:moveTo>
                    <a:pt x="12944" y="10922"/>
                  </a:moveTo>
                  <a:cubicBezTo>
                    <a:pt x="12944" y="10878"/>
                    <a:pt x="12944" y="10878"/>
                    <a:pt x="12944" y="10878"/>
                  </a:cubicBezTo>
                  <a:cubicBezTo>
                    <a:pt x="12903" y="10789"/>
                    <a:pt x="12863" y="10656"/>
                    <a:pt x="12822" y="10567"/>
                  </a:cubicBezTo>
                  <a:cubicBezTo>
                    <a:pt x="12782" y="10522"/>
                    <a:pt x="12822" y="10522"/>
                    <a:pt x="12822" y="10522"/>
                  </a:cubicBezTo>
                  <a:cubicBezTo>
                    <a:pt x="12863" y="10478"/>
                    <a:pt x="12863" y="10522"/>
                    <a:pt x="12903" y="10522"/>
                  </a:cubicBezTo>
                  <a:cubicBezTo>
                    <a:pt x="12944" y="10656"/>
                    <a:pt x="12984" y="10745"/>
                    <a:pt x="13025" y="10833"/>
                  </a:cubicBezTo>
                  <a:cubicBezTo>
                    <a:pt x="13025" y="10878"/>
                    <a:pt x="13025" y="10922"/>
                    <a:pt x="13025" y="10922"/>
                  </a:cubicBezTo>
                  <a:cubicBezTo>
                    <a:pt x="12984" y="10922"/>
                    <a:pt x="12984" y="10922"/>
                    <a:pt x="12944" y="10922"/>
                  </a:cubicBezTo>
                  <a:close/>
                  <a:moveTo>
                    <a:pt x="20629" y="19278"/>
                  </a:moveTo>
                  <a:cubicBezTo>
                    <a:pt x="20629" y="19278"/>
                    <a:pt x="20629" y="19278"/>
                    <a:pt x="20629" y="19278"/>
                  </a:cubicBezTo>
                  <a:cubicBezTo>
                    <a:pt x="20629" y="19278"/>
                    <a:pt x="20629" y="19233"/>
                    <a:pt x="20629" y="19233"/>
                  </a:cubicBezTo>
                  <a:cubicBezTo>
                    <a:pt x="20751" y="19145"/>
                    <a:pt x="20831" y="19100"/>
                    <a:pt x="20953" y="19056"/>
                  </a:cubicBezTo>
                  <a:cubicBezTo>
                    <a:pt x="20953" y="19056"/>
                    <a:pt x="20993" y="19056"/>
                    <a:pt x="20993" y="19056"/>
                  </a:cubicBezTo>
                  <a:cubicBezTo>
                    <a:pt x="20993" y="19100"/>
                    <a:pt x="20993" y="19145"/>
                    <a:pt x="20993" y="19145"/>
                  </a:cubicBezTo>
                  <a:cubicBezTo>
                    <a:pt x="20872" y="19189"/>
                    <a:pt x="20791" y="19233"/>
                    <a:pt x="20670" y="19322"/>
                  </a:cubicBezTo>
                  <a:cubicBezTo>
                    <a:pt x="20670" y="19322"/>
                    <a:pt x="20629" y="19322"/>
                    <a:pt x="20629" y="19278"/>
                  </a:cubicBezTo>
                  <a:close/>
                  <a:moveTo>
                    <a:pt x="19254" y="17633"/>
                  </a:moveTo>
                  <a:cubicBezTo>
                    <a:pt x="19254" y="17589"/>
                    <a:pt x="19213" y="17589"/>
                    <a:pt x="19254" y="17589"/>
                  </a:cubicBezTo>
                  <a:cubicBezTo>
                    <a:pt x="19254" y="17545"/>
                    <a:pt x="19254" y="17545"/>
                    <a:pt x="19294" y="17545"/>
                  </a:cubicBezTo>
                  <a:cubicBezTo>
                    <a:pt x="19375" y="17589"/>
                    <a:pt x="19497" y="17633"/>
                    <a:pt x="19618" y="17678"/>
                  </a:cubicBezTo>
                  <a:cubicBezTo>
                    <a:pt x="19618" y="17678"/>
                    <a:pt x="19618" y="17722"/>
                    <a:pt x="19618" y="17722"/>
                  </a:cubicBezTo>
                  <a:cubicBezTo>
                    <a:pt x="19618" y="17767"/>
                    <a:pt x="19578" y="17767"/>
                    <a:pt x="19578" y="17767"/>
                  </a:cubicBezTo>
                  <a:cubicBezTo>
                    <a:pt x="19456" y="17722"/>
                    <a:pt x="19375" y="17678"/>
                    <a:pt x="19254" y="17633"/>
                  </a:cubicBezTo>
                  <a:close/>
                  <a:moveTo>
                    <a:pt x="12661" y="10256"/>
                  </a:moveTo>
                  <a:cubicBezTo>
                    <a:pt x="12661" y="10211"/>
                    <a:pt x="12661" y="10211"/>
                    <a:pt x="12661" y="10211"/>
                  </a:cubicBezTo>
                  <a:cubicBezTo>
                    <a:pt x="12620" y="10122"/>
                    <a:pt x="12580" y="9989"/>
                    <a:pt x="12539" y="9900"/>
                  </a:cubicBezTo>
                  <a:cubicBezTo>
                    <a:pt x="12539" y="9856"/>
                    <a:pt x="12539" y="9856"/>
                    <a:pt x="12580" y="9811"/>
                  </a:cubicBezTo>
                  <a:cubicBezTo>
                    <a:pt x="12580" y="9811"/>
                    <a:pt x="12620" y="9811"/>
                    <a:pt x="12620" y="9856"/>
                  </a:cubicBezTo>
                  <a:cubicBezTo>
                    <a:pt x="12661" y="9989"/>
                    <a:pt x="12701" y="10078"/>
                    <a:pt x="12742" y="10211"/>
                  </a:cubicBezTo>
                  <a:cubicBezTo>
                    <a:pt x="12742" y="10211"/>
                    <a:pt x="12742" y="10256"/>
                    <a:pt x="12742" y="10256"/>
                  </a:cubicBezTo>
                  <a:cubicBezTo>
                    <a:pt x="12701" y="10256"/>
                    <a:pt x="12701" y="10256"/>
                    <a:pt x="12661" y="10256"/>
                  </a:cubicBezTo>
                  <a:close/>
                  <a:moveTo>
                    <a:pt x="19861" y="17900"/>
                  </a:moveTo>
                  <a:cubicBezTo>
                    <a:pt x="19861" y="17856"/>
                    <a:pt x="19861" y="17856"/>
                    <a:pt x="19861" y="17856"/>
                  </a:cubicBezTo>
                  <a:cubicBezTo>
                    <a:pt x="19861" y="17811"/>
                    <a:pt x="19901" y="17811"/>
                    <a:pt x="19901" y="17811"/>
                  </a:cubicBezTo>
                  <a:cubicBezTo>
                    <a:pt x="20022" y="17856"/>
                    <a:pt x="20103" y="17900"/>
                    <a:pt x="20225" y="17945"/>
                  </a:cubicBezTo>
                  <a:cubicBezTo>
                    <a:pt x="20225" y="17945"/>
                    <a:pt x="20265" y="17989"/>
                    <a:pt x="20265" y="17989"/>
                  </a:cubicBezTo>
                  <a:cubicBezTo>
                    <a:pt x="20225" y="18033"/>
                    <a:pt x="20225" y="18033"/>
                    <a:pt x="20184" y="18033"/>
                  </a:cubicBezTo>
                  <a:cubicBezTo>
                    <a:pt x="20103" y="17989"/>
                    <a:pt x="19982" y="17945"/>
                    <a:pt x="19901" y="17900"/>
                  </a:cubicBezTo>
                  <a:lnTo>
                    <a:pt x="19861" y="17900"/>
                  </a:lnTo>
                  <a:close/>
                  <a:moveTo>
                    <a:pt x="12418" y="9589"/>
                  </a:moveTo>
                  <a:cubicBezTo>
                    <a:pt x="12418" y="9545"/>
                    <a:pt x="12418" y="9545"/>
                    <a:pt x="12418" y="9545"/>
                  </a:cubicBezTo>
                  <a:cubicBezTo>
                    <a:pt x="12378" y="9456"/>
                    <a:pt x="12337" y="9322"/>
                    <a:pt x="12297" y="9233"/>
                  </a:cubicBezTo>
                  <a:cubicBezTo>
                    <a:pt x="12297" y="9189"/>
                    <a:pt x="12297" y="9145"/>
                    <a:pt x="12337" y="9145"/>
                  </a:cubicBezTo>
                  <a:cubicBezTo>
                    <a:pt x="12337" y="9145"/>
                    <a:pt x="12378" y="9145"/>
                    <a:pt x="12378" y="9189"/>
                  </a:cubicBezTo>
                  <a:cubicBezTo>
                    <a:pt x="12418" y="9278"/>
                    <a:pt x="12458" y="9411"/>
                    <a:pt x="12499" y="9500"/>
                  </a:cubicBezTo>
                  <a:cubicBezTo>
                    <a:pt x="12499" y="9545"/>
                    <a:pt x="12499" y="9589"/>
                    <a:pt x="12458" y="9589"/>
                  </a:cubicBezTo>
                  <a:cubicBezTo>
                    <a:pt x="12458" y="9589"/>
                    <a:pt x="12418" y="9589"/>
                    <a:pt x="12418" y="9589"/>
                  </a:cubicBezTo>
                  <a:close/>
                  <a:moveTo>
                    <a:pt x="4328" y="433"/>
                  </a:moveTo>
                  <a:cubicBezTo>
                    <a:pt x="4328" y="433"/>
                    <a:pt x="4328" y="433"/>
                    <a:pt x="4328" y="433"/>
                  </a:cubicBezTo>
                  <a:cubicBezTo>
                    <a:pt x="4288" y="433"/>
                    <a:pt x="4328" y="389"/>
                    <a:pt x="4328" y="389"/>
                  </a:cubicBezTo>
                  <a:cubicBezTo>
                    <a:pt x="4369" y="345"/>
                    <a:pt x="4409" y="345"/>
                    <a:pt x="4490" y="300"/>
                  </a:cubicBezTo>
                  <a:cubicBezTo>
                    <a:pt x="4530" y="300"/>
                    <a:pt x="4571" y="256"/>
                    <a:pt x="4652" y="256"/>
                  </a:cubicBezTo>
                  <a:cubicBezTo>
                    <a:pt x="4652" y="211"/>
                    <a:pt x="4692" y="256"/>
                    <a:pt x="4692" y="256"/>
                  </a:cubicBezTo>
                  <a:cubicBezTo>
                    <a:pt x="4692" y="300"/>
                    <a:pt x="4692" y="300"/>
                    <a:pt x="4652" y="345"/>
                  </a:cubicBezTo>
                  <a:cubicBezTo>
                    <a:pt x="4611" y="345"/>
                    <a:pt x="4571" y="389"/>
                    <a:pt x="4490" y="389"/>
                  </a:cubicBezTo>
                  <a:cubicBezTo>
                    <a:pt x="4449" y="433"/>
                    <a:pt x="4409" y="433"/>
                    <a:pt x="4369" y="478"/>
                  </a:cubicBezTo>
                  <a:cubicBezTo>
                    <a:pt x="4369" y="478"/>
                    <a:pt x="4328" y="478"/>
                    <a:pt x="4328" y="433"/>
                  </a:cubicBezTo>
                  <a:close/>
                  <a:moveTo>
                    <a:pt x="21236" y="18967"/>
                  </a:moveTo>
                  <a:cubicBezTo>
                    <a:pt x="21196" y="18967"/>
                    <a:pt x="21196" y="18967"/>
                    <a:pt x="21196" y="18967"/>
                  </a:cubicBezTo>
                  <a:cubicBezTo>
                    <a:pt x="21196" y="18922"/>
                    <a:pt x="21196" y="18878"/>
                    <a:pt x="21236" y="18878"/>
                  </a:cubicBezTo>
                  <a:cubicBezTo>
                    <a:pt x="21317" y="18833"/>
                    <a:pt x="21438" y="18789"/>
                    <a:pt x="21519" y="18700"/>
                  </a:cubicBezTo>
                  <a:cubicBezTo>
                    <a:pt x="21560" y="18700"/>
                    <a:pt x="21560" y="18700"/>
                    <a:pt x="21560" y="18745"/>
                  </a:cubicBezTo>
                  <a:cubicBezTo>
                    <a:pt x="21600" y="18745"/>
                    <a:pt x="21600" y="18789"/>
                    <a:pt x="21560" y="18789"/>
                  </a:cubicBezTo>
                  <a:cubicBezTo>
                    <a:pt x="21479" y="18833"/>
                    <a:pt x="21357" y="18922"/>
                    <a:pt x="21276" y="18967"/>
                  </a:cubicBezTo>
                  <a:cubicBezTo>
                    <a:pt x="21236" y="18967"/>
                    <a:pt x="21236" y="18967"/>
                    <a:pt x="21236" y="18967"/>
                  </a:cubicBezTo>
                  <a:close/>
                  <a:moveTo>
                    <a:pt x="20508" y="18122"/>
                  </a:moveTo>
                  <a:cubicBezTo>
                    <a:pt x="20467" y="18122"/>
                    <a:pt x="20467" y="18078"/>
                    <a:pt x="20467" y="18078"/>
                  </a:cubicBezTo>
                  <a:cubicBezTo>
                    <a:pt x="20508" y="18033"/>
                    <a:pt x="20508" y="18033"/>
                    <a:pt x="20548" y="18033"/>
                  </a:cubicBezTo>
                  <a:cubicBezTo>
                    <a:pt x="20629" y="18078"/>
                    <a:pt x="20751" y="18122"/>
                    <a:pt x="20872" y="18122"/>
                  </a:cubicBezTo>
                  <a:cubicBezTo>
                    <a:pt x="20872" y="18167"/>
                    <a:pt x="20872" y="18167"/>
                    <a:pt x="20872" y="18211"/>
                  </a:cubicBezTo>
                  <a:cubicBezTo>
                    <a:pt x="20872" y="18211"/>
                    <a:pt x="20872" y="18256"/>
                    <a:pt x="20831" y="18211"/>
                  </a:cubicBezTo>
                  <a:cubicBezTo>
                    <a:pt x="20710" y="18211"/>
                    <a:pt x="20629" y="18167"/>
                    <a:pt x="20508" y="18122"/>
                  </a:cubicBezTo>
                  <a:close/>
                  <a:moveTo>
                    <a:pt x="12175" y="8878"/>
                  </a:moveTo>
                  <a:cubicBezTo>
                    <a:pt x="12175" y="8878"/>
                    <a:pt x="12175" y="8878"/>
                    <a:pt x="12175" y="8878"/>
                  </a:cubicBezTo>
                  <a:cubicBezTo>
                    <a:pt x="12135" y="8745"/>
                    <a:pt x="12094" y="8656"/>
                    <a:pt x="12054" y="8522"/>
                  </a:cubicBezTo>
                  <a:cubicBezTo>
                    <a:pt x="12054" y="8522"/>
                    <a:pt x="12054" y="8478"/>
                    <a:pt x="12094" y="8478"/>
                  </a:cubicBezTo>
                  <a:cubicBezTo>
                    <a:pt x="12094" y="8478"/>
                    <a:pt x="12135" y="8478"/>
                    <a:pt x="12135" y="8478"/>
                  </a:cubicBezTo>
                  <a:cubicBezTo>
                    <a:pt x="12175" y="8611"/>
                    <a:pt x="12216" y="8745"/>
                    <a:pt x="12256" y="8833"/>
                  </a:cubicBezTo>
                  <a:cubicBezTo>
                    <a:pt x="12256" y="8878"/>
                    <a:pt x="12256" y="8878"/>
                    <a:pt x="12216" y="8878"/>
                  </a:cubicBezTo>
                  <a:cubicBezTo>
                    <a:pt x="12216" y="8922"/>
                    <a:pt x="12216" y="8878"/>
                    <a:pt x="12175" y="8878"/>
                  </a:cubicBezTo>
                  <a:close/>
                  <a:moveTo>
                    <a:pt x="21155" y="18300"/>
                  </a:moveTo>
                  <a:cubicBezTo>
                    <a:pt x="21115" y="18256"/>
                    <a:pt x="21115" y="18256"/>
                    <a:pt x="21115" y="18256"/>
                  </a:cubicBezTo>
                  <a:cubicBezTo>
                    <a:pt x="21115" y="18256"/>
                    <a:pt x="21155" y="18211"/>
                    <a:pt x="21196" y="18256"/>
                  </a:cubicBezTo>
                  <a:cubicBezTo>
                    <a:pt x="21276" y="18256"/>
                    <a:pt x="21398" y="18300"/>
                    <a:pt x="21519" y="18300"/>
                  </a:cubicBezTo>
                  <a:cubicBezTo>
                    <a:pt x="21519" y="18345"/>
                    <a:pt x="21519" y="18345"/>
                    <a:pt x="21519" y="18389"/>
                  </a:cubicBezTo>
                  <a:cubicBezTo>
                    <a:pt x="21519" y="18389"/>
                    <a:pt x="21519" y="18433"/>
                    <a:pt x="21479" y="18389"/>
                  </a:cubicBezTo>
                  <a:cubicBezTo>
                    <a:pt x="21357" y="18389"/>
                    <a:pt x="21276" y="18345"/>
                    <a:pt x="21155" y="18345"/>
                  </a:cubicBezTo>
                  <a:lnTo>
                    <a:pt x="21155" y="18300"/>
                  </a:lnTo>
                  <a:close/>
                  <a:moveTo>
                    <a:pt x="11973" y="8211"/>
                  </a:moveTo>
                  <a:cubicBezTo>
                    <a:pt x="11933" y="8167"/>
                    <a:pt x="11933" y="8167"/>
                    <a:pt x="11933" y="8167"/>
                  </a:cubicBezTo>
                  <a:cubicBezTo>
                    <a:pt x="11933" y="8167"/>
                    <a:pt x="11933" y="8167"/>
                    <a:pt x="11933" y="8167"/>
                  </a:cubicBezTo>
                  <a:cubicBezTo>
                    <a:pt x="11892" y="8078"/>
                    <a:pt x="11892" y="7945"/>
                    <a:pt x="11852" y="7856"/>
                  </a:cubicBezTo>
                  <a:cubicBezTo>
                    <a:pt x="11811" y="7811"/>
                    <a:pt x="11852" y="7811"/>
                    <a:pt x="11852" y="7767"/>
                  </a:cubicBezTo>
                  <a:cubicBezTo>
                    <a:pt x="11892" y="7767"/>
                    <a:pt x="11892" y="7767"/>
                    <a:pt x="11933" y="7811"/>
                  </a:cubicBezTo>
                  <a:cubicBezTo>
                    <a:pt x="11933" y="7900"/>
                    <a:pt x="11973" y="8033"/>
                    <a:pt x="12013" y="8167"/>
                  </a:cubicBezTo>
                  <a:cubicBezTo>
                    <a:pt x="12013" y="8167"/>
                    <a:pt x="12013" y="8167"/>
                    <a:pt x="12013" y="8167"/>
                  </a:cubicBezTo>
                  <a:cubicBezTo>
                    <a:pt x="12054" y="8167"/>
                    <a:pt x="12013" y="8211"/>
                    <a:pt x="12013" y="8211"/>
                  </a:cubicBezTo>
                  <a:cubicBezTo>
                    <a:pt x="11973" y="8211"/>
                    <a:pt x="11973" y="8211"/>
                    <a:pt x="11973" y="8211"/>
                  </a:cubicBezTo>
                  <a:close/>
                  <a:moveTo>
                    <a:pt x="4935" y="211"/>
                  </a:moveTo>
                  <a:cubicBezTo>
                    <a:pt x="4935" y="167"/>
                    <a:pt x="4935" y="167"/>
                    <a:pt x="4935" y="167"/>
                  </a:cubicBezTo>
                  <a:cubicBezTo>
                    <a:pt x="4935" y="167"/>
                    <a:pt x="4935" y="122"/>
                    <a:pt x="4975" y="122"/>
                  </a:cubicBezTo>
                  <a:cubicBezTo>
                    <a:pt x="5056" y="78"/>
                    <a:pt x="5178" y="78"/>
                    <a:pt x="5299" y="33"/>
                  </a:cubicBezTo>
                  <a:cubicBezTo>
                    <a:pt x="5299" y="33"/>
                    <a:pt x="5339" y="78"/>
                    <a:pt x="5339" y="78"/>
                  </a:cubicBezTo>
                  <a:cubicBezTo>
                    <a:pt x="5339" y="122"/>
                    <a:pt x="5339" y="122"/>
                    <a:pt x="5299" y="122"/>
                  </a:cubicBezTo>
                  <a:cubicBezTo>
                    <a:pt x="5218" y="167"/>
                    <a:pt x="5097" y="167"/>
                    <a:pt x="4975" y="211"/>
                  </a:cubicBezTo>
                  <a:cubicBezTo>
                    <a:pt x="4975" y="211"/>
                    <a:pt x="4935" y="211"/>
                    <a:pt x="4935" y="211"/>
                  </a:cubicBezTo>
                  <a:close/>
                  <a:moveTo>
                    <a:pt x="11730" y="7500"/>
                  </a:moveTo>
                  <a:cubicBezTo>
                    <a:pt x="11730" y="7500"/>
                    <a:pt x="11730" y="7500"/>
                    <a:pt x="11730" y="7500"/>
                  </a:cubicBezTo>
                  <a:cubicBezTo>
                    <a:pt x="11690" y="7367"/>
                    <a:pt x="11649" y="7278"/>
                    <a:pt x="11609" y="7145"/>
                  </a:cubicBezTo>
                  <a:cubicBezTo>
                    <a:pt x="11609" y="7145"/>
                    <a:pt x="11609" y="7100"/>
                    <a:pt x="11609" y="7100"/>
                  </a:cubicBezTo>
                  <a:cubicBezTo>
                    <a:pt x="11649" y="7100"/>
                    <a:pt x="11690" y="7100"/>
                    <a:pt x="11690" y="7145"/>
                  </a:cubicBezTo>
                  <a:cubicBezTo>
                    <a:pt x="11730" y="7233"/>
                    <a:pt x="11771" y="7322"/>
                    <a:pt x="11811" y="7456"/>
                  </a:cubicBezTo>
                  <a:cubicBezTo>
                    <a:pt x="11811" y="7500"/>
                    <a:pt x="11811" y="7500"/>
                    <a:pt x="11771" y="7545"/>
                  </a:cubicBezTo>
                  <a:cubicBezTo>
                    <a:pt x="11771" y="7545"/>
                    <a:pt x="11730" y="7545"/>
                    <a:pt x="11730" y="7500"/>
                  </a:cubicBezTo>
                  <a:close/>
                  <a:moveTo>
                    <a:pt x="11488" y="6833"/>
                  </a:moveTo>
                  <a:cubicBezTo>
                    <a:pt x="11488" y="6833"/>
                    <a:pt x="11488" y="6833"/>
                    <a:pt x="11488" y="6833"/>
                  </a:cubicBezTo>
                  <a:cubicBezTo>
                    <a:pt x="11447" y="6789"/>
                    <a:pt x="11447" y="6745"/>
                    <a:pt x="11447" y="6656"/>
                  </a:cubicBezTo>
                  <a:cubicBezTo>
                    <a:pt x="11407" y="6611"/>
                    <a:pt x="11366" y="6522"/>
                    <a:pt x="11366" y="6478"/>
                  </a:cubicBezTo>
                  <a:cubicBezTo>
                    <a:pt x="11366" y="6433"/>
                    <a:pt x="11366" y="6433"/>
                    <a:pt x="11366" y="6433"/>
                  </a:cubicBezTo>
                  <a:cubicBezTo>
                    <a:pt x="11407" y="6389"/>
                    <a:pt x="11447" y="6433"/>
                    <a:pt x="11447" y="6433"/>
                  </a:cubicBezTo>
                  <a:cubicBezTo>
                    <a:pt x="11447" y="6522"/>
                    <a:pt x="11488" y="6567"/>
                    <a:pt x="11528" y="6656"/>
                  </a:cubicBezTo>
                  <a:cubicBezTo>
                    <a:pt x="11528" y="6700"/>
                    <a:pt x="11528" y="6745"/>
                    <a:pt x="11569" y="6789"/>
                  </a:cubicBezTo>
                  <a:cubicBezTo>
                    <a:pt x="11569" y="6789"/>
                    <a:pt x="11569" y="6833"/>
                    <a:pt x="11528" y="6833"/>
                  </a:cubicBezTo>
                  <a:cubicBezTo>
                    <a:pt x="11528" y="6833"/>
                    <a:pt x="11488" y="6833"/>
                    <a:pt x="11488" y="6833"/>
                  </a:cubicBezTo>
                  <a:close/>
                  <a:moveTo>
                    <a:pt x="5582" y="78"/>
                  </a:moveTo>
                  <a:cubicBezTo>
                    <a:pt x="5582" y="78"/>
                    <a:pt x="5582" y="78"/>
                    <a:pt x="5582" y="78"/>
                  </a:cubicBezTo>
                  <a:cubicBezTo>
                    <a:pt x="5582" y="33"/>
                    <a:pt x="5622" y="33"/>
                    <a:pt x="5622" y="33"/>
                  </a:cubicBezTo>
                  <a:cubicBezTo>
                    <a:pt x="5622" y="33"/>
                    <a:pt x="5622" y="33"/>
                    <a:pt x="5622" y="33"/>
                  </a:cubicBezTo>
                  <a:cubicBezTo>
                    <a:pt x="5744" y="-11"/>
                    <a:pt x="5865" y="-11"/>
                    <a:pt x="5946" y="33"/>
                  </a:cubicBezTo>
                  <a:cubicBezTo>
                    <a:pt x="5987" y="33"/>
                    <a:pt x="5987" y="33"/>
                    <a:pt x="5987" y="78"/>
                  </a:cubicBezTo>
                  <a:cubicBezTo>
                    <a:pt x="5987" y="78"/>
                    <a:pt x="5987" y="122"/>
                    <a:pt x="5946" y="122"/>
                  </a:cubicBezTo>
                  <a:cubicBezTo>
                    <a:pt x="5865" y="122"/>
                    <a:pt x="5744" y="122"/>
                    <a:pt x="5622" y="122"/>
                  </a:cubicBezTo>
                  <a:cubicBezTo>
                    <a:pt x="5622" y="122"/>
                    <a:pt x="5622" y="122"/>
                    <a:pt x="5622" y="122"/>
                  </a:cubicBezTo>
                  <a:lnTo>
                    <a:pt x="5582" y="78"/>
                  </a:lnTo>
                  <a:close/>
                  <a:moveTo>
                    <a:pt x="11245" y="6167"/>
                  </a:moveTo>
                  <a:cubicBezTo>
                    <a:pt x="11245" y="6122"/>
                    <a:pt x="11245" y="6122"/>
                    <a:pt x="11245" y="6122"/>
                  </a:cubicBezTo>
                  <a:cubicBezTo>
                    <a:pt x="11204" y="6033"/>
                    <a:pt x="11164" y="5900"/>
                    <a:pt x="11083" y="5811"/>
                  </a:cubicBezTo>
                  <a:cubicBezTo>
                    <a:pt x="11083" y="5767"/>
                    <a:pt x="11083" y="5767"/>
                    <a:pt x="11124" y="5767"/>
                  </a:cubicBezTo>
                  <a:cubicBezTo>
                    <a:pt x="11124" y="5722"/>
                    <a:pt x="11164" y="5767"/>
                    <a:pt x="11164" y="5767"/>
                  </a:cubicBezTo>
                  <a:cubicBezTo>
                    <a:pt x="11204" y="5900"/>
                    <a:pt x="11285" y="5989"/>
                    <a:pt x="11326" y="6122"/>
                  </a:cubicBezTo>
                  <a:cubicBezTo>
                    <a:pt x="11326" y="6122"/>
                    <a:pt x="11326" y="6167"/>
                    <a:pt x="11285" y="6167"/>
                  </a:cubicBezTo>
                  <a:cubicBezTo>
                    <a:pt x="11285" y="6167"/>
                    <a:pt x="11245" y="6167"/>
                    <a:pt x="11245" y="6167"/>
                  </a:cubicBezTo>
                  <a:close/>
                  <a:moveTo>
                    <a:pt x="10962" y="5500"/>
                  </a:moveTo>
                  <a:cubicBezTo>
                    <a:pt x="10962" y="5500"/>
                    <a:pt x="10962" y="5500"/>
                    <a:pt x="10962" y="5500"/>
                  </a:cubicBezTo>
                  <a:cubicBezTo>
                    <a:pt x="10921" y="5367"/>
                    <a:pt x="10840" y="5278"/>
                    <a:pt x="10800" y="5145"/>
                  </a:cubicBezTo>
                  <a:cubicBezTo>
                    <a:pt x="10800" y="5145"/>
                    <a:pt x="10800" y="5100"/>
                    <a:pt x="10840" y="5100"/>
                  </a:cubicBezTo>
                  <a:cubicBezTo>
                    <a:pt x="10840" y="5100"/>
                    <a:pt x="10881" y="5100"/>
                    <a:pt x="10881" y="5100"/>
                  </a:cubicBezTo>
                  <a:cubicBezTo>
                    <a:pt x="10921" y="5233"/>
                    <a:pt x="11002" y="5322"/>
                    <a:pt x="11043" y="5456"/>
                  </a:cubicBezTo>
                  <a:cubicBezTo>
                    <a:pt x="11043" y="5456"/>
                    <a:pt x="11043" y="5500"/>
                    <a:pt x="11002" y="5500"/>
                  </a:cubicBezTo>
                  <a:cubicBezTo>
                    <a:pt x="11002" y="5500"/>
                    <a:pt x="10962" y="5500"/>
                    <a:pt x="10962" y="5500"/>
                  </a:cubicBezTo>
                  <a:close/>
                  <a:moveTo>
                    <a:pt x="6270" y="122"/>
                  </a:moveTo>
                  <a:cubicBezTo>
                    <a:pt x="6270" y="122"/>
                    <a:pt x="6270" y="122"/>
                    <a:pt x="6270" y="122"/>
                  </a:cubicBezTo>
                  <a:cubicBezTo>
                    <a:pt x="6270" y="78"/>
                    <a:pt x="6270" y="78"/>
                    <a:pt x="6310" y="78"/>
                  </a:cubicBezTo>
                  <a:cubicBezTo>
                    <a:pt x="6391" y="78"/>
                    <a:pt x="6512" y="122"/>
                    <a:pt x="6634" y="167"/>
                  </a:cubicBezTo>
                  <a:cubicBezTo>
                    <a:pt x="6634" y="167"/>
                    <a:pt x="6674" y="167"/>
                    <a:pt x="6634" y="211"/>
                  </a:cubicBezTo>
                  <a:cubicBezTo>
                    <a:pt x="6634" y="256"/>
                    <a:pt x="6634" y="256"/>
                    <a:pt x="6593" y="256"/>
                  </a:cubicBezTo>
                  <a:cubicBezTo>
                    <a:pt x="6512" y="211"/>
                    <a:pt x="6391" y="167"/>
                    <a:pt x="6270" y="167"/>
                  </a:cubicBezTo>
                  <a:lnTo>
                    <a:pt x="6270" y="122"/>
                  </a:lnTo>
                  <a:close/>
                  <a:moveTo>
                    <a:pt x="10638" y="4833"/>
                  </a:moveTo>
                  <a:cubicBezTo>
                    <a:pt x="10638" y="4833"/>
                    <a:pt x="10638" y="4833"/>
                    <a:pt x="10638" y="4833"/>
                  </a:cubicBezTo>
                  <a:cubicBezTo>
                    <a:pt x="10598" y="4745"/>
                    <a:pt x="10557" y="4611"/>
                    <a:pt x="10476" y="4522"/>
                  </a:cubicBezTo>
                  <a:cubicBezTo>
                    <a:pt x="10476" y="4478"/>
                    <a:pt x="10476" y="4478"/>
                    <a:pt x="10517" y="4478"/>
                  </a:cubicBezTo>
                  <a:cubicBezTo>
                    <a:pt x="10517" y="4433"/>
                    <a:pt x="10557" y="4433"/>
                    <a:pt x="10557" y="4478"/>
                  </a:cubicBezTo>
                  <a:cubicBezTo>
                    <a:pt x="10598" y="4567"/>
                    <a:pt x="10679" y="4700"/>
                    <a:pt x="10719" y="4789"/>
                  </a:cubicBezTo>
                  <a:cubicBezTo>
                    <a:pt x="10719" y="4833"/>
                    <a:pt x="10719" y="4833"/>
                    <a:pt x="10719" y="4878"/>
                  </a:cubicBezTo>
                  <a:cubicBezTo>
                    <a:pt x="10679" y="4878"/>
                    <a:pt x="10679" y="4878"/>
                    <a:pt x="10638" y="4833"/>
                  </a:cubicBezTo>
                  <a:close/>
                  <a:moveTo>
                    <a:pt x="10315" y="4211"/>
                  </a:moveTo>
                  <a:cubicBezTo>
                    <a:pt x="10315" y="4211"/>
                    <a:pt x="10315" y="4211"/>
                    <a:pt x="10315" y="4211"/>
                  </a:cubicBezTo>
                  <a:cubicBezTo>
                    <a:pt x="10274" y="4122"/>
                    <a:pt x="10193" y="3989"/>
                    <a:pt x="10153" y="3900"/>
                  </a:cubicBezTo>
                  <a:cubicBezTo>
                    <a:pt x="10112" y="3900"/>
                    <a:pt x="10153" y="3856"/>
                    <a:pt x="10153" y="3856"/>
                  </a:cubicBezTo>
                  <a:cubicBezTo>
                    <a:pt x="10153" y="3811"/>
                    <a:pt x="10193" y="3811"/>
                    <a:pt x="10193" y="3856"/>
                  </a:cubicBezTo>
                  <a:cubicBezTo>
                    <a:pt x="10274" y="3945"/>
                    <a:pt x="10315" y="4078"/>
                    <a:pt x="10396" y="4167"/>
                  </a:cubicBezTo>
                  <a:cubicBezTo>
                    <a:pt x="10396" y="4167"/>
                    <a:pt x="10396" y="4211"/>
                    <a:pt x="10355" y="4211"/>
                  </a:cubicBezTo>
                  <a:cubicBezTo>
                    <a:pt x="10355" y="4256"/>
                    <a:pt x="10315" y="4211"/>
                    <a:pt x="10315" y="4211"/>
                  </a:cubicBezTo>
                  <a:close/>
                  <a:moveTo>
                    <a:pt x="6876" y="345"/>
                  </a:moveTo>
                  <a:cubicBezTo>
                    <a:pt x="6876" y="345"/>
                    <a:pt x="6876" y="300"/>
                    <a:pt x="6876" y="300"/>
                  </a:cubicBezTo>
                  <a:cubicBezTo>
                    <a:pt x="6876" y="300"/>
                    <a:pt x="6917" y="256"/>
                    <a:pt x="6957" y="300"/>
                  </a:cubicBezTo>
                  <a:cubicBezTo>
                    <a:pt x="7038" y="345"/>
                    <a:pt x="7160" y="389"/>
                    <a:pt x="7240" y="433"/>
                  </a:cubicBezTo>
                  <a:cubicBezTo>
                    <a:pt x="7281" y="433"/>
                    <a:pt x="7281" y="478"/>
                    <a:pt x="7281" y="478"/>
                  </a:cubicBezTo>
                  <a:cubicBezTo>
                    <a:pt x="7240" y="522"/>
                    <a:pt x="7240" y="522"/>
                    <a:pt x="7200" y="522"/>
                  </a:cubicBezTo>
                  <a:cubicBezTo>
                    <a:pt x="7119" y="478"/>
                    <a:pt x="6998" y="389"/>
                    <a:pt x="6917" y="345"/>
                  </a:cubicBezTo>
                  <a:lnTo>
                    <a:pt x="6876" y="345"/>
                  </a:lnTo>
                  <a:close/>
                  <a:moveTo>
                    <a:pt x="9951" y="3589"/>
                  </a:moveTo>
                  <a:cubicBezTo>
                    <a:pt x="9951" y="3589"/>
                    <a:pt x="9951" y="3589"/>
                    <a:pt x="9951" y="3589"/>
                  </a:cubicBezTo>
                  <a:cubicBezTo>
                    <a:pt x="9910" y="3500"/>
                    <a:pt x="9829" y="3411"/>
                    <a:pt x="9789" y="3278"/>
                  </a:cubicBezTo>
                  <a:cubicBezTo>
                    <a:pt x="9748" y="3278"/>
                    <a:pt x="9748" y="3233"/>
                    <a:pt x="9789" y="3233"/>
                  </a:cubicBezTo>
                  <a:cubicBezTo>
                    <a:pt x="9789" y="3233"/>
                    <a:pt x="9829" y="3233"/>
                    <a:pt x="9829" y="3233"/>
                  </a:cubicBezTo>
                  <a:cubicBezTo>
                    <a:pt x="9910" y="3322"/>
                    <a:pt x="9951" y="3456"/>
                    <a:pt x="10031" y="3545"/>
                  </a:cubicBezTo>
                  <a:cubicBezTo>
                    <a:pt x="10031" y="3545"/>
                    <a:pt x="10031" y="3589"/>
                    <a:pt x="10031" y="3589"/>
                  </a:cubicBezTo>
                  <a:cubicBezTo>
                    <a:pt x="9991" y="3633"/>
                    <a:pt x="9991" y="3633"/>
                    <a:pt x="9951" y="3589"/>
                  </a:cubicBezTo>
                  <a:close/>
                  <a:moveTo>
                    <a:pt x="9587" y="3011"/>
                  </a:moveTo>
                  <a:cubicBezTo>
                    <a:pt x="9587" y="3011"/>
                    <a:pt x="9587" y="3011"/>
                    <a:pt x="9587" y="3011"/>
                  </a:cubicBezTo>
                  <a:cubicBezTo>
                    <a:pt x="9506" y="2922"/>
                    <a:pt x="9425" y="2789"/>
                    <a:pt x="9384" y="2700"/>
                  </a:cubicBezTo>
                  <a:cubicBezTo>
                    <a:pt x="9344" y="2700"/>
                    <a:pt x="9384" y="2656"/>
                    <a:pt x="9384" y="2656"/>
                  </a:cubicBezTo>
                  <a:cubicBezTo>
                    <a:pt x="9384" y="2611"/>
                    <a:pt x="9425" y="2656"/>
                    <a:pt x="9425" y="2656"/>
                  </a:cubicBezTo>
                  <a:cubicBezTo>
                    <a:pt x="9506" y="2745"/>
                    <a:pt x="9587" y="2833"/>
                    <a:pt x="9627" y="2967"/>
                  </a:cubicBezTo>
                  <a:cubicBezTo>
                    <a:pt x="9667" y="2967"/>
                    <a:pt x="9667" y="3011"/>
                    <a:pt x="9627" y="3011"/>
                  </a:cubicBezTo>
                  <a:cubicBezTo>
                    <a:pt x="9627" y="3011"/>
                    <a:pt x="9587" y="3011"/>
                    <a:pt x="9587" y="3011"/>
                  </a:cubicBezTo>
                  <a:close/>
                  <a:moveTo>
                    <a:pt x="7483" y="700"/>
                  </a:moveTo>
                  <a:cubicBezTo>
                    <a:pt x="7483" y="700"/>
                    <a:pt x="7483" y="656"/>
                    <a:pt x="7483" y="656"/>
                  </a:cubicBezTo>
                  <a:cubicBezTo>
                    <a:pt x="7483" y="611"/>
                    <a:pt x="7524" y="611"/>
                    <a:pt x="7524" y="611"/>
                  </a:cubicBezTo>
                  <a:cubicBezTo>
                    <a:pt x="7564" y="656"/>
                    <a:pt x="7604" y="656"/>
                    <a:pt x="7604" y="656"/>
                  </a:cubicBezTo>
                  <a:cubicBezTo>
                    <a:pt x="7685" y="745"/>
                    <a:pt x="7726" y="789"/>
                    <a:pt x="7807" y="833"/>
                  </a:cubicBezTo>
                  <a:cubicBezTo>
                    <a:pt x="7847" y="833"/>
                    <a:pt x="7847" y="878"/>
                    <a:pt x="7807" y="878"/>
                  </a:cubicBezTo>
                  <a:cubicBezTo>
                    <a:pt x="7807" y="922"/>
                    <a:pt x="7766" y="922"/>
                    <a:pt x="7766" y="922"/>
                  </a:cubicBezTo>
                  <a:cubicBezTo>
                    <a:pt x="7685" y="833"/>
                    <a:pt x="7645" y="789"/>
                    <a:pt x="7564" y="745"/>
                  </a:cubicBezTo>
                  <a:cubicBezTo>
                    <a:pt x="7524" y="745"/>
                    <a:pt x="7524" y="700"/>
                    <a:pt x="7483" y="700"/>
                  </a:cubicBezTo>
                  <a:close/>
                  <a:moveTo>
                    <a:pt x="9182" y="2433"/>
                  </a:moveTo>
                  <a:cubicBezTo>
                    <a:pt x="9182" y="2433"/>
                    <a:pt x="9182" y="2433"/>
                    <a:pt x="9182" y="2433"/>
                  </a:cubicBezTo>
                  <a:cubicBezTo>
                    <a:pt x="9142" y="2389"/>
                    <a:pt x="9142" y="2389"/>
                    <a:pt x="9142" y="2389"/>
                  </a:cubicBezTo>
                  <a:cubicBezTo>
                    <a:pt x="9061" y="2300"/>
                    <a:pt x="9020" y="2211"/>
                    <a:pt x="8939" y="2167"/>
                  </a:cubicBezTo>
                  <a:cubicBezTo>
                    <a:pt x="8939" y="2122"/>
                    <a:pt x="8939" y="2122"/>
                    <a:pt x="8980" y="2078"/>
                  </a:cubicBezTo>
                  <a:cubicBezTo>
                    <a:pt x="8980" y="2078"/>
                    <a:pt x="9020" y="2078"/>
                    <a:pt x="9020" y="2078"/>
                  </a:cubicBezTo>
                  <a:cubicBezTo>
                    <a:pt x="9061" y="2167"/>
                    <a:pt x="9142" y="2256"/>
                    <a:pt x="9182" y="2300"/>
                  </a:cubicBezTo>
                  <a:cubicBezTo>
                    <a:pt x="9222" y="2389"/>
                    <a:pt x="9222" y="2389"/>
                    <a:pt x="9222" y="2389"/>
                  </a:cubicBezTo>
                  <a:cubicBezTo>
                    <a:pt x="9263" y="2389"/>
                    <a:pt x="9263" y="2433"/>
                    <a:pt x="9222" y="2433"/>
                  </a:cubicBezTo>
                  <a:cubicBezTo>
                    <a:pt x="9222" y="2433"/>
                    <a:pt x="9182" y="2433"/>
                    <a:pt x="9182" y="2433"/>
                  </a:cubicBezTo>
                  <a:close/>
                  <a:moveTo>
                    <a:pt x="8009" y="1145"/>
                  </a:moveTo>
                  <a:cubicBezTo>
                    <a:pt x="8009" y="1100"/>
                    <a:pt x="8009" y="1100"/>
                    <a:pt x="8009" y="1056"/>
                  </a:cubicBezTo>
                  <a:cubicBezTo>
                    <a:pt x="8049" y="1056"/>
                    <a:pt x="8049" y="1056"/>
                    <a:pt x="8090" y="1056"/>
                  </a:cubicBezTo>
                  <a:cubicBezTo>
                    <a:pt x="8171" y="1145"/>
                    <a:pt x="8252" y="1233"/>
                    <a:pt x="8333" y="1278"/>
                  </a:cubicBezTo>
                  <a:cubicBezTo>
                    <a:pt x="8333" y="1322"/>
                    <a:pt x="8333" y="1322"/>
                    <a:pt x="8333" y="1367"/>
                  </a:cubicBezTo>
                  <a:cubicBezTo>
                    <a:pt x="8333" y="1367"/>
                    <a:pt x="8292" y="1367"/>
                    <a:pt x="8252" y="1367"/>
                  </a:cubicBezTo>
                  <a:cubicBezTo>
                    <a:pt x="8171" y="1278"/>
                    <a:pt x="8090" y="1189"/>
                    <a:pt x="8009" y="1145"/>
                  </a:cubicBezTo>
                  <a:close/>
                  <a:moveTo>
                    <a:pt x="8737" y="1900"/>
                  </a:moveTo>
                  <a:cubicBezTo>
                    <a:pt x="8737" y="1856"/>
                    <a:pt x="8737" y="1856"/>
                    <a:pt x="8737" y="1856"/>
                  </a:cubicBezTo>
                  <a:cubicBezTo>
                    <a:pt x="8656" y="1767"/>
                    <a:pt x="8575" y="1678"/>
                    <a:pt x="8494" y="1633"/>
                  </a:cubicBezTo>
                  <a:cubicBezTo>
                    <a:pt x="8494" y="1589"/>
                    <a:pt x="8494" y="1589"/>
                    <a:pt x="8494" y="1545"/>
                  </a:cubicBezTo>
                  <a:cubicBezTo>
                    <a:pt x="8535" y="1545"/>
                    <a:pt x="8535" y="1545"/>
                    <a:pt x="8575" y="1545"/>
                  </a:cubicBezTo>
                  <a:cubicBezTo>
                    <a:pt x="8656" y="1633"/>
                    <a:pt x="8737" y="1722"/>
                    <a:pt x="8818" y="1811"/>
                  </a:cubicBezTo>
                  <a:cubicBezTo>
                    <a:pt x="8818" y="1856"/>
                    <a:pt x="8818" y="1856"/>
                    <a:pt x="8778" y="1900"/>
                  </a:cubicBezTo>
                  <a:cubicBezTo>
                    <a:pt x="8778" y="1900"/>
                    <a:pt x="8737" y="1900"/>
                    <a:pt x="8737" y="19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999" name="Shape 999"/>
            <p:cNvSpPr/>
            <p:nvPr/>
          </p:nvSpPr>
          <p:spPr>
            <a:xfrm>
              <a:off x="1116609" y="-1"/>
              <a:ext cx="1459877" cy="2619234"/>
            </a:xfrm>
            <a:custGeom>
              <a:avLst/>
              <a:gdLst/>
              <a:ahLst/>
              <a:cxnLst>
                <a:cxn ang="0">
                  <a:pos x="wd2" y="hd2"/>
                </a:cxn>
                <a:cxn ang="5400000">
                  <a:pos x="wd2" y="hd2"/>
                </a:cxn>
                <a:cxn ang="10800000">
                  <a:pos x="wd2" y="hd2"/>
                </a:cxn>
                <a:cxn ang="16200000">
                  <a:pos x="wd2" y="hd2"/>
                </a:cxn>
              </a:cxnLst>
              <a:rect l="0" t="0" r="r" b="b"/>
              <a:pathLst>
                <a:path w="21231" h="21550" extrusionOk="0">
                  <a:moveTo>
                    <a:pt x="19565" y="21550"/>
                  </a:moveTo>
                  <a:cubicBezTo>
                    <a:pt x="18802" y="21445"/>
                    <a:pt x="16865" y="21164"/>
                    <a:pt x="14400" y="20533"/>
                  </a:cubicBezTo>
                  <a:cubicBezTo>
                    <a:pt x="11993" y="19902"/>
                    <a:pt x="9058" y="18920"/>
                    <a:pt x="6476" y="17482"/>
                  </a:cubicBezTo>
                  <a:cubicBezTo>
                    <a:pt x="3893" y="16045"/>
                    <a:pt x="1721" y="14151"/>
                    <a:pt x="665" y="12047"/>
                  </a:cubicBezTo>
                  <a:cubicBezTo>
                    <a:pt x="-333" y="9979"/>
                    <a:pt x="-216" y="7734"/>
                    <a:pt x="1076" y="5841"/>
                  </a:cubicBezTo>
                  <a:cubicBezTo>
                    <a:pt x="1134" y="5736"/>
                    <a:pt x="1193" y="5666"/>
                    <a:pt x="1252" y="5560"/>
                  </a:cubicBezTo>
                  <a:cubicBezTo>
                    <a:pt x="2191" y="4298"/>
                    <a:pt x="3658" y="3211"/>
                    <a:pt x="5360" y="2334"/>
                  </a:cubicBezTo>
                  <a:cubicBezTo>
                    <a:pt x="7063" y="1458"/>
                    <a:pt x="9000" y="827"/>
                    <a:pt x="10878" y="441"/>
                  </a:cubicBezTo>
                  <a:cubicBezTo>
                    <a:pt x="12756" y="55"/>
                    <a:pt x="14576" y="-50"/>
                    <a:pt x="16043" y="20"/>
                  </a:cubicBezTo>
                  <a:cubicBezTo>
                    <a:pt x="17569" y="125"/>
                    <a:pt x="18743" y="406"/>
                    <a:pt x="19565" y="862"/>
                  </a:cubicBezTo>
                  <a:cubicBezTo>
                    <a:pt x="20445" y="1353"/>
                    <a:pt x="20856" y="1914"/>
                    <a:pt x="21091" y="2545"/>
                  </a:cubicBezTo>
                  <a:cubicBezTo>
                    <a:pt x="21267" y="3141"/>
                    <a:pt x="21267" y="3807"/>
                    <a:pt x="21150" y="4473"/>
                  </a:cubicBezTo>
                  <a:cubicBezTo>
                    <a:pt x="21091" y="5105"/>
                    <a:pt x="20856" y="5771"/>
                    <a:pt x="20563" y="6437"/>
                  </a:cubicBezTo>
                  <a:cubicBezTo>
                    <a:pt x="20328" y="7068"/>
                    <a:pt x="19976" y="7699"/>
                    <a:pt x="19506" y="8331"/>
                  </a:cubicBezTo>
                  <a:cubicBezTo>
                    <a:pt x="19447" y="8366"/>
                    <a:pt x="19389" y="8436"/>
                    <a:pt x="19389" y="8471"/>
                  </a:cubicBezTo>
                  <a:cubicBezTo>
                    <a:pt x="18684" y="9453"/>
                    <a:pt x="17745" y="10469"/>
                    <a:pt x="17041" y="11697"/>
                  </a:cubicBezTo>
                  <a:cubicBezTo>
                    <a:pt x="16395" y="12889"/>
                    <a:pt x="15984" y="14256"/>
                    <a:pt x="16043" y="15589"/>
                  </a:cubicBezTo>
                  <a:cubicBezTo>
                    <a:pt x="16102" y="16956"/>
                    <a:pt x="16689" y="18289"/>
                    <a:pt x="17452" y="19341"/>
                  </a:cubicBezTo>
                  <a:cubicBezTo>
                    <a:pt x="18215" y="20428"/>
                    <a:pt x="19271" y="21234"/>
                    <a:pt x="19565" y="21550"/>
                  </a:cubicBez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1000" name="Shape 1000"/>
            <p:cNvSpPr/>
            <p:nvPr/>
          </p:nvSpPr>
          <p:spPr>
            <a:xfrm>
              <a:off x="2401383" y="2568746"/>
              <a:ext cx="23902" cy="25245"/>
            </a:xfrm>
            <a:custGeom>
              <a:avLst/>
              <a:gdLst/>
              <a:ahLst/>
              <a:cxnLst>
                <a:cxn ang="0">
                  <a:pos x="wd2" y="hd2"/>
                </a:cxn>
                <a:cxn ang="5400000">
                  <a:pos x="wd2" y="hd2"/>
                </a:cxn>
                <a:cxn ang="10800000">
                  <a:pos x="wd2" y="hd2"/>
                </a:cxn>
                <a:cxn ang="16200000">
                  <a:pos x="wd2" y="hd2"/>
                </a:cxn>
              </a:cxnLst>
              <a:rect l="0" t="0" r="r" b="b"/>
              <a:pathLst>
                <a:path w="21600" h="21600" extrusionOk="0">
                  <a:moveTo>
                    <a:pt x="0" y="14400"/>
                  </a:moveTo>
                  <a:cubicBezTo>
                    <a:pt x="0" y="10800"/>
                    <a:pt x="0" y="10800"/>
                    <a:pt x="0" y="10800"/>
                  </a:cubicBezTo>
                  <a:cubicBezTo>
                    <a:pt x="0" y="10800"/>
                    <a:pt x="3600" y="10800"/>
                    <a:pt x="3600" y="10800"/>
                  </a:cubicBezTo>
                  <a:cubicBezTo>
                    <a:pt x="7200" y="10800"/>
                    <a:pt x="7200" y="10800"/>
                    <a:pt x="10800" y="10800"/>
                  </a:cubicBezTo>
                  <a:cubicBezTo>
                    <a:pt x="7200" y="10800"/>
                    <a:pt x="7200" y="7200"/>
                    <a:pt x="7200" y="7200"/>
                  </a:cubicBezTo>
                  <a:cubicBezTo>
                    <a:pt x="3600" y="3600"/>
                    <a:pt x="7200" y="3600"/>
                    <a:pt x="7200" y="0"/>
                  </a:cubicBezTo>
                  <a:cubicBezTo>
                    <a:pt x="10800" y="0"/>
                    <a:pt x="10800" y="0"/>
                    <a:pt x="10800" y="3600"/>
                  </a:cubicBezTo>
                  <a:cubicBezTo>
                    <a:pt x="14400" y="7200"/>
                    <a:pt x="18000" y="10800"/>
                    <a:pt x="21600" y="14400"/>
                  </a:cubicBezTo>
                  <a:cubicBezTo>
                    <a:pt x="21600" y="18000"/>
                    <a:pt x="21600" y="18000"/>
                    <a:pt x="21600" y="18000"/>
                  </a:cubicBezTo>
                  <a:cubicBezTo>
                    <a:pt x="18000" y="21600"/>
                    <a:pt x="18000" y="21600"/>
                    <a:pt x="18000" y="21600"/>
                  </a:cubicBezTo>
                  <a:cubicBezTo>
                    <a:pt x="10800" y="18000"/>
                    <a:pt x="7200" y="18000"/>
                    <a:pt x="3600" y="18000"/>
                  </a:cubicBezTo>
                  <a:cubicBezTo>
                    <a:pt x="0" y="18000"/>
                    <a:pt x="0" y="14400"/>
                    <a:pt x="0" y="144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1" name="Shape 1001"/>
            <p:cNvSpPr/>
            <p:nvPr/>
          </p:nvSpPr>
          <p:spPr>
            <a:xfrm>
              <a:off x="1127828" y="15576"/>
              <a:ext cx="1434032" cy="2565226"/>
            </a:xfrm>
            <a:custGeom>
              <a:avLst/>
              <a:gdLst/>
              <a:ahLst/>
              <a:cxnLst>
                <a:cxn ang="0">
                  <a:pos x="wd2" y="hd2"/>
                </a:cxn>
                <a:cxn ang="5400000">
                  <a:pos x="wd2" y="hd2"/>
                </a:cxn>
                <a:cxn ang="10800000">
                  <a:pos x="wd2" y="hd2"/>
                </a:cxn>
                <a:cxn ang="16200000">
                  <a:pos x="wd2" y="hd2"/>
                </a:cxn>
              </a:cxnLst>
              <a:rect l="0" t="0" r="r" b="b"/>
              <a:pathLst>
                <a:path w="21600" h="21580" extrusionOk="0">
                  <a:moveTo>
                    <a:pt x="0" y="9257"/>
                  </a:moveTo>
                  <a:cubicBezTo>
                    <a:pt x="0" y="9257"/>
                    <a:pt x="0" y="9257"/>
                    <a:pt x="0" y="9257"/>
                  </a:cubicBezTo>
                  <a:cubicBezTo>
                    <a:pt x="0" y="9150"/>
                    <a:pt x="0" y="9078"/>
                    <a:pt x="0" y="8970"/>
                  </a:cubicBezTo>
                  <a:cubicBezTo>
                    <a:pt x="0" y="8934"/>
                    <a:pt x="61" y="8934"/>
                    <a:pt x="61" y="8934"/>
                  </a:cubicBezTo>
                  <a:cubicBezTo>
                    <a:pt x="122" y="8934"/>
                    <a:pt x="122" y="8934"/>
                    <a:pt x="122" y="8970"/>
                  </a:cubicBezTo>
                  <a:cubicBezTo>
                    <a:pt x="122" y="9078"/>
                    <a:pt x="122" y="9150"/>
                    <a:pt x="122" y="9257"/>
                  </a:cubicBezTo>
                  <a:cubicBezTo>
                    <a:pt x="122" y="9293"/>
                    <a:pt x="122" y="9293"/>
                    <a:pt x="61" y="9293"/>
                  </a:cubicBezTo>
                  <a:cubicBezTo>
                    <a:pt x="61" y="9293"/>
                    <a:pt x="0" y="9293"/>
                    <a:pt x="0" y="9257"/>
                  </a:cubicBezTo>
                  <a:close/>
                  <a:moveTo>
                    <a:pt x="0" y="9544"/>
                  </a:moveTo>
                  <a:cubicBezTo>
                    <a:pt x="0" y="9544"/>
                    <a:pt x="61" y="9508"/>
                    <a:pt x="61" y="9508"/>
                  </a:cubicBezTo>
                  <a:cubicBezTo>
                    <a:pt x="122" y="9508"/>
                    <a:pt x="122" y="9544"/>
                    <a:pt x="122" y="9544"/>
                  </a:cubicBezTo>
                  <a:cubicBezTo>
                    <a:pt x="122" y="9652"/>
                    <a:pt x="183" y="9759"/>
                    <a:pt x="183" y="9831"/>
                  </a:cubicBezTo>
                  <a:cubicBezTo>
                    <a:pt x="183" y="9867"/>
                    <a:pt x="122" y="9867"/>
                    <a:pt x="122" y="9903"/>
                  </a:cubicBezTo>
                  <a:cubicBezTo>
                    <a:pt x="61" y="9903"/>
                    <a:pt x="61" y="9867"/>
                    <a:pt x="61" y="9867"/>
                  </a:cubicBezTo>
                  <a:cubicBezTo>
                    <a:pt x="0" y="9759"/>
                    <a:pt x="0" y="9652"/>
                    <a:pt x="0" y="9544"/>
                  </a:cubicBezTo>
                  <a:close/>
                  <a:moveTo>
                    <a:pt x="61" y="8683"/>
                  </a:moveTo>
                  <a:cubicBezTo>
                    <a:pt x="61" y="8683"/>
                    <a:pt x="61" y="8683"/>
                    <a:pt x="61" y="8683"/>
                  </a:cubicBezTo>
                  <a:cubicBezTo>
                    <a:pt x="61" y="8575"/>
                    <a:pt x="61" y="8468"/>
                    <a:pt x="122" y="8360"/>
                  </a:cubicBezTo>
                  <a:cubicBezTo>
                    <a:pt x="122" y="8360"/>
                    <a:pt x="122" y="8324"/>
                    <a:pt x="183" y="8324"/>
                  </a:cubicBezTo>
                  <a:cubicBezTo>
                    <a:pt x="183" y="8360"/>
                    <a:pt x="243" y="8360"/>
                    <a:pt x="243" y="8396"/>
                  </a:cubicBezTo>
                  <a:cubicBezTo>
                    <a:pt x="183" y="8468"/>
                    <a:pt x="183" y="8575"/>
                    <a:pt x="183" y="8683"/>
                  </a:cubicBezTo>
                  <a:cubicBezTo>
                    <a:pt x="183" y="8683"/>
                    <a:pt x="122" y="8719"/>
                    <a:pt x="122" y="8719"/>
                  </a:cubicBezTo>
                  <a:cubicBezTo>
                    <a:pt x="61" y="8719"/>
                    <a:pt x="61" y="8683"/>
                    <a:pt x="61" y="8683"/>
                  </a:cubicBezTo>
                  <a:close/>
                  <a:moveTo>
                    <a:pt x="61" y="10154"/>
                  </a:moveTo>
                  <a:cubicBezTo>
                    <a:pt x="61" y="10118"/>
                    <a:pt x="122" y="10118"/>
                    <a:pt x="122" y="10118"/>
                  </a:cubicBezTo>
                  <a:cubicBezTo>
                    <a:pt x="183" y="10118"/>
                    <a:pt x="183" y="10118"/>
                    <a:pt x="183" y="10154"/>
                  </a:cubicBezTo>
                  <a:cubicBezTo>
                    <a:pt x="183" y="10226"/>
                    <a:pt x="243" y="10334"/>
                    <a:pt x="243" y="10441"/>
                  </a:cubicBezTo>
                  <a:cubicBezTo>
                    <a:pt x="243" y="10441"/>
                    <a:pt x="243" y="10477"/>
                    <a:pt x="183" y="10477"/>
                  </a:cubicBezTo>
                  <a:cubicBezTo>
                    <a:pt x="183" y="10477"/>
                    <a:pt x="122" y="10477"/>
                    <a:pt x="122" y="10441"/>
                  </a:cubicBezTo>
                  <a:cubicBezTo>
                    <a:pt x="122" y="10334"/>
                    <a:pt x="61" y="10226"/>
                    <a:pt x="61" y="10154"/>
                  </a:cubicBezTo>
                  <a:close/>
                  <a:moveTo>
                    <a:pt x="122" y="8073"/>
                  </a:moveTo>
                  <a:cubicBezTo>
                    <a:pt x="122" y="8073"/>
                    <a:pt x="122" y="8073"/>
                    <a:pt x="122" y="8073"/>
                  </a:cubicBezTo>
                  <a:cubicBezTo>
                    <a:pt x="183" y="7965"/>
                    <a:pt x="183" y="7894"/>
                    <a:pt x="243" y="7786"/>
                  </a:cubicBezTo>
                  <a:cubicBezTo>
                    <a:pt x="243" y="7750"/>
                    <a:pt x="243" y="7750"/>
                    <a:pt x="304" y="7750"/>
                  </a:cubicBezTo>
                  <a:cubicBezTo>
                    <a:pt x="304" y="7750"/>
                    <a:pt x="365" y="7786"/>
                    <a:pt x="365" y="7786"/>
                  </a:cubicBezTo>
                  <a:cubicBezTo>
                    <a:pt x="304" y="7894"/>
                    <a:pt x="304" y="8001"/>
                    <a:pt x="243" y="8073"/>
                  </a:cubicBezTo>
                  <a:cubicBezTo>
                    <a:pt x="243" y="8109"/>
                    <a:pt x="243" y="8109"/>
                    <a:pt x="183" y="8109"/>
                  </a:cubicBezTo>
                  <a:cubicBezTo>
                    <a:pt x="183" y="8109"/>
                    <a:pt x="122" y="8109"/>
                    <a:pt x="122" y="8073"/>
                  </a:cubicBezTo>
                  <a:close/>
                  <a:moveTo>
                    <a:pt x="183" y="10728"/>
                  </a:moveTo>
                  <a:cubicBezTo>
                    <a:pt x="183" y="10692"/>
                    <a:pt x="183" y="10692"/>
                    <a:pt x="243" y="10692"/>
                  </a:cubicBezTo>
                  <a:cubicBezTo>
                    <a:pt x="304" y="10692"/>
                    <a:pt x="304" y="10692"/>
                    <a:pt x="304" y="10728"/>
                  </a:cubicBezTo>
                  <a:cubicBezTo>
                    <a:pt x="365" y="10836"/>
                    <a:pt x="365" y="10908"/>
                    <a:pt x="365" y="11015"/>
                  </a:cubicBezTo>
                  <a:cubicBezTo>
                    <a:pt x="426" y="11015"/>
                    <a:pt x="365" y="11051"/>
                    <a:pt x="365" y="11051"/>
                  </a:cubicBezTo>
                  <a:cubicBezTo>
                    <a:pt x="304" y="11051"/>
                    <a:pt x="243" y="11051"/>
                    <a:pt x="243" y="11015"/>
                  </a:cubicBezTo>
                  <a:cubicBezTo>
                    <a:pt x="243" y="10944"/>
                    <a:pt x="183" y="10836"/>
                    <a:pt x="183" y="10728"/>
                  </a:cubicBezTo>
                  <a:close/>
                  <a:moveTo>
                    <a:pt x="304" y="7499"/>
                  </a:moveTo>
                  <a:cubicBezTo>
                    <a:pt x="304" y="7499"/>
                    <a:pt x="304" y="7499"/>
                    <a:pt x="304" y="7499"/>
                  </a:cubicBezTo>
                  <a:cubicBezTo>
                    <a:pt x="365" y="7391"/>
                    <a:pt x="365" y="7320"/>
                    <a:pt x="426" y="7212"/>
                  </a:cubicBezTo>
                  <a:cubicBezTo>
                    <a:pt x="426" y="7176"/>
                    <a:pt x="487" y="7176"/>
                    <a:pt x="487" y="7176"/>
                  </a:cubicBezTo>
                  <a:cubicBezTo>
                    <a:pt x="548" y="7176"/>
                    <a:pt x="548" y="7212"/>
                    <a:pt x="548" y="7212"/>
                  </a:cubicBezTo>
                  <a:cubicBezTo>
                    <a:pt x="487" y="7320"/>
                    <a:pt x="487" y="7427"/>
                    <a:pt x="426" y="7499"/>
                  </a:cubicBezTo>
                  <a:cubicBezTo>
                    <a:pt x="426" y="7535"/>
                    <a:pt x="365" y="7535"/>
                    <a:pt x="365" y="7535"/>
                  </a:cubicBezTo>
                  <a:cubicBezTo>
                    <a:pt x="304" y="7535"/>
                    <a:pt x="304" y="7535"/>
                    <a:pt x="304" y="7499"/>
                  </a:cubicBezTo>
                  <a:close/>
                  <a:moveTo>
                    <a:pt x="365" y="11302"/>
                  </a:moveTo>
                  <a:cubicBezTo>
                    <a:pt x="365" y="11302"/>
                    <a:pt x="365" y="11266"/>
                    <a:pt x="426" y="11266"/>
                  </a:cubicBezTo>
                  <a:cubicBezTo>
                    <a:pt x="426" y="11266"/>
                    <a:pt x="487" y="11266"/>
                    <a:pt x="487" y="11302"/>
                  </a:cubicBezTo>
                  <a:cubicBezTo>
                    <a:pt x="548" y="11410"/>
                    <a:pt x="548" y="11482"/>
                    <a:pt x="608" y="11589"/>
                  </a:cubicBezTo>
                  <a:cubicBezTo>
                    <a:pt x="608" y="11589"/>
                    <a:pt x="608" y="11625"/>
                    <a:pt x="548" y="11625"/>
                  </a:cubicBezTo>
                  <a:cubicBezTo>
                    <a:pt x="487" y="11625"/>
                    <a:pt x="487" y="11625"/>
                    <a:pt x="487" y="11589"/>
                  </a:cubicBezTo>
                  <a:cubicBezTo>
                    <a:pt x="426" y="11518"/>
                    <a:pt x="426" y="11410"/>
                    <a:pt x="365" y="11302"/>
                  </a:cubicBezTo>
                  <a:close/>
                  <a:moveTo>
                    <a:pt x="548" y="6925"/>
                  </a:moveTo>
                  <a:cubicBezTo>
                    <a:pt x="548" y="6925"/>
                    <a:pt x="548" y="6925"/>
                    <a:pt x="548" y="6925"/>
                  </a:cubicBezTo>
                  <a:cubicBezTo>
                    <a:pt x="608" y="6817"/>
                    <a:pt x="608" y="6746"/>
                    <a:pt x="669" y="6638"/>
                  </a:cubicBezTo>
                  <a:cubicBezTo>
                    <a:pt x="669" y="6602"/>
                    <a:pt x="730" y="6602"/>
                    <a:pt x="730" y="6602"/>
                  </a:cubicBezTo>
                  <a:cubicBezTo>
                    <a:pt x="791" y="6602"/>
                    <a:pt x="791" y="6638"/>
                    <a:pt x="791" y="6638"/>
                  </a:cubicBezTo>
                  <a:cubicBezTo>
                    <a:pt x="730" y="6746"/>
                    <a:pt x="669" y="6853"/>
                    <a:pt x="669" y="6925"/>
                  </a:cubicBezTo>
                  <a:cubicBezTo>
                    <a:pt x="669" y="6961"/>
                    <a:pt x="608" y="6961"/>
                    <a:pt x="608" y="6961"/>
                  </a:cubicBezTo>
                  <a:cubicBezTo>
                    <a:pt x="548" y="6961"/>
                    <a:pt x="548" y="6961"/>
                    <a:pt x="548" y="6925"/>
                  </a:cubicBezTo>
                  <a:close/>
                  <a:moveTo>
                    <a:pt x="608" y="11876"/>
                  </a:moveTo>
                  <a:cubicBezTo>
                    <a:pt x="608" y="11876"/>
                    <a:pt x="608" y="11841"/>
                    <a:pt x="608" y="11841"/>
                  </a:cubicBezTo>
                  <a:cubicBezTo>
                    <a:pt x="669" y="11841"/>
                    <a:pt x="730" y="11841"/>
                    <a:pt x="730" y="11876"/>
                  </a:cubicBezTo>
                  <a:cubicBezTo>
                    <a:pt x="730" y="11948"/>
                    <a:pt x="791" y="12056"/>
                    <a:pt x="852" y="12163"/>
                  </a:cubicBezTo>
                  <a:cubicBezTo>
                    <a:pt x="852" y="12163"/>
                    <a:pt x="852" y="12163"/>
                    <a:pt x="852" y="12163"/>
                  </a:cubicBezTo>
                  <a:cubicBezTo>
                    <a:pt x="852" y="12163"/>
                    <a:pt x="852" y="12199"/>
                    <a:pt x="791" y="12199"/>
                  </a:cubicBezTo>
                  <a:cubicBezTo>
                    <a:pt x="791" y="12199"/>
                    <a:pt x="730" y="12199"/>
                    <a:pt x="730" y="12163"/>
                  </a:cubicBezTo>
                  <a:cubicBezTo>
                    <a:pt x="791" y="12163"/>
                    <a:pt x="791" y="12163"/>
                    <a:pt x="791" y="12163"/>
                  </a:cubicBezTo>
                  <a:cubicBezTo>
                    <a:pt x="730" y="12163"/>
                    <a:pt x="730" y="12163"/>
                    <a:pt x="730" y="12163"/>
                  </a:cubicBezTo>
                  <a:cubicBezTo>
                    <a:pt x="669" y="12092"/>
                    <a:pt x="608" y="11984"/>
                    <a:pt x="608" y="11876"/>
                  </a:cubicBezTo>
                  <a:close/>
                  <a:moveTo>
                    <a:pt x="852" y="6351"/>
                  </a:moveTo>
                  <a:cubicBezTo>
                    <a:pt x="852" y="6351"/>
                    <a:pt x="852" y="6351"/>
                    <a:pt x="852" y="6351"/>
                  </a:cubicBezTo>
                  <a:cubicBezTo>
                    <a:pt x="852" y="6243"/>
                    <a:pt x="913" y="6171"/>
                    <a:pt x="974" y="6064"/>
                  </a:cubicBezTo>
                  <a:cubicBezTo>
                    <a:pt x="1034" y="6064"/>
                    <a:pt x="1034" y="6064"/>
                    <a:pt x="1095" y="6064"/>
                  </a:cubicBezTo>
                  <a:cubicBezTo>
                    <a:pt x="1095" y="6064"/>
                    <a:pt x="1156" y="6064"/>
                    <a:pt x="1095" y="6100"/>
                  </a:cubicBezTo>
                  <a:cubicBezTo>
                    <a:pt x="1034" y="6207"/>
                    <a:pt x="974" y="6279"/>
                    <a:pt x="974" y="6387"/>
                  </a:cubicBezTo>
                  <a:cubicBezTo>
                    <a:pt x="913" y="6387"/>
                    <a:pt x="913" y="6423"/>
                    <a:pt x="852" y="6387"/>
                  </a:cubicBezTo>
                  <a:cubicBezTo>
                    <a:pt x="852" y="6387"/>
                    <a:pt x="852" y="6387"/>
                    <a:pt x="852" y="6351"/>
                  </a:cubicBezTo>
                  <a:close/>
                  <a:moveTo>
                    <a:pt x="852" y="12450"/>
                  </a:moveTo>
                  <a:cubicBezTo>
                    <a:pt x="852" y="12415"/>
                    <a:pt x="913" y="12415"/>
                    <a:pt x="913" y="12415"/>
                  </a:cubicBezTo>
                  <a:cubicBezTo>
                    <a:pt x="974" y="12415"/>
                    <a:pt x="974" y="12415"/>
                    <a:pt x="974" y="12450"/>
                  </a:cubicBezTo>
                  <a:cubicBezTo>
                    <a:pt x="1034" y="12522"/>
                    <a:pt x="1095" y="12630"/>
                    <a:pt x="1156" y="12702"/>
                  </a:cubicBezTo>
                  <a:cubicBezTo>
                    <a:pt x="1156" y="12738"/>
                    <a:pt x="1156" y="12738"/>
                    <a:pt x="1095" y="12773"/>
                  </a:cubicBezTo>
                  <a:cubicBezTo>
                    <a:pt x="1095" y="12773"/>
                    <a:pt x="1034" y="12773"/>
                    <a:pt x="1034" y="12738"/>
                  </a:cubicBezTo>
                  <a:cubicBezTo>
                    <a:pt x="974" y="12630"/>
                    <a:pt x="913" y="12558"/>
                    <a:pt x="852" y="12450"/>
                  </a:cubicBezTo>
                  <a:close/>
                  <a:moveTo>
                    <a:pt x="1156" y="5813"/>
                  </a:moveTo>
                  <a:cubicBezTo>
                    <a:pt x="1156" y="5813"/>
                    <a:pt x="1156" y="5813"/>
                    <a:pt x="1156" y="5813"/>
                  </a:cubicBezTo>
                  <a:cubicBezTo>
                    <a:pt x="1217" y="5741"/>
                    <a:pt x="1278" y="5669"/>
                    <a:pt x="1339" y="5633"/>
                  </a:cubicBezTo>
                  <a:cubicBezTo>
                    <a:pt x="1339" y="5597"/>
                    <a:pt x="1339" y="5561"/>
                    <a:pt x="1399" y="5526"/>
                  </a:cubicBezTo>
                  <a:cubicBezTo>
                    <a:pt x="1399" y="5526"/>
                    <a:pt x="1460" y="5490"/>
                    <a:pt x="1460" y="5526"/>
                  </a:cubicBezTo>
                  <a:cubicBezTo>
                    <a:pt x="1521" y="5526"/>
                    <a:pt x="1521" y="5526"/>
                    <a:pt x="1521" y="5561"/>
                  </a:cubicBezTo>
                  <a:cubicBezTo>
                    <a:pt x="1460" y="5597"/>
                    <a:pt x="1460" y="5633"/>
                    <a:pt x="1399" y="5633"/>
                  </a:cubicBezTo>
                  <a:cubicBezTo>
                    <a:pt x="1399" y="5705"/>
                    <a:pt x="1339" y="5777"/>
                    <a:pt x="1278" y="5813"/>
                  </a:cubicBezTo>
                  <a:cubicBezTo>
                    <a:pt x="1278" y="5849"/>
                    <a:pt x="1278" y="5849"/>
                    <a:pt x="1217" y="5849"/>
                  </a:cubicBezTo>
                  <a:cubicBezTo>
                    <a:pt x="1217" y="5849"/>
                    <a:pt x="1156" y="5813"/>
                    <a:pt x="1156" y="5813"/>
                  </a:cubicBezTo>
                  <a:close/>
                  <a:moveTo>
                    <a:pt x="1217" y="12989"/>
                  </a:moveTo>
                  <a:cubicBezTo>
                    <a:pt x="1217" y="12989"/>
                    <a:pt x="1217" y="12989"/>
                    <a:pt x="1278" y="12953"/>
                  </a:cubicBezTo>
                  <a:cubicBezTo>
                    <a:pt x="1278" y="12953"/>
                    <a:pt x="1339" y="12953"/>
                    <a:pt x="1339" y="12989"/>
                  </a:cubicBezTo>
                  <a:cubicBezTo>
                    <a:pt x="1399" y="13096"/>
                    <a:pt x="1460" y="13168"/>
                    <a:pt x="1521" y="13276"/>
                  </a:cubicBezTo>
                  <a:cubicBezTo>
                    <a:pt x="1521" y="13276"/>
                    <a:pt x="1521" y="13312"/>
                    <a:pt x="1460" y="13312"/>
                  </a:cubicBezTo>
                  <a:cubicBezTo>
                    <a:pt x="1460" y="13312"/>
                    <a:pt x="1399" y="13312"/>
                    <a:pt x="1399" y="13276"/>
                  </a:cubicBezTo>
                  <a:cubicBezTo>
                    <a:pt x="1339" y="13204"/>
                    <a:pt x="1278" y="13096"/>
                    <a:pt x="1217" y="13025"/>
                  </a:cubicBezTo>
                  <a:lnTo>
                    <a:pt x="1217" y="12989"/>
                  </a:lnTo>
                  <a:close/>
                  <a:moveTo>
                    <a:pt x="1582" y="5274"/>
                  </a:moveTo>
                  <a:cubicBezTo>
                    <a:pt x="1582" y="5274"/>
                    <a:pt x="1582" y="5274"/>
                    <a:pt x="1582" y="5274"/>
                  </a:cubicBezTo>
                  <a:cubicBezTo>
                    <a:pt x="1643" y="5167"/>
                    <a:pt x="1765" y="5095"/>
                    <a:pt x="1825" y="4987"/>
                  </a:cubicBezTo>
                  <a:cubicBezTo>
                    <a:pt x="1825" y="4987"/>
                    <a:pt x="1886" y="4987"/>
                    <a:pt x="1886" y="4987"/>
                  </a:cubicBezTo>
                  <a:cubicBezTo>
                    <a:pt x="1947" y="4987"/>
                    <a:pt x="1947" y="5023"/>
                    <a:pt x="1947" y="5023"/>
                  </a:cubicBezTo>
                  <a:cubicBezTo>
                    <a:pt x="1886" y="5131"/>
                    <a:pt x="1765" y="5203"/>
                    <a:pt x="1704" y="5310"/>
                  </a:cubicBezTo>
                  <a:cubicBezTo>
                    <a:pt x="1704" y="5310"/>
                    <a:pt x="1643" y="5310"/>
                    <a:pt x="1643" y="5310"/>
                  </a:cubicBezTo>
                  <a:cubicBezTo>
                    <a:pt x="1582" y="5310"/>
                    <a:pt x="1582" y="5274"/>
                    <a:pt x="1582" y="5274"/>
                  </a:cubicBezTo>
                  <a:close/>
                  <a:moveTo>
                    <a:pt x="1582" y="13563"/>
                  </a:moveTo>
                  <a:cubicBezTo>
                    <a:pt x="1582" y="13527"/>
                    <a:pt x="1643" y="13527"/>
                    <a:pt x="1643" y="13527"/>
                  </a:cubicBezTo>
                  <a:cubicBezTo>
                    <a:pt x="1643" y="13491"/>
                    <a:pt x="1704" y="13527"/>
                    <a:pt x="1704" y="13527"/>
                  </a:cubicBezTo>
                  <a:cubicBezTo>
                    <a:pt x="1765" y="13635"/>
                    <a:pt x="1886" y="13706"/>
                    <a:pt x="1947" y="13814"/>
                  </a:cubicBezTo>
                  <a:cubicBezTo>
                    <a:pt x="1947" y="13814"/>
                    <a:pt x="1947" y="13850"/>
                    <a:pt x="1886" y="13850"/>
                  </a:cubicBezTo>
                  <a:cubicBezTo>
                    <a:pt x="1886" y="13850"/>
                    <a:pt x="1825" y="13850"/>
                    <a:pt x="1825" y="13814"/>
                  </a:cubicBezTo>
                  <a:cubicBezTo>
                    <a:pt x="1765" y="13742"/>
                    <a:pt x="1704" y="13635"/>
                    <a:pt x="1582" y="13563"/>
                  </a:cubicBezTo>
                  <a:close/>
                  <a:moveTo>
                    <a:pt x="2008" y="14065"/>
                  </a:moveTo>
                  <a:cubicBezTo>
                    <a:pt x="2008" y="14065"/>
                    <a:pt x="2069" y="14065"/>
                    <a:pt x="2069" y="14029"/>
                  </a:cubicBezTo>
                  <a:cubicBezTo>
                    <a:pt x="2130" y="14029"/>
                    <a:pt x="2130" y="14029"/>
                    <a:pt x="2130" y="14065"/>
                  </a:cubicBezTo>
                  <a:cubicBezTo>
                    <a:pt x="2251" y="14137"/>
                    <a:pt x="2312" y="14245"/>
                    <a:pt x="2373" y="14316"/>
                  </a:cubicBezTo>
                  <a:cubicBezTo>
                    <a:pt x="2434" y="14352"/>
                    <a:pt x="2373" y="14352"/>
                    <a:pt x="2373" y="14352"/>
                  </a:cubicBezTo>
                  <a:cubicBezTo>
                    <a:pt x="2312" y="14388"/>
                    <a:pt x="2312" y="14388"/>
                    <a:pt x="2251" y="14352"/>
                  </a:cubicBezTo>
                  <a:cubicBezTo>
                    <a:pt x="2190" y="14280"/>
                    <a:pt x="2130" y="14173"/>
                    <a:pt x="2069" y="14101"/>
                  </a:cubicBezTo>
                  <a:lnTo>
                    <a:pt x="2008" y="14065"/>
                  </a:lnTo>
                  <a:close/>
                  <a:moveTo>
                    <a:pt x="2069" y="4772"/>
                  </a:moveTo>
                  <a:cubicBezTo>
                    <a:pt x="2069" y="4736"/>
                    <a:pt x="2069" y="4736"/>
                    <a:pt x="2069" y="4736"/>
                  </a:cubicBezTo>
                  <a:cubicBezTo>
                    <a:pt x="2130" y="4664"/>
                    <a:pt x="2251" y="4557"/>
                    <a:pt x="2312" y="4485"/>
                  </a:cubicBezTo>
                  <a:cubicBezTo>
                    <a:pt x="2373" y="4485"/>
                    <a:pt x="2373" y="4449"/>
                    <a:pt x="2434" y="4485"/>
                  </a:cubicBezTo>
                  <a:cubicBezTo>
                    <a:pt x="2434" y="4485"/>
                    <a:pt x="2434" y="4521"/>
                    <a:pt x="2434" y="4521"/>
                  </a:cubicBezTo>
                  <a:cubicBezTo>
                    <a:pt x="2373" y="4593"/>
                    <a:pt x="2251" y="4700"/>
                    <a:pt x="2190" y="4772"/>
                  </a:cubicBezTo>
                  <a:cubicBezTo>
                    <a:pt x="2190" y="4808"/>
                    <a:pt x="2130" y="4808"/>
                    <a:pt x="2069" y="4808"/>
                  </a:cubicBezTo>
                  <a:lnTo>
                    <a:pt x="2069" y="4772"/>
                  </a:lnTo>
                  <a:close/>
                  <a:moveTo>
                    <a:pt x="2495" y="14603"/>
                  </a:moveTo>
                  <a:cubicBezTo>
                    <a:pt x="2555" y="14567"/>
                    <a:pt x="2555" y="14567"/>
                    <a:pt x="2555" y="14567"/>
                  </a:cubicBezTo>
                  <a:cubicBezTo>
                    <a:pt x="2555" y="14567"/>
                    <a:pt x="2616" y="14567"/>
                    <a:pt x="2616" y="14567"/>
                  </a:cubicBezTo>
                  <a:cubicBezTo>
                    <a:pt x="2738" y="14675"/>
                    <a:pt x="2799" y="14747"/>
                    <a:pt x="2860" y="14819"/>
                  </a:cubicBezTo>
                  <a:cubicBezTo>
                    <a:pt x="2921" y="14854"/>
                    <a:pt x="2921" y="14854"/>
                    <a:pt x="2860" y="14890"/>
                  </a:cubicBezTo>
                  <a:cubicBezTo>
                    <a:pt x="2860" y="14890"/>
                    <a:pt x="2799" y="14890"/>
                    <a:pt x="2799" y="14854"/>
                  </a:cubicBezTo>
                  <a:cubicBezTo>
                    <a:pt x="2677" y="14783"/>
                    <a:pt x="2616" y="14711"/>
                    <a:pt x="2555" y="14603"/>
                  </a:cubicBezTo>
                  <a:lnTo>
                    <a:pt x="2495" y="14603"/>
                  </a:lnTo>
                  <a:close/>
                  <a:moveTo>
                    <a:pt x="2616" y="4270"/>
                  </a:moveTo>
                  <a:cubicBezTo>
                    <a:pt x="2616" y="4234"/>
                    <a:pt x="2616" y="4234"/>
                    <a:pt x="2616" y="4234"/>
                  </a:cubicBezTo>
                  <a:cubicBezTo>
                    <a:pt x="2677" y="4162"/>
                    <a:pt x="2799" y="4090"/>
                    <a:pt x="2921" y="3983"/>
                  </a:cubicBezTo>
                  <a:cubicBezTo>
                    <a:pt x="2921" y="3983"/>
                    <a:pt x="2981" y="3983"/>
                    <a:pt x="2981" y="3983"/>
                  </a:cubicBezTo>
                  <a:cubicBezTo>
                    <a:pt x="3042" y="4019"/>
                    <a:pt x="3042" y="4019"/>
                    <a:pt x="2981" y="4054"/>
                  </a:cubicBezTo>
                  <a:cubicBezTo>
                    <a:pt x="2921" y="4126"/>
                    <a:pt x="2799" y="4198"/>
                    <a:pt x="2738" y="4270"/>
                  </a:cubicBezTo>
                  <a:cubicBezTo>
                    <a:pt x="2677" y="4306"/>
                    <a:pt x="2677" y="4306"/>
                    <a:pt x="2616" y="4306"/>
                  </a:cubicBezTo>
                  <a:lnTo>
                    <a:pt x="2616" y="4270"/>
                  </a:lnTo>
                  <a:close/>
                  <a:moveTo>
                    <a:pt x="3042" y="15106"/>
                  </a:moveTo>
                  <a:cubicBezTo>
                    <a:pt x="3042" y="15070"/>
                    <a:pt x="3042" y="15070"/>
                    <a:pt x="3042" y="15070"/>
                  </a:cubicBezTo>
                  <a:cubicBezTo>
                    <a:pt x="3103" y="15070"/>
                    <a:pt x="3164" y="15070"/>
                    <a:pt x="3164" y="15070"/>
                  </a:cubicBezTo>
                  <a:cubicBezTo>
                    <a:pt x="3225" y="15142"/>
                    <a:pt x="3346" y="15249"/>
                    <a:pt x="3407" y="15321"/>
                  </a:cubicBezTo>
                  <a:cubicBezTo>
                    <a:pt x="3468" y="15321"/>
                    <a:pt x="3468" y="15357"/>
                    <a:pt x="3407" y="15357"/>
                  </a:cubicBezTo>
                  <a:cubicBezTo>
                    <a:pt x="3407" y="15393"/>
                    <a:pt x="3346" y="15393"/>
                    <a:pt x="3346" y="15357"/>
                  </a:cubicBezTo>
                  <a:cubicBezTo>
                    <a:pt x="3225" y="15285"/>
                    <a:pt x="3164" y="15213"/>
                    <a:pt x="3042" y="15106"/>
                  </a:cubicBezTo>
                  <a:close/>
                  <a:moveTo>
                    <a:pt x="3164" y="3803"/>
                  </a:moveTo>
                  <a:cubicBezTo>
                    <a:pt x="3225" y="3767"/>
                    <a:pt x="3225" y="3767"/>
                    <a:pt x="3225" y="3767"/>
                  </a:cubicBezTo>
                  <a:cubicBezTo>
                    <a:pt x="3286" y="3696"/>
                    <a:pt x="3407" y="3624"/>
                    <a:pt x="3529" y="3516"/>
                  </a:cubicBezTo>
                  <a:cubicBezTo>
                    <a:pt x="3529" y="3516"/>
                    <a:pt x="3590" y="3516"/>
                    <a:pt x="3590" y="3516"/>
                  </a:cubicBezTo>
                  <a:cubicBezTo>
                    <a:pt x="3651" y="3552"/>
                    <a:pt x="3651" y="3552"/>
                    <a:pt x="3590" y="3588"/>
                  </a:cubicBezTo>
                  <a:cubicBezTo>
                    <a:pt x="3529" y="3660"/>
                    <a:pt x="3407" y="3732"/>
                    <a:pt x="3286" y="3803"/>
                  </a:cubicBezTo>
                  <a:cubicBezTo>
                    <a:pt x="3286" y="3839"/>
                    <a:pt x="3225" y="3839"/>
                    <a:pt x="3225" y="3803"/>
                  </a:cubicBezTo>
                  <a:lnTo>
                    <a:pt x="3164" y="3803"/>
                  </a:lnTo>
                  <a:close/>
                  <a:moveTo>
                    <a:pt x="3590" y="15572"/>
                  </a:moveTo>
                  <a:cubicBezTo>
                    <a:pt x="3651" y="15572"/>
                    <a:pt x="3651" y="15572"/>
                    <a:pt x="3651" y="15572"/>
                  </a:cubicBezTo>
                  <a:cubicBezTo>
                    <a:pt x="3651" y="15536"/>
                    <a:pt x="3712" y="15536"/>
                    <a:pt x="3712" y="15572"/>
                  </a:cubicBezTo>
                  <a:cubicBezTo>
                    <a:pt x="3833" y="15644"/>
                    <a:pt x="3894" y="15716"/>
                    <a:pt x="4016" y="15787"/>
                  </a:cubicBezTo>
                  <a:cubicBezTo>
                    <a:pt x="4016" y="15823"/>
                    <a:pt x="4016" y="15823"/>
                    <a:pt x="4016" y="15859"/>
                  </a:cubicBezTo>
                  <a:cubicBezTo>
                    <a:pt x="3955" y="15859"/>
                    <a:pt x="3955" y="15859"/>
                    <a:pt x="3894" y="15859"/>
                  </a:cubicBezTo>
                  <a:cubicBezTo>
                    <a:pt x="3833" y="15751"/>
                    <a:pt x="3712" y="15680"/>
                    <a:pt x="3590" y="15608"/>
                  </a:cubicBezTo>
                  <a:lnTo>
                    <a:pt x="3590" y="15572"/>
                  </a:lnTo>
                  <a:close/>
                  <a:moveTo>
                    <a:pt x="3833" y="3337"/>
                  </a:moveTo>
                  <a:cubicBezTo>
                    <a:pt x="3833" y="3301"/>
                    <a:pt x="3833" y="3301"/>
                    <a:pt x="3833" y="3301"/>
                  </a:cubicBezTo>
                  <a:cubicBezTo>
                    <a:pt x="3955" y="3229"/>
                    <a:pt x="4077" y="3157"/>
                    <a:pt x="4198" y="3086"/>
                  </a:cubicBezTo>
                  <a:cubicBezTo>
                    <a:pt x="4198" y="3086"/>
                    <a:pt x="4259" y="3086"/>
                    <a:pt x="4259" y="3086"/>
                  </a:cubicBezTo>
                  <a:cubicBezTo>
                    <a:pt x="4320" y="3122"/>
                    <a:pt x="4320" y="3122"/>
                    <a:pt x="4259" y="3157"/>
                  </a:cubicBezTo>
                  <a:cubicBezTo>
                    <a:pt x="4137" y="3229"/>
                    <a:pt x="4077" y="3301"/>
                    <a:pt x="3955" y="3373"/>
                  </a:cubicBezTo>
                  <a:cubicBezTo>
                    <a:pt x="3894" y="3373"/>
                    <a:pt x="3894" y="3373"/>
                    <a:pt x="3833" y="3373"/>
                  </a:cubicBezTo>
                  <a:lnTo>
                    <a:pt x="3833" y="3337"/>
                  </a:lnTo>
                  <a:close/>
                  <a:moveTo>
                    <a:pt x="4198" y="16074"/>
                  </a:moveTo>
                  <a:cubicBezTo>
                    <a:pt x="4198" y="16039"/>
                    <a:pt x="4198" y="16039"/>
                    <a:pt x="4198" y="16039"/>
                  </a:cubicBezTo>
                  <a:cubicBezTo>
                    <a:pt x="4259" y="16003"/>
                    <a:pt x="4320" y="16003"/>
                    <a:pt x="4320" y="16039"/>
                  </a:cubicBezTo>
                  <a:cubicBezTo>
                    <a:pt x="4442" y="16110"/>
                    <a:pt x="4503" y="16182"/>
                    <a:pt x="4624" y="16254"/>
                  </a:cubicBezTo>
                  <a:cubicBezTo>
                    <a:pt x="4624" y="16290"/>
                    <a:pt x="4624" y="16290"/>
                    <a:pt x="4624" y="16326"/>
                  </a:cubicBezTo>
                  <a:cubicBezTo>
                    <a:pt x="4563" y="16326"/>
                    <a:pt x="4563" y="16326"/>
                    <a:pt x="4503" y="16326"/>
                  </a:cubicBezTo>
                  <a:cubicBezTo>
                    <a:pt x="4442" y="16218"/>
                    <a:pt x="4320" y="16146"/>
                    <a:pt x="4198" y="16074"/>
                  </a:cubicBezTo>
                  <a:close/>
                  <a:moveTo>
                    <a:pt x="4503" y="2906"/>
                  </a:moveTo>
                  <a:cubicBezTo>
                    <a:pt x="4563" y="2870"/>
                    <a:pt x="4563" y="2870"/>
                    <a:pt x="4563" y="2870"/>
                  </a:cubicBezTo>
                  <a:cubicBezTo>
                    <a:pt x="4624" y="2799"/>
                    <a:pt x="4746" y="2727"/>
                    <a:pt x="4868" y="2691"/>
                  </a:cubicBezTo>
                  <a:cubicBezTo>
                    <a:pt x="4928" y="2655"/>
                    <a:pt x="4928" y="2655"/>
                    <a:pt x="4989" y="2691"/>
                  </a:cubicBezTo>
                  <a:cubicBezTo>
                    <a:pt x="4989" y="2691"/>
                    <a:pt x="4989" y="2727"/>
                    <a:pt x="4989" y="2727"/>
                  </a:cubicBezTo>
                  <a:cubicBezTo>
                    <a:pt x="4868" y="2799"/>
                    <a:pt x="4746" y="2870"/>
                    <a:pt x="4624" y="2942"/>
                  </a:cubicBezTo>
                  <a:cubicBezTo>
                    <a:pt x="4624" y="2942"/>
                    <a:pt x="4563" y="2942"/>
                    <a:pt x="4563" y="2942"/>
                  </a:cubicBezTo>
                  <a:lnTo>
                    <a:pt x="4503" y="2906"/>
                  </a:lnTo>
                  <a:close/>
                  <a:moveTo>
                    <a:pt x="4807" y="16505"/>
                  </a:moveTo>
                  <a:cubicBezTo>
                    <a:pt x="4868" y="16469"/>
                    <a:pt x="4868" y="16469"/>
                    <a:pt x="4868" y="16469"/>
                  </a:cubicBezTo>
                  <a:cubicBezTo>
                    <a:pt x="4868" y="16469"/>
                    <a:pt x="4928" y="16469"/>
                    <a:pt x="4928" y="16505"/>
                  </a:cubicBezTo>
                  <a:cubicBezTo>
                    <a:pt x="5050" y="16577"/>
                    <a:pt x="5172" y="16649"/>
                    <a:pt x="5294" y="16720"/>
                  </a:cubicBezTo>
                  <a:cubicBezTo>
                    <a:pt x="5294" y="16720"/>
                    <a:pt x="5294" y="16756"/>
                    <a:pt x="5294" y="16756"/>
                  </a:cubicBezTo>
                  <a:cubicBezTo>
                    <a:pt x="5233" y="16792"/>
                    <a:pt x="5172" y="16792"/>
                    <a:pt x="5172" y="16756"/>
                  </a:cubicBezTo>
                  <a:cubicBezTo>
                    <a:pt x="5050" y="16684"/>
                    <a:pt x="4928" y="16613"/>
                    <a:pt x="4868" y="16541"/>
                  </a:cubicBezTo>
                  <a:lnTo>
                    <a:pt x="4807" y="16505"/>
                  </a:lnTo>
                  <a:close/>
                  <a:moveTo>
                    <a:pt x="5233" y="2512"/>
                  </a:moveTo>
                  <a:cubicBezTo>
                    <a:pt x="5294" y="2476"/>
                    <a:pt x="5294" y="2476"/>
                    <a:pt x="5294" y="2476"/>
                  </a:cubicBezTo>
                  <a:cubicBezTo>
                    <a:pt x="5354" y="2440"/>
                    <a:pt x="5415" y="2404"/>
                    <a:pt x="5476" y="2368"/>
                  </a:cubicBezTo>
                  <a:cubicBezTo>
                    <a:pt x="5537" y="2332"/>
                    <a:pt x="5598" y="2296"/>
                    <a:pt x="5659" y="2296"/>
                  </a:cubicBezTo>
                  <a:cubicBezTo>
                    <a:pt x="5659" y="2260"/>
                    <a:pt x="5719" y="2260"/>
                    <a:pt x="5719" y="2296"/>
                  </a:cubicBezTo>
                  <a:cubicBezTo>
                    <a:pt x="5780" y="2296"/>
                    <a:pt x="5780" y="2332"/>
                    <a:pt x="5719" y="2332"/>
                  </a:cubicBezTo>
                  <a:cubicBezTo>
                    <a:pt x="5659" y="2368"/>
                    <a:pt x="5598" y="2404"/>
                    <a:pt x="5598" y="2404"/>
                  </a:cubicBezTo>
                  <a:cubicBezTo>
                    <a:pt x="5476" y="2440"/>
                    <a:pt x="5415" y="2476"/>
                    <a:pt x="5354" y="2548"/>
                  </a:cubicBezTo>
                  <a:cubicBezTo>
                    <a:pt x="5294" y="2548"/>
                    <a:pt x="5294" y="2548"/>
                    <a:pt x="5233" y="2512"/>
                  </a:cubicBezTo>
                  <a:close/>
                  <a:moveTo>
                    <a:pt x="5476" y="16936"/>
                  </a:moveTo>
                  <a:cubicBezTo>
                    <a:pt x="5537" y="16936"/>
                    <a:pt x="5537" y="16936"/>
                    <a:pt x="5537" y="16936"/>
                  </a:cubicBezTo>
                  <a:cubicBezTo>
                    <a:pt x="5537" y="16900"/>
                    <a:pt x="5598" y="16900"/>
                    <a:pt x="5598" y="16936"/>
                  </a:cubicBezTo>
                  <a:cubicBezTo>
                    <a:pt x="5719" y="17007"/>
                    <a:pt x="5841" y="17079"/>
                    <a:pt x="5963" y="17151"/>
                  </a:cubicBezTo>
                  <a:cubicBezTo>
                    <a:pt x="5963" y="17151"/>
                    <a:pt x="5963" y="17187"/>
                    <a:pt x="5963" y="17187"/>
                  </a:cubicBezTo>
                  <a:cubicBezTo>
                    <a:pt x="5902" y="17223"/>
                    <a:pt x="5902" y="17223"/>
                    <a:pt x="5841" y="17187"/>
                  </a:cubicBezTo>
                  <a:cubicBezTo>
                    <a:pt x="5719" y="17115"/>
                    <a:pt x="5659" y="17043"/>
                    <a:pt x="5537" y="16971"/>
                  </a:cubicBezTo>
                  <a:lnTo>
                    <a:pt x="5476" y="16936"/>
                  </a:lnTo>
                  <a:close/>
                  <a:moveTo>
                    <a:pt x="6024" y="2117"/>
                  </a:moveTo>
                  <a:cubicBezTo>
                    <a:pt x="6024" y="2081"/>
                    <a:pt x="6024" y="2081"/>
                    <a:pt x="6024" y="2081"/>
                  </a:cubicBezTo>
                  <a:cubicBezTo>
                    <a:pt x="6145" y="2045"/>
                    <a:pt x="6328" y="1973"/>
                    <a:pt x="6450" y="1902"/>
                  </a:cubicBezTo>
                  <a:cubicBezTo>
                    <a:pt x="6450" y="1902"/>
                    <a:pt x="6510" y="1902"/>
                    <a:pt x="6510" y="1938"/>
                  </a:cubicBezTo>
                  <a:cubicBezTo>
                    <a:pt x="6510" y="1938"/>
                    <a:pt x="6510" y="1973"/>
                    <a:pt x="6510" y="1973"/>
                  </a:cubicBezTo>
                  <a:cubicBezTo>
                    <a:pt x="6389" y="2045"/>
                    <a:pt x="6267" y="2081"/>
                    <a:pt x="6085" y="2153"/>
                  </a:cubicBezTo>
                  <a:cubicBezTo>
                    <a:pt x="6085" y="2153"/>
                    <a:pt x="6024" y="2153"/>
                    <a:pt x="6024" y="2153"/>
                  </a:cubicBezTo>
                  <a:lnTo>
                    <a:pt x="6024" y="2117"/>
                  </a:lnTo>
                  <a:close/>
                  <a:moveTo>
                    <a:pt x="6206" y="17366"/>
                  </a:moveTo>
                  <a:cubicBezTo>
                    <a:pt x="6206" y="17366"/>
                    <a:pt x="6206" y="17366"/>
                    <a:pt x="6206" y="17366"/>
                  </a:cubicBezTo>
                  <a:cubicBezTo>
                    <a:pt x="6267" y="17330"/>
                    <a:pt x="6267" y="17330"/>
                    <a:pt x="6328" y="17366"/>
                  </a:cubicBezTo>
                  <a:cubicBezTo>
                    <a:pt x="6450" y="17402"/>
                    <a:pt x="6571" y="17474"/>
                    <a:pt x="6693" y="17546"/>
                  </a:cubicBezTo>
                  <a:cubicBezTo>
                    <a:pt x="6693" y="17581"/>
                    <a:pt x="6693" y="17581"/>
                    <a:pt x="6693" y="17617"/>
                  </a:cubicBezTo>
                  <a:cubicBezTo>
                    <a:pt x="6632" y="17617"/>
                    <a:pt x="6632" y="17617"/>
                    <a:pt x="6571" y="17617"/>
                  </a:cubicBezTo>
                  <a:cubicBezTo>
                    <a:pt x="6450" y="17546"/>
                    <a:pt x="6328" y="17474"/>
                    <a:pt x="6206" y="17402"/>
                  </a:cubicBezTo>
                  <a:lnTo>
                    <a:pt x="6206" y="17366"/>
                  </a:lnTo>
                  <a:close/>
                  <a:moveTo>
                    <a:pt x="6815" y="1758"/>
                  </a:moveTo>
                  <a:cubicBezTo>
                    <a:pt x="6815" y="1758"/>
                    <a:pt x="6815" y="1758"/>
                    <a:pt x="6815" y="1758"/>
                  </a:cubicBezTo>
                  <a:cubicBezTo>
                    <a:pt x="6997" y="1686"/>
                    <a:pt x="7119" y="1615"/>
                    <a:pt x="7241" y="1579"/>
                  </a:cubicBezTo>
                  <a:cubicBezTo>
                    <a:pt x="7301" y="1579"/>
                    <a:pt x="7301" y="1579"/>
                    <a:pt x="7362" y="1579"/>
                  </a:cubicBezTo>
                  <a:cubicBezTo>
                    <a:pt x="7362" y="1615"/>
                    <a:pt x="7362" y="1615"/>
                    <a:pt x="7301" y="1650"/>
                  </a:cubicBezTo>
                  <a:cubicBezTo>
                    <a:pt x="7180" y="1686"/>
                    <a:pt x="7058" y="1758"/>
                    <a:pt x="6936" y="1794"/>
                  </a:cubicBezTo>
                  <a:cubicBezTo>
                    <a:pt x="6875" y="1830"/>
                    <a:pt x="6815" y="1794"/>
                    <a:pt x="6815" y="1794"/>
                  </a:cubicBezTo>
                  <a:lnTo>
                    <a:pt x="6815" y="1758"/>
                  </a:lnTo>
                  <a:close/>
                  <a:moveTo>
                    <a:pt x="6936" y="17797"/>
                  </a:moveTo>
                  <a:cubicBezTo>
                    <a:pt x="6936" y="17761"/>
                    <a:pt x="6936" y="17761"/>
                    <a:pt x="6936" y="17761"/>
                  </a:cubicBezTo>
                  <a:cubicBezTo>
                    <a:pt x="6936" y="17725"/>
                    <a:pt x="6997" y="17725"/>
                    <a:pt x="7058" y="17761"/>
                  </a:cubicBezTo>
                  <a:cubicBezTo>
                    <a:pt x="7180" y="17833"/>
                    <a:pt x="7301" y="17868"/>
                    <a:pt x="7423" y="17940"/>
                  </a:cubicBezTo>
                  <a:cubicBezTo>
                    <a:pt x="7423" y="17976"/>
                    <a:pt x="7423" y="17976"/>
                    <a:pt x="7423" y="18012"/>
                  </a:cubicBezTo>
                  <a:cubicBezTo>
                    <a:pt x="7362" y="18012"/>
                    <a:pt x="7362" y="18012"/>
                    <a:pt x="7301" y="18012"/>
                  </a:cubicBezTo>
                  <a:cubicBezTo>
                    <a:pt x="7180" y="17940"/>
                    <a:pt x="7058" y="17868"/>
                    <a:pt x="6936" y="17797"/>
                  </a:cubicBezTo>
                  <a:close/>
                  <a:moveTo>
                    <a:pt x="7666" y="1435"/>
                  </a:moveTo>
                  <a:cubicBezTo>
                    <a:pt x="7666" y="1435"/>
                    <a:pt x="7666" y="1435"/>
                    <a:pt x="7666" y="1435"/>
                  </a:cubicBezTo>
                  <a:cubicBezTo>
                    <a:pt x="7849" y="1363"/>
                    <a:pt x="7971" y="1328"/>
                    <a:pt x="8092" y="1256"/>
                  </a:cubicBezTo>
                  <a:cubicBezTo>
                    <a:pt x="8153" y="1256"/>
                    <a:pt x="8153" y="1256"/>
                    <a:pt x="8214" y="1292"/>
                  </a:cubicBezTo>
                  <a:cubicBezTo>
                    <a:pt x="8214" y="1292"/>
                    <a:pt x="8214" y="1328"/>
                    <a:pt x="8153" y="1328"/>
                  </a:cubicBezTo>
                  <a:cubicBezTo>
                    <a:pt x="8032" y="1363"/>
                    <a:pt x="7910" y="1435"/>
                    <a:pt x="7727" y="1471"/>
                  </a:cubicBezTo>
                  <a:cubicBezTo>
                    <a:pt x="7727" y="1507"/>
                    <a:pt x="7666" y="1471"/>
                    <a:pt x="7666" y="1471"/>
                  </a:cubicBezTo>
                  <a:lnTo>
                    <a:pt x="7666" y="1435"/>
                  </a:lnTo>
                  <a:close/>
                  <a:moveTo>
                    <a:pt x="7666" y="18155"/>
                  </a:moveTo>
                  <a:cubicBezTo>
                    <a:pt x="7666" y="18155"/>
                    <a:pt x="7666" y="18155"/>
                    <a:pt x="7666" y="18155"/>
                  </a:cubicBezTo>
                  <a:cubicBezTo>
                    <a:pt x="7727" y="18120"/>
                    <a:pt x="7727" y="18120"/>
                    <a:pt x="7788" y="18155"/>
                  </a:cubicBezTo>
                  <a:cubicBezTo>
                    <a:pt x="7910" y="18191"/>
                    <a:pt x="8032" y="18263"/>
                    <a:pt x="8153" y="18335"/>
                  </a:cubicBezTo>
                  <a:cubicBezTo>
                    <a:pt x="8214" y="18335"/>
                    <a:pt x="8214" y="18371"/>
                    <a:pt x="8153" y="18371"/>
                  </a:cubicBezTo>
                  <a:cubicBezTo>
                    <a:pt x="8153" y="18407"/>
                    <a:pt x="8092" y="18407"/>
                    <a:pt x="8092" y="18371"/>
                  </a:cubicBezTo>
                  <a:cubicBezTo>
                    <a:pt x="7971" y="18335"/>
                    <a:pt x="7849" y="18263"/>
                    <a:pt x="7727" y="18191"/>
                  </a:cubicBezTo>
                  <a:lnTo>
                    <a:pt x="7666" y="18155"/>
                  </a:lnTo>
                  <a:close/>
                  <a:moveTo>
                    <a:pt x="8457" y="18550"/>
                  </a:moveTo>
                  <a:cubicBezTo>
                    <a:pt x="8457" y="18514"/>
                    <a:pt x="8457" y="18514"/>
                    <a:pt x="8457" y="18514"/>
                  </a:cubicBezTo>
                  <a:cubicBezTo>
                    <a:pt x="8457" y="18514"/>
                    <a:pt x="8518" y="18514"/>
                    <a:pt x="8579" y="18514"/>
                  </a:cubicBezTo>
                  <a:cubicBezTo>
                    <a:pt x="8701" y="18586"/>
                    <a:pt x="8823" y="18622"/>
                    <a:pt x="8944" y="18694"/>
                  </a:cubicBezTo>
                  <a:cubicBezTo>
                    <a:pt x="9005" y="18694"/>
                    <a:pt x="9005" y="18730"/>
                    <a:pt x="8944" y="18730"/>
                  </a:cubicBezTo>
                  <a:cubicBezTo>
                    <a:pt x="8944" y="18765"/>
                    <a:pt x="8883" y="18765"/>
                    <a:pt x="8883" y="18765"/>
                  </a:cubicBezTo>
                  <a:cubicBezTo>
                    <a:pt x="8762" y="18694"/>
                    <a:pt x="8579" y="18622"/>
                    <a:pt x="8457" y="18586"/>
                  </a:cubicBezTo>
                  <a:lnTo>
                    <a:pt x="8457" y="18550"/>
                  </a:lnTo>
                  <a:close/>
                  <a:moveTo>
                    <a:pt x="8518" y="1148"/>
                  </a:moveTo>
                  <a:cubicBezTo>
                    <a:pt x="8518" y="1148"/>
                    <a:pt x="8518" y="1148"/>
                    <a:pt x="8518" y="1112"/>
                  </a:cubicBezTo>
                  <a:cubicBezTo>
                    <a:pt x="8701" y="1076"/>
                    <a:pt x="8823" y="1041"/>
                    <a:pt x="9005" y="1005"/>
                  </a:cubicBezTo>
                  <a:cubicBezTo>
                    <a:pt x="9005" y="969"/>
                    <a:pt x="9066" y="1005"/>
                    <a:pt x="9066" y="1005"/>
                  </a:cubicBezTo>
                  <a:cubicBezTo>
                    <a:pt x="9066" y="1041"/>
                    <a:pt x="9066" y="1041"/>
                    <a:pt x="9066" y="1041"/>
                  </a:cubicBezTo>
                  <a:cubicBezTo>
                    <a:pt x="8883" y="1112"/>
                    <a:pt x="8762" y="1148"/>
                    <a:pt x="8579" y="1184"/>
                  </a:cubicBezTo>
                  <a:cubicBezTo>
                    <a:pt x="8579" y="1184"/>
                    <a:pt x="8518" y="1184"/>
                    <a:pt x="8518" y="1184"/>
                  </a:cubicBezTo>
                  <a:lnTo>
                    <a:pt x="8518" y="1148"/>
                  </a:lnTo>
                  <a:close/>
                  <a:moveTo>
                    <a:pt x="9248" y="18909"/>
                  </a:moveTo>
                  <a:cubicBezTo>
                    <a:pt x="9248" y="18873"/>
                    <a:pt x="9248" y="18873"/>
                    <a:pt x="9248" y="18873"/>
                  </a:cubicBezTo>
                  <a:cubicBezTo>
                    <a:pt x="9309" y="18837"/>
                    <a:pt x="9309" y="18837"/>
                    <a:pt x="9370" y="18873"/>
                  </a:cubicBezTo>
                  <a:cubicBezTo>
                    <a:pt x="9492" y="18909"/>
                    <a:pt x="9614" y="18981"/>
                    <a:pt x="9735" y="19017"/>
                  </a:cubicBezTo>
                  <a:cubicBezTo>
                    <a:pt x="9796" y="19052"/>
                    <a:pt x="9796" y="19052"/>
                    <a:pt x="9796" y="19088"/>
                  </a:cubicBezTo>
                  <a:cubicBezTo>
                    <a:pt x="9735" y="19088"/>
                    <a:pt x="9735" y="19088"/>
                    <a:pt x="9674" y="19088"/>
                  </a:cubicBezTo>
                  <a:cubicBezTo>
                    <a:pt x="9553" y="19052"/>
                    <a:pt x="9431" y="18981"/>
                    <a:pt x="9309" y="18909"/>
                  </a:cubicBezTo>
                  <a:lnTo>
                    <a:pt x="9248" y="18909"/>
                  </a:lnTo>
                  <a:close/>
                  <a:moveTo>
                    <a:pt x="9431" y="897"/>
                  </a:moveTo>
                  <a:cubicBezTo>
                    <a:pt x="9431" y="897"/>
                    <a:pt x="9431" y="861"/>
                    <a:pt x="9431" y="861"/>
                  </a:cubicBezTo>
                  <a:cubicBezTo>
                    <a:pt x="9614" y="825"/>
                    <a:pt x="9735" y="789"/>
                    <a:pt x="9918" y="753"/>
                  </a:cubicBezTo>
                  <a:cubicBezTo>
                    <a:pt x="9918" y="718"/>
                    <a:pt x="9979" y="753"/>
                    <a:pt x="9979" y="753"/>
                  </a:cubicBezTo>
                  <a:cubicBezTo>
                    <a:pt x="9979" y="789"/>
                    <a:pt x="9979" y="789"/>
                    <a:pt x="9979" y="789"/>
                  </a:cubicBezTo>
                  <a:cubicBezTo>
                    <a:pt x="9796" y="861"/>
                    <a:pt x="9674" y="897"/>
                    <a:pt x="9492" y="933"/>
                  </a:cubicBezTo>
                  <a:cubicBezTo>
                    <a:pt x="9492" y="933"/>
                    <a:pt x="9431" y="933"/>
                    <a:pt x="9431" y="897"/>
                  </a:cubicBezTo>
                  <a:close/>
                  <a:moveTo>
                    <a:pt x="10100" y="19232"/>
                  </a:moveTo>
                  <a:cubicBezTo>
                    <a:pt x="10100" y="19196"/>
                    <a:pt x="10100" y="19196"/>
                    <a:pt x="10100" y="19196"/>
                  </a:cubicBezTo>
                  <a:cubicBezTo>
                    <a:pt x="10100" y="19196"/>
                    <a:pt x="10161" y="19196"/>
                    <a:pt x="10161" y="19196"/>
                  </a:cubicBezTo>
                  <a:cubicBezTo>
                    <a:pt x="10283" y="19268"/>
                    <a:pt x="10465" y="19304"/>
                    <a:pt x="10587" y="19340"/>
                  </a:cubicBezTo>
                  <a:cubicBezTo>
                    <a:pt x="10648" y="19375"/>
                    <a:pt x="10648" y="19375"/>
                    <a:pt x="10587" y="19411"/>
                  </a:cubicBezTo>
                  <a:cubicBezTo>
                    <a:pt x="10587" y="19411"/>
                    <a:pt x="10526" y="19447"/>
                    <a:pt x="10526" y="19411"/>
                  </a:cubicBezTo>
                  <a:cubicBezTo>
                    <a:pt x="10405" y="19375"/>
                    <a:pt x="10222" y="19304"/>
                    <a:pt x="10100" y="19268"/>
                  </a:cubicBezTo>
                  <a:lnTo>
                    <a:pt x="10100" y="19232"/>
                  </a:lnTo>
                  <a:close/>
                  <a:moveTo>
                    <a:pt x="10344" y="646"/>
                  </a:moveTo>
                  <a:cubicBezTo>
                    <a:pt x="10344" y="646"/>
                    <a:pt x="10344" y="646"/>
                    <a:pt x="10344" y="610"/>
                  </a:cubicBezTo>
                  <a:cubicBezTo>
                    <a:pt x="10526" y="574"/>
                    <a:pt x="10709" y="538"/>
                    <a:pt x="10830" y="538"/>
                  </a:cubicBezTo>
                  <a:cubicBezTo>
                    <a:pt x="10891" y="502"/>
                    <a:pt x="10891" y="538"/>
                    <a:pt x="10891" y="538"/>
                  </a:cubicBezTo>
                  <a:cubicBezTo>
                    <a:pt x="10952" y="574"/>
                    <a:pt x="10891" y="574"/>
                    <a:pt x="10891" y="574"/>
                  </a:cubicBezTo>
                  <a:cubicBezTo>
                    <a:pt x="10709" y="610"/>
                    <a:pt x="10587" y="646"/>
                    <a:pt x="10405" y="682"/>
                  </a:cubicBezTo>
                  <a:cubicBezTo>
                    <a:pt x="10405" y="718"/>
                    <a:pt x="10344" y="682"/>
                    <a:pt x="10344" y="682"/>
                  </a:cubicBezTo>
                  <a:lnTo>
                    <a:pt x="10344" y="646"/>
                  </a:lnTo>
                  <a:close/>
                  <a:moveTo>
                    <a:pt x="10891" y="19555"/>
                  </a:moveTo>
                  <a:cubicBezTo>
                    <a:pt x="10952" y="19519"/>
                    <a:pt x="10952" y="19519"/>
                    <a:pt x="10952" y="19519"/>
                  </a:cubicBezTo>
                  <a:cubicBezTo>
                    <a:pt x="10952" y="19519"/>
                    <a:pt x="11013" y="19519"/>
                    <a:pt x="11013" y="19519"/>
                  </a:cubicBezTo>
                  <a:cubicBezTo>
                    <a:pt x="11135" y="19555"/>
                    <a:pt x="11317" y="19627"/>
                    <a:pt x="11439" y="19662"/>
                  </a:cubicBezTo>
                  <a:cubicBezTo>
                    <a:pt x="11500" y="19662"/>
                    <a:pt x="11500" y="19698"/>
                    <a:pt x="11439" y="19698"/>
                  </a:cubicBezTo>
                  <a:cubicBezTo>
                    <a:pt x="11439" y="19734"/>
                    <a:pt x="11378" y="19734"/>
                    <a:pt x="11378" y="19734"/>
                  </a:cubicBezTo>
                  <a:cubicBezTo>
                    <a:pt x="11256" y="19662"/>
                    <a:pt x="11074" y="19627"/>
                    <a:pt x="10952" y="19591"/>
                  </a:cubicBezTo>
                  <a:lnTo>
                    <a:pt x="10891" y="19555"/>
                  </a:lnTo>
                  <a:close/>
                  <a:moveTo>
                    <a:pt x="11256" y="466"/>
                  </a:moveTo>
                  <a:cubicBezTo>
                    <a:pt x="11256" y="431"/>
                    <a:pt x="11256" y="431"/>
                    <a:pt x="11317" y="431"/>
                  </a:cubicBezTo>
                  <a:cubicBezTo>
                    <a:pt x="11439" y="395"/>
                    <a:pt x="11621" y="359"/>
                    <a:pt x="11804" y="323"/>
                  </a:cubicBezTo>
                  <a:cubicBezTo>
                    <a:pt x="11804" y="323"/>
                    <a:pt x="11865" y="359"/>
                    <a:pt x="11865" y="359"/>
                  </a:cubicBezTo>
                  <a:cubicBezTo>
                    <a:pt x="11865" y="395"/>
                    <a:pt x="11865" y="395"/>
                    <a:pt x="11804" y="395"/>
                  </a:cubicBezTo>
                  <a:cubicBezTo>
                    <a:pt x="11682" y="431"/>
                    <a:pt x="11500" y="466"/>
                    <a:pt x="11317" y="502"/>
                  </a:cubicBezTo>
                  <a:cubicBezTo>
                    <a:pt x="11317" y="502"/>
                    <a:pt x="11256" y="502"/>
                    <a:pt x="11256" y="466"/>
                  </a:cubicBezTo>
                  <a:close/>
                  <a:moveTo>
                    <a:pt x="11804" y="19842"/>
                  </a:moveTo>
                  <a:cubicBezTo>
                    <a:pt x="11804" y="19842"/>
                    <a:pt x="11804" y="19842"/>
                    <a:pt x="11804" y="19842"/>
                  </a:cubicBezTo>
                  <a:cubicBezTo>
                    <a:pt x="11804" y="19806"/>
                    <a:pt x="11865" y="19806"/>
                    <a:pt x="11865" y="19806"/>
                  </a:cubicBezTo>
                  <a:cubicBezTo>
                    <a:pt x="11986" y="19878"/>
                    <a:pt x="12169" y="19914"/>
                    <a:pt x="12291" y="19950"/>
                  </a:cubicBezTo>
                  <a:cubicBezTo>
                    <a:pt x="12352" y="19950"/>
                    <a:pt x="12352" y="19985"/>
                    <a:pt x="12352" y="20021"/>
                  </a:cubicBezTo>
                  <a:cubicBezTo>
                    <a:pt x="12291" y="20021"/>
                    <a:pt x="12291" y="20021"/>
                    <a:pt x="12230" y="20021"/>
                  </a:cubicBezTo>
                  <a:cubicBezTo>
                    <a:pt x="12108" y="19985"/>
                    <a:pt x="11926" y="19914"/>
                    <a:pt x="11804" y="19878"/>
                  </a:cubicBezTo>
                  <a:lnTo>
                    <a:pt x="11804" y="19842"/>
                  </a:lnTo>
                  <a:close/>
                  <a:moveTo>
                    <a:pt x="12230" y="287"/>
                  </a:moveTo>
                  <a:cubicBezTo>
                    <a:pt x="12230" y="287"/>
                    <a:pt x="12230" y="251"/>
                    <a:pt x="12291" y="251"/>
                  </a:cubicBezTo>
                  <a:cubicBezTo>
                    <a:pt x="12412" y="251"/>
                    <a:pt x="12595" y="215"/>
                    <a:pt x="12777" y="179"/>
                  </a:cubicBezTo>
                  <a:cubicBezTo>
                    <a:pt x="12777" y="179"/>
                    <a:pt x="12838" y="215"/>
                    <a:pt x="12838" y="215"/>
                  </a:cubicBezTo>
                  <a:cubicBezTo>
                    <a:pt x="12838" y="251"/>
                    <a:pt x="12838" y="251"/>
                    <a:pt x="12777" y="251"/>
                  </a:cubicBezTo>
                  <a:cubicBezTo>
                    <a:pt x="12656" y="287"/>
                    <a:pt x="12473" y="323"/>
                    <a:pt x="12291" y="323"/>
                  </a:cubicBezTo>
                  <a:cubicBezTo>
                    <a:pt x="12291" y="323"/>
                    <a:pt x="12230" y="323"/>
                    <a:pt x="12230" y="287"/>
                  </a:cubicBezTo>
                  <a:close/>
                  <a:moveTo>
                    <a:pt x="12656" y="20129"/>
                  </a:moveTo>
                  <a:cubicBezTo>
                    <a:pt x="12656" y="20093"/>
                    <a:pt x="12656" y="20093"/>
                    <a:pt x="12656" y="20093"/>
                  </a:cubicBezTo>
                  <a:cubicBezTo>
                    <a:pt x="12656" y="20093"/>
                    <a:pt x="12717" y="20093"/>
                    <a:pt x="12777" y="20093"/>
                  </a:cubicBezTo>
                  <a:cubicBezTo>
                    <a:pt x="12899" y="20129"/>
                    <a:pt x="13021" y="20201"/>
                    <a:pt x="13203" y="20237"/>
                  </a:cubicBezTo>
                  <a:cubicBezTo>
                    <a:pt x="13203" y="20237"/>
                    <a:pt x="13203" y="20272"/>
                    <a:pt x="13203" y="20272"/>
                  </a:cubicBezTo>
                  <a:cubicBezTo>
                    <a:pt x="13203" y="20308"/>
                    <a:pt x="13143" y="20308"/>
                    <a:pt x="13143" y="20308"/>
                  </a:cubicBezTo>
                  <a:cubicBezTo>
                    <a:pt x="12960" y="20237"/>
                    <a:pt x="12838" y="20201"/>
                    <a:pt x="12717" y="20165"/>
                  </a:cubicBezTo>
                  <a:cubicBezTo>
                    <a:pt x="12656" y="20165"/>
                    <a:pt x="12656" y="20129"/>
                    <a:pt x="12656" y="20129"/>
                  </a:cubicBezTo>
                  <a:close/>
                  <a:moveTo>
                    <a:pt x="13203" y="179"/>
                  </a:moveTo>
                  <a:cubicBezTo>
                    <a:pt x="13203" y="144"/>
                    <a:pt x="13203" y="144"/>
                    <a:pt x="13264" y="144"/>
                  </a:cubicBezTo>
                  <a:cubicBezTo>
                    <a:pt x="13447" y="108"/>
                    <a:pt x="13568" y="108"/>
                    <a:pt x="13751" y="72"/>
                  </a:cubicBezTo>
                  <a:cubicBezTo>
                    <a:pt x="13751" y="72"/>
                    <a:pt x="13812" y="108"/>
                    <a:pt x="13812" y="108"/>
                  </a:cubicBezTo>
                  <a:cubicBezTo>
                    <a:pt x="13812" y="144"/>
                    <a:pt x="13812" y="144"/>
                    <a:pt x="13751" y="144"/>
                  </a:cubicBezTo>
                  <a:cubicBezTo>
                    <a:pt x="13629" y="179"/>
                    <a:pt x="13447" y="179"/>
                    <a:pt x="13264" y="215"/>
                  </a:cubicBezTo>
                  <a:cubicBezTo>
                    <a:pt x="13264" y="215"/>
                    <a:pt x="13203" y="179"/>
                    <a:pt x="13203" y="179"/>
                  </a:cubicBezTo>
                  <a:close/>
                  <a:moveTo>
                    <a:pt x="13568" y="20380"/>
                  </a:moveTo>
                  <a:cubicBezTo>
                    <a:pt x="13568" y="20380"/>
                    <a:pt x="13568" y="20380"/>
                    <a:pt x="13568" y="20380"/>
                  </a:cubicBezTo>
                  <a:cubicBezTo>
                    <a:pt x="13568" y="20344"/>
                    <a:pt x="13629" y="20344"/>
                    <a:pt x="13629" y="20344"/>
                  </a:cubicBezTo>
                  <a:cubicBezTo>
                    <a:pt x="13812" y="20416"/>
                    <a:pt x="13934" y="20452"/>
                    <a:pt x="14116" y="20488"/>
                  </a:cubicBezTo>
                  <a:cubicBezTo>
                    <a:pt x="14116" y="20488"/>
                    <a:pt x="14116" y="20524"/>
                    <a:pt x="14116" y="20524"/>
                  </a:cubicBezTo>
                  <a:cubicBezTo>
                    <a:pt x="14116" y="20559"/>
                    <a:pt x="14055" y="20559"/>
                    <a:pt x="14055" y="20559"/>
                  </a:cubicBezTo>
                  <a:cubicBezTo>
                    <a:pt x="13873" y="20524"/>
                    <a:pt x="13751" y="20452"/>
                    <a:pt x="13568" y="20416"/>
                  </a:cubicBezTo>
                  <a:cubicBezTo>
                    <a:pt x="13568" y="20416"/>
                    <a:pt x="13568" y="20416"/>
                    <a:pt x="13568" y="20380"/>
                  </a:cubicBezTo>
                  <a:close/>
                  <a:moveTo>
                    <a:pt x="14177" y="72"/>
                  </a:moveTo>
                  <a:cubicBezTo>
                    <a:pt x="14177" y="72"/>
                    <a:pt x="14238" y="36"/>
                    <a:pt x="14238" y="36"/>
                  </a:cubicBezTo>
                  <a:cubicBezTo>
                    <a:pt x="14420" y="36"/>
                    <a:pt x="14603" y="36"/>
                    <a:pt x="14725" y="36"/>
                  </a:cubicBezTo>
                  <a:cubicBezTo>
                    <a:pt x="14785" y="36"/>
                    <a:pt x="14785" y="36"/>
                    <a:pt x="14785" y="72"/>
                  </a:cubicBezTo>
                  <a:cubicBezTo>
                    <a:pt x="14785" y="72"/>
                    <a:pt x="14785" y="108"/>
                    <a:pt x="14725" y="108"/>
                  </a:cubicBezTo>
                  <a:cubicBezTo>
                    <a:pt x="14603" y="108"/>
                    <a:pt x="14420" y="108"/>
                    <a:pt x="14238" y="108"/>
                  </a:cubicBezTo>
                  <a:cubicBezTo>
                    <a:pt x="14238" y="108"/>
                    <a:pt x="14177" y="108"/>
                    <a:pt x="14177" y="72"/>
                  </a:cubicBezTo>
                  <a:close/>
                  <a:moveTo>
                    <a:pt x="14481" y="20631"/>
                  </a:moveTo>
                  <a:cubicBezTo>
                    <a:pt x="14481" y="20631"/>
                    <a:pt x="14481" y="20631"/>
                    <a:pt x="14481" y="20631"/>
                  </a:cubicBezTo>
                  <a:cubicBezTo>
                    <a:pt x="14481" y="20595"/>
                    <a:pt x="14481" y="20595"/>
                    <a:pt x="14542" y="20595"/>
                  </a:cubicBezTo>
                  <a:cubicBezTo>
                    <a:pt x="14664" y="20631"/>
                    <a:pt x="14785" y="20667"/>
                    <a:pt x="14907" y="20703"/>
                  </a:cubicBezTo>
                  <a:cubicBezTo>
                    <a:pt x="14907" y="20703"/>
                    <a:pt x="14968" y="20703"/>
                    <a:pt x="15029" y="20739"/>
                  </a:cubicBezTo>
                  <a:cubicBezTo>
                    <a:pt x="15029" y="20739"/>
                    <a:pt x="15029" y="20739"/>
                    <a:pt x="15029" y="20775"/>
                  </a:cubicBezTo>
                  <a:cubicBezTo>
                    <a:pt x="15029" y="20775"/>
                    <a:pt x="14968" y="20811"/>
                    <a:pt x="14968" y="20811"/>
                  </a:cubicBezTo>
                  <a:cubicBezTo>
                    <a:pt x="14907" y="20775"/>
                    <a:pt x="14846" y="20775"/>
                    <a:pt x="14846" y="20775"/>
                  </a:cubicBezTo>
                  <a:cubicBezTo>
                    <a:pt x="14725" y="20739"/>
                    <a:pt x="14603" y="20703"/>
                    <a:pt x="14481" y="20667"/>
                  </a:cubicBezTo>
                  <a:cubicBezTo>
                    <a:pt x="14481" y="20667"/>
                    <a:pt x="14481" y="20667"/>
                    <a:pt x="14481" y="20631"/>
                  </a:cubicBezTo>
                  <a:close/>
                  <a:moveTo>
                    <a:pt x="15211" y="36"/>
                  </a:moveTo>
                  <a:cubicBezTo>
                    <a:pt x="15211" y="36"/>
                    <a:pt x="15211" y="0"/>
                    <a:pt x="15272" y="0"/>
                  </a:cubicBezTo>
                  <a:cubicBezTo>
                    <a:pt x="15333" y="0"/>
                    <a:pt x="15394" y="0"/>
                    <a:pt x="15455" y="0"/>
                  </a:cubicBezTo>
                  <a:cubicBezTo>
                    <a:pt x="15576" y="0"/>
                    <a:pt x="15637" y="0"/>
                    <a:pt x="15759" y="0"/>
                  </a:cubicBezTo>
                  <a:cubicBezTo>
                    <a:pt x="15759" y="0"/>
                    <a:pt x="15820" y="36"/>
                    <a:pt x="15820" y="36"/>
                  </a:cubicBezTo>
                  <a:cubicBezTo>
                    <a:pt x="15820" y="72"/>
                    <a:pt x="15759" y="72"/>
                    <a:pt x="15759" y="72"/>
                  </a:cubicBezTo>
                  <a:cubicBezTo>
                    <a:pt x="15637" y="72"/>
                    <a:pt x="15576" y="72"/>
                    <a:pt x="15455" y="72"/>
                  </a:cubicBezTo>
                  <a:cubicBezTo>
                    <a:pt x="15394" y="72"/>
                    <a:pt x="15333" y="72"/>
                    <a:pt x="15272" y="72"/>
                  </a:cubicBezTo>
                  <a:cubicBezTo>
                    <a:pt x="15211" y="72"/>
                    <a:pt x="15211" y="72"/>
                    <a:pt x="15211" y="36"/>
                  </a:cubicBezTo>
                  <a:close/>
                  <a:moveTo>
                    <a:pt x="15394" y="20882"/>
                  </a:moveTo>
                  <a:cubicBezTo>
                    <a:pt x="15394" y="20847"/>
                    <a:pt x="15394" y="20847"/>
                    <a:pt x="15394" y="20847"/>
                  </a:cubicBezTo>
                  <a:cubicBezTo>
                    <a:pt x="15394" y="20847"/>
                    <a:pt x="15455" y="20847"/>
                    <a:pt x="15455" y="20847"/>
                  </a:cubicBezTo>
                  <a:cubicBezTo>
                    <a:pt x="15637" y="20882"/>
                    <a:pt x="15759" y="20918"/>
                    <a:pt x="15941" y="20954"/>
                  </a:cubicBezTo>
                  <a:cubicBezTo>
                    <a:pt x="15941" y="20954"/>
                    <a:pt x="15941" y="20990"/>
                    <a:pt x="15941" y="20990"/>
                  </a:cubicBezTo>
                  <a:cubicBezTo>
                    <a:pt x="15941" y="21026"/>
                    <a:pt x="15881" y="21026"/>
                    <a:pt x="15881" y="21026"/>
                  </a:cubicBezTo>
                  <a:cubicBezTo>
                    <a:pt x="15698" y="20990"/>
                    <a:pt x="15576" y="20954"/>
                    <a:pt x="15394" y="20918"/>
                  </a:cubicBezTo>
                  <a:cubicBezTo>
                    <a:pt x="15394" y="20918"/>
                    <a:pt x="15394" y="20882"/>
                    <a:pt x="15394" y="20882"/>
                  </a:cubicBezTo>
                  <a:close/>
                  <a:moveTo>
                    <a:pt x="16063" y="15464"/>
                  </a:moveTo>
                  <a:cubicBezTo>
                    <a:pt x="16063" y="15429"/>
                    <a:pt x="16063" y="15429"/>
                    <a:pt x="16063" y="15429"/>
                  </a:cubicBezTo>
                  <a:cubicBezTo>
                    <a:pt x="16063" y="15429"/>
                    <a:pt x="16124" y="15393"/>
                    <a:pt x="16124" y="15393"/>
                  </a:cubicBezTo>
                  <a:cubicBezTo>
                    <a:pt x="16185" y="15393"/>
                    <a:pt x="16185" y="15429"/>
                    <a:pt x="16185" y="15429"/>
                  </a:cubicBezTo>
                  <a:cubicBezTo>
                    <a:pt x="16185" y="15429"/>
                    <a:pt x="16185" y="15429"/>
                    <a:pt x="16185" y="15429"/>
                  </a:cubicBezTo>
                  <a:cubicBezTo>
                    <a:pt x="16185" y="15464"/>
                    <a:pt x="16185" y="15464"/>
                    <a:pt x="16185" y="15464"/>
                  </a:cubicBezTo>
                  <a:cubicBezTo>
                    <a:pt x="16185" y="15536"/>
                    <a:pt x="16185" y="15644"/>
                    <a:pt x="16185" y="15716"/>
                  </a:cubicBezTo>
                  <a:cubicBezTo>
                    <a:pt x="16185" y="15751"/>
                    <a:pt x="16185" y="15751"/>
                    <a:pt x="16124" y="15787"/>
                  </a:cubicBezTo>
                  <a:cubicBezTo>
                    <a:pt x="16124" y="15787"/>
                    <a:pt x="16063" y="15751"/>
                    <a:pt x="16063" y="15751"/>
                  </a:cubicBezTo>
                  <a:cubicBezTo>
                    <a:pt x="16063" y="15644"/>
                    <a:pt x="16063" y="15536"/>
                    <a:pt x="16063" y="15464"/>
                  </a:cubicBezTo>
                  <a:close/>
                  <a:moveTo>
                    <a:pt x="16063" y="15142"/>
                  </a:moveTo>
                  <a:cubicBezTo>
                    <a:pt x="16063" y="15142"/>
                    <a:pt x="16063" y="15142"/>
                    <a:pt x="16063" y="15142"/>
                  </a:cubicBezTo>
                  <a:cubicBezTo>
                    <a:pt x="16063" y="15034"/>
                    <a:pt x="16124" y="14962"/>
                    <a:pt x="16124" y="14854"/>
                  </a:cubicBezTo>
                  <a:cubicBezTo>
                    <a:pt x="16124" y="14819"/>
                    <a:pt x="16124" y="14819"/>
                    <a:pt x="16185" y="14819"/>
                  </a:cubicBezTo>
                  <a:cubicBezTo>
                    <a:pt x="16185" y="14819"/>
                    <a:pt x="16246" y="14819"/>
                    <a:pt x="16246" y="14854"/>
                  </a:cubicBezTo>
                  <a:cubicBezTo>
                    <a:pt x="16246" y="14962"/>
                    <a:pt x="16185" y="15034"/>
                    <a:pt x="16185" y="15142"/>
                  </a:cubicBezTo>
                  <a:cubicBezTo>
                    <a:pt x="16185" y="15177"/>
                    <a:pt x="16185" y="15177"/>
                    <a:pt x="16124" y="15177"/>
                  </a:cubicBezTo>
                  <a:cubicBezTo>
                    <a:pt x="16124" y="15177"/>
                    <a:pt x="16063" y="15177"/>
                    <a:pt x="16063" y="15142"/>
                  </a:cubicBezTo>
                  <a:close/>
                  <a:moveTo>
                    <a:pt x="16124" y="16039"/>
                  </a:moveTo>
                  <a:cubicBezTo>
                    <a:pt x="16124" y="16003"/>
                    <a:pt x="16124" y="16003"/>
                    <a:pt x="16185" y="16003"/>
                  </a:cubicBezTo>
                  <a:cubicBezTo>
                    <a:pt x="16185" y="16003"/>
                    <a:pt x="16246" y="16003"/>
                    <a:pt x="16246" y="16039"/>
                  </a:cubicBezTo>
                  <a:cubicBezTo>
                    <a:pt x="16246" y="16110"/>
                    <a:pt x="16246" y="16218"/>
                    <a:pt x="16246" y="16326"/>
                  </a:cubicBezTo>
                  <a:cubicBezTo>
                    <a:pt x="16246" y="16326"/>
                    <a:pt x="16246" y="16361"/>
                    <a:pt x="16185" y="16361"/>
                  </a:cubicBezTo>
                  <a:cubicBezTo>
                    <a:pt x="16185" y="16361"/>
                    <a:pt x="16124" y="16361"/>
                    <a:pt x="16124" y="16326"/>
                  </a:cubicBezTo>
                  <a:cubicBezTo>
                    <a:pt x="16124" y="16218"/>
                    <a:pt x="16124" y="16110"/>
                    <a:pt x="16124" y="16039"/>
                  </a:cubicBezTo>
                  <a:close/>
                  <a:moveTo>
                    <a:pt x="16124" y="14567"/>
                  </a:moveTo>
                  <a:cubicBezTo>
                    <a:pt x="16124" y="14567"/>
                    <a:pt x="16124" y="14567"/>
                    <a:pt x="16124" y="14567"/>
                  </a:cubicBezTo>
                  <a:cubicBezTo>
                    <a:pt x="16185" y="14460"/>
                    <a:pt x="16185" y="14352"/>
                    <a:pt x="16185" y="14245"/>
                  </a:cubicBezTo>
                  <a:cubicBezTo>
                    <a:pt x="16185" y="14245"/>
                    <a:pt x="16246" y="14209"/>
                    <a:pt x="16246" y="14209"/>
                  </a:cubicBezTo>
                  <a:cubicBezTo>
                    <a:pt x="16306" y="14245"/>
                    <a:pt x="16306" y="14245"/>
                    <a:pt x="16306" y="14280"/>
                  </a:cubicBezTo>
                  <a:cubicBezTo>
                    <a:pt x="16306" y="14352"/>
                    <a:pt x="16306" y="14460"/>
                    <a:pt x="16246" y="14567"/>
                  </a:cubicBezTo>
                  <a:cubicBezTo>
                    <a:pt x="16246" y="14567"/>
                    <a:pt x="16246" y="14603"/>
                    <a:pt x="16185" y="14603"/>
                  </a:cubicBezTo>
                  <a:cubicBezTo>
                    <a:pt x="16185" y="14603"/>
                    <a:pt x="16124" y="14567"/>
                    <a:pt x="16124" y="14567"/>
                  </a:cubicBezTo>
                  <a:close/>
                  <a:moveTo>
                    <a:pt x="16185" y="16613"/>
                  </a:moveTo>
                  <a:cubicBezTo>
                    <a:pt x="16185" y="16613"/>
                    <a:pt x="16185" y="16577"/>
                    <a:pt x="16246" y="16577"/>
                  </a:cubicBezTo>
                  <a:cubicBezTo>
                    <a:pt x="16246" y="16577"/>
                    <a:pt x="16306" y="16577"/>
                    <a:pt x="16306" y="16613"/>
                  </a:cubicBezTo>
                  <a:cubicBezTo>
                    <a:pt x="16306" y="16720"/>
                    <a:pt x="16367" y="16792"/>
                    <a:pt x="16367" y="16900"/>
                  </a:cubicBezTo>
                  <a:cubicBezTo>
                    <a:pt x="16367" y="16936"/>
                    <a:pt x="16367" y="16936"/>
                    <a:pt x="16306" y="16936"/>
                  </a:cubicBezTo>
                  <a:cubicBezTo>
                    <a:pt x="16306" y="16936"/>
                    <a:pt x="16246" y="16936"/>
                    <a:pt x="16246" y="16900"/>
                  </a:cubicBezTo>
                  <a:cubicBezTo>
                    <a:pt x="16246" y="16828"/>
                    <a:pt x="16185" y="16720"/>
                    <a:pt x="16185" y="16613"/>
                  </a:cubicBezTo>
                  <a:close/>
                  <a:moveTo>
                    <a:pt x="16185" y="72"/>
                  </a:moveTo>
                  <a:cubicBezTo>
                    <a:pt x="16185" y="72"/>
                    <a:pt x="16185" y="72"/>
                    <a:pt x="16185" y="72"/>
                  </a:cubicBezTo>
                  <a:cubicBezTo>
                    <a:pt x="16185" y="36"/>
                    <a:pt x="16246" y="36"/>
                    <a:pt x="16246" y="36"/>
                  </a:cubicBezTo>
                  <a:cubicBezTo>
                    <a:pt x="16306" y="36"/>
                    <a:pt x="16367" y="36"/>
                    <a:pt x="16428" y="36"/>
                  </a:cubicBezTo>
                  <a:cubicBezTo>
                    <a:pt x="16550" y="36"/>
                    <a:pt x="16672" y="36"/>
                    <a:pt x="16732" y="72"/>
                  </a:cubicBezTo>
                  <a:cubicBezTo>
                    <a:pt x="16793" y="72"/>
                    <a:pt x="16793" y="72"/>
                    <a:pt x="16793" y="108"/>
                  </a:cubicBezTo>
                  <a:cubicBezTo>
                    <a:pt x="16793" y="108"/>
                    <a:pt x="16793" y="144"/>
                    <a:pt x="16732" y="144"/>
                  </a:cubicBezTo>
                  <a:cubicBezTo>
                    <a:pt x="16611" y="108"/>
                    <a:pt x="16489" y="108"/>
                    <a:pt x="16428" y="108"/>
                  </a:cubicBezTo>
                  <a:cubicBezTo>
                    <a:pt x="16367" y="108"/>
                    <a:pt x="16306" y="108"/>
                    <a:pt x="16246" y="108"/>
                  </a:cubicBezTo>
                  <a:cubicBezTo>
                    <a:pt x="16185" y="108"/>
                    <a:pt x="16185" y="72"/>
                    <a:pt x="16185" y="72"/>
                  </a:cubicBezTo>
                  <a:close/>
                  <a:moveTo>
                    <a:pt x="16246" y="13957"/>
                  </a:moveTo>
                  <a:cubicBezTo>
                    <a:pt x="16246" y="13957"/>
                    <a:pt x="16246" y="13957"/>
                    <a:pt x="16246" y="13957"/>
                  </a:cubicBezTo>
                  <a:cubicBezTo>
                    <a:pt x="16306" y="13886"/>
                    <a:pt x="16306" y="13778"/>
                    <a:pt x="16306" y="13670"/>
                  </a:cubicBezTo>
                  <a:cubicBezTo>
                    <a:pt x="16367" y="13670"/>
                    <a:pt x="16367" y="13635"/>
                    <a:pt x="16428" y="13635"/>
                  </a:cubicBezTo>
                  <a:cubicBezTo>
                    <a:pt x="16428" y="13635"/>
                    <a:pt x="16489" y="13670"/>
                    <a:pt x="16428" y="13670"/>
                  </a:cubicBezTo>
                  <a:cubicBezTo>
                    <a:pt x="16428" y="13778"/>
                    <a:pt x="16428" y="13886"/>
                    <a:pt x="16367" y="13957"/>
                  </a:cubicBezTo>
                  <a:cubicBezTo>
                    <a:pt x="16367" y="13993"/>
                    <a:pt x="16367" y="13993"/>
                    <a:pt x="16306" y="13993"/>
                  </a:cubicBezTo>
                  <a:cubicBezTo>
                    <a:pt x="16306" y="13993"/>
                    <a:pt x="16246" y="13993"/>
                    <a:pt x="16246" y="13957"/>
                  </a:cubicBezTo>
                  <a:close/>
                  <a:moveTo>
                    <a:pt x="16306" y="21098"/>
                  </a:moveTo>
                  <a:cubicBezTo>
                    <a:pt x="16306" y="21062"/>
                    <a:pt x="16306" y="21062"/>
                    <a:pt x="16306" y="21062"/>
                  </a:cubicBezTo>
                  <a:cubicBezTo>
                    <a:pt x="16306" y="21062"/>
                    <a:pt x="16367" y="21062"/>
                    <a:pt x="16367" y="21062"/>
                  </a:cubicBezTo>
                  <a:cubicBezTo>
                    <a:pt x="16550" y="21098"/>
                    <a:pt x="16672" y="21134"/>
                    <a:pt x="16854" y="21169"/>
                  </a:cubicBezTo>
                  <a:cubicBezTo>
                    <a:pt x="16915" y="21169"/>
                    <a:pt x="16915" y="21169"/>
                    <a:pt x="16915" y="21205"/>
                  </a:cubicBezTo>
                  <a:cubicBezTo>
                    <a:pt x="16854" y="21205"/>
                    <a:pt x="16854" y="21241"/>
                    <a:pt x="16793" y="21205"/>
                  </a:cubicBezTo>
                  <a:cubicBezTo>
                    <a:pt x="16672" y="21205"/>
                    <a:pt x="16489" y="21169"/>
                    <a:pt x="16367" y="21134"/>
                  </a:cubicBezTo>
                  <a:cubicBezTo>
                    <a:pt x="16306" y="21134"/>
                    <a:pt x="16306" y="21098"/>
                    <a:pt x="16306" y="21098"/>
                  </a:cubicBezTo>
                  <a:close/>
                  <a:moveTo>
                    <a:pt x="16306" y="17187"/>
                  </a:moveTo>
                  <a:cubicBezTo>
                    <a:pt x="16306" y="17187"/>
                    <a:pt x="16306" y="17151"/>
                    <a:pt x="16367" y="17151"/>
                  </a:cubicBezTo>
                  <a:cubicBezTo>
                    <a:pt x="16428" y="17151"/>
                    <a:pt x="16428" y="17187"/>
                    <a:pt x="16428" y="17187"/>
                  </a:cubicBezTo>
                  <a:cubicBezTo>
                    <a:pt x="16489" y="17294"/>
                    <a:pt x="16489" y="17402"/>
                    <a:pt x="16550" y="17474"/>
                  </a:cubicBezTo>
                  <a:cubicBezTo>
                    <a:pt x="16550" y="17510"/>
                    <a:pt x="16489" y="17510"/>
                    <a:pt x="16489" y="17510"/>
                  </a:cubicBezTo>
                  <a:cubicBezTo>
                    <a:pt x="16428" y="17546"/>
                    <a:pt x="16428" y="17510"/>
                    <a:pt x="16428" y="17510"/>
                  </a:cubicBezTo>
                  <a:cubicBezTo>
                    <a:pt x="16367" y="17402"/>
                    <a:pt x="16367" y="17294"/>
                    <a:pt x="16306" y="17187"/>
                  </a:cubicBezTo>
                  <a:close/>
                  <a:moveTo>
                    <a:pt x="16428" y="13383"/>
                  </a:moveTo>
                  <a:cubicBezTo>
                    <a:pt x="16428" y="13383"/>
                    <a:pt x="16428" y="13383"/>
                    <a:pt x="16428" y="13383"/>
                  </a:cubicBezTo>
                  <a:cubicBezTo>
                    <a:pt x="16428" y="13276"/>
                    <a:pt x="16489" y="13204"/>
                    <a:pt x="16550" y="13096"/>
                  </a:cubicBezTo>
                  <a:cubicBezTo>
                    <a:pt x="16550" y="13060"/>
                    <a:pt x="16550" y="13060"/>
                    <a:pt x="16611" y="13060"/>
                  </a:cubicBezTo>
                  <a:cubicBezTo>
                    <a:pt x="16611" y="13060"/>
                    <a:pt x="16672" y="13096"/>
                    <a:pt x="16672" y="13096"/>
                  </a:cubicBezTo>
                  <a:cubicBezTo>
                    <a:pt x="16611" y="13204"/>
                    <a:pt x="16550" y="13312"/>
                    <a:pt x="16550" y="13383"/>
                  </a:cubicBezTo>
                  <a:cubicBezTo>
                    <a:pt x="16550" y="13419"/>
                    <a:pt x="16489" y="13419"/>
                    <a:pt x="16489" y="13419"/>
                  </a:cubicBezTo>
                  <a:cubicBezTo>
                    <a:pt x="16428" y="13419"/>
                    <a:pt x="16428" y="13419"/>
                    <a:pt x="16428" y="13383"/>
                  </a:cubicBezTo>
                  <a:close/>
                  <a:moveTo>
                    <a:pt x="16489" y="17761"/>
                  </a:moveTo>
                  <a:cubicBezTo>
                    <a:pt x="16489" y="17761"/>
                    <a:pt x="16550" y="17761"/>
                    <a:pt x="16550" y="17725"/>
                  </a:cubicBezTo>
                  <a:cubicBezTo>
                    <a:pt x="16611" y="17725"/>
                    <a:pt x="16611" y="17761"/>
                    <a:pt x="16611" y="17761"/>
                  </a:cubicBezTo>
                  <a:cubicBezTo>
                    <a:pt x="16672" y="17868"/>
                    <a:pt x="16672" y="17976"/>
                    <a:pt x="16732" y="18048"/>
                  </a:cubicBezTo>
                  <a:cubicBezTo>
                    <a:pt x="16732" y="18084"/>
                    <a:pt x="16732" y="18084"/>
                    <a:pt x="16672" y="18084"/>
                  </a:cubicBezTo>
                  <a:cubicBezTo>
                    <a:pt x="16672" y="18120"/>
                    <a:pt x="16611" y="18084"/>
                    <a:pt x="16611" y="18084"/>
                  </a:cubicBezTo>
                  <a:cubicBezTo>
                    <a:pt x="16550" y="17976"/>
                    <a:pt x="16550" y="17868"/>
                    <a:pt x="16489" y="17797"/>
                  </a:cubicBezTo>
                  <a:lnTo>
                    <a:pt x="16489" y="17761"/>
                  </a:lnTo>
                  <a:close/>
                  <a:moveTo>
                    <a:pt x="16611" y="12809"/>
                  </a:moveTo>
                  <a:cubicBezTo>
                    <a:pt x="16611" y="12809"/>
                    <a:pt x="16611" y="12809"/>
                    <a:pt x="16611" y="12809"/>
                  </a:cubicBezTo>
                  <a:cubicBezTo>
                    <a:pt x="16672" y="12702"/>
                    <a:pt x="16732" y="12630"/>
                    <a:pt x="16793" y="12522"/>
                  </a:cubicBezTo>
                  <a:cubicBezTo>
                    <a:pt x="16793" y="12486"/>
                    <a:pt x="16793" y="12486"/>
                    <a:pt x="16854" y="12486"/>
                  </a:cubicBezTo>
                  <a:cubicBezTo>
                    <a:pt x="16854" y="12486"/>
                    <a:pt x="16915" y="12522"/>
                    <a:pt x="16854" y="12522"/>
                  </a:cubicBezTo>
                  <a:cubicBezTo>
                    <a:pt x="16854" y="12630"/>
                    <a:pt x="16793" y="12738"/>
                    <a:pt x="16732" y="12809"/>
                  </a:cubicBezTo>
                  <a:cubicBezTo>
                    <a:pt x="16732" y="12845"/>
                    <a:pt x="16732" y="12845"/>
                    <a:pt x="16672" y="12845"/>
                  </a:cubicBezTo>
                  <a:cubicBezTo>
                    <a:pt x="16672" y="12845"/>
                    <a:pt x="16611" y="12845"/>
                    <a:pt x="16611" y="12809"/>
                  </a:cubicBezTo>
                  <a:close/>
                  <a:moveTo>
                    <a:pt x="16732" y="18335"/>
                  </a:moveTo>
                  <a:cubicBezTo>
                    <a:pt x="16732" y="18335"/>
                    <a:pt x="16793" y="18335"/>
                    <a:pt x="16793" y="18299"/>
                  </a:cubicBezTo>
                  <a:cubicBezTo>
                    <a:pt x="16854" y="18299"/>
                    <a:pt x="16854" y="18335"/>
                    <a:pt x="16854" y="18335"/>
                  </a:cubicBezTo>
                  <a:cubicBezTo>
                    <a:pt x="16915" y="18443"/>
                    <a:pt x="16976" y="18514"/>
                    <a:pt x="17037" y="18622"/>
                  </a:cubicBezTo>
                  <a:cubicBezTo>
                    <a:pt x="17037" y="18658"/>
                    <a:pt x="16976" y="18658"/>
                    <a:pt x="16976" y="18658"/>
                  </a:cubicBezTo>
                  <a:cubicBezTo>
                    <a:pt x="16915" y="18658"/>
                    <a:pt x="16915" y="18658"/>
                    <a:pt x="16915" y="18658"/>
                  </a:cubicBezTo>
                  <a:cubicBezTo>
                    <a:pt x="16854" y="18550"/>
                    <a:pt x="16793" y="18443"/>
                    <a:pt x="16732" y="18371"/>
                  </a:cubicBezTo>
                  <a:lnTo>
                    <a:pt x="16732" y="18335"/>
                  </a:lnTo>
                  <a:close/>
                  <a:moveTo>
                    <a:pt x="16915" y="12235"/>
                  </a:moveTo>
                  <a:cubicBezTo>
                    <a:pt x="16915" y="12235"/>
                    <a:pt x="16915" y="12235"/>
                    <a:pt x="16915" y="12235"/>
                  </a:cubicBezTo>
                  <a:cubicBezTo>
                    <a:pt x="16976" y="12128"/>
                    <a:pt x="16976" y="12056"/>
                    <a:pt x="17037" y="11948"/>
                  </a:cubicBezTo>
                  <a:cubicBezTo>
                    <a:pt x="17037" y="11948"/>
                    <a:pt x="17097" y="11912"/>
                    <a:pt x="17158" y="11912"/>
                  </a:cubicBezTo>
                  <a:cubicBezTo>
                    <a:pt x="17158" y="11948"/>
                    <a:pt x="17158" y="11948"/>
                    <a:pt x="17158" y="11984"/>
                  </a:cubicBezTo>
                  <a:cubicBezTo>
                    <a:pt x="17097" y="12056"/>
                    <a:pt x="17097" y="12163"/>
                    <a:pt x="17037" y="12271"/>
                  </a:cubicBezTo>
                  <a:cubicBezTo>
                    <a:pt x="17037" y="12271"/>
                    <a:pt x="16976" y="12271"/>
                    <a:pt x="16915" y="12271"/>
                  </a:cubicBezTo>
                  <a:cubicBezTo>
                    <a:pt x="16915" y="12271"/>
                    <a:pt x="16915" y="12271"/>
                    <a:pt x="16915" y="12235"/>
                  </a:cubicBezTo>
                  <a:close/>
                  <a:moveTo>
                    <a:pt x="17037" y="18909"/>
                  </a:moveTo>
                  <a:cubicBezTo>
                    <a:pt x="17037" y="18909"/>
                    <a:pt x="17037" y="18873"/>
                    <a:pt x="17097" y="18873"/>
                  </a:cubicBezTo>
                  <a:cubicBezTo>
                    <a:pt x="17097" y="18873"/>
                    <a:pt x="17158" y="18873"/>
                    <a:pt x="17158" y="18909"/>
                  </a:cubicBezTo>
                  <a:cubicBezTo>
                    <a:pt x="17219" y="18981"/>
                    <a:pt x="17280" y="19088"/>
                    <a:pt x="17341" y="19160"/>
                  </a:cubicBezTo>
                  <a:cubicBezTo>
                    <a:pt x="17341" y="19196"/>
                    <a:pt x="17341" y="19232"/>
                    <a:pt x="17280" y="19232"/>
                  </a:cubicBezTo>
                  <a:cubicBezTo>
                    <a:pt x="17280" y="19232"/>
                    <a:pt x="17219" y="19232"/>
                    <a:pt x="17219" y="19196"/>
                  </a:cubicBezTo>
                  <a:cubicBezTo>
                    <a:pt x="17158" y="19124"/>
                    <a:pt x="17097" y="19017"/>
                    <a:pt x="17037" y="18909"/>
                  </a:cubicBezTo>
                  <a:close/>
                  <a:moveTo>
                    <a:pt x="17158" y="144"/>
                  </a:moveTo>
                  <a:cubicBezTo>
                    <a:pt x="17158" y="144"/>
                    <a:pt x="17158" y="144"/>
                    <a:pt x="17158" y="144"/>
                  </a:cubicBezTo>
                  <a:cubicBezTo>
                    <a:pt x="17158" y="108"/>
                    <a:pt x="17219" y="108"/>
                    <a:pt x="17219" y="108"/>
                  </a:cubicBezTo>
                  <a:cubicBezTo>
                    <a:pt x="17402" y="144"/>
                    <a:pt x="17584" y="144"/>
                    <a:pt x="17767" y="179"/>
                  </a:cubicBezTo>
                  <a:cubicBezTo>
                    <a:pt x="17767" y="179"/>
                    <a:pt x="17767" y="215"/>
                    <a:pt x="17767" y="215"/>
                  </a:cubicBezTo>
                  <a:cubicBezTo>
                    <a:pt x="17767" y="251"/>
                    <a:pt x="17767" y="251"/>
                    <a:pt x="17706" y="251"/>
                  </a:cubicBezTo>
                  <a:cubicBezTo>
                    <a:pt x="17523" y="215"/>
                    <a:pt x="17402" y="215"/>
                    <a:pt x="17219" y="179"/>
                  </a:cubicBezTo>
                  <a:cubicBezTo>
                    <a:pt x="17219" y="179"/>
                    <a:pt x="17158" y="144"/>
                    <a:pt x="17158" y="144"/>
                  </a:cubicBezTo>
                  <a:close/>
                  <a:moveTo>
                    <a:pt x="17219" y="11697"/>
                  </a:moveTo>
                  <a:cubicBezTo>
                    <a:pt x="17219" y="11661"/>
                    <a:pt x="17219" y="11661"/>
                    <a:pt x="17219" y="11661"/>
                  </a:cubicBezTo>
                  <a:cubicBezTo>
                    <a:pt x="17280" y="11589"/>
                    <a:pt x="17341" y="11482"/>
                    <a:pt x="17402" y="11410"/>
                  </a:cubicBezTo>
                  <a:cubicBezTo>
                    <a:pt x="17402" y="11374"/>
                    <a:pt x="17402" y="11374"/>
                    <a:pt x="17463" y="11374"/>
                  </a:cubicBezTo>
                  <a:cubicBezTo>
                    <a:pt x="17463" y="11374"/>
                    <a:pt x="17523" y="11410"/>
                    <a:pt x="17523" y="11410"/>
                  </a:cubicBezTo>
                  <a:cubicBezTo>
                    <a:pt x="17463" y="11518"/>
                    <a:pt x="17402" y="11589"/>
                    <a:pt x="17341" y="11697"/>
                  </a:cubicBezTo>
                  <a:cubicBezTo>
                    <a:pt x="17341" y="11697"/>
                    <a:pt x="17280" y="11733"/>
                    <a:pt x="17219" y="11733"/>
                  </a:cubicBezTo>
                  <a:cubicBezTo>
                    <a:pt x="17219" y="11697"/>
                    <a:pt x="17219" y="11697"/>
                    <a:pt x="17219" y="11697"/>
                  </a:cubicBezTo>
                  <a:close/>
                  <a:moveTo>
                    <a:pt x="17219" y="21277"/>
                  </a:moveTo>
                  <a:cubicBezTo>
                    <a:pt x="17219" y="21277"/>
                    <a:pt x="17219" y="21277"/>
                    <a:pt x="17219" y="21277"/>
                  </a:cubicBezTo>
                  <a:cubicBezTo>
                    <a:pt x="17280" y="21241"/>
                    <a:pt x="17280" y="21241"/>
                    <a:pt x="17341" y="21241"/>
                  </a:cubicBezTo>
                  <a:cubicBezTo>
                    <a:pt x="17463" y="21277"/>
                    <a:pt x="17645" y="21313"/>
                    <a:pt x="17828" y="21349"/>
                  </a:cubicBezTo>
                  <a:cubicBezTo>
                    <a:pt x="17828" y="21349"/>
                    <a:pt x="17828" y="21385"/>
                    <a:pt x="17828" y="21385"/>
                  </a:cubicBezTo>
                  <a:cubicBezTo>
                    <a:pt x="17828" y="21421"/>
                    <a:pt x="17767" y="21421"/>
                    <a:pt x="17767" y="21421"/>
                  </a:cubicBezTo>
                  <a:cubicBezTo>
                    <a:pt x="17584" y="21385"/>
                    <a:pt x="17463" y="21349"/>
                    <a:pt x="17280" y="21313"/>
                  </a:cubicBezTo>
                  <a:cubicBezTo>
                    <a:pt x="17280" y="21313"/>
                    <a:pt x="17219" y="21313"/>
                    <a:pt x="17219" y="21277"/>
                  </a:cubicBezTo>
                  <a:close/>
                  <a:moveTo>
                    <a:pt x="17402" y="19447"/>
                  </a:moveTo>
                  <a:cubicBezTo>
                    <a:pt x="17402" y="19447"/>
                    <a:pt x="17402" y="19447"/>
                    <a:pt x="17402" y="19447"/>
                  </a:cubicBezTo>
                  <a:cubicBezTo>
                    <a:pt x="17463" y="19411"/>
                    <a:pt x="17523" y="19447"/>
                    <a:pt x="17523" y="19447"/>
                  </a:cubicBezTo>
                  <a:cubicBezTo>
                    <a:pt x="17584" y="19555"/>
                    <a:pt x="17645" y="19627"/>
                    <a:pt x="17706" y="19734"/>
                  </a:cubicBezTo>
                  <a:cubicBezTo>
                    <a:pt x="17706" y="19734"/>
                    <a:pt x="17706" y="19770"/>
                    <a:pt x="17645" y="19770"/>
                  </a:cubicBezTo>
                  <a:cubicBezTo>
                    <a:pt x="17645" y="19770"/>
                    <a:pt x="17584" y="19770"/>
                    <a:pt x="17584" y="19734"/>
                  </a:cubicBezTo>
                  <a:cubicBezTo>
                    <a:pt x="17523" y="19662"/>
                    <a:pt x="17463" y="19555"/>
                    <a:pt x="17402" y="19483"/>
                  </a:cubicBezTo>
                  <a:lnTo>
                    <a:pt x="17402" y="19447"/>
                  </a:lnTo>
                  <a:close/>
                  <a:moveTo>
                    <a:pt x="17523" y="11123"/>
                  </a:moveTo>
                  <a:cubicBezTo>
                    <a:pt x="17584" y="11123"/>
                    <a:pt x="17584" y="11123"/>
                    <a:pt x="17584" y="11123"/>
                  </a:cubicBezTo>
                  <a:cubicBezTo>
                    <a:pt x="17645" y="11015"/>
                    <a:pt x="17706" y="10944"/>
                    <a:pt x="17767" y="10836"/>
                  </a:cubicBezTo>
                  <a:cubicBezTo>
                    <a:pt x="17767" y="10836"/>
                    <a:pt x="17767" y="10800"/>
                    <a:pt x="17828" y="10836"/>
                  </a:cubicBezTo>
                  <a:cubicBezTo>
                    <a:pt x="17828" y="10836"/>
                    <a:pt x="17888" y="10836"/>
                    <a:pt x="17888" y="10872"/>
                  </a:cubicBezTo>
                  <a:cubicBezTo>
                    <a:pt x="17767" y="10979"/>
                    <a:pt x="17706" y="11051"/>
                    <a:pt x="17645" y="11159"/>
                  </a:cubicBezTo>
                  <a:cubicBezTo>
                    <a:pt x="17645" y="11159"/>
                    <a:pt x="17645" y="11159"/>
                    <a:pt x="17584" y="11159"/>
                  </a:cubicBezTo>
                  <a:cubicBezTo>
                    <a:pt x="17584" y="11159"/>
                    <a:pt x="17523" y="11159"/>
                    <a:pt x="17523" y="11123"/>
                  </a:cubicBezTo>
                  <a:close/>
                  <a:moveTo>
                    <a:pt x="17767" y="20021"/>
                  </a:moveTo>
                  <a:cubicBezTo>
                    <a:pt x="17767" y="19985"/>
                    <a:pt x="17828" y="19985"/>
                    <a:pt x="17828" y="19985"/>
                  </a:cubicBezTo>
                  <a:cubicBezTo>
                    <a:pt x="17888" y="19950"/>
                    <a:pt x="17888" y="19985"/>
                    <a:pt x="17888" y="19985"/>
                  </a:cubicBezTo>
                  <a:cubicBezTo>
                    <a:pt x="17949" y="20093"/>
                    <a:pt x="18071" y="20165"/>
                    <a:pt x="18132" y="20237"/>
                  </a:cubicBezTo>
                  <a:cubicBezTo>
                    <a:pt x="18132" y="20272"/>
                    <a:pt x="18132" y="20308"/>
                    <a:pt x="18071" y="20308"/>
                  </a:cubicBezTo>
                  <a:cubicBezTo>
                    <a:pt x="18071" y="20308"/>
                    <a:pt x="18010" y="20308"/>
                    <a:pt x="18010" y="20272"/>
                  </a:cubicBezTo>
                  <a:cubicBezTo>
                    <a:pt x="17949" y="20201"/>
                    <a:pt x="17888" y="20093"/>
                    <a:pt x="17828" y="20021"/>
                  </a:cubicBezTo>
                  <a:lnTo>
                    <a:pt x="17767" y="20021"/>
                  </a:lnTo>
                  <a:close/>
                  <a:moveTo>
                    <a:pt x="17949" y="10585"/>
                  </a:moveTo>
                  <a:cubicBezTo>
                    <a:pt x="17949" y="10585"/>
                    <a:pt x="17949" y="10585"/>
                    <a:pt x="17949" y="10585"/>
                  </a:cubicBezTo>
                  <a:cubicBezTo>
                    <a:pt x="18010" y="10477"/>
                    <a:pt x="18071" y="10405"/>
                    <a:pt x="18132" y="10298"/>
                  </a:cubicBezTo>
                  <a:cubicBezTo>
                    <a:pt x="18132" y="10298"/>
                    <a:pt x="18193" y="10262"/>
                    <a:pt x="18193" y="10298"/>
                  </a:cubicBezTo>
                  <a:cubicBezTo>
                    <a:pt x="18254" y="10298"/>
                    <a:pt x="18254" y="10298"/>
                    <a:pt x="18254" y="10334"/>
                  </a:cubicBezTo>
                  <a:cubicBezTo>
                    <a:pt x="18193" y="10441"/>
                    <a:pt x="18132" y="10513"/>
                    <a:pt x="18071" y="10585"/>
                  </a:cubicBezTo>
                  <a:cubicBezTo>
                    <a:pt x="18010" y="10621"/>
                    <a:pt x="18010" y="10621"/>
                    <a:pt x="17949" y="10621"/>
                  </a:cubicBezTo>
                  <a:cubicBezTo>
                    <a:pt x="17949" y="10621"/>
                    <a:pt x="17949" y="10585"/>
                    <a:pt x="17949" y="10585"/>
                  </a:cubicBezTo>
                  <a:close/>
                  <a:moveTo>
                    <a:pt x="18132" y="287"/>
                  </a:moveTo>
                  <a:cubicBezTo>
                    <a:pt x="18132" y="287"/>
                    <a:pt x="18132" y="287"/>
                    <a:pt x="18132" y="287"/>
                  </a:cubicBezTo>
                  <a:cubicBezTo>
                    <a:pt x="18132" y="251"/>
                    <a:pt x="18193" y="251"/>
                    <a:pt x="18193" y="251"/>
                  </a:cubicBezTo>
                  <a:cubicBezTo>
                    <a:pt x="18314" y="287"/>
                    <a:pt x="18375" y="287"/>
                    <a:pt x="18436" y="323"/>
                  </a:cubicBezTo>
                  <a:cubicBezTo>
                    <a:pt x="18497" y="323"/>
                    <a:pt x="18619" y="359"/>
                    <a:pt x="18679" y="395"/>
                  </a:cubicBezTo>
                  <a:cubicBezTo>
                    <a:pt x="18740" y="395"/>
                    <a:pt x="18740" y="395"/>
                    <a:pt x="18740" y="431"/>
                  </a:cubicBezTo>
                  <a:cubicBezTo>
                    <a:pt x="18679" y="431"/>
                    <a:pt x="18679" y="466"/>
                    <a:pt x="18619" y="431"/>
                  </a:cubicBezTo>
                  <a:cubicBezTo>
                    <a:pt x="18558" y="431"/>
                    <a:pt x="18497" y="395"/>
                    <a:pt x="18375" y="395"/>
                  </a:cubicBezTo>
                  <a:cubicBezTo>
                    <a:pt x="18314" y="359"/>
                    <a:pt x="18254" y="359"/>
                    <a:pt x="18193" y="323"/>
                  </a:cubicBezTo>
                  <a:cubicBezTo>
                    <a:pt x="18132" y="323"/>
                    <a:pt x="18132" y="323"/>
                    <a:pt x="18132" y="287"/>
                  </a:cubicBezTo>
                  <a:close/>
                  <a:moveTo>
                    <a:pt x="18193" y="21456"/>
                  </a:moveTo>
                  <a:cubicBezTo>
                    <a:pt x="18193" y="21456"/>
                    <a:pt x="18193" y="21456"/>
                    <a:pt x="18193" y="21456"/>
                  </a:cubicBezTo>
                  <a:cubicBezTo>
                    <a:pt x="18193" y="21421"/>
                    <a:pt x="18254" y="21421"/>
                    <a:pt x="18254" y="21421"/>
                  </a:cubicBezTo>
                  <a:cubicBezTo>
                    <a:pt x="18436" y="21456"/>
                    <a:pt x="18619" y="21492"/>
                    <a:pt x="18740" y="21492"/>
                  </a:cubicBezTo>
                  <a:cubicBezTo>
                    <a:pt x="18801" y="21528"/>
                    <a:pt x="18801" y="21528"/>
                    <a:pt x="18801" y="21564"/>
                  </a:cubicBezTo>
                  <a:cubicBezTo>
                    <a:pt x="18801" y="21564"/>
                    <a:pt x="18740" y="21600"/>
                    <a:pt x="18740" y="21564"/>
                  </a:cubicBezTo>
                  <a:cubicBezTo>
                    <a:pt x="18558" y="21564"/>
                    <a:pt x="18375" y="21528"/>
                    <a:pt x="18254" y="21492"/>
                  </a:cubicBezTo>
                  <a:cubicBezTo>
                    <a:pt x="18193" y="21492"/>
                    <a:pt x="18193" y="21492"/>
                    <a:pt x="18193" y="21456"/>
                  </a:cubicBezTo>
                  <a:close/>
                  <a:moveTo>
                    <a:pt x="18254" y="20524"/>
                  </a:moveTo>
                  <a:cubicBezTo>
                    <a:pt x="18254" y="20524"/>
                    <a:pt x="18254" y="20488"/>
                    <a:pt x="18254" y="20488"/>
                  </a:cubicBezTo>
                  <a:cubicBezTo>
                    <a:pt x="18314" y="20488"/>
                    <a:pt x="18314" y="20488"/>
                    <a:pt x="18375" y="20524"/>
                  </a:cubicBezTo>
                  <a:cubicBezTo>
                    <a:pt x="18436" y="20595"/>
                    <a:pt x="18497" y="20667"/>
                    <a:pt x="18619" y="20775"/>
                  </a:cubicBezTo>
                  <a:cubicBezTo>
                    <a:pt x="18619" y="20775"/>
                    <a:pt x="18619" y="20811"/>
                    <a:pt x="18558" y="20811"/>
                  </a:cubicBezTo>
                  <a:cubicBezTo>
                    <a:pt x="18558" y="20847"/>
                    <a:pt x="18497" y="20811"/>
                    <a:pt x="18497" y="20811"/>
                  </a:cubicBezTo>
                  <a:cubicBezTo>
                    <a:pt x="18436" y="20703"/>
                    <a:pt x="18314" y="20631"/>
                    <a:pt x="18254" y="20559"/>
                  </a:cubicBezTo>
                  <a:lnTo>
                    <a:pt x="18254" y="20524"/>
                  </a:lnTo>
                  <a:close/>
                  <a:moveTo>
                    <a:pt x="18314" y="10047"/>
                  </a:moveTo>
                  <a:cubicBezTo>
                    <a:pt x="18375" y="10047"/>
                    <a:pt x="18375" y="10047"/>
                    <a:pt x="18375" y="10047"/>
                  </a:cubicBezTo>
                  <a:cubicBezTo>
                    <a:pt x="18436" y="9939"/>
                    <a:pt x="18497" y="9867"/>
                    <a:pt x="18558" y="9759"/>
                  </a:cubicBezTo>
                  <a:cubicBezTo>
                    <a:pt x="18558" y="9759"/>
                    <a:pt x="18619" y="9724"/>
                    <a:pt x="18619" y="9759"/>
                  </a:cubicBezTo>
                  <a:cubicBezTo>
                    <a:pt x="18679" y="9759"/>
                    <a:pt x="18679" y="9795"/>
                    <a:pt x="18679" y="9795"/>
                  </a:cubicBezTo>
                  <a:cubicBezTo>
                    <a:pt x="18619" y="9867"/>
                    <a:pt x="18558" y="9975"/>
                    <a:pt x="18436" y="10047"/>
                  </a:cubicBezTo>
                  <a:cubicBezTo>
                    <a:pt x="18436" y="10082"/>
                    <a:pt x="18436" y="10082"/>
                    <a:pt x="18375" y="10082"/>
                  </a:cubicBezTo>
                  <a:cubicBezTo>
                    <a:pt x="18375" y="10082"/>
                    <a:pt x="18314" y="10047"/>
                    <a:pt x="18314" y="10047"/>
                  </a:cubicBezTo>
                  <a:close/>
                  <a:moveTo>
                    <a:pt x="18740" y="21026"/>
                  </a:moveTo>
                  <a:cubicBezTo>
                    <a:pt x="18740" y="21026"/>
                    <a:pt x="18740" y="21026"/>
                    <a:pt x="18740" y="21026"/>
                  </a:cubicBezTo>
                  <a:cubicBezTo>
                    <a:pt x="18801" y="20990"/>
                    <a:pt x="18862" y="20990"/>
                    <a:pt x="18862" y="21026"/>
                  </a:cubicBezTo>
                  <a:cubicBezTo>
                    <a:pt x="18923" y="21098"/>
                    <a:pt x="19045" y="21205"/>
                    <a:pt x="19105" y="21277"/>
                  </a:cubicBezTo>
                  <a:cubicBezTo>
                    <a:pt x="19105" y="21277"/>
                    <a:pt x="19105" y="21313"/>
                    <a:pt x="19105" y="21313"/>
                  </a:cubicBezTo>
                  <a:cubicBezTo>
                    <a:pt x="19045" y="21349"/>
                    <a:pt x="19045" y="21313"/>
                    <a:pt x="18984" y="21313"/>
                  </a:cubicBezTo>
                  <a:cubicBezTo>
                    <a:pt x="18923" y="21241"/>
                    <a:pt x="18801" y="21134"/>
                    <a:pt x="18740" y="21062"/>
                  </a:cubicBezTo>
                  <a:lnTo>
                    <a:pt x="18740" y="21026"/>
                  </a:lnTo>
                  <a:close/>
                  <a:moveTo>
                    <a:pt x="18740" y="9508"/>
                  </a:moveTo>
                  <a:cubicBezTo>
                    <a:pt x="18740" y="9508"/>
                    <a:pt x="18740" y="9508"/>
                    <a:pt x="18740" y="9508"/>
                  </a:cubicBezTo>
                  <a:cubicBezTo>
                    <a:pt x="18740" y="9508"/>
                    <a:pt x="18740" y="9508"/>
                    <a:pt x="18740" y="9508"/>
                  </a:cubicBezTo>
                  <a:cubicBezTo>
                    <a:pt x="18862" y="9401"/>
                    <a:pt x="18923" y="9329"/>
                    <a:pt x="18984" y="9221"/>
                  </a:cubicBezTo>
                  <a:cubicBezTo>
                    <a:pt x="18984" y="9221"/>
                    <a:pt x="19045" y="9221"/>
                    <a:pt x="19045" y="9221"/>
                  </a:cubicBezTo>
                  <a:cubicBezTo>
                    <a:pt x="19105" y="9221"/>
                    <a:pt x="19105" y="9257"/>
                    <a:pt x="19105" y="9257"/>
                  </a:cubicBezTo>
                  <a:cubicBezTo>
                    <a:pt x="19045" y="9365"/>
                    <a:pt x="18984" y="9437"/>
                    <a:pt x="18862" y="9508"/>
                  </a:cubicBezTo>
                  <a:cubicBezTo>
                    <a:pt x="18862" y="9544"/>
                    <a:pt x="18862" y="9544"/>
                    <a:pt x="18862" y="9544"/>
                  </a:cubicBezTo>
                  <a:cubicBezTo>
                    <a:pt x="18862" y="9544"/>
                    <a:pt x="18801" y="9544"/>
                    <a:pt x="18801" y="9544"/>
                  </a:cubicBezTo>
                  <a:cubicBezTo>
                    <a:pt x="18801" y="9544"/>
                    <a:pt x="18740" y="9544"/>
                    <a:pt x="18740" y="9508"/>
                  </a:cubicBezTo>
                  <a:close/>
                  <a:moveTo>
                    <a:pt x="19045" y="538"/>
                  </a:moveTo>
                  <a:cubicBezTo>
                    <a:pt x="19045" y="538"/>
                    <a:pt x="19045" y="538"/>
                    <a:pt x="19045" y="538"/>
                  </a:cubicBezTo>
                  <a:cubicBezTo>
                    <a:pt x="19045" y="502"/>
                    <a:pt x="19105" y="502"/>
                    <a:pt x="19105" y="502"/>
                  </a:cubicBezTo>
                  <a:cubicBezTo>
                    <a:pt x="19288" y="574"/>
                    <a:pt x="19410" y="610"/>
                    <a:pt x="19531" y="682"/>
                  </a:cubicBezTo>
                  <a:cubicBezTo>
                    <a:pt x="19592" y="682"/>
                    <a:pt x="19592" y="718"/>
                    <a:pt x="19592" y="718"/>
                  </a:cubicBezTo>
                  <a:cubicBezTo>
                    <a:pt x="19531" y="753"/>
                    <a:pt x="19531" y="753"/>
                    <a:pt x="19470" y="753"/>
                  </a:cubicBezTo>
                  <a:cubicBezTo>
                    <a:pt x="19349" y="682"/>
                    <a:pt x="19227" y="646"/>
                    <a:pt x="19045" y="574"/>
                  </a:cubicBezTo>
                  <a:lnTo>
                    <a:pt x="19045" y="538"/>
                  </a:lnTo>
                  <a:close/>
                  <a:moveTo>
                    <a:pt x="19166" y="8970"/>
                  </a:moveTo>
                  <a:cubicBezTo>
                    <a:pt x="19166" y="8970"/>
                    <a:pt x="19166" y="8970"/>
                    <a:pt x="19166" y="8970"/>
                  </a:cubicBezTo>
                  <a:cubicBezTo>
                    <a:pt x="19288" y="8862"/>
                    <a:pt x="19349" y="8791"/>
                    <a:pt x="19410" y="8683"/>
                  </a:cubicBezTo>
                  <a:cubicBezTo>
                    <a:pt x="19410" y="8683"/>
                    <a:pt x="19470" y="8683"/>
                    <a:pt x="19470" y="8683"/>
                  </a:cubicBezTo>
                  <a:cubicBezTo>
                    <a:pt x="19531" y="8683"/>
                    <a:pt x="19531" y="8719"/>
                    <a:pt x="19531" y="8719"/>
                  </a:cubicBezTo>
                  <a:cubicBezTo>
                    <a:pt x="19470" y="8791"/>
                    <a:pt x="19349" y="8898"/>
                    <a:pt x="19288" y="9006"/>
                  </a:cubicBezTo>
                  <a:cubicBezTo>
                    <a:pt x="19288" y="9006"/>
                    <a:pt x="19227" y="9006"/>
                    <a:pt x="19227" y="9006"/>
                  </a:cubicBezTo>
                  <a:cubicBezTo>
                    <a:pt x="19166" y="9006"/>
                    <a:pt x="19166" y="9006"/>
                    <a:pt x="19166" y="8970"/>
                  </a:cubicBezTo>
                  <a:close/>
                  <a:moveTo>
                    <a:pt x="19592" y="8432"/>
                  </a:moveTo>
                  <a:cubicBezTo>
                    <a:pt x="19592" y="8432"/>
                    <a:pt x="19592" y="8432"/>
                    <a:pt x="19592" y="8432"/>
                  </a:cubicBezTo>
                  <a:cubicBezTo>
                    <a:pt x="19592" y="8396"/>
                    <a:pt x="19653" y="8360"/>
                    <a:pt x="19653" y="8324"/>
                  </a:cubicBezTo>
                  <a:cubicBezTo>
                    <a:pt x="19714" y="8252"/>
                    <a:pt x="19775" y="8217"/>
                    <a:pt x="19775" y="8145"/>
                  </a:cubicBezTo>
                  <a:cubicBezTo>
                    <a:pt x="19835" y="8145"/>
                    <a:pt x="19835" y="8145"/>
                    <a:pt x="19896" y="8145"/>
                  </a:cubicBezTo>
                  <a:cubicBezTo>
                    <a:pt x="19896" y="8145"/>
                    <a:pt x="19896" y="8181"/>
                    <a:pt x="19896" y="8181"/>
                  </a:cubicBezTo>
                  <a:cubicBezTo>
                    <a:pt x="19896" y="8252"/>
                    <a:pt x="19835" y="8288"/>
                    <a:pt x="19775" y="8360"/>
                  </a:cubicBezTo>
                  <a:cubicBezTo>
                    <a:pt x="19775" y="8396"/>
                    <a:pt x="19714" y="8432"/>
                    <a:pt x="19714" y="8468"/>
                  </a:cubicBezTo>
                  <a:cubicBezTo>
                    <a:pt x="19714" y="8468"/>
                    <a:pt x="19653" y="8468"/>
                    <a:pt x="19592" y="8468"/>
                  </a:cubicBezTo>
                  <a:cubicBezTo>
                    <a:pt x="19592" y="8468"/>
                    <a:pt x="19592" y="8468"/>
                    <a:pt x="19592" y="8432"/>
                  </a:cubicBezTo>
                  <a:close/>
                  <a:moveTo>
                    <a:pt x="19835" y="897"/>
                  </a:moveTo>
                  <a:cubicBezTo>
                    <a:pt x="19835" y="861"/>
                    <a:pt x="19835" y="861"/>
                    <a:pt x="19835" y="861"/>
                  </a:cubicBezTo>
                  <a:cubicBezTo>
                    <a:pt x="19896" y="861"/>
                    <a:pt x="19896" y="861"/>
                    <a:pt x="19957" y="861"/>
                  </a:cubicBezTo>
                  <a:cubicBezTo>
                    <a:pt x="19957" y="861"/>
                    <a:pt x="19957" y="861"/>
                    <a:pt x="19957" y="861"/>
                  </a:cubicBezTo>
                  <a:cubicBezTo>
                    <a:pt x="20079" y="933"/>
                    <a:pt x="20201" y="1005"/>
                    <a:pt x="20322" y="1076"/>
                  </a:cubicBezTo>
                  <a:cubicBezTo>
                    <a:pt x="20322" y="1112"/>
                    <a:pt x="20322" y="1112"/>
                    <a:pt x="20322" y="1148"/>
                  </a:cubicBezTo>
                  <a:cubicBezTo>
                    <a:pt x="20261" y="1148"/>
                    <a:pt x="20261" y="1148"/>
                    <a:pt x="20201" y="1148"/>
                  </a:cubicBezTo>
                  <a:cubicBezTo>
                    <a:pt x="20079" y="1076"/>
                    <a:pt x="20018" y="1005"/>
                    <a:pt x="19896" y="933"/>
                  </a:cubicBezTo>
                  <a:cubicBezTo>
                    <a:pt x="19835" y="933"/>
                    <a:pt x="19835" y="933"/>
                    <a:pt x="19835" y="933"/>
                  </a:cubicBezTo>
                  <a:lnTo>
                    <a:pt x="19835" y="897"/>
                  </a:lnTo>
                  <a:close/>
                  <a:moveTo>
                    <a:pt x="19957" y="7894"/>
                  </a:moveTo>
                  <a:cubicBezTo>
                    <a:pt x="19957" y="7894"/>
                    <a:pt x="19957" y="7894"/>
                    <a:pt x="19957" y="7894"/>
                  </a:cubicBezTo>
                  <a:cubicBezTo>
                    <a:pt x="20018" y="7786"/>
                    <a:pt x="20079" y="7714"/>
                    <a:pt x="20140" y="7607"/>
                  </a:cubicBezTo>
                  <a:cubicBezTo>
                    <a:pt x="20201" y="7607"/>
                    <a:pt x="20201" y="7571"/>
                    <a:pt x="20261" y="7607"/>
                  </a:cubicBezTo>
                  <a:cubicBezTo>
                    <a:pt x="20261" y="7607"/>
                    <a:pt x="20261" y="7607"/>
                    <a:pt x="20261" y="7643"/>
                  </a:cubicBezTo>
                  <a:cubicBezTo>
                    <a:pt x="20201" y="7714"/>
                    <a:pt x="20140" y="7822"/>
                    <a:pt x="20079" y="7930"/>
                  </a:cubicBezTo>
                  <a:cubicBezTo>
                    <a:pt x="20079" y="7930"/>
                    <a:pt x="20079" y="7930"/>
                    <a:pt x="20018" y="7930"/>
                  </a:cubicBezTo>
                  <a:cubicBezTo>
                    <a:pt x="20018" y="7930"/>
                    <a:pt x="19957" y="7930"/>
                    <a:pt x="19957" y="7894"/>
                  </a:cubicBezTo>
                  <a:close/>
                  <a:moveTo>
                    <a:pt x="20322" y="7355"/>
                  </a:moveTo>
                  <a:cubicBezTo>
                    <a:pt x="20322" y="7320"/>
                    <a:pt x="20322" y="7320"/>
                    <a:pt x="20322" y="7320"/>
                  </a:cubicBezTo>
                  <a:cubicBezTo>
                    <a:pt x="20383" y="7248"/>
                    <a:pt x="20444" y="7140"/>
                    <a:pt x="20505" y="7068"/>
                  </a:cubicBezTo>
                  <a:cubicBezTo>
                    <a:pt x="20505" y="7033"/>
                    <a:pt x="20505" y="7033"/>
                    <a:pt x="20566" y="7033"/>
                  </a:cubicBezTo>
                  <a:cubicBezTo>
                    <a:pt x="20566" y="7033"/>
                    <a:pt x="20626" y="7068"/>
                    <a:pt x="20626" y="7068"/>
                  </a:cubicBezTo>
                  <a:cubicBezTo>
                    <a:pt x="20566" y="7176"/>
                    <a:pt x="20505" y="7248"/>
                    <a:pt x="20444" y="7355"/>
                  </a:cubicBezTo>
                  <a:cubicBezTo>
                    <a:pt x="20444" y="7391"/>
                    <a:pt x="20383" y="7391"/>
                    <a:pt x="20383" y="7391"/>
                  </a:cubicBezTo>
                  <a:cubicBezTo>
                    <a:pt x="20322" y="7391"/>
                    <a:pt x="20322" y="7355"/>
                    <a:pt x="20322" y="7355"/>
                  </a:cubicBezTo>
                  <a:close/>
                  <a:moveTo>
                    <a:pt x="20505" y="1328"/>
                  </a:moveTo>
                  <a:cubicBezTo>
                    <a:pt x="20505" y="1292"/>
                    <a:pt x="20505" y="1292"/>
                    <a:pt x="20505" y="1292"/>
                  </a:cubicBezTo>
                  <a:cubicBezTo>
                    <a:pt x="20566" y="1292"/>
                    <a:pt x="20566" y="1292"/>
                    <a:pt x="20626" y="1328"/>
                  </a:cubicBezTo>
                  <a:cubicBezTo>
                    <a:pt x="20687" y="1399"/>
                    <a:pt x="20809" y="1471"/>
                    <a:pt x="20870" y="1579"/>
                  </a:cubicBezTo>
                  <a:cubicBezTo>
                    <a:pt x="20870" y="1579"/>
                    <a:pt x="20870" y="1615"/>
                    <a:pt x="20870" y="1615"/>
                  </a:cubicBezTo>
                  <a:cubicBezTo>
                    <a:pt x="20809" y="1650"/>
                    <a:pt x="20809" y="1615"/>
                    <a:pt x="20748" y="1615"/>
                  </a:cubicBezTo>
                  <a:cubicBezTo>
                    <a:pt x="20687" y="1507"/>
                    <a:pt x="20626" y="1435"/>
                    <a:pt x="20505" y="1363"/>
                  </a:cubicBezTo>
                  <a:lnTo>
                    <a:pt x="20505" y="1328"/>
                  </a:lnTo>
                  <a:close/>
                  <a:moveTo>
                    <a:pt x="20626" y="6781"/>
                  </a:moveTo>
                  <a:cubicBezTo>
                    <a:pt x="20626" y="6781"/>
                    <a:pt x="20626" y="6781"/>
                    <a:pt x="20626" y="6781"/>
                  </a:cubicBezTo>
                  <a:cubicBezTo>
                    <a:pt x="20687" y="6674"/>
                    <a:pt x="20687" y="6602"/>
                    <a:pt x="20748" y="6494"/>
                  </a:cubicBezTo>
                  <a:cubicBezTo>
                    <a:pt x="20748" y="6458"/>
                    <a:pt x="20809" y="6458"/>
                    <a:pt x="20809" y="6458"/>
                  </a:cubicBezTo>
                  <a:cubicBezTo>
                    <a:pt x="20870" y="6458"/>
                    <a:pt x="20870" y="6494"/>
                    <a:pt x="20870" y="6494"/>
                  </a:cubicBezTo>
                  <a:cubicBezTo>
                    <a:pt x="20809" y="6602"/>
                    <a:pt x="20809" y="6710"/>
                    <a:pt x="20748" y="6781"/>
                  </a:cubicBezTo>
                  <a:cubicBezTo>
                    <a:pt x="20748" y="6817"/>
                    <a:pt x="20687" y="6817"/>
                    <a:pt x="20687" y="6817"/>
                  </a:cubicBezTo>
                  <a:cubicBezTo>
                    <a:pt x="20626" y="6817"/>
                    <a:pt x="20626" y="6781"/>
                    <a:pt x="20626" y="6781"/>
                  </a:cubicBezTo>
                  <a:close/>
                  <a:moveTo>
                    <a:pt x="20870" y="6207"/>
                  </a:moveTo>
                  <a:cubicBezTo>
                    <a:pt x="20870" y="6207"/>
                    <a:pt x="20870" y="6207"/>
                    <a:pt x="20870" y="6207"/>
                  </a:cubicBezTo>
                  <a:cubicBezTo>
                    <a:pt x="20931" y="6100"/>
                    <a:pt x="20931" y="6028"/>
                    <a:pt x="20992" y="5920"/>
                  </a:cubicBezTo>
                  <a:cubicBezTo>
                    <a:pt x="20992" y="5884"/>
                    <a:pt x="21052" y="5884"/>
                    <a:pt x="21052" y="5884"/>
                  </a:cubicBezTo>
                  <a:cubicBezTo>
                    <a:pt x="21113" y="5884"/>
                    <a:pt x="21113" y="5920"/>
                    <a:pt x="21113" y="5920"/>
                  </a:cubicBezTo>
                  <a:cubicBezTo>
                    <a:pt x="21052" y="6028"/>
                    <a:pt x="21052" y="6136"/>
                    <a:pt x="20992" y="6207"/>
                  </a:cubicBezTo>
                  <a:cubicBezTo>
                    <a:pt x="20992" y="6243"/>
                    <a:pt x="20931" y="6243"/>
                    <a:pt x="20931" y="6243"/>
                  </a:cubicBezTo>
                  <a:cubicBezTo>
                    <a:pt x="20870" y="6243"/>
                    <a:pt x="20870" y="6243"/>
                    <a:pt x="20870" y="6207"/>
                  </a:cubicBezTo>
                  <a:close/>
                  <a:moveTo>
                    <a:pt x="20992" y="1866"/>
                  </a:moveTo>
                  <a:cubicBezTo>
                    <a:pt x="20992" y="1830"/>
                    <a:pt x="20992" y="1830"/>
                    <a:pt x="20992" y="1830"/>
                  </a:cubicBezTo>
                  <a:cubicBezTo>
                    <a:pt x="21052" y="1830"/>
                    <a:pt x="21052" y="1830"/>
                    <a:pt x="21113" y="1830"/>
                  </a:cubicBezTo>
                  <a:cubicBezTo>
                    <a:pt x="21174" y="1938"/>
                    <a:pt x="21235" y="2045"/>
                    <a:pt x="21235" y="2117"/>
                  </a:cubicBezTo>
                  <a:cubicBezTo>
                    <a:pt x="21296" y="2153"/>
                    <a:pt x="21235" y="2153"/>
                    <a:pt x="21235" y="2153"/>
                  </a:cubicBezTo>
                  <a:cubicBezTo>
                    <a:pt x="21174" y="2189"/>
                    <a:pt x="21174" y="2153"/>
                    <a:pt x="21113" y="2153"/>
                  </a:cubicBezTo>
                  <a:cubicBezTo>
                    <a:pt x="21113" y="2045"/>
                    <a:pt x="21052" y="1973"/>
                    <a:pt x="20992" y="1866"/>
                  </a:cubicBezTo>
                  <a:close/>
                  <a:moveTo>
                    <a:pt x="21113" y="5633"/>
                  </a:moveTo>
                  <a:cubicBezTo>
                    <a:pt x="21113" y="5633"/>
                    <a:pt x="21113" y="5633"/>
                    <a:pt x="21113" y="5633"/>
                  </a:cubicBezTo>
                  <a:cubicBezTo>
                    <a:pt x="21113" y="5526"/>
                    <a:pt x="21174" y="5454"/>
                    <a:pt x="21174" y="5346"/>
                  </a:cubicBezTo>
                  <a:cubicBezTo>
                    <a:pt x="21174" y="5310"/>
                    <a:pt x="21235" y="5310"/>
                    <a:pt x="21235" y="5310"/>
                  </a:cubicBezTo>
                  <a:cubicBezTo>
                    <a:pt x="21296" y="5310"/>
                    <a:pt x="21296" y="5346"/>
                    <a:pt x="21296" y="5346"/>
                  </a:cubicBezTo>
                  <a:cubicBezTo>
                    <a:pt x="21296" y="5454"/>
                    <a:pt x="21235" y="5561"/>
                    <a:pt x="21235" y="5633"/>
                  </a:cubicBezTo>
                  <a:cubicBezTo>
                    <a:pt x="21235" y="5669"/>
                    <a:pt x="21174" y="5669"/>
                    <a:pt x="21113" y="5669"/>
                  </a:cubicBezTo>
                  <a:cubicBezTo>
                    <a:pt x="21113" y="5669"/>
                    <a:pt x="21113" y="5669"/>
                    <a:pt x="21113" y="5633"/>
                  </a:cubicBezTo>
                  <a:close/>
                  <a:moveTo>
                    <a:pt x="21235" y="5059"/>
                  </a:moveTo>
                  <a:cubicBezTo>
                    <a:pt x="21235" y="5059"/>
                    <a:pt x="21235" y="5059"/>
                    <a:pt x="21235" y="5059"/>
                  </a:cubicBezTo>
                  <a:cubicBezTo>
                    <a:pt x="21296" y="4951"/>
                    <a:pt x="21296" y="4844"/>
                    <a:pt x="21357" y="4772"/>
                  </a:cubicBezTo>
                  <a:cubicBezTo>
                    <a:pt x="21357" y="4736"/>
                    <a:pt x="21357" y="4736"/>
                    <a:pt x="21417" y="4736"/>
                  </a:cubicBezTo>
                  <a:cubicBezTo>
                    <a:pt x="21417" y="4736"/>
                    <a:pt x="21478" y="4736"/>
                    <a:pt x="21478" y="4772"/>
                  </a:cubicBezTo>
                  <a:cubicBezTo>
                    <a:pt x="21417" y="4880"/>
                    <a:pt x="21417" y="4951"/>
                    <a:pt x="21357" y="5059"/>
                  </a:cubicBezTo>
                  <a:cubicBezTo>
                    <a:pt x="21357" y="5095"/>
                    <a:pt x="21357" y="5095"/>
                    <a:pt x="21296" y="5095"/>
                  </a:cubicBezTo>
                  <a:cubicBezTo>
                    <a:pt x="21296" y="5095"/>
                    <a:pt x="21235" y="5059"/>
                    <a:pt x="21235" y="5059"/>
                  </a:cubicBezTo>
                  <a:close/>
                  <a:moveTo>
                    <a:pt x="21296" y="2404"/>
                  </a:moveTo>
                  <a:cubicBezTo>
                    <a:pt x="21296" y="2404"/>
                    <a:pt x="21296" y="2404"/>
                    <a:pt x="21296" y="2368"/>
                  </a:cubicBezTo>
                  <a:cubicBezTo>
                    <a:pt x="21357" y="2368"/>
                    <a:pt x="21357" y="2404"/>
                    <a:pt x="21417" y="2404"/>
                  </a:cubicBezTo>
                  <a:cubicBezTo>
                    <a:pt x="21417" y="2440"/>
                    <a:pt x="21417" y="2476"/>
                    <a:pt x="21417" y="2476"/>
                  </a:cubicBezTo>
                  <a:cubicBezTo>
                    <a:pt x="21417" y="2548"/>
                    <a:pt x="21478" y="2619"/>
                    <a:pt x="21478" y="2691"/>
                  </a:cubicBezTo>
                  <a:cubicBezTo>
                    <a:pt x="21478" y="2727"/>
                    <a:pt x="21478" y="2727"/>
                    <a:pt x="21417" y="2763"/>
                  </a:cubicBezTo>
                  <a:cubicBezTo>
                    <a:pt x="21417" y="2763"/>
                    <a:pt x="21357" y="2727"/>
                    <a:pt x="21357" y="2727"/>
                  </a:cubicBezTo>
                  <a:cubicBezTo>
                    <a:pt x="21357" y="2655"/>
                    <a:pt x="21296" y="2583"/>
                    <a:pt x="21296" y="2512"/>
                  </a:cubicBezTo>
                  <a:cubicBezTo>
                    <a:pt x="21296" y="2476"/>
                    <a:pt x="21296" y="2440"/>
                    <a:pt x="21296" y="2440"/>
                  </a:cubicBezTo>
                  <a:lnTo>
                    <a:pt x="21296" y="2404"/>
                  </a:lnTo>
                  <a:close/>
                  <a:moveTo>
                    <a:pt x="21357" y="4485"/>
                  </a:moveTo>
                  <a:cubicBezTo>
                    <a:pt x="21357" y="4485"/>
                    <a:pt x="21357" y="4485"/>
                    <a:pt x="21357" y="4485"/>
                  </a:cubicBezTo>
                  <a:cubicBezTo>
                    <a:pt x="21417" y="4413"/>
                    <a:pt x="21417" y="4413"/>
                    <a:pt x="21417" y="4413"/>
                  </a:cubicBezTo>
                  <a:cubicBezTo>
                    <a:pt x="21417" y="4342"/>
                    <a:pt x="21417" y="4270"/>
                    <a:pt x="21417" y="4162"/>
                  </a:cubicBezTo>
                  <a:cubicBezTo>
                    <a:pt x="21417" y="4162"/>
                    <a:pt x="21478" y="4126"/>
                    <a:pt x="21478" y="4126"/>
                  </a:cubicBezTo>
                  <a:cubicBezTo>
                    <a:pt x="21539" y="4126"/>
                    <a:pt x="21539" y="4162"/>
                    <a:pt x="21539" y="4198"/>
                  </a:cubicBezTo>
                  <a:cubicBezTo>
                    <a:pt x="21539" y="4270"/>
                    <a:pt x="21539" y="4342"/>
                    <a:pt x="21539" y="4413"/>
                  </a:cubicBezTo>
                  <a:cubicBezTo>
                    <a:pt x="21539" y="4485"/>
                    <a:pt x="21539" y="4485"/>
                    <a:pt x="21539" y="4485"/>
                  </a:cubicBezTo>
                  <a:cubicBezTo>
                    <a:pt x="21478" y="4485"/>
                    <a:pt x="21478" y="4521"/>
                    <a:pt x="21417" y="4521"/>
                  </a:cubicBezTo>
                  <a:cubicBezTo>
                    <a:pt x="21417" y="4521"/>
                    <a:pt x="21357" y="4485"/>
                    <a:pt x="21357" y="4485"/>
                  </a:cubicBezTo>
                  <a:close/>
                  <a:moveTo>
                    <a:pt x="21417" y="3014"/>
                  </a:moveTo>
                  <a:cubicBezTo>
                    <a:pt x="21417" y="2978"/>
                    <a:pt x="21417" y="2978"/>
                    <a:pt x="21478" y="2978"/>
                  </a:cubicBezTo>
                  <a:cubicBezTo>
                    <a:pt x="21539" y="2978"/>
                    <a:pt x="21539" y="2978"/>
                    <a:pt x="21539" y="3014"/>
                  </a:cubicBezTo>
                  <a:cubicBezTo>
                    <a:pt x="21539" y="3086"/>
                    <a:pt x="21600" y="3193"/>
                    <a:pt x="21600" y="3301"/>
                  </a:cubicBezTo>
                  <a:cubicBezTo>
                    <a:pt x="21600" y="3301"/>
                    <a:pt x="21539" y="3337"/>
                    <a:pt x="21539" y="3337"/>
                  </a:cubicBezTo>
                  <a:cubicBezTo>
                    <a:pt x="21478" y="3337"/>
                    <a:pt x="21478" y="3301"/>
                    <a:pt x="21478" y="3301"/>
                  </a:cubicBezTo>
                  <a:cubicBezTo>
                    <a:pt x="21417" y="3193"/>
                    <a:pt x="21417" y="3086"/>
                    <a:pt x="21417" y="3014"/>
                  </a:cubicBezTo>
                  <a:close/>
                  <a:moveTo>
                    <a:pt x="21478" y="3875"/>
                  </a:moveTo>
                  <a:cubicBezTo>
                    <a:pt x="21478" y="3875"/>
                    <a:pt x="21478" y="3875"/>
                    <a:pt x="21478" y="3875"/>
                  </a:cubicBezTo>
                  <a:cubicBezTo>
                    <a:pt x="21478" y="3767"/>
                    <a:pt x="21478" y="3696"/>
                    <a:pt x="21478" y="3588"/>
                  </a:cubicBezTo>
                  <a:cubicBezTo>
                    <a:pt x="21478" y="3588"/>
                    <a:pt x="21478" y="3552"/>
                    <a:pt x="21539" y="3552"/>
                  </a:cubicBezTo>
                  <a:cubicBezTo>
                    <a:pt x="21539" y="3552"/>
                    <a:pt x="21600" y="3588"/>
                    <a:pt x="21600" y="3588"/>
                  </a:cubicBezTo>
                  <a:cubicBezTo>
                    <a:pt x="21600" y="3696"/>
                    <a:pt x="21600" y="3803"/>
                    <a:pt x="21600" y="3875"/>
                  </a:cubicBezTo>
                  <a:cubicBezTo>
                    <a:pt x="21600" y="3911"/>
                    <a:pt x="21539" y="3911"/>
                    <a:pt x="21539" y="3911"/>
                  </a:cubicBezTo>
                  <a:cubicBezTo>
                    <a:pt x="21478" y="3911"/>
                    <a:pt x="21478" y="3911"/>
                    <a:pt x="21478" y="3875"/>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2" name="Shape 1002"/>
            <p:cNvSpPr/>
            <p:nvPr/>
          </p:nvSpPr>
          <p:spPr>
            <a:xfrm>
              <a:off x="2578986" y="39215"/>
              <a:ext cx="1986866" cy="2385285"/>
            </a:xfrm>
            <a:custGeom>
              <a:avLst/>
              <a:gdLst/>
              <a:ahLst/>
              <a:cxnLst>
                <a:cxn ang="0">
                  <a:pos x="wd2" y="hd2"/>
                </a:cxn>
                <a:cxn ang="5400000">
                  <a:pos x="wd2" y="hd2"/>
                </a:cxn>
                <a:cxn ang="10800000">
                  <a:pos x="wd2" y="hd2"/>
                </a:cxn>
                <a:cxn ang="16200000">
                  <a:pos x="wd2" y="hd2"/>
                </a:cxn>
              </a:cxnLst>
              <a:rect l="0" t="0" r="r" b="b"/>
              <a:pathLst>
                <a:path w="21449" h="21517" extrusionOk="0">
                  <a:moveTo>
                    <a:pt x="3286" y="21517"/>
                  </a:moveTo>
                  <a:cubicBezTo>
                    <a:pt x="2981" y="21056"/>
                    <a:pt x="2197" y="19941"/>
                    <a:pt x="1457" y="18327"/>
                  </a:cubicBezTo>
                  <a:cubicBezTo>
                    <a:pt x="760" y="16713"/>
                    <a:pt x="63" y="14599"/>
                    <a:pt x="20" y="12254"/>
                  </a:cubicBezTo>
                  <a:cubicBezTo>
                    <a:pt x="-111" y="9987"/>
                    <a:pt x="412" y="7489"/>
                    <a:pt x="1718" y="5413"/>
                  </a:cubicBezTo>
                  <a:cubicBezTo>
                    <a:pt x="2981" y="3338"/>
                    <a:pt x="5028" y="1647"/>
                    <a:pt x="7379" y="763"/>
                  </a:cubicBezTo>
                  <a:cubicBezTo>
                    <a:pt x="7466" y="724"/>
                    <a:pt x="7597" y="686"/>
                    <a:pt x="7728" y="647"/>
                  </a:cubicBezTo>
                  <a:cubicBezTo>
                    <a:pt x="9295" y="109"/>
                    <a:pt x="11037" y="-83"/>
                    <a:pt x="12692" y="32"/>
                  </a:cubicBezTo>
                  <a:cubicBezTo>
                    <a:pt x="14347" y="148"/>
                    <a:pt x="15958" y="570"/>
                    <a:pt x="17265" y="1147"/>
                  </a:cubicBezTo>
                  <a:cubicBezTo>
                    <a:pt x="18571" y="1685"/>
                    <a:pt x="19616" y="2454"/>
                    <a:pt x="20357" y="3184"/>
                  </a:cubicBezTo>
                  <a:cubicBezTo>
                    <a:pt x="21054" y="3953"/>
                    <a:pt x="21402" y="4760"/>
                    <a:pt x="21445" y="5490"/>
                  </a:cubicBezTo>
                  <a:cubicBezTo>
                    <a:pt x="21489" y="6259"/>
                    <a:pt x="21184" y="6874"/>
                    <a:pt x="20792" y="7450"/>
                  </a:cubicBezTo>
                  <a:cubicBezTo>
                    <a:pt x="20357" y="8027"/>
                    <a:pt x="19747" y="8526"/>
                    <a:pt x="19137" y="8987"/>
                  </a:cubicBezTo>
                  <a:cubicBezTo>
                    <a:pt x="18484" y="9449"/>
                    <a:pt x="17831" y="9871"/>
                    <a:pt x="17091" y="10256"/>
                  </a:cubicBezTo>
                  <a:cubicBezTo>
                    <a:pt x="16394" y="10640"/>
                    <a:pt x="15654" y="10948"/>
                    <a:pt x="14870" y="11217"/>
                  </a:cubicBezTo>
                  <a:cubicBezTo>
                    <a:pt x="14783" y="11255"/>
                    <a:pt x="14739" y="11255"/>
                    <a:pt x="14652" y="11294"/>
                  </a:cubicBezTo>
                  <a:cubicBezTo>
                    <a:pt x="13476" y="11716"/>
                    <a:pt x="12039" y="12101"/>
                    <a:pt x="10645" y="12716"/>
                  </a:cubicBezTo>
                  <a:cubicBezTo>
                    <a:pt x="9208" y="13331"/>
                    <a:pt x="7815" y="14176"/>
                    <a:pt x="6683" y="15252"/>
                  </a:cubicBezTo>
                  <a:cubicBezTo>
                    <a:pt x="5507" y="16328"/>
                    <a:pt x="4636" y="17635"/>
                    <a:pt x="4113" y="18827"/>
                  </a:cubicBezTo>
                  <a:cubicBezTo>
                    <a:pt x="3591" y="20018"/>
                    <a:pt x="3416" y="21094"/>
                    <a:pt x="3286" y="21517"/>
                  </a:cubicBez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1003" name="Shape 1003"/>
            <p:cNvSpPr/>
            <p:nvPr/>
          </p:nvSpPr>
          <p:spPr>
            <a:xfrm>
              <a:off x="2865735" y="2348768"/>
              <a:ext cx="17074" cy="2524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3600"/>
                    <a:pt x="0" y="3600"/>
                    <a:pt x="0" y="3600"/>
                  </a:cubicBezTo>
                  <a:cubicBezTo>
                    <a:pt x="4320" y="3600"/>
                    <a:pt x="8640" y="3600"/>
                    <a:pt x="8640" y="3600"/>
                  </a:cubicBezTo>
                  <a:cubicBezTo>
                    <a:pt x="8640" y="7200"/>
                    <a:pt x="8640" y="7200"/>
                    <a:pt x="12960" y="10800"/>
                  </a:cubicBezTo>
                  <a:cubicBezTo>
                    <a:pt x="12960" y="7200"/>
                    <a:pt x="12960" y="7200"/>
                    <a:pt x="12960" y="3600"/>
                  </a:cubicBezTo>
                  <a:cubicBezTo>
                    <a:pt x="12960" y="3600"/>
                    <a:pt x="12960" y="0"/>
                    <a:pt x="17280" y="0"/>
                  </a:cubicBezTo>
                  <a:cubicBezTo>
                    <a:pt x="21600" y="0"/>
                    <a:pt x="21600" y="3600"/>
                    <a:pt x="21600" y="7200"/>
                  </a:cubicBezTo>
                  <a:cubicBezTo>
                    <a:pt x="21600" y="10800"/>
                    <a:pt x="17280" y="14400"/>
                    <a:pt x="17280" y="21600"/>
                  </a:cubicBezTo>
                  <a:cubicBezTo>
                    <a:pt x="17280" y="21600"/>
                    <a:pt x="17280" y="21600"/>
                    <a:pt x="12960" y="21600"/>
                  </a:cubicBezTo>
                  <a:cubicBezTo>
                    <a:pt x="12960" y="21600"/>
                    <a:pt x="8640" y="21600"/>
                    <a:pt x="8640" y="21600"/>
                  </a:cubicBezTo>
                  <a:cubicBezTo>
                    <a:pt x="4320" y="18000"/>
                    <a:pt x="4320" y="14400"/>
                    <a:pt x="0" y="7200"/>
                  </a:cubicBezTo>
                  <a:cubicBezTo>
                    <a:pt x="0" y="7200"/>
                    <a:pt x="0" y="3600"/>
                    <a:pt x="0" y="36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4" name="Shape 1004"/>
            <p:cNvSpPr/>
            <p:nvPr/>
          </p:nvSpPr>
          <p:spPr>
            <a:xfrm>
              <a:off x="2592587" y="55243"/>
              <a:ext cx="1961013" cy="2275497"/>
            </a:xfrm>
            <a:custGeom>
              <a:avLst/>
              <a:gdLst/>
              <a:ahLst/>
              <a:cxnLst>
                <a:cxn ang="0">
                  <a:pos x="wd2" y="hd2"/>
                </a:cxn>
                <a:cxn ang="5400000">
                  <a:pos x="wd2" y="hd2"/>
                </a:cxn>
                <a:cxn ang="10800000">
                  <a:pos x="wd2" y="hd2"/>
                </a:cxn>
                <a:cxn ang="16200000">
                  <a:pos x="wd2" y="hd2"/>
                </a:cxn>
              </a:cxnLst>
              <a:rect l="0" t="0" r="r" b="b"/>
              <a:pathLst>
                <a:path w="21575" h="21600" extrusionOk="0">
                  <a:moveTo>
                    <a:pt x="3911" y="2953"/>
                  </a:moveTo>
                  <a:cubicBezTo>
                    <a:pt x="3911" y="2953"/>
                    <a:pt x="3911" y="2953"/>
                    <a:pt x="3911" y="2953"/>
                  </a:cubicBezTo>
                  <a:cubicBezTo>
                    <a:pt x="4000" y="2872"/>
                    <a:pt x="4089" y="2791"/>
                    <a:pt x="4178" y="2710"/>
                  </a:cubicBezTo>
                  <a:cubicBezTo>
                    <a:pt x="4222" y="2710"/>
                    <a:pt x="4222" y="2710"/>
                    <a:pt x="4267" y="2710"/>
                  </a:cubicBezTo>
                  <a:cubicBezTo>
                    <a:pt x="4267" y="2751"/>
                    <a:pt x="4267" y="2751"/>
                    <a:pt x="4267" y="2791"/>
                  </a:cubicBezTo>
                  <a:cubicBezTo>
                    <a:pt x="4178" y="2872"/>
                    <a:pt x="4089" y="2912"/>
                    <a:pt x="4000" y="2993"/>
                  </a:cubicBezTo>
                  <a:cubicBezTo>
                    <a:pt x="3956" y="3034"/>
                    <a:pt x="3956" y="3034"/>
                    <a:pt x="3911" y="2993"/>
                  </a:cubicBezTo>
                  <a:cubicBezTo>
                    <a:pt x="3911" y="2993"/>
                    <a:pt x="3911" y="2953"/>
                    <a:pt x="3911" y="2953"/>
                  </a:cubicBezTo>
                  <a:close/>
                  <a:moveTo>
                    <a:pt x="3689" y="3196"/>
                  </a:moveTo>
                  <a:cubicBezTo>
                    <a:pt x="3689" y="3155"/>
                    <a:pt x="3733" y="3155"/>
                    <a:pt x="3733" y="3196"/>
                  </a:cubicBezTo>
                  <a:cubicBezTo>
                    <a:pt x="3733" y="3196"/>
                    <a:pt x="3733" y="3236"/>
                    <a:pt x="3733" y="3236"/>
                  </a:cubicBezTo>
                  <a:cubicBezTo>
                    <a:pt x="3644" y="3317"/>
                    <a:pt x="3556" y="3398"/>
                    <a:pt x="3511" y="3479"/>
                  </a:cubicBezTo>
                  <a:cubicBezTo>
                    <a:pt x="3467" y="3519"/>
                    <a:pt x="3467" y="3519"/>
                    <a:pt x="3422" y="3479"/>
                  </a:cubicBezTo>
                  <a:cubicBezTo>
                    <a:pt x="3422" y="3479"/>
                    <a:pt x="3422" y="3438"/>
                    <a:pt x="3422" y="3438"/>
                  </a:cubicBezTo>
                  <a:cubicBezTo>
                    <a:pt x="3511" y="3357"/>
                    <a:pt x="3600" y="3276"/>
                    <a:pt x="3689" y="3196"/>
                  </a:cubicBezTo>
                  <a:close/>
                  <a:moveTo>
                    <a:pt x="4444" y="2508"/>
                  </a:moveTo>
                  <a:cubicBezTo>
                    <a:pt x="4444" y="2508"/>
                    <a:pt x="4444" y="2508"/>
                    <a:pt x="4444" y="2508"/>
                  </a:cubicBezTo>
                  <a:cubicBezTo>
                    <a:pt x="4578" y="2427"/>
                    <a:pt x="4667" y="2346"/>
                    <a:pt x="4756" y="2265"/>
                  </a:cubicBezTo>
                  <a:cubicBezTo>
                    <a:pt x="4756" y="2265"/>
                    <a:pt x="4800" y="2265"/>
                    <a:pt x="4800" y="2306"/>
                  </a:cubicBezTo>
                  <a:cubicBezTo>
                    <a:pt x="4844" y="2306"/>
                    <a:pt x="4800" y="2346"/>
                    <a:pt x="4800" y="2346"/>
                  </a:cubicBezTo>
                  <a:cubicBezTo>
                    <a:pt x="4711" y="2427"/>
                    <a:pt x="4622" y="2467"/>
                    <a:pt x="4533" y="2548"/>
                  </a:cubicBezTo>
                  <a:cubicBezTo>
                    <a:pt x="4489" y="2589"/>
                    <a:pt x="4489" y="2589"/>
                    <a:pt x="4444" y="2548"/>
                  </a:cubicBezTo>
                  <a:cubicBezTo>
                    <a:pt x="4444" y="2548"/>
                    <a:pt x="4444" y="2508"/>
                    <a:pt x="4444" y="2508"/>
                  </a:cubicBezTo>
                  <a:close/>
                  <a:moveTo>
                    <a:pt x="3200" y="3681"/>
                  </a:moveTo>
                  <a:cubicBezTo>
                    <a:pt x="3200" y="3681"/>
                    <a:pt x="3244" y="3681"/>
                    <a:pt x="3244" y="3681"/>
                  </a:cubicBezTo>
                  <a:cubicBezTo>
                    <a:pt x="3244" y="3681"/>
                    <a:pt x="3289" y="3721"/>
                    <a:pt x="3244" y="3721"/>
                  </a:cubicBezTo>
                  <a:cubicBezTo>
                    <a:pt x="3156" y="3802"/>
                    <a:pt x="3111" y="3924"/>
                    <a:pt x="3022" y="4004"/>
                  </a:cubicBezTo>
                  <a:cubicBezTo>
                    <a:pt x="3022" y="4004"/>
                    <a:pt x="2978" y="4004"/>
                    <a:pt x="2978" y="4004"/>
                  </a:cubicBezTo>
                  <a:cubicBezTo>
                    <a:pt x="2933" y="4004"/>
                    <a:pt x="2933" y="3964"/>
                    <a:pt x="2933" y="3924"/>
                  </a:cubicBezTo>
                  <a:cubicBezTo>
                    <a:pt x="3022" y="3843"/>
                    <a:pt x="3111" y="3762"/>
                    <a:pt x="3200" y="3681"/>
                  </a:cubicBezTo>
                  <a:close/>
                  <a:moveTo>
                    <a:pt x="5022" y="2063"/>
                  </a:moveTo>
                  <a:cubicBezTo>
                    <a:pt x="5022" y="2063"/>
                    <a:pt x="5022" y="2063"/>
                    <a:pt x="5022" y="2063"/>
                  </a:cubicBezTo>
                  <a:cubicBezTo>
                    <a:pt x="5111" y="2022"/>
                    <a:pt x="5244" y="1942"/>
                    <a:pt x="5333" y="1861"/>
                  </a:cubicBezTo>
                  <a:cubicBezTo>
                    <a:pt x="5333" y="1861"/>
                    <a:pt x="5378" y="1861"/>
                    <a:pt x="5378" y="1901"/>
                  </a:cubicBezTo>
                  <a:cubicBezTo>
                    <a:pt x="5422" y="1901"/>
                    <a:pt x="5378" y="1942"/>
                    <a:pt x="5378" y="1942"/>
                  </a:cubicBezTo>
                  <a:cubicBezTo>
                    <a:pt x="5289" y="2022"/>
                    <a:pt x="5200" y="2063"/>
                    <a:pt x="5067" y="2144"/>
                  </a:cubicBezTo>
                  <a:cubicBezTo>
                    <a:pt x="5067" y="2144"/>
                    <a:pt x="5022" y="2144"/>
                    <a:pt x="5022" y="2144"/>
                  </a:cubicBezTo>
                  <a:cubicBezTo>
                    <a:pt x="5022" y="2103"/>
                    <a:pt x="5022" y="2103"/>
                    <a:pt x="5022" y="2063"/>
                  </a:cubicBezTo>
                  <a:close/>
                  <a:moveTo>
                    <a:pt x="2711" y="4207"/>
                  </a:moveTo>
                  <a:cubicBezTo>
                    <a:pt x="2756" y="4207"/>
                    <a:pt x="2756" y="4166"/>
                    <a:pt x="2800" y="4207"/>
                  </a:cubicBezTo>
                  <a:cubicBezTo>
                    <a:pt x="2800" y="4207"/>
                    <a:pt x="2800" y="4247"/>
                    <a:pt x="2800" y="4247"/>
                  </a:cubicBezTo>
                  <a:cubicBezTo>
                    <a:pt x="2711" y="4328"/>
                    <a:pt x="2667" y="4449"/>
                    <a:pt x="2578" y="4530"/>
                  </a:cubicBezTo>
                  <a:cubicBezTo>
                    <a:pt x="2578" y="4530"/>
                    <a:pt x="2533" y="4530"/>
                    <a:pt x="2533" y="4530"/>
                  </a:cubicBezTo>
                  <a:cubicBezTo>
                    <a:pt x="2489" y="4530"/>
                    <a:pt x="2489" y="4490"/>
                    <a:pt x="2533" y="4490"/>
                  </a:cubicBezTo>
                  <a:cubicBezTo>
                    <a:pt x="2578" y="4369"/>
                    <a:pt x="2667" y="4288"/>
                    <a:pt x="2711" y="4207"/>
                  </a:cubicBezTo>
                  <a:close/>
                  <a:moveTo>
                    <a:pt x="5600" y="1699"/>
                  </a:moveTo>
                  <a:cubicBezTo>
                    <a:pt x="5644" y="1699"/>
                    <a:pt x="5644" y="1699"/>
                    <a:pt x="5644" y="1699"/>
                  </a:cubicBezTo>
                  <a:cubicBezTo>
                    <a:pt x="5733" y="1618"/>
                    <a:pt x="5822" y="1578"/>
                    <a:pt x="5911" y="1497"/>
                  </a:cubicBezTo>
                  <a:cubicBezTo>
                    <a:pt x="5956" y="1497"/>
                    <a:pt x="6000" y="1497"/>
                    <a:pt x="6000" y="1497"/>
                  </a:cubicBezTo>
                  <a:cubicBezTo>
                    <a:pt x="6000" y="1537"/>
                    <a:pt x="6000" y="1578"/>
                    <a:pt x="6000" y="1578"/>
                  </a:cubicBezTo>
                  <a:cubicBezTo>
                    <a:pt x="5867" y="1618"/>
                    <a:pt x="5778" y="1699"/>
                    <a:pt x="5689" y="1739"/>
                  </a:cubicBezTo>
                  <a:cubicBezTo>
                    <a:pt x="5644" y="1780"/>
                    <a:pt x="5644" y="1739"/>
                    <a:pt x="5600" y="1739"/>
                  </a:cubicBezTo>
                  <a:cubicBezTo>
                    <a:pt x="5600" y="1739"/>
                    <a:pt x="5600" y="1699"/>
                    <a:pt x="5600" y="1699"/>
                  </a:cubicBezTo>
                  <a:close/>
                  <a:moveTo>
                    <a:pt x="2311" y="4733"/>
                  </a:moveTo>
                  <a:cubicBezTo>
                    <a:pt x="2311" y="4733"/>
                    <a:pt x="2356" y="4733"/>
                    <a:pt x="2356" y="4733"/>
                  </a:cubicBezTo>
                  <a:cubicBezTo>
                    <a:pt x="2400" y="4733"/>
                    <a:pt x="2400" y="4773"/>
                    <a:pt x="2400" y="4813"/>
                  </a:cubicBezTo>
                  <a:cubicBezTo>
                    <a:pt x="2311" y="4894"/>
                    <a:pt x="2267" y="4975"/>
                    <a:pt x="2178" y="5097"/>
                  </a:cubicBezTo>
                  <a:cubicBezTo>
                    <a:pt x="2178" y="5097"/>
                    <a:pt x="2133" y="5097"/>
                    <a:pt x="2133" y="5097"/>
                  </a:cubicBezTo>
                  <a:cubicBezTo>
                    <a:pt x="2089" y="5097"/>
                    <a:pt x="2089" y="5056"/>
                    <a:pt x="2089" y="5016"/>
                  </a:cubicBezTo>
                  <a:cubicBezTo>
                    <a:pt x="2178" y="4935"/>
                    <a:pt x="2222" y="4854"/>
                    <a:pt x="2311" y="4733"/>
                  </a:cubicBezTo>
                  <a:close/>
                  <a:moveTo>
                    <a:pt x="6222" y="1335"/>
                  </a:moveTo>
                  <a:cubicBezTo>
                    <a:pt x="6267" y="1335"/>
                    <a:pt x="6267" y="1335"/>
                    <a:pt x="6267" y="1335"/>
                  </a:cubicBezTo>
                  <a:cubicBezTo>
                    <a:pt x="6356" y="1254"/>
                    <a:pt x="6444" y="1213"/>
                    <a:pt x="6578" y="1173"/>
                  </a:cubicBezTo>
                  <a:cubicBezTo>
                    <a:pt x="6578" y="1173"/>
                    <a:pt x="6622" y="1173"/>
                    <a:pt x="6622" y="1173"/>
                  </a:cubicBezTo>
                  <a:cubicBezTo>
                    <a:pt x="6622" y="1213"/>
                    <a:pt x="6622" y="1213"/>
                    <a:pt x="6622" y="1254"/>
                  </a:cubicBezTo>
                  <a:cubicBezTo>
                    <a:pt x="6489" y="1294"/>
                    <a:pt x="6400" y="1335"/>
                    <a:pt x="6311" y="1416"/>
                  </a:cubicBezTo>
                  <a:cubicBezTo>
                    <a:pt x="6267" y="1416"/>
                    <a:pt x="6222" y="1416"/>
                    <a:pt x="6222" y="1375"/>
                  </a:cubicBezTo>
                  <a:cubicBezTo>
                    <a:pt x="6222" y="1375"/>
                    <a:pt x="6222" y="1335"/>
                    <a:pt x="6222" y="1335"/>
                  </a:cubicBezTo>
                  <a:close/>
                  <a:moveTo>
                    <a:pt x="1911" y="5299"/>
                  </a:moveTo>
                  <a:cubicBezTo>
                    <a:pt x="1956" y="5299"/>
                    <a:pt x="1956" y="5299"/>
                    <a:pt x="2000" y="5299"/>
                  </a:cubicBezTo>
                  <a:cubicBezTo>
                    <a:pt x="2000" y="5299"/>
                    <a:pt x="2000" y="5339"/>
                    <a:pt x="2000" y="5380"/>
                  </a:cubicBezTo>
                  <a:cubicBezTo>
                    <a:pt x="1956" y="5461"/>
                    <a:pt x="1867" y="5542"/>
                    <a:pt x="1822" y="5663"/>
                  </a:cubicBezTo>
                  <a:cubicBezTo>
                    <a:pt x="1822" y="5663"/>
                    <a:pt x="1822" y="5663"/>
                    <a:pt x="1822" y="5663"/>
                  </a:cubicBezTo>
                  <a:cubicBezTo>
                    <a:pt x="1822" y="5663"/>
                    <a:pt x="1778" y="5663"/>
                    <a:pt x="1778" y="5663"/>
                  </a:cubicBezTo>
                  <a:cubicBezTo>
                    <a:pt x="1733" y="5663"/>
                    <a:pt x="1733" y="5622"/>
                    <a:pt x="1733" y="5622"/>
                  </a:cubicBezTo>
                  <a:cubicBezTo>
                    <a:pt x="1778" y="5622"/>
                    <a:pt x="1778" y="5622"/>
                    <a:pt x="1778" y="5622"/>
                  </a:cubicBezTo>
                  <a:cubicBezTo>
                    <a:pt x="1733" y="5622"/>
                    <a:pt x="1733" y="5622"/>
                    <a:pt x="1733" y="5622"/>
                  </a:cubicBezTo>
                  <a:cubicBezTo>
                    <a:pt x="1822" y="5501"/>
                    <a:pt x="1867" y="5420"/>
                    <a:pt x="1911" y="5339"/>
                  </a:cubicBezTo>
                  <a:lnTo>
                    <a:pt x="1911" y="5299"/>
                  </a:lnTo>
                  <a:close/>
                  <a:moveTo>
                    <a:pt x="6889" y="1011"/>
                  </a:moveTo>
                  <a:cubicBezTo>
                    <a:pt x="6889" y="1011"/>
                    <a:pt x="6889" y="1011"/>
                    <a:pt x="6889" y="1011"/>
                  </a:cubicBezTo>
                  <a:cubicBezTo>
                    <a:pt x="7022" y="971"/>
                    <a:pt x="7111" y="930"/>
                    <a:pt x="7244" y="890"/>
                  </a:cubicBezTo>
                  <a:cubicBezTo>
                    <a:pt x="7244" y="849"/>
                    <a:pt x="7289" y="890"/>
                    <a:pt x="7289" y="890"/>
                  </a:cubicBezTo>
                  <a:cubicBezTo>
                    <a:pt x="7289" y="930"/>
                    <a:pt x="7289" y="930"/>
                    <a:pt x="7244" y="930"/>
                  </a:cubicBezTo>
                  <a:cubicBezTo>
                    <a:pt x="7156" y="1011"/>
                    <a:pt x="7022" y="1052"/>
                    <a:pt x="6933" y="1092"/>
                  </a:cubicBezTo>
                  <a:cubicBezTo>
                    <a:pt x="6889" y="1092"/>
                    <a:pt x="6889" y="1092"/>
                    <a:pt x="6889" y="1052"/>
                  </a:cubicBezTo>
                  <a:cubicBezTo>
                    <a:pt x="6844" y="1052"/>
                    <a:pt x="6889" y="1052"/>
                    <a:pt x="6889" y="1011"/>
                  </a:cubicBezTo>
                  <a:close/>
                  <a:moveTo>
                    <a:pt x="1600" y="5906"/>
                  </a:moveTo>
                  <a:cubicBezTo>
                    <a:pt x="1600" y="5865"/>
                    <a:pt x="1600" y="5865"/>
                    <a:pt x="1644" y="5906"/>
                  </a:cubicBezTo>
                  <a:cubicBezTo>
                    <a:pt x="1644" y="5906"/>
                    <a:pt x="1644" y="5906"/>
                    <a:pt x="1644" y="5946"/>
                  </a:cubicBezTo>
                  <a:cubicBezTo>
                    <a:pt x="1600" y="6027"/>
                    <a:pt x="1556" y="6148"/>
                    <a:pt x="1511" y="6229"/>
                  </a:cubicBezTo>
                  <a:cubicBezTo>
                    <a:pt x="1467" y="6270"/>
                    <a:pt x="1467" y="6270"/>
                    <a:pt x="1422" y="6270"/>
                  </a:cubicBezTo>
                  <a:cubicBezTo>
                    <a:pt x="1422" y="6270"/>
                    <a:pt x="1422" y="6229"/>
                    <a:pt x="1422" y="6189"/>
                  </a:cubicBezTo>
                  <a:cubicBezTo>
                    <a:pt x="1467" y="6108"/>
                    <a:pt x="1511" y="5987"/>
                    <a:pt x="1556" y="5906"/>
                  </a:cubicBezTo>
                  <a:lnTo>
                    <a:pt x="1600" y="5906"/>
                  </a:lnTo>
                  <a:close/>
                  <a:moveTo>
                    <a:pt x="7556" y="769"/>
                  </a:moveTo>
                  <a:cubicBezTo>
                    <a:pt x="7556" y="728"/>
                    <a:pt x="7556" y="728"/>
                    <a:pt x="7556" y="728"/>
                  </a:cubicBezTo>
                  <a:cubicBezTo>
                    <a:pt x="7644" y="728"/>
                    <a:pt x="7733" y="688"/>
                    <a:pt x="7778" y="647"/>
                  </a:cubicBezTo>
                  <a:cubicBezTo>
                    <a:pt x="7822" y="647"/>
                    <a:pt x="7867" y="647"/>
                    <a:pt x="7911" y="607"/>
                  </a:cubicBezTo>
                  <a:cubicBezTo>
                    <a:pt x="7911" y="607"/>
                    <a:pt x="7956" y="607"/>
                    <a:pt x="7956" y="647"/>
                  </a:cubicBezTo>
                  <a:cubicBezTo>
                    <a:pt x="7956" y="647"/>
                    <a:pt x="7956" y="688"/>
                    <a:pt x="7956" y="688"/>
                  </a:cubicBezTo>
                  <a:cubicBezTo>
                    <a:pt x="7911" y="688"/>
                    <a:pt x="7867" y="728"/>
                    <a:pt x="7822" y="728"/>
                  </a:cubicBezTo>
                  <a:cubicBezTo>
                    <a:pt x="7733" y="769"/>
                    <a:pt x="7689" y="769"/>
                    <a:pt x="7600" y="809"/>
                  </a:cubicBezTo>
                  <a:cubicBezTo>
                    <a:pt x="7556" y="809"/>
                    <a:pt x="7556" y="809"/>
                    <a:pt x="7556" y="809"/>
                  </a:cubicBezTo>
                  <a:cubicBezTo>
                    <a:pt x="7511" y="769"/>
                    <a:pt x="7556" y="769"/>
                    <a:pt x="7556" y="769"/>
                  </a:cubicBezTo>
                  <a:close/>
                  <a:moveTo>
                    <a:pt x="1289" y="6512"/>
                  </a:moveTo>
                  <a:cubicBezTo>
                    <a:pt x="1289" y="6472"/>
                    <a:pt x="1289" y="6472"/>
                    <a:pt x="1333" y="6472"/>
                  </a:cubicBezTo>
                  <a:cubicBezTo>
                    <a:pt x="1333" y="6512"/>
                    <a:pt x="1333" y="6512"/>
                    <a:pt x="1333" y="6553"/>
                  </a:cubicBezTo>
                  <a:cubicBezTo>
                    <a:pt x="1289" y="6634"/>
                    <a:pt x="1244" y="6755"/>
                    <a:pt x="1200" y="6836"/>
                  </a:cubicBezTo>
                  <a:cubicBezTo>
                    <a:pt x="1200" y="6876"/>
                    <a:pt x="1156" y="6876"/>
                    <a:pt x="1156" y="6876"/>
                  </a:cubicBezTo>
                  <a:cubicBezTo>
                    <a:pt x="1111" y="6876"/>
                    <a:pt x="1111" y="6836"/>
                    <a:pt x="1111" y="6796"/>
                  </a:cubicBezTo>
                  <a:cubicBezTo>
                    <a:pt x="1156" y="6715"/>
                    <a:pt x="1200" y="6593"/>
                    <a:pt x="1244" y="6512"/>
                  </a:cubicBezTo>
                  <a:lnTo>
                    <a:pt x="1289" y="6512"/>
                  </a:lnTo>
                  <a:close/>
                  <a:moveTo>
                    <a:pt x="8222" y="526"/>
                  </a:moveTo>
                  <a:cubicBezTo>
                    <a:pt x="8267" y="526"/>
                    <a:pt x="8267" y="526"/>
                    <a:pt x="8267" y="526"/>
                  </a:cubicBezTo>
                  <a:cubicBezTo>
                    <a:pt x="8356" y="485"/>
                    <a:pt x="8489" y="445"/>
                    <a:pt x="8578" y="404"/>
                  </a:cubicBezTo>
                  <a:cubicBezTo>
                    <a:pt x="8622" y="404"/>
                    <a:pt x="8667" y="404"/>
                    <a:pt x="8667" y="445"/>
                  </a:cubicBezTo>
                  <a:cubicBezTo>
                    <a:pt x="8667" y="445"/>
                    <a:pt x="8667" y="485"/>
                    <a:pt x="8622" y="485"/>
                  </a:cubicBezTo>
                  <a:cubicBezTo>
                    <a:pt x="8489" y="526"/>
                    <a:pt x="8400" y="566"/>
                    <a:pt x="8267" y="566"/>
                  </a:cubicBezTo>
                  <a:cubicBezTo>
                    <a:pt x="8267" y="607"/>
                    <a:pt x="8222" y="566"/>
                    <a:pt x="8222" y="566"/>
                  </a:cubicBezTo>
                  <a:cubicBezTo>
                    <a:pt x="8222" y="526"/>
                    <a:pt x="8222" y="526"/>
                    <a:pt x="8222" y="526"/>
                  </a:cubicBezTo>
                  <a:close/>
                  <a:moveTo>
                    <a:pt x="978" y="7119"/>
                  </a:moveTo>
                  <a:cubicBezTo>
                    <a:pt x="1022" y="7119"/>
                    <a:pt x="1022" y="7079"/>
                    <a:pt x="1022" y="7119"/>
                  </a:cubicBezTo>
                  <a:cubicBezTo>
                    <a:pt x="1067" y="7119"/>
                    <a:pt x="1067" y="7119"/>
                    <a:pt x="1067" y="7160"/>
                  </a:cubicBezTo>
                  <a:cubicBezTo>
                    <a:pt x="1022" y="7240"/>
                    <a:pt x="978" y="7362"/>
                    <a:pt x="933" y="7483"/>
                  </a:cubicBezTo>
                  <a:cubicBezTo>
                    <a:pt x="933" y="7483"/>
                    <a:pt x="889" y="7483"/>
                    <a:pt x="889" y="7483"/>
                  </a:cubicBezTo>
                  <a:cubicBezTo>
                    <a:pt x="844" y="7483"/>
                    <a:pt x="844" y="7443"/>
                    <a:pt x="844" y="7443"/>
                  </a:cubicBezTo>
                  <a:cubicBezTo>
                    <a:pt x="889" y="7321"/>
                    <a:pt x="933" y="7240"/>
                    <a:pt x="978" y="7119"/>
                  </a:cubicBezTo>
                  <a:close/>
                  <a:moveTo>
                    <a:pt x="756" y="7726"/>
                  </a:moveTo>
                  <a:cubicBezTo>
                    <a:pt x="756" y="7726"/>
                    <a:pt x="800" y="7726"/>
                    <a:pt x="800" y="7726"/>
                  </a:cubicBezTo>
                  <a:cubicBezTo>
                    <a:pt x="844" y="7726"/>
                    <a:pt x="844" y="7766"/>
                    <a:pt x="844" y="7766"/>
                  </a:cubicBezTo>
                  <a:cubicBezTo>
                    <a:pt x="800" y="7888"/>
                    <a:pt x="756" y="8009"/>
                    <a:pt x="711" y="8090"/>
                  </a:cubicBezTo>
                  <a:cubicBezTo>
                    <a:pt x="711" y="8130"/>
                    <a:pt x="711" y="8130"/>
                    <a:pt x="667" y="8130"/>
                  </a:cubicBezTo>
                  <a:cubicBezTo>
                    <a:pt x="622" y="8130"/>
                    <a:pt x="622" y="8090"/>
                    <a:pt x="622" y="8090"/>
                  </a:cubicBezTo>
                  <a:cubicBezTo>
                    <a:pt x="667" y="7969"/>
                    <a:pt x="711" y="7847"/>
                    <a:pt x="756" y="7766"/>
                  </a:cubicBezTo>
                  <a:lnTo>
                    <a:pt x="756" y="7726"/>
                  </a:lnTo>
                  <a:close/>
                  <a:moveTo>
                    <a:pt x="8933" y="324"/>
                  </a:moveTo>
                  <a:cubicBezTo>
                    <a:pt x="8933" y="324"/>
                    <a:pt x="8933" y="324"/>
                    <a:pt x="8933" y="324"/>
                  </a:cubicBezTo>
                  <a:cubicBezTo>
                    <a:pt x="9067" y="283"/>
                    <a:pt x="9200" y="243"/>
                    <a:pt x="9289" y="243"/>
                  </a:cubicBezTo>
                  <a:cubicBezTo>
                    <a:pt x="9333" y="243"/>
                    <a:pt x="9333" y="243"/>
                    <a:pt x="9378" y="283"/>
                  </a:cubicBezTo>
                  <a:cubicBezTo>
                    <a:pt x="9378" y="283"/>
                    <a:pt x="9333" y="324"/>
                    <a:pt x="9333" y="324"/>
                  </a:cubicBezTo>
                  <a:cubicBezTo>
                    <a:pt x="9200" y="324"/>
                    <a:pt x="9067" y="364"/>
                    <a:pt x="8978" y="404"/>
                  </a:cubicBezTo>
                  <a:cubicBezTo>
                    <a:pt x="8933" y="404"/>
                    <a:pt x="8933" y="404"/>
                    <a:pt x="8933" y="364"/>
                  </a:cubicBezTo>
                  <a:lnTo>
                    <a:pt x="8933" y="324"/>
                  </a:lnTo>
                  <a:close/>
                  <a:moveTo>
                    <a:pt x="533" y="8373"/>
                  </a:moveTo>
                  <a:cubicBezTo>
                    <a:pt x="578" y="8373"/>
                    <a:pt x="578" y="8373"/>
                    <a:pt x="578" y="8373"/>
                  </a:cubicBezTo>
                  <a:cubicBezTo>
                    <a:pt x="622" y="8373"/>
                    <a:pt x="622" y="8413"/>
                    <a:pt x="622" y="8413"/>
                  </a:cubicBezTo>
                  <a:cubicBezTo>
                    <a:pt x="578" y="8535"/>
                    <a:pt x="578" y="8616"/>
                    <a:pt x="533" y="8737"/>
                  </a:cubicBezTo>
                  <a:cubicBezTo>
                    <a:pt x="533" y="8778"/>
                    <a:pt x="489" y="8778"/>
                    <a:pt x="489" y="8778"/>
                  </a:cubicBezTo>
                  <a:cubicBezTo>
                    <a:pt x="444" y="8778"/>
                    <a:pt x="444" y="8737"/>
                    <a:pt x="444" y="8737"/>
                  </a:cubicBezTo>
                  <a:cubicBezTo>
                    <a:pt x="489" y="8616"/>
                    <a:pt x="489" y="8494"/>
                    <a:pt x="533" y="8413"/>
                  </a:cubicBezTo>
                  <a:lnTo>
                    <a:pt x="533" y="8373"/>
                  </a:lnTo>
                  <a:close/>
                  <a:moveTo>
                    <a:pt x="9644" y="162"/>
                  </a:moveTo>
                  <a:cubicBezTo>
                    <a:pt x="9644" y="162"/>
                    <a:pt x="9644" y="162"/>
                    <a:pt x="9644" y="162"/>
                  </a:cubicBezTo>
                  <a:cubicBezTo>
                    <a:pt x="9778" y="162"/>
                    <a:pt x="9911" y="121"/>
                    <a:pt x="10044" y="121"/>
                  </a:cubicBezTo>
                  <a:cubicBezTo>
                    <a:pt x="10044" y="121"/>
                    <a:pt x="10089" y="121"/>
                    <a:pt x="10089" y="162"/>
                  </a:cubicBezTo>
                  <a:cubicBezTo>
                    <a:pt x="10089" y="162"/>
                    <a:pt x="10044" y="202"/>
                    <a:pt x="10044" y="202"/>
                  </a:cubicBezTo>
                  <a:cubicBezTo>
                    <a:pt x="9911" y="202"/>
                    <a:pt x="9778" y="243"/>
                    <a:pt x="9689" y="243"/>
                  </a:cubicBezTo>
                  <a:cubicBezTo>
                    <a:pt x="9644" y="243"/>
                    <a:pt x="9644" y="243"/>
                    <a:pt x="9644" y="202"/>
                  </a:cubicBezTo>
                  <a:lnTo>
                    <a:pt x="9644" y="162"/>
                  </a:lnTo>
                  <a:close/>
                  <a:moveTo>
                    <a:pt x="400" y="9020"/>
                  </a:moveTo>
                  <a:cubicBezTo>
                    <a:pt x="400" y="9020"/>
                    <a:pt x="400" y="9020"/>
                    <a:pt x="400" y="9020"/>
                  </a:cubicBezTo>
                  <a:cubicBezTo>
                    <a:pt x="444" y="9020"/>
                    <a:pt x="444" y="9061"/>
                    <a:pt x="444" y="9061"/>
                  </a:cubicBezTo>
                  <a:cubicBezTo>
                    <a:pt x="444" y="9182"/>
                    <a:pt x="400" y="9263"/>
                    <a:pt x="400" y="9384"/>
                  </a:cubicBezTo>
                  <a:cubicBezTo>
                    <a:pt x="356" y="9425"/>
                    <a:pt x="356" y="9425"/>
                    <a:pt x="311" y="9425"/>
                  </a:cubicBezTo>
                  <a:cubicBezTo>
                    <a:pt x="311" y="9425"/>
                    <a:pt x="267" y="9384"/>
                    <a:pt x="311" y="9384"/>
                  </a:cubicBezTo>
                  <a:cubicBezTo>
                    <a:pt x="311" y="9263"/>
                    <a:pt x="356" y="9142"/>
                    <a:pt x="356" y="9061"/>
                  </a:cubicBezTo>
                  <a:lnTo>
                    <a:pt x="400" y="9020"/>
                  </a:lnTo>
                  <a:close/>
                  <a:moveTo>
                    <a:pt x="10356" y="81"/>
                  </a:moveTo>
                  <a:cubicBezTo>
                    <a:pt x="10400" y="81"/>
                    <a:pt x="10400" y="81"/>
                    <a:pt x="10400" y="81"/>
                  </a:cubicBezTo>
                  <a:cubicBezTo>
                    <a:pt x="10489" y="40"/>
                    <a:pt x="10622" y="40"/>
                    <a:pt x="10756" y="40"/>
                  </a:cubicBezTo>
                  <a:cubicBezTo>
                    <a:pt x="10756" y="40"/>
                    <a:pt x="10800" y="40"/>
                    <a:pt x="10800" y="81"/>
                  </a:cubicBezTo>
                  <a:cubicBezTo>
                    <a:pt x="10800" y="81"/>
                    <a:pt x="10800" y="121"/>
                    <a:pt x="10756" y="121"/>
                  </a:cubicBezTo>
                  <a:cubicBezTo>
                    <a:pt x="10622" y="121"/>
                    <a:pt x="10533" y="121"/>
                    <a:pt x="10400" y="162"/>
                  </a:cubicBezTo>
                  <a:cubicBezTo>
                    <a:pt x="10356" y="162"/>
                    <a:pt x="10356" y="121"/>
                    <a:pt x="10356" y="121"/>
                  </a:cubicBezTo>
                  <a:lnTo>
                    <a:pt x="10356" y="81"/>
                  </a:lnTo>
                  <a:close/>
                  <a:moveTo>
                    <a:pt x="222" y="9667"/>
                  </a:moveTo>
                  <a:cubicBezTo>
                    <a:pt x="267" y="9667"/>
                    <a:pt x="267" y="9667"/>
                    <a:pt x="267" y="9667"/>
                  </a:cubicBezTo>
                  <a:cubicBezTo>
                    <a:pt x="311" y="9667"/>
                    <a:pt x="311" y="9708"/>
                    <a:pt x="311" y="9708"/>
                  </a:cubicBezTo>
                  <a:cubicBezTo>
                    <a:pt x="311" y="9829"/>
                    <a:pt x="267" y="9951"/>
                    <a:pt x="267" y="10031"/>
                  </a:cubicBezTo>
                  <a:cubicBezTo>
                    <a:pt x="267" y="10072"/>
                    <a:pt x="222" y="10072"/>
                    <a:pt x="222" y="10072"/>
                  </a:cubicBezTo>
                  <a:cubicBezTo>
                    <a:pt x="178" y="10072"/>
                    <a:pt x="178" y="10072"/>
                    <a:pt x="178" y="10031"/>
                  </a:cubicBezTo>
                  <a:cubicBezTo>
                    <a:pt x="178" y="9910"/>
                    <a:pt x="222" y="9829"/>
                    <a:pt x="222" y="9708"/>
                  </a:cubicBezTo>
                  <a:lnTo>
                    <a:pt x="222" y="9667"/>
                  </a:lnTo>
                  <a:close/>
                  <a:moveTo>
                    <a:pt x="11067" y="0"/>
                  </a:moveTo>
                  <a:cubicBezTo>
                    <a:pt x="11111" y="0"/>
                    <a:pt x="11111" y="0"/>
                    <a:pt x="11111" y="0"/>
                  </a:cubicBezTo>
                  <a:cubicBezTo>
                    <a:pt x="11244" y="0"/>
                    <a:pt x="11378" y="0"/>
                    <a:pt x="11467" y="0"/>
                  </a:cubicBezTo>
                  <a:cubicBezTo>
                    <a:pt x="11511" y="0"/>
                    <a:pt x="11511" y="0"/>
                    <a:pt x="11511" y="40"/>
                  </a:cubicBezTo>
                  <a:cubicBezTo>
                    <a:pt x="11511" y="40"/>
                    <a:pt x="11511" y="81"/>
                    <a:pt x="11467" y="81"/>
                  </a:cubicBezTo>
                  <a:cubicBezTo>
                    <a:pt x="11378" y="81"/>
                    <a:pt x="11244" y="81"/>
                    <a:pt x="11111" y="81"/>
                  </a:cubicBezTo>
                  <a:cubicBezTo>
                    <a:pt x="11111" y="81"/>
                    <a:pt x="11067" y="81"/>
                    <a:pt x="11067" y="40"/>
                  </a:cubicBezTo>
                  <a:lnTo>
                    <a:pt x="11067" y="0"/>
                  </a:lnTo>
                  <a:close/>
                  <a:moveTo>
                    <a:pt x="133" y="10355"/>
                  </a:moveTo>
                  <a:cubicBezTo>
                    <a:pt x="178" y="10315"/>
                    <a:pt x="178" y="10315"/>
                    <a:pt x="178" y="10315"/>
                  </a:cubicBezTo>
                  <a:cubicBezTo>
                    <a:pt x="178" y="10315"/>
                    <a:pt x="222" y="10355"/>
                    <a:pt x="222" y="10355"/>
                  </a:cubicBezTo>
                  <a:cubicBezTo>
                    <a:pt x="178" y="10476"/>
                    <a:pt x="178" y="10598"/>
                    <a:pt x="178" y="10719"/>
                  </a:cubicBezTo>
                  <a:cubicBezTo>
                    <a:pt x="178" y="10719"/>
                    <a:pt x="133" y="10719"/>
                    <a:pt x="133" y="10719"/>
                  </a:cubicBezTo>
                  <a:cubicBezTo>
                    <a:pt x="89" y="10719"/>
                    <a:pt x="89" y="10719"/>
                    <a:pt x="89" y="10679"/>
                  </a:cubicBezTo>
                  <a:cubicBezTo>
                    <a:pt x="89" y="10598"/>
                    <a:pt x="89" y="10476"/>
                    <a:pt x="133" y="10355"/>
                  </a:cubicBezTo>
                  <a:close/>
                  <a:moveTo>
                    <a:pt x="11822" y="0"/>
                  </a:moveTo>
                  <a:cubicBezTo>
                    <a:pt x="11867" y="0"/>
                    <a:pt x="11867" y="0"/>
                    <a:pt x="11867" y="0"/>
                  </a:cubicBezTo>
                  <a:cubicBezTo>
                    <a:pt x="11956" y="0"/>
                    <a:pt x="12089" y="0"/>
                    <a:pt x="12222" y="0"/>
                  </a:cubicBezTo>
                  <a:cubicBezTo>
                    <a:pt x="12222" y="0"/>
                    <a:pt x="12267" y="0"/>
                    <a:pt x="12267" y="40"/>
                  </a:cubicBezTo>
                  <a:cubicBezTo>
                    <a:pt x="12267" y="40"/>
                    <a:pt x="12222" y="81"/>
                    <a:pt x="12222" y="81"/>
                  </a:cubicBezTo>
                  <a:cubicBezTo>
                    <a:pt x="12089" y="81"/>
                    <a:pt x="11956" y="81"/>
                    <a:pt x="11867" y="81"/>
                  </a:cubicBezTo>
                  <a:cubicBezTo>
                    <a:pt x="11822" y="81"/>
                    <a:pt x="11822" y="40"/>
                    <a:pt x="11822" y="40"/>
                  </a:cubicBezTo>
                  <a:lnTo>
                    <a:pt x="11822" y="0"/>
                  </a:lnTo>
                  <a:close/>
                  <a:moveTo>
                    <a:pt x="44" y="11002"/>
                  </a:moveTo>
                  <a:cubicBezTo>
                    <a:pt x="89" y="11002"/>
                    <a:pt x="89" y="11002"/>
                    <a:pt x="89" y="11002"/>
                  </a:cubicBezTo>
                  <a:cubicBezTo>
                    <a:pt x="133" y="11002"/>
                    <a:pt x="133" y="11002"/>
                    <a:pt x="133" y="11043"/>
                  </a:cubicBezTo>
                  <a:cubicBezTo>
                    <a:pt x="133" y="11124"/>
                    <a:pt x="133" y="11245"/>
                    <a:pt x="133" y="11366"/>
                  </a:cubicBezTo>
                  <a:cubicBezTo>
                    <a:pt x="133" y="11366"/>
                    <a:pt x="89" y="11407"/>
                    <a:pt x="89" y="11407"/>
                  </a:cubicBezTo>
                  <a:cubicBezTo>
                    <a:pt x="44" y="11407"/>
                    <a:pt x="44" y="11366"/>
                    <a:pt x="44" y="11366"/>
                  </a:cubicBezTo>
                  <a:cubicBezTo>
                    <a:pt x="44" y="11245"/>
                    <a:pt x="44" y="11124"/>
                    <a:pt x="44" y="11043"/>
                  </a:cubicBezTo>
                  <a:lnTo>
                    <a:pt x="44" y="11002"/>
                  </a:lnTo>
                  <a:close/>
                  <a:moveTo>
                    <a:pt x="12533" y="40"/>
                  </a:moveTo>
                  <a:cubicBezTo>
                    <a:pt x="12578" y="0"/>
                    <a:pt x="12578" y="0"/>
                    <a:pt x="12578" y="0"/>
                  </a:cubicBezTo>
                  <a:cubicBezTo>
                    <a:pt x="12667" y="0"/>
                    <a:pt x="12711" y="0"/>
                    <a:pt x="12800" y="40"/>
                  </a:cubicBezTo>
                  <a:cubicBezTo>
                    <a:pt x="12844" y="40"/>
                    <a:pt x="12889" y="40"/>
                    <a:pt x="12933" y="40"/>
                  </a:cubicBezTo>
                  <a:cubicBezTo>
                    <a:pt x="12978" y="40"/>
                    <a:pt x="12978" y="40"/>
                    <a:pt x="12978" y="81"/>
                  </a:cubicBezTo>
                  <a:cubicBezTo>
                    <a:pt x="12978" y="121"/>
                    <a:pt x="12978" y="121"/>
                    <a:pt x="12933" y="121"/>
                  </a:cubicBezTo>
                  <a:cubicBezTo>
                    <a:pt x="12889" y="121"/>
                    <a:pt x="12844" y="121"/>
                    <a:pt x="12800" y="121"/>
                  </a:cubicBezTo>
                  <a:cubicBezTo>
                    <a:pt x="12711" y="81"/>
                    <a:pt x="12667" y="81"/>
                    <a:pt x="12578" y="81"/>
                  </a:cubicBezTo>
                  <a:cubicBezTo>
                    <a:pt x="12533" y="81"/>
                    <a:pt x="12533" y="81"/>
                    <a:pt x="12533" y="40"/>
                  </a:cubicBezTo>
                  <a:close/>
                  <a:moveTo>
                    <a:pt x="44" y="11649"/>
                  </a:moveTo>
                  <a:cubicBezTo>
                    <a:pt x="44" y="11649"/>
                    <a:pt x="44" y="11649"/>
                    <a:pt x="44" y="11649"/>
                  </a:cubicBezTo>
                  <a:cubicBezTo>
                    <a:pt x="89" y="11649"/>
                    <a:pt x="89" y="11649"/>
                    <a:pt x="89" y="11690"/>
                  </a:cubicBezTo>
                  <a:cubicBezTo>
                    <a:pt x="89" y="11811"/>
                    <a:pt x="89" y="11933"/>
                    <a:pt x="89" y="12013"/>
                  </a:cubicBezTo>
                  <a:cubicBezTo>
                    <a:pt x="89" y="12054"/>
                    <a:pt x="89" y="12054"/>
                    <a:pt x="44" y="12054"/>
                  </a:cubicBezTo>
                  <a:cubicBezTo>
                    <a:pt x="0" y="12054"/>
                    <a:pt x="0" y="12054"/>
                    <a:pt x="0" y="12013"/>
                  </a:cubicBezTo>
                  <a:cubicBezTo>
                    <a:pt x="0" y="11892"/>
                    <a:pt x="0" y="11811"/>
                    <a:pt x="0" y="11690"/>
                  </a:cubicBezTo>
                  <a:lnTo>
                    <a:pt x="44" y="11649"/>
                  </a:lnTo>
                  <a:close/>
                  <a:moveTo>
                    <a:pt x="13289" y="81"/>
                  </a:moveTo>
                  <a:cubicBezTo>
                    <a:pt x="13289" y="81"/>
                    <a:pt x="13289" y="81"/>
                    <a:pt x="13289" y="81"/>
                  </a:cubicBezTo>
                  <a:cubicBezTo>
                    <a:pt x="13422" y="81"/>
                    <a:pt x="13556" y="81"/>
                    <a:pt x="13689" y="121"/>
                  </a:cubicBezTo>
                  <a:cubicBezTo>
                    <a:pt x="13689" y="121"/>
                    <a:pt x="13733" y="121"/>
                    <a:pt x="13733" y="162"/>
                  </a:cubicBezTo>
                  <a:cubicBezTo>
                    <a:pt x="13689" y="202"/>
                    <a:pt x="13689" y="202"/>
                    <a:pt x="13644" y="202"/>
                  </a:cubicBezTo>
                  <a:cubicBezTo>
                    <a:pt x="13556" y="162"/>
                    <a:pt x="13422" y="162"/>
                    <a:pt x="13289" y="162"/>
                  </a:cubicBezTo>
                  <a:cubicBezTo>
                    <a:pt x="13289" y="162"/>
                    <a:pt x="13244" y="121"/>
                    <a:pt x="13244" y="121"/>
                  </a:cubicBezTo>
                  <a:lnTo>
                    <a:pt x="13289" y="81"/>
                  </a:lnTo>
                  <a:close/>
                  <a:moveTo>
                    <a:pt x="0" y="12337"/>
                  </a:moveTo>
                  <a:cubicBezTo>
                    <a:pt x="44" y="12297"/>
                    <a:pt x="44" y="12297"/>
                    <a:pt x="44" y="12297"/>
                  </a:cubicBezTo>
                  <a:cubicBezTo>
                    <a:pt x="89" y="12297"/>
                    <a:pt x="89" y="12337"/>
                    <a:pt x="89" y="12337"/>
                  </a:cubicBezTo>
                  <a:cubicBezTo>
                    <a:pt x="89" y="12458"/>
                    <a:pt x="89" y="12580"/>
                    <a:pt x="89" y="12701"/>
                  </a:cubicBezTo>
                  <a:cubicBezTo>
                    <a:pt x="89" y="12701"/>
                    <a:pt x="89" y="12742"/>
                    <a:pt x="44" y="12742"/>
                  </a:cubicBezTo>
                  <a:cubicBezTo>
                    <a:pt x="44" y="12742"/>
                    <a:pt x="0" y="12701"/>
                    <a:pt x="0" y="12701"/>
                  </a:cubicBezTo>
                  <a:cubicBezTo>
                    <a:pt x="0" y="12580"/>
                    <a:pt x="0" y="12458"/>
                    <a:pt x="0" y="12337"/>
                  </a:cubicBezTo>
                  <a:close/>
                  <a:moveTo>
                    <a:pt x="14000" y="162"/>
                  </a:moveTo>
                  <a:cubicBezTo>
                    <a:pt x="14044" y="162"/>
                    <a:pt x="14044" y="162"/>
                    <a:pt x="14044" y="162"/>
                  </a:cubicBezTo>
                  <a:cubicBezTo>
                    <a:pt x="14133" y="202"/>
                    <a:pt x="14267" y="202"/>
                    <a:pt x="14400" y="243"/>
                  </a:cubicBezTo>
                  <a:cubicBezTo>
                    <a:pt x="14400" y="243"/>
                    <a:pt x="14444" y="243"/>
                    <a:pt x="14444" y="283"/>
                  </a:cubicBezTo>
                  <a:cubicBezTo>
                    <a:pt x="14444" y="283"/>
                    <a:pt x="14400" y="324"/>
                    <a:pt x="14356" y="324"/>
                  </a:cubicBezTo>
                  <a:cubicBezTo>
                    <a:pt x="14267" y="283"/>
                    <a:pt x="14133" y="283"/>
                    <a:pt x="14000" y="243"/>
                  </a:cubicBezTo>
                  <a:cubicBezTo>
                    <a:pt x="14000" y="243"/>
                    <a:pt x="14000" y="243"/>
                    <a:pt x="14000" y="202"/>
                  </a:cubicBezTo>
                  <a:lnTo>
                    <a:pt x="14000" y="162"/>
                  </a:lnTo>
                  <a:close/>
                  <a:moveTo>
                    <a:pt x="44" y="12984"/>
                  </a:moveTo>
                  <a:cubicBezTo>
                    <a:pt x="44" y="12984"/>
                    <a:pt x="44" y="12984"/>
                    <a:pt x="44" y="12984"/>
                  </a:cubicBezTo>
                  <a:cubicBezTo>
                    <a:pt x="89" y="12984"/>
                    <a:pt x="89" y="12984"/>
                    <a:pt x="89" y="13025"/>
                  </a:cubicBezTo>
                  <a:cubicBezTo>
                    <a:pt x="133" y="13146"/>
                    <a:pt x="133" y="13227"/>
                    <a:pt x="133" y="13348"/>
                  </a:cubicBezTo>
                  <a:cubicBezTo>
                    <a:pt x="133" y="13389"/>
                    <a:pt x="133" y="13389"/>
                    <a:pt x="89" y="13389"/>
                  </a:cubicBezTo>
                  <a:cubicBezTo>
                    <a:pt x="44" y="13389"/>
                    <a:pt x="44" y="13389"/>
                    <a:pt x="44" y="13348"/>
                  </a:cubicBezTo>
                  <a:cubicBezTo>
                    <a:pt x="44" y="13227"/>
                    <a:pt x="44" y="13146"/>
                    <a:pt x="0" y="13025"/>
                  </a:cubicBezTo>
                  <a:lnTo>
                    <a:pt x="44" y="12984"/>
                  </a:lnTo>
                  <a:close/>
                  <a:moveTo>
                    <a:pt x="14711" y="324"/>
                  </a:moveTo>
                  <a:cubicBezTo>
                    <a:pt x="14756" y="283"/>
                    <a:pt x="14756" y="283"/>
                    <a:pt x="14756" y="283"/>
                  </a:cubicBezTo>
                  <a:cubicBezTo>
                    <a:pt x="14889" y="324"/>
                    <a:pt x="14978" y="364"/>
                    <a:pt x="15111" y="404"/>
                  </a:cubicBezTo>
                  <a:cubicBezTo>
                    <a:pt x="15111" y="404"/>
                    <a:pt x="15156" y="404"/>
                    <a:pt x="15156" y="445"/>
                  </a:cubicBezTo>
                  <a:cubicBezTo>
                    <a:pt x="15111" y="445"/>
                    <a:pt x="15111" y="485"/>
                    <a:pt x="15067" y="485"/>
                  </a:cubicBezTo>
                  <a:cubicBezTo>
                    <a:pt x="14978" y="445"/>
                    <a:pt x="14844" y="404"/>
                    <a:pt x="14711" y="364"/>
                  </a:cubicBezTo>
                  <a:cubicBezTo>
                    <a:pt x="14711" y="364"/>
                    <a:pt x="14711" y="364"/>
                    <a:pt x="14711" y="324"/>
                  </a:cubicBezTo>
                  <a:close/>
                  <a:moveTo>
                    <a:pt x="89" y="13672"/>
                  </a:moveTo>
                  <a:cubicBezTo>
                    <a:pt x="89" y="13631"/>
                    <a:pt x="89" y="13631"/>
                    <a:pt x="89" y="13631"/>
                  </a:cubicBezTo>
                  <a:cubicBezTo>
                    <a:pt x="133" y="13631"/>
                    <a:pt x="178" y="13672"/>
                    <a:pt x="178" y="13672"/>
                  </a:cubicBezTo>
                  <a:cubicBezTo>
                    <a:pt x="178" y="13793"/>
                    <a:pt x="178" y="13915"/>
                    <a:pt x="178" y="13996"/>
                  </a:cubicBezTo>
                  <a:cubicBezTo>
                    <a:pt x="178" y="14036"/>
                    <a:pt x="178" y="14036"/>
                    <a:pt x="133" y="14036"/>
                  </a:cubicBezTo>
                  <a:cubicBezTo>
                    <a:pt x="133" y="14076"/>
                    <a:pt x="89" y="14036"/>
                    <a:pt x="89" y="14036"/>
                  </a:cubicBezTo>
                  <a:cubicBezTo>
                    <a:pt x="89" y="13915"/>
                    <a:pt x="89" y="13793"/>
                    <a:pt x="89" y="13672"/>
                  </a:cubicBezTo>
                  <a:close/>
                  <a:moveTo>
                    <a:pt x="178" y="14319"/>
                  </a:moveTo>
                  <a:cubicBezTo>
                    <a:pt x="178" y="14319"/>
                    <a:pt x="178" y="14319"/>
                    <a:pt x="178" y="14319"/>
                  </a:cubicBezTo>
                  <a:cubicBezTo>
                    <a:pt x="222" y="14319"/>
                    <a:pt x="222" y="14319"/>
                    <a:pt x="222" y="14319"/>
                  </a:cubicBezTo>
                  <a:cubicBezTo>
                    <a:pt x="267" y="14440"/>
                    <a:pt x="267" y="14562"/>
                    <a:pt x="267" y="14683"/>
                  </a:cubicBezTo>
                  <a:cubicBezTo>
                    <a:pt x="267" y="14683"/>
                    <a:pt x="267" y="14724"/>
                    <a:pt x="267" y="14724"/>
                  </a:cubicBezTo>
                  <a:cubicBezTo>
                    <a:pt x="222" y="14724"/>
                    <a:pt x="178" y="14683"/>
                    <a:pt x="178" y="14683"/>
                  </a:cubicBezTo>
                  <a:cubicBezTo>
                    <a:pt x="178" y="14562"/>
                    <a:pt x="178" y="14440"/>
                    <a:pt x="133" y="14360"/>
                  </a:cubicBezTo>
                  <a:lnTo>
                    <a:pt x="178" y="14319"/>
                  </a:lnTo>
                  <a:close/>
                  <a:moveTo>
                    <a:pt x="15422" y="485"/>
                  </a:moveTo>
                  <a:cubicBezTo>
                    <a:pt x="15422" y="485"/>
                    <a:pt x="15422" y="485"/>
                    <a:pt x="15467" y="485"/>
                  </a:cubicBezTo>
                  <a:cubicBezTo>
                    <a:pt x="15556" y="526"/>
                    <a:pt x="15689" y="526"/>
                    <a:pt x="15822" y="566"/>
                  </a:cubicBezTo>
                  <a:cubicBezTo>
                    <a:pt x="15822" y="566"/>
                    <a:pt x="15867" y="607"/>
                    <a:pt x="15822" y="647"/>
                  </a:cubicBezTo>
                  <a:cubicBezTo>
                    <a:pt x="15822" y="647"/>
                    <a:pt x="15822" y="647"/>
                    <a:pt x="15778" y="647"/>
                  </a:cubicBezTo>
                  <a:cubicBezTo>
                    <a:pt x="15644" y="607"/>
                    <a:pt x="15556" y="607"/>
                    <a:pt x="15422" y="566"/>
                  </a:cubicBezTo>
                  <a:cubicBezTo>
                    <a:pt x="15422" y="566"/>
                    <a:pt x="15378" y="526"/>
                    <a:pt x="15422" y="485"/>
                  </a:cubicBezTo>
                  <a:close/>
                  <a:moveTo>
                    <a:pt x="267" y="14966"/>
                  </a:moveTo>
                  <a:cubicBezTo>
                    <a:pt x="267" y="14966"/>
                    <a:pt x="267" y="14966"/>
                    <a:pt x="267" y="14966"/>
                  </a:cubicBezTo>
                  <a:cubicBezTo>
                    <a:pt x="311" y="14966"/>
                    <a:pt x="356" y="14966"/>
                    <a:pt x="356" y="15007"/>
                  </a:cubicBezTo>
                  <a:cubicBezTo>
                    <a:pt x="356" y="15088"/>
                    <a:pt x="400" y="15209"/>
                    <a:pt x="400" y="15330"/>
                  </a:cubicBezTo>
                  <a:cubicBezTo>
                    <a:pt x="400" y="15330"/>
                    <a:pt x="400" y="15371"/>
                    <a:pt x="356" y="15371"/>
                  </a:cubicBezTo>
                  <a:cubicBezTo>
                    <a:pt x="356" y="15371"/>
                    <a:pt x="311" y="15371"/>
                    <a:pt x="311" y="15330"/>
                  </a:cubicBezTo>
                  <a:cubicBezTo>
                    <a:pt x="311" y="15209"/>
                    <a:pt x="267" y="15128"/>
                    <a:pt x="267" y="15007"/>
                  </a:cubicBezTo>
                  <a:lnTo>
                    <a:pt x="267" y="14966"/>
                  </a:lnTo>
                  <a:close/>
                  <a:moveTo>
                    <a:pt x="16089" y="688"/>
                  </a:moveTo>
                  <a:cubicBezTo>
                    <a:pt x="16133" y="688"/>
                    <a:pt x="16133" y="688"/>
                    <a:pt x="16133" y="688"/>
                  </a:cubicBezTo>
                  <a:cubicBezTo>
                    <a:pt x="16267" y="728"/>
                    <a:pt x="16400" y="769"/>
                    <a:pt x="16489" y="809"/>
                  </a:cubicBezTo>
                  <a:cubicBezTo>
                    <a:pt x="16533" y="809"/>
                    <a:pt x="16533" y="849"/>
                    <a:pt x="16533" y="849"/>
                  </a:cubicBezTo>
                  <a:cubicBezTo>
                    <a:pt x="16533" y="890"/>
                    <a:pt x="16489" y="890"/>
                    <a:pt x="16444" y="890"/>
                  </a:cubicBezTo>
                  <a:cubicBezTo>
                    <a:pt x="16356" y="849"/>
                    <a:pt x="16222" y="809"/>
                    <a:pt x="16133" y="769"/>
                  </a:cubicBezTo>
                  <a:cubicBezTo>
                    <a:pt x="16089" y="769"/>
                    <a:pt x="16089" y="728"/>
                    <a:pt x="16089" y="728"/>
                  </a:cubicBezTo>
                  <a:lnTo>
                    <a:pt x="16089" y="688"/>
                  </a:lnTo>
                  <a:close/>
                  <a:moveTo>
                    <a:pt x="400" y="15613"/>
                  </a:moveTo>
                  <a:cubicBezTo>
                    <a:pt x="400" y="15613"/>
                    <a:pt x="400" y="15613"/>
                    <a:pt x="400" y="15613"/>
                  </a:cubicBezTo>
                  <a:cubicBezTo>
                    <a:pt x="444" y="15613"/>
                    <a:pt x="444" y="15613"/>
                    <a:pt x="489" y="15654"/>
                  </a:cubicBezTo>
                  <a:cubicBezTo>
                    <a:pt x="489" y="15735"/>
                    <a:pt x="533" y="15856"/>
                    <a:pt x="533" y="15978"/>
                  </a:cubicBezTo>
                  <a:cubicBezTo>
                    <a:pt x="533" y="15978"/>
                    <a:pt x="533" y="16018"/>
                    <a:pt x="533" y="16018"/>
                  </a:cubicBezTo>
                  <a:cubicBezTo>
                    <a:pt x="489" y="16018"/>
                    <a:pt x="444" y="16018"/>
                    <a:pt x="444" y="15978"/>
                  </a:cubicBezTo>
                  <a:cubicBezTo>
                    <a:pt x="444" y="15897"/>
                    <a:pt x="400" y="15775"/>
                    <a:pt x="400" y="15654"/>
                  </a:cubicBezTo>
                  <a:lnTo>
                    <a:pt x="400" y="15613"/>
                  </a:lnTo>
                  <a:close/>
                  <a:moveTo>
                    <a:pt x="16800" y="930"/>
                  </a:moveTo>
                  <a:cubicBezTo>
                    <a:pt x="16800" y="930"/>
                    <a:pt x="16800" y="930"/>
                    <a:pt x="16844" y="930"/>
                  </a:cubicBezTo>
                  <a:cubicBezTo>
                    <a:pt x="16933" y="971"/>
                    <a:pt x="17067" y="1011"/>
                    <a:pt x="17156" y="1052"/>
                  </a:cubicBezTo>
                  <a:cubicBezTo>
                    <a:pt x="17200" y="1092"/>
                    <a:pt x="17200" y="1092"/>
                    <a:pt x="17200" y="1133"/>
                  </a:cubicBezTo>
                  <a:cubicBezTo>
                    <a:pt x="17200" y="1133"/>
                    <a:pt x="17156" y="1173"/>
                    <a:pt x="17111" y="1133"/>
                  </a:cubicBezTo>
                  <a:cubicBezTo>
                    <a:pt x="17022" y="1092"/>
                    <a:pt x="16889" y="1052"/>
                    <a:pt x="16800" y="1011"/>
                  </a:cubicBezTo>
                  <a:cubicBezTo>
                    <a:pt x="16756" y="1011"/>
                    <a:pt x="16756" y="971"/>
                    <a:pt x="16756" y="971"/>
                  </a:cubicBezTo>
                  <a:lnTo>
                    <a:pt x="16800" y="930"/>
                  </a:lnTo>
                  <a:close/>
                  <a:moveTo>
                    <a:pt x="533" y="16261"/>
                  </a:moveTo>
                  <a:cubicBezTo>
                    <a:pt x="578" y="16261"/>
                    <a:pt x="578" y="16261"/>
                    <a:pt x="578" y="16261"/>
                  </a:cubicBezTo>
                  <a:cubicBezTo>
                    <a:pt x="578" y="16261"/>
                    <a:pt x="622" y="16261"/>
                    <a:pt x="622" y="16301"/>
                  </a:cubicBezTo>
                  <a:cubicBezTo>
                    <a:pt x="667" y="16382"/>
                    <a:pt x="667" y="16503"/>
                    <a:pt x="711" y="16625"/>
                  </a:cubicBezTo>
                  <a:cubicBezTo>
                    <a:pt x="711" y="16625"/>
                    <a:pt x="711" y="16665"/>
                    <a:pt x="667" y="16665"/>
                  </a:cubicBezTo>
                  <a:cubicBezTo>
                    <a:pt x="667" y="16665"/>
                    <a:pt x="622" y="16665"/>
                    <a:pt x="622" y="16625"/>
                  </a:cubicBezTo>
                  <a:cubicBezTo>
                    <a:pt x="578" y="16544"/>
                    <a:pt x="578" y="16422"/>
                    <a:pt x="533" y="16301"/>
                  </a:cubicBezTo>
                  <a:lnTo>
                    <a:pt x="533" y="16261"/>
                  </a:lnTo>
                  <a:close/>
                  <a:moveTo>
                    <a:pt x="17467" y="1213"/>
                  </a:moveTo>
                  <a:cubicBezTo>
                    <a:pt x="17467" y="1213"/>
                    <a:pt x="17467" y="1213"/>
                    <a:pt x="17511" y="1213"/>
                  </a:cubicBezTo>
                  <a:cubicBezTo>
                    <a:pt x="17600" y="1254"/>
                    <a:pt x="17733" y="1335"/>
                    <a:pt x="17822" y="1375"/>
                  </a:cubicBezTo>
                  <a:cubicBezTo>
                    <a:pt x="17867" y="1375"/>
                    <a:pt x="17867" y="1416"/>
                    <a:pt x="17822" y="1416"/>
                  </a:cubicBezTo>
                  <a:cubicBezTo>
                    <a:pt x="17822" y="1456"/>
                    <a:pt x="17822" y="1456"/>
                    <a:pt x="17778" y="1456"/>
                  </a:cubicBezTo>
                  <a:cubicBezTo>
                    <a:pt x="17689" y="1375"/>
                    <a:pt x="17556" y="1335"/>
                    <a:pt x="17467" y="1294"/>
                  </a:cubicBezTo>
                  <a:cubicBezTo>
                    <a:pt x="17422" y="1294"/>
                    <a:pt x="17422" y="1254"/>
                    <a:pt x="17422" y="1254"/>
                  </a:cubicBezTo>
                  <a:lnTo>
                    <a:pt x="17467" y="1213"/>
                  </a:lnTo>
                  <a:close/>
                  <a:moveTo>
                    <a:pt x="711" y="16908"/>
                  </a:moveTo>
                  <a:cubicBezTo>
                    <a:pt x="756" y="16908"/>
                    <a:pt x="756" y="16908"/>
                    <a:pt x="756" y="16908"/>
                  </a:cubicBezTo>
                  <a:cubicBezTo>
                    <a:pt x="756" y="16908"/>
                    <a:pt x="800" y="16908"/>
                    <a:pt x="800" y="16948"/>
                  </a:cubicBezTo>
                  <a:cubicBezTo>
                    <a:pt x="844" y="17029"/>
                    <a:pt x="889" y="17151"/>
                    <a:pt x="889" y="17272"/>
                  </a:cubicBezTo>
                  <a:cubicBezTo>
                    <a:pt x="933" y="17272"/>
                    <a:pt x="889" y="17312"/>
                    <a:pt x="889" y="17312"/>
                  </a:cubicBezTo>
                  <a:cubicBezTo>
                    <a:pt x="844" y="17312"/>
                    <a:pt x="844" y="17312"/>
                    <a:pt x="800" y="17272"/>
                  </a:cubicBezTo>
                  <a:cubicBezTo>
                    <a:pt x="800" y="17191"/>
                    <a:pt x="756" y="17070"/>
                    <a:pt x="711" y="16948"/>
                  </a:cubicBezTo>
                  <a:cubicBezTo>
                    <a:pt x="711" y="16948"/>
                    <a:pt x="711" y="16908"/>
                    <a:pt x="711" y="16908"/>
                  </a:cubicBezTo>
                  <a:close/>
                  <a:moveTo>
                    <a:pt x="18089" y="1537"/>
                  </a:moveTo>
                  <a:cubicBezTo>
                    <a:pt x="18089" y="1537"/>
                    <a:pt x="18133" y="1537"/>
                    <a:pt x="18133" y="1537"/>
                  </a:cubicBezTo>
                  <a:cubicBezTo>
                    <a:pt x="18267" y="1578"/>
                    <a:pt x="18356" y="1658"/>
                    <a:pt x="18444" y="1699"/>
                  </a:cubicBezTo>
                  <a:cubicBezTo>
                    <a:pt x="18489" y="1739"/>
                    <a:pt x="18489" y="1739"/>
                    <a:pt x="18489" y="1780"/>
                  </a:cubicBezTo>
                  <a:cubicBezTo>
                    <a:pt x="18444" y="1780"/>
                    <a:pt x="18444" y="1780"/>
                    <a:pt x="18400" y="1780"/>
                  </a:cubicBezTo>
                  <a:cubicBezTo>
                    <a:pt x="18311" y="1739"/>
                    <a:pt x="18222" y="1658"/>
                    <a:pt x="18089" y="1618"/>
                  </a:cubicBezTo>
                  <a:cubicBezTo>
                    <a:pt x="18089" y="1578"/>
                    <a:pt x="18089" y="1578"/>
                    <a:pt x="18089" y="1537"/>
                  </a:cubicBezTo>
                  <a:close/>
                  <a:moveTo>
                    <a:pt x="933" y="17555"/>
                  </a:moveTo>
                  <a:cubicBezTo>
                    <a:pt x="978" y="17555"/>
                    <a:pt x="978" y="17555"/>
                    <a:pt x="978" y="17555"/>
                  </a:cubicBezTo>
                  <a:cubicBezTo>
                    <a:pt x="978" y="17555"/>
                    <a:pt x="1022" y="17555"/>
                    <a:pt x="1022" y="17555"/>
                  </a:cubicBezTo>
                  <a:cubicBezTo>
                    <a:pt x="1067" y="17676"/>
                    <a:pt x="1067" y="17798"/>
                    <a:pt x="1111" y="17879"/>
                  </a:cubicBezTo>
                  <a:cubicBezTo>
                    <a:pt x="1111" y="17919"/>
                    <a:pt x="1111" y="17919"/>
                    <a:pt x="1111" y="17960"/>
                  </a:cubicBezTo>
                  <a:cubicBezTo>
                    <a:pt x="1067" y="17960"/>
                    <a:pt x="1067" y="17919"/>
                    <a:pt x="1022" y="17919"/>
                  </a:cubicBezTo>
                  <a:cubicBezTo>
                    <a:pt x="1022" y="17798"/>
                    <a:pt x="978" y="17717"/>
                    <a:pt x="933" y="17596"/>
                  </a:cubicBezTo>
                  <a:cubicBezTo>
                    <a:pt x="933" y="17596"/>
                    <a:pt x="933" y="17555"/>
                    <a:pt x="933" y="17555"/>
                  </a:cubicBezTo>
                  <a:close/>
                  <a:moveTo>
                    <a:pt x="18711" y="1901"/>
                  </a:moveTo>
                  <a:cubicBezTo>
                    <a:pt x="18711" y="1901"/>
                    <a:pt x="18756" y="1901"/>
                    <a:pt x="18756" y="1901"/>
                  </a:cubicBezTo>
                  <a:cubicBezTo>
                    <a:pt x="18844" y="1942"/>
                    <a:pt x="18978" y="2022"/>
                    <a:pt x="19067" y="2103"/>
                  </a:cubicBezTo>
                  <a:cubicBezTo>
                    <a:pt x="19067" y="2103"/>
                    <a:pt x="19067" y="2144"/>
                    <a:pt x="19067" y="2144"/>
                  </a:cubicBezTo>
                  <a:cubicBezTo>
                    <a:pt x="19067" y="2184"/>
                    <a:pt x="19022" y="2184"/>
                    <a:pt x="19022" y="2144"/>
                  </a:cubicBezTo>
                  <a:cubicBezTo>
                    <a:pt x="18889" y="2103"/>
                    <a:pt x="18800" y="2022"/>
                    <a:pt x="18711" y="1982"/>
                  </a:cubicBezTo>
                  <a:cubicBezTo>
                    <a:pt x="18667" y="1942"/>
                    <a:pt x="18667" y="1942"/>
                    <a:pt x="18711" y="1901"/>
                  </a:cubicBezTo>
                  <a:close/>
                  <a:moveTo>
                    <a:pt x="1156" y="18202"/>
                  </a:moveTo>
                  <a:cubicBezTo>
                    <a:pt x="1200" y="18162"/>
                    <a:pt x="1200" y="18162"/>
                    <a:pt x="1200" y="18162"/>
                  </a:cubicBezTo>
                  <a:cubicBezTo>
                    <a:pt x="1200" y="18162"/>
                    <a:pt x="1244" y="18162"/>
                    <a:pt x="1244" y="18202"/>
                  </a:cubicBezTo>
                  <a:cubicBezTo>
                    <a:pt x="1289" y="18324"/>
                    <a:pt x="1333" y="18404"/>
                    <a:pt x="1378" y="18526"/>
                  </a:cubicBezTo>
                  <a:cubicBezTo>
                    <a:pt x="1378" y="18526"/>
                    <a:pt x="1378" y="18566"/>
                    <a:pt x="1333" y="18566"/>
                  </a:cubicBezTo>
                  <a:cubicBezTo>
                    <a:pt x="1333" y="18566"/>
                    <a:pt x="1289" y="18566"/>
                    <a:pt x="1289" y="18526"/>
                  </a:cubicBezTo>
                  <a:cubicBezTo>
                    <a:pt x="1244" y="18445"/>
                    <a:pt x="1200" y="18324"/>
                    <a:pt x="1156" y="18243"/>
                  </a:cubicBezTo>
                  <a:cubicBezTo>
                    <a:pt x="1156" y="18202"/>
                    <a:pt x="1156" y="18202"/>
                    <a:pt x="1156" y="18202"/>
                  </a:cubicBezTo>
                  <a:close/>
                  <a:moveTo>
                    <a:pt x="19289" y="2306"/>
                  </a:moveTo>
                  <a:cubicBezTo>
                    <a:pt x="19289" y="2265"/>
                    <a:pt x="19333" y="2265"/>
                    <a:pt x="19333" y="2306"/>
                  </a:cubicBezTo>
                  <a:cubicBezTo>
                    <a:pt x="19422" y="2346"/>
                    <a:pt x="19556" y="2427"/>
                    <a:pt x="19644" y="2508"/>
                  </a:cubicBezTo>
                  <a:cubicBezTo>
                    <a:pt x="19644" y="2508"/>
                    <a:pt x="19644" y="2548"/>
                    <a:pt x="19644" y="2548"/>
                  </a:cubicBezTo>
                  <a:cubicBezTo>
                    <a:pt x="19600" y="2589"/>
                    <a:pt x="19600" y="2589"/>
                    <a:pt x="19556" y="2589"/>
                  </a:cubicBezTo>
                  <a:cubicBezTo>
                    <a:pt x="19467" y="2508"/>
                    <a:pt x="19378" y="2427"/>
                    <a:pt x="19289" y="2346"/>
                  </a:cubicBezTo>
                  <a:cubicBezTo>
                    <a:pt x="19289" y="2346"/>
                    <a:pt x="19289" y="2306"/>
                    <a:pt x="19289" y="2306"/>
                  </a:cubicBezTo>
                  <a:close/>
                  <a:moveTo>
                    <a:pt x="1422" y="18809"/>
                  </a:moveTo>
                  <a:cubicBezTo>
                    <a:pt x="1422" y="18809"/>
                    <a:pt x="1422" y="18809"/>
                    <a:pt x="1422" y="18809"/>
                  </a:cubicBezTo>
                  <a:cubicBezTo>
                    <a:pt x="1467" y="18809"/>
                    <a:pt x="1467" y="18809"/>
                    <a:pt x="1511" y="18809"/>
                  </a:cubicBezTo>
                  <a:cubicBezTo>
                    <a:pt x="1511" y="18890"/>
                    <a:pt x="1556" y="18971"/>
                    <a:pt x="1600" y="19052"/>
                  </a:cubicBezTo>
                  <a:cubicBezTo>
                    <a:pt x="1600" y="19092"/>
                    <a:pt x="1600" y="19092"/>
                    <a:pt x="1644" y="19133"/>
                  </a:cubicBezTo>
                  <a:cubicBezTo>
                    <a:pt x="1644" y="19173"/>
                    <a:pt x="1644" y="19173"/>
                    <a:pt x="1600" y="19173"/>
                  </a:cubicBezTo>
                  <a:cubicBezTo>
                    <a:pt x="1556" y="19213"/>
                    <a:pt x="1556" y="19173"/>
                    <a:pt x="1556" y="19173"/>
                  </a:cubicBezTo>
                  <a:cubicBezTo>
                    <a:pt x="1511" y="19133"/>
                    <a:pt x="1511" y="19092"/>
                    <a:pt x="1511" y="19092"/>
                  </a:cubicBezTo>
                  <a:cubicBezTo>
                    <a:pt x="1467" y="19011"/>
                    <a:pt x="1422" y="18930"/>
                    <a:pt x="1422" y="18849"/>
                  </a:cubicBezTo>
                  <a:cubicBezTo>
                    <a:pt x="1378" y="18849"/>
                    <a:pt x="1422" y="18809"/>
                    <a:pt x="1422" y="18809"/>
                  </a:cubicBezTo>
                  <a:close/>
                  <a:moveTo>
                    <a:pt x="19822" y="2751"/>
                  </a:moveTo>
                  <a:cubicBezTo>
                    <a:pt x="19867" y="2710"/>
                    <a:pt x="19867" y="2710"/>
                    <a:pt x="19911" y="2751"/>
                  </a:cubicBezTo>
                  <a:cubicBezTo>
                    <a:pt x="19956" y="2751"/>
                    <a:pt x="19956" y="2791"/>
                    <a:pt x="20000" y="2831"/>
                  </a:cubicBezTo>
                  <a:cubicBezTo>
                    <a:pt x="20044" y="2872"/>
                    <a:pt x="20089" y="2912"/>
                    <a:pt x="20178" y="2953"/>
                  </a:cubicBezTo>
                  <a:cubicBezTo>
                    <a:pt x="20178" y="2993"/>
                    <a:pt x="20178" y="3034"/>
                    <a:pt x="20178" y="3034"/>
                  </a:cubicBezTo>
                  <a:cubicBezTo>
                    <a:pt x="20133" y="3034"/>
                    <a:pt x="20089" y="3034"/>
                    <a:pt x="20089" y="3034"/>
                  </a:cubicBezTo>
                  <a:cubicBezTo>
                    <a:pt x="20044" y="2993"/>
                    <a:pt x="20000" y="2953"/>
                    <a:pt x="19956" y="2912"/>
                  </a:cubicBezTo>
                  <a:cubicBezTo>
                    <a:pt x="19911" y="2872"/>
                    <a:pt x="19867" y="2831"/>
                    <a:pt x="19822" y="2791"/>
                  </a:cubicBezTo>
                  <a:cubicBezTo>
                    <a:pt x="19822" y="2791"/>
                    <a:pt x="19822" y="2751"/>
                    <a:pt x="19822" y="2751"/>
                  </a:cubicBezTo>
                  <a:close/>
                  <a:moveTo>
                    <a:pt x="1689" y="19416"/>
                  </a:moveTo>
                  <a:cubicBezTo>
                    <a:pt x="1689" y="19416"/>
                    <a:pt x="1689" y="19416"/>
                    <a:pt x="1689" y="19416"/>
                  </a:cubicBezTo>
                  <a:cubicBezTo>
                    <a:pt x="1733" y="19416"/>
                    <a:pt x="1733" y="19416"/>
                    <a:pt x="1778" y="19456"/>
                  </a:cubicBezTo>
                  <a:cubicBezTo>
                    <a:pt x="1822" y="19537"/>
                    <a:pt x="1867" y="19658"/>
                    <a:pt x="1911" y="19739"/>
                  </a:cubicBezTo>
                  <a:cubicBezTo>
                    <a:pt x="1911" y="19780"/>
                    <a:pt x="1911" y="19780"/>
                    <a:pt x="1867" y="19780"/>
                  </a:cubicBezTo>
                  <a:cubicBezTo>
                    <a:pt x="1867" y="19820"/>
                    <a:pt x="1822" y="19780"/>
                    <a:pt x="1822" y="19780"/>
                  </a:cubicBezTo>
                  <a:cubicBezTo>
                    <a:pt x="1778" y="19658"/>
                    <a:pt x="1733" y="19578"/>
                    <a:pt x="1689" y="19456"/>
                  </a:cubicBezTo>
                  <a:cubicBezTo>
                    <a:pt x="1689" y="19456"/>
                    <a:pt x="1689" y="19456"/>
                    <a:pt x="1689" y="19416"/>
                  </a:cubicBezTo>
                  <a:close/>
                  <a:moveTo>
                    <a:pt x="6800" y="15452"/>
                  </a:moveTo>
                  <a:cubicBezTo>
                    <a:pt x="6800" y="15411"/>
                    <a:pt x="6800" y="15411"/>
                    <a:pt x="6800" y="15411"/>
                  </a:cubicBezTo>
                  <a:cubicBezTo>
                    <a:pt x="6844" y="15411"/>
                    <a:pt x="6844" y="15411"/>
                    <a:pt x="6889" y="15411"/>
                  </a:cubicBezTo>
                  <a:cubicBezTo>
                    <a:pt x="6889" y="15452"/>
                    <a:pt x="6889" y="15452"/>
                    <a:pt x="6889" y="15492"/>
                  </a:cubicBezTo>
                  <a:cubicBezTo>
                    <a:pt x="6889" y="15492"/>
                    <a:pt x="6889" y="15492"/>
                    <a:pt x="6889" y="15492"/>
                  </a:cubicBezTo>
                  <a:cubicBezTo>
                    <a:pt x="6844" y="15492"/>
                    <a:pt x="6844" y="15492"/>
                    <a:pt x="6844" y="15492"/>
                  </a:cubicBezTo>
                  <a:cubicBezTo>
                    <a:pt x="6756" y="15573"/>
                    <a:pt x="6711" y="15654"/>
                    <a:pt x="6622" y="15735"/>
                  </a:cubicBezTo>
                  <a:cubicBezTo>
                    <a:pt x="6622" y="15735"/>
                    <a:pt x="6578" y="15735"/>
                    <a:pt x="6578" y="15735"/>
                  </a:cubicBezTo>
                  <a:cubicBezTo>
                    <a:pt x="6533" y="15694"/>
                    <a:pt x="6533" y="15694"/>
                    <a:pt x="6533" y="15654"/>
                  </a:cubicBezTo>
                  <a:cubicBezTo>
                    <a:pt x="6622" y="15573"/>
                    <a:pt x="6711" y="15533"/>
                    <a:pt x="6800" y="15452"/>
                  </a:cubicBezTo>
                  <a:close/>
                  <a:moveTo>
                    <a:pt x="7067" y="15209"/>
                  </a:moveTo>
                  <a:cubicBezTo>
                    <a:pt x="7067" y="15209"/>
                    <a:pt x="7067" y="15209"/>
                    <a:pt x="7067" y="15209"/>
                  </a:cubicBezTo>
                  <a:cubicBezTo>
                    <a:pt x="7156" y="15128"/>
                    <a:pt x="7244" y="15047"/>
                    <a:pt x="7333" y="14966"/>
                  </a:cubicBezTo>
                  <a:cubicBezTo>
                    <a:pt x="7378" y="14966"/>
                    <a:pt x="7378" y="14966"/>
                    <a:pt x="7422" y="14966"/>
                  </a:cubicBezTo>
                  <a:cubicBezTo>
                    <a:pt x="7422" y="15007"/>
                    <a:pt x="7422" y="15007"/>
                    <a:pt x="7422" y="15047"/>
                  </a:cubicBezTo>
                  <a:cubicBezTo>
                    <a:pt x="7333" y="15088"/>
                    <a:pt x="7244" y="15169"/>
                    <a:pt x="7156" y="15249"/>
                  </a:cubicBezTo>
                  <a:cubicBezTo>
                    <a:pt x="7111" y="15249"/>
                    <a:pt x="7111" y="15249"/>
                    <a:pt x="7067" y="15249"/>
                  </a:cubicBezTo>
                  <a:cubicBezTo>
                    <a:pt x="7067" y="15249"/>
                    <a:pt x="7067" y="15209"/>
                    <a:pt x="7067" y="15209"/>
                  </a:cubicBezTo>
                  <a:close/>
                  <a:moveTo>
                    <a:pt x="6311" y="15897"/>
                  </a:moveTo>
                  <a:cubicBezTo>
                    <a:pt x="6311" y="15897"/>
                    <a:pt x="6356" y="15897"/>
                    <a:pt x="6356" y="15897"/>
                  </a:cubicBezTo>
                  <a:cubicBezTo>
                    <a:pt x="6400" y="15937"/>
                    <a:pt x="6400" y="15937"/>
                    <a:pt x="6356" y="15978"/>
                  </a:cubicBezTo>
                  <a:cubicBezTo>
                    <a:pt x="6311" y="16058"/>
                    <a:pt x="6222" y="16139"/>
                    <a:pt x="6133" y="16220"/>
                  </a:cubicBezTo>
                  <a:cubicBezTo>
                    <a:pt x="6133" y="16220"/>
                    <a:pt x="6089" y="16220"/>
                    <a:pt x="6089" y="16220"/>
                  </a:cubicBezTo>
                  <a:cubicBezTo>
                    <a:pt x="6044" y="16220"/>
                    <a:pt x="6044" y="16180"/>
                    <a:pt x="6044" y="16139"/>
                  </a:cubicBezTo>
                  <a:cubicBezTo>
                    <a:pt x="6133" y="16058"/>
                    <a:pt x="6222" y="15978"/>
                    <a:pt x="6311" y="15897"/>
                  </a:cubicBezTo>
                  <a:close/>
                  <a:moveTo>
                    <a:pt x="7600" y="14764"/>
                  </a:moveTo>
                  <a:cubicBezTo>
                    <a:pt x="7644" y="14764"/>
                    <a:pt x="7644" y="14764"/>
                    <a:pt x="7644" y="14764"/>
                  </a:cubicBezTo>
                  <a:cubicBezTo>
                    <a:pt x="7733" y="14683"/>
                    <a:pt x="7822" y="14602"/>
                    <a:pt x="7911" y="14521"/>
                  </a:cubicBezTo>
                  <a:cubicBezTo>
                    <a:pt x="7911" y="14521"/>
                    <a:pt x="7956" y="14521"/>
                    <a:pt x="7956" y="14562"/>
                  </a:cubicBezTo>
                  <a:cubicBezTo>
                    <a:pt x="8000" y="14562"/>
                    <a:pt x="8000" y="14602"/>
                    <a:pt x="7956" y="14602"/>
                  </a:cubicBezTo>
                  <a:cubicBezTo>
                    <a:pt x="7867" y="14683"/>
                    <a:pt x="7778" y="14764"/>
                    <a:pt x="7689" y="14804"/>
                  </a:cubicBezTo>
                  <a:cubicBezTo>
                    <a:pt x="7644" y="14845"/>
                    <a:pt x="7644" y="14845"/>
                    <a:pt x="7600" y="14804"/>
                  </a:cubicBezTo>
                  <a:cubicBezTo>
                    <a:pt x="7600" y="14804"/>
                    <a:pt x="7600" y="14764"/>
                    <a:pt x="7600" y="14764"/>
                  </a:cubicBezTo>
                  <a:close/>
                  <a:moveTo>
                    <a:pt x="5822" y="16422"/>
                  </a:moveTo>
                  <a:cubicBezTo>
                    <a:pt x="5867" y="16382"/>
                    <a:pt x="5867" y="16382"/>
                    <a:pt x="5911" y="16422"/>
                  </a:cubicBezTo>
                  <a:cubicBezTo>
                    <a:pt x="5911" y="16422"/>
                    <a:pt x="5911" y="16463"/>
                    <a:pt x="5911" y="16463"/>
                  </a:cubicBezTo>
                  <a:cubicBezTo>
                    <a:pt x="5822" y="16544"/>
                    <a:pt x="5733" y="16625"/>
                    <a:pt x="5689" y="16746"/>
                  </a:cubicBezTo>
                  <a:cubicBezTo>
                    <a:pt x="5644" y="16746"/>
                    <a:pt x="5644" y="16746"/>
                    <a:pt x="5600" y="16746"/>
                  </a:cubicBezTo>
                  <a:cubicBezTo>
                    <a:pt x="5600" y="16706"/>
                    <a:pt x="5600" y="16706"/>
                    <a:pt x="5600" y="16665"/>
                  </a:cubicBezTo>
                  <a:cubicBezTo>
                    <a:pt x="5689" y="16584"/>
                    <a:pt x="5733" y="16503"/>
                    <a:pt x="5822" y="16422"/>
                  </a:cubicBezTo>
                  <a:close/>
                  <a:moveTo>
                    <a:pt x="20356" y="3236"/>
                  </a:moveTo>
                  <a:cubicBezTo>
                    <a:pt x="20356" y="3236"/>
                    <a:pt x="20356" y="3236"/>
                    <a:pt x="20356" y="3236"/>
                  </a:cubicBezTo>
                  <a:cubicBezTo>
                    <a:pt x="20356" y="3196"/>
                    <a:pt x="20400" y="3196"/>
                    <a:pt x="20400" y="3236"/>
                  </a:cubicBezTo>
                  <a:cubicBezTo>
                    <a:pt x="20444" y="3236"/>
                    <a:pt x="20444" y="3276"/>
                    <a:pt x="20489" y="3317"/>
                  </a:cubicBezTo>
                  <a:cubicBezTo>
                    <a:pt x="20533" y="3357"/>
                    <a:pt x="20578" y="3438"/>
                    <a:pt x="20622" y="3479"/>
                  </a:cubicBezTo>
                  <a:cubicBezTo>
                    <a:pt x="20667" y="3519"/>
                    <a:pt x="20622" y="3519"/>
                    <a:pt x="20622" y="3560"/>
                  </a:cubicBezTo>
                  <a:cubicBezTo>
                    <a:pt x="20622" y="3560"/>
                    <a:pt x="20578" y="3560"/>
                    <a:pt x="20578" y="3519"/>
                  </a:cubicBezTo>
                  <a:cubicBezTo>
                    <a:pt x="20533" y="3479"/>
                    <a:pt x="20444" y="3398"/>
                    <a:pt x="20400" y="3357"/>
                  </a:cubicBezTo>
                  <a:cubicBezTo>
                    <a:pt x="20400" y="3317"/>
                    <a:pt x="20356" y="3317"/>
                    <a:pt x="20356" y="3276"/>
                  </a:cubicBezTo>
                  <a:cubicBezTo>
                    <a:pt x="20311" y="3276"/>
                    <a:pt x="20311" y="3236"/>
                    <a:pt x="20356" y="3236"/>
                  </a:cubicBezTo>
                  <a:close/>
                  <a:moveTo>
                    <a:pt x="8178" y="14360"/>
                  </a:moveTo>
                  <a:cubicBezTo>
                    <a:pt x="8178" y="14319"/>
                    <a:pt x="8178" y="14319"/>
                    <a:pt x="8178" y="14319"/>
                  </a:cubicBezTo>
                  <a:cubicBezTo>
                    <a:pt x="8311" y="14279"/>
                    <a:pt x="8400" y="14198"/>
                    <a:pt x="8489" y="14157"/>
                  </a:cubicBezTo>
                  <a:cubicBezTo>
                    <a:pt x="8533" y="14117"/>
                    <a:pt x="8533" y="14117"/>
                    <a:pt x="8533" y="14157"/>
                  </a:cubicBezTo>
                  <a:cubicBezTo>
                    <a:pt x="8578" y="14157"/>
                    <a:pt x="8578" y="14198"/>
                    <a:pt x="8533" y="14198"/>
                  </a:cubicBezTo>
                  <a:cubicBezTo>
                    <a:pt x="8444" y="14279"/>
                    <a:pt x="8356" y="14319"/>
                    <a:pt x="8267" y="14400"/>
                  </a:cubicBezTo>
                  <a:cubicBezTo>
                    <a:pt x="8222" y="14400"/>
                    <a:pt x="8222" y="14400"/>
                    <a:pt x="8178" y="14400"/>
                  </a:cubicBezTo>
                  <a:cubicBezTo>
                    <a:pt x="8178" y="14360"/>
                    <a:pt x="8178" y="14360"/>
                    <a:pt x="8178" y="14360"/>
                  </a:cubicBezTo>
                  <a:close/>
                  <a:moveTo>
                    <a:pt x="2000" y="20022"/>
                  </a:moveTo>
                  <a:cubicBezTo>
                    <a:pt x="2000" y="20022"/>
                    <a:pt x="2000" y="20022"/>
                    <a:pt x="2000" y="20022"/>
                  </a:cubicBezTo>
                  <a:cubicBezTo>
                    <a:pt x="2000" y="20022"/>
                    <a:pt x="2044" y="20022"/>
                    <a:pt x="2044" y="20063"/>
                  </a:cubicBezTo>
                  <a:cubicBezTo>
                    <a:pt x="2089" y="20144"/>
                    <a:pt x="2178" y="20265"/>
                    <a:pt x="2222" y="20346"/>
                  </a:cubicBezTo>
                  <a:cubicBezTo>
                    <a:pt x="2222" y="20387"/>
                    <a:pt x="2222" y="20387"/>
                    <a:pt x="2178" y="20387"/>
                  </a:cubicBezTo>
                  <a:cubicBezTo>
                    <a:pt x="2178" y="20427"/>
                    <a:pt x="2133" y="20387"/>
                    <a:pt x="2133" y="20387"/>
                  </a:cubicBezTo>
                  <a:cubicBezTo>
                    <a:pt x="2089" y="20265"/>
                    <a:pt x="2044" y="20184"/>
                    <a:pt x="1956" y="20063"/>
                  </a:cubicBezTo>
                  <a:cubicBezTo>
                    <a:pt x="1956" y="20063"/>
                    <a:pt x="1956" y="20063"/>
                    <a:pt x="2000" y="20022"/>
                  </a:cubicBezTo>
                  <a:close/>
                  <a:moveTo>
                    <a:pt x="5378" y="16948"/>
                  </a:moveTo>
                  <a:cubicBezTo>
                    <a:pt x="5422" y="16908"/>
                    <a:pt x="5422" y="16908"/>
                    <a:pt x="5467" y="16948"/>
                  </a:cubicBezTo>
                  <a:cubicBezTo>
                    <a:pt x="5467" y="16948"/>
                    <a:pt x="5467" y="16989"/>
                    <a:pt x="5467" y="16989"/>
                  </a:cubicBezTo>
                  <a:cubicBezTo>
                    <a:pt x="5378" y="17070"/>
                    <a:pt x="5333" y="17191"/>
                    <a:pt x="5244" y="17272"/>
                  </a:cubicBezTo>
                  <a:cubicBezTo>
                    <a:pt x="5244" y="17272"/>
                    <a:pt x="5200" y="17272"/>
                    <a:pt x="5200" y="17272"/>
                  </a:cubicBezTo>
                  <a:cubicBezTo>
                    <a:pt x="5156" y="17272"/>
                    <a:pt x="5156" y="17231"/>
                    <a:pt x="5200" y="17231"/>
                  </a:cubicBezTo>
                  <a:cubicBezTo>
                    <a:pt x="5244" y="17110"/>
                    <a:pt x="5333" y="17029"/>
                    <a:pt x="5378" y="16948"/>
                  </a:cubicBezTo>
                  <a:close/>
                  <a:moveTo>
                    <a:pt x="8800" y="13955"/>
                  </a:moveTo>
                  <a:cubicBezTo>
                    <a:pt x="8800" y="13955"/>
                    <a:pt x="8800" y="13955"/>
                    <a:pt x="8800" y="13955"/>
                  </a:cubicBezTo>
                  <a:cubicBezTo>
                    <a:pt x="8889" y="13874"/>
                    <a:pt x="8978" y="13834"/>
                    <a:pt x="9111" y="13753"/>
                  </a:cubicBezTo>
                  <a:cubicBezTo>
                    <a:pt x="9111" y="13753"/>
                    <a:pt x="9156" y="13753"/>
                    <a:pt x="9156" y="13793"/>
                  </a:cubicBezTo>
                  <a:cubicBezTo>
                    <a:pt x="9156" y="13793"/>
                    <a:pt x="9156" y="13834"/>
                    <a:pt x="9156" y="13834"/>
                  </a:cubicBezTo>
                  <a:cubicBezTo>
                    <a:pt x="9067" y="13915"/>
                    <a:pt x="8933" y="13955"/>
                    <a:pt x="8844" y="14036"/>
                  </a:cubicBezTo>
                  <a:cubicBezTo>
                    <a:pt x="8844" y="14036"/>
                    <a:pt x="8800" y="14036"/>
                    <a:pt x="8800" y="13996"/>
                  </a:cubicBezTo>
                  <a:cubicBezTo>
                    <a:pt x="8756" y="13996"/>
                    <a:pt x="8756" y="13955"/>
                    <a:pt x="8800" y="13955"/>
                  </a:cubicBezTo>
                  <a:close/>
                  <a:moveTo>
                    <a:pt x="4978" y="17474"/>
                  </a:moveTo>
                  <a:cubicBezTo>
                    <a:pt x="4978" y="17474"/>
                    <a:pt x="5022" y="17474"/>
                    <a:pt x="5022" y="17474"/>
                  </a:cubicBezTo>
                  <a:cubicBezTo>
                    <a:pt x="5067" y="17515"/>
                    <a:pt x="5067" y="17515"/>
                    <a:pt x="5067" y="17555"/>
                  </a:cubicBezTo>
                  <a:cubicBezTo>
                    <a:pt x="4978" y="17636"/>
                    <a:pt x="4933" y="17717"/>
                    <a:pt x="4844" y="17838"/>
                  </a:cubicBezTo>
                  <a:cubicBezTo>
                    <a:pt x="4844" y="17838"/>
                    <a:pt x="4844" y="17838"/>
                    <a:pt x="4800" y="17838"/>
                  </a:cubicBezTo>
                  <a:cubicBezTo>
                    <a:pt x="4800" y="17838"/>
                    <a:pt x="4756" y="17798"/>
                    <a:pt x="4800" y="17798"/>
                  </a:cubicBezTo>
                  <a:cubicBezTo>
                    <a:pt x="4844" y="17676"/>
                    <a:pt x="4933" y="17596"/>
                    <a:pt x="4978" y="17515"/>
                  </a:cubicBezTo>
                  <a:lnTo>
                    <a:pt x="4978" y="17474"/>
                  </a:lnTo>
                  <a:close/>
                  <a:moveTo>
                    <a:pt x="9422" y="13591"/>
                  </a:moveTo>
                  <a:cubicBezTo>
                    <a:pt x="9422" y="13591"/>
                    <a:pt x="9422" y="13591"/>
                    <a:pt x="9422" y="13591"/>
                  </a:cubicBezTo>
                  <a:cubicBezTo>
                    <a:pt x="9511" y="13551"/>
                    <a:pt x="9600" y="13470"/>
                    <a:pt x="9733" y="13429"/>
                  </a:cubicBezTo>
                  <a:cubicBezTo>
                    <a:pt x="9733" y="13429"/>
                    <a:pt x="9778" y="13429"/>
                    <a:pt x="9778" y="13429"/>
                  </a:cubicBezTo>
                  <a:cubicBezTo>
                    <a:pt x="9778" y="13470"/>
                    <a:pt x="9778" y="13470"/>
                    <a:pt x="9778" y="13510"/>
                  </a:cubicBezTo>
                  <a:cubicBezTo>
                    <a:pt x="9644" y="13551"/>
                    <a:pt x="9556" y="13591"/>
                    <a:pt x="9467" y="13672"/>
                  </a:cubicBezTo>
                  <a:cubicBezTo>
                    <a:pt x="9422" y="13672"/>
                    <a:pt x="9422" y="13672"/>
                    <a:pt x="9378" y="13631"/>
                  </a:cubicBezTo>
                  <a:cubicBezTo>
                    <a:pt x="9378" y="13631"/>
                    <a:pt x="9378" y="13591"/>
                    <a:pt x="9422" y="13591"/>
                  </a:cubicBezTo>
                  <a:close/>
                  <a:moveTo>
                    <a:pt x="4622" y="18040"/>
                  </a:moveTo>
                  <a:cubicBezTo>
                    <a:pt x="4622" y="18040"/>
                    <a:pt x="4667" y="18040"/>
                    <a:pt x="4667" y="18040"/>
                  </a:cubicBezTo>
                  <a:cubicBezTo>
                    <a:pt x="4667" y="18081"/>
                    <a:pt x="4711" y="18081"/>
                    <a:pt x="4667" y="18121"/>
                  </a:cubicBezTo>
                  <a:cubicBezTo>
                    <a:pt x="4622" y="18202"/>
                    <a:pt x="4578" y="18324"/>
                    <a:pt x="4489" y="18404"/>
                  </a:cubicBezTo>
                  <a:cubicBezTo>
                    <a:pt x="4489" y="18404"/>
                    <a:pt x="4489" y="18445"/>
                    <a:pt x="4444" y="18404"/>
                  </a:cubicBezTo>
                  <a:cubicBezTo>
                    <a:pt x="4444" y="18404"/>
                    <a:pt x="4400" y="18364"/>
                    <a:pt x="4444" y="18364"/>
                  </a:cubicBezTo>
                  <a:cubicBezTo>
                    <a:pt x="4489" y="18283"/>
                    <a:pt x="4533" y="18162"/>
                    <a:pt x="4622" y="18081"/>
                  </a:cubicBezTo>
                  <a:lnTo>
                    <a:pt x="4622" y="18040"/>
                  </a:lnTo>
                  <a:close/>
                  <a:moveTo>
                    <a:pt x="10044" y="13267"/>
                  </a:moveTo>
                  <a:cubicBezTo>
                    <a:pt x="10044" y="13267"/>
                    <a:pt x="10044" y="13267"/>
                    <a:pt x="10044" y="13267"/>
                  </a:cubicBezTo>
                  <a:cubicBezTo>
                    <a:pt x="10133" y="13187"/>
                    <a:pt x="10267" y="13146"/>
                    <a:pt x="10356" y="13106"/>
                  </a:cubicBezTo>
                  <a:cubicBezTo>
                    <a:pt x="10400" y="13106"/>
                    <a:pt x="10400" y="13106"/>
                    <a:pt x="10444" y="13106"/>
                  </a:cubicBezTo>
                  <a:cubicBezTo>
                    <a:pt x="10444" y="13146"/>
                    <a:pt x="10444" y="13187"/>
                    <a:pt x="10400" y="13187"/>
                  </a:cubicBezTo>
                  <a:cubicBezTo>
                    <a:pt x="10311" y="13227"/>
                    <a:pt x="10178" y="13267"/>
                    <a:pt x="10089" y="13348"/>
                  </a:cubicBezTo>
                  <a:cubicBezTo>
                    <a:pt x="10044" y="13348"/>
                    <a:pt x="10044" y="13348"/>
                    <a:pt x="10044" y="13308"/>
                  </a:cubicBezTo>
                  <a:cubicBezTo>
                    <a:pt x="10000" y="13308"/>
                    <a:pt x="10000" y="13267"/>
                    <a:pt x="10044" y="13267"/>
                  </a:cubicBezTo>
                  <a:close/>
                  <a:moveTo>
                    <a:pt x="4267" y="18647"/>
                  </a:moveTo>
                  <a:cubicBezTo>
                    <a:pt x="4267" y="18647"/>
                    <a:pt x="4311" y="18647"/>
                    <a:pt x="4311" y="18647"/>
                  </a:cubicBezTo>
                  <a:cubicBezTo>
                    <a:pt x="4356" y="18647"/>
                    <a:pt x="4356" y="18688"/>
                    <a:pt x="4356" y="18688"/>
                  </a:cubicBezTo>
                  <a:cubicBezTo>
                    <a:pt x="4267" y="18809"/>
                    <a:pt x="4222" y="18890"/>
                    <a:pt x="4178" y="19011"/>
                  </a:cubicBezTo>
                  <a:cubicBezTo>
                    <a:pt x="4178" y="19011"/>
                    <a:pt x="4133" y="19011"/>
                    <a:pt x="4133" y="19011"/>
                  </a:cubicBezTo>
                  <a:cubicBezTo>
                    <a:pt x="4089" y="19011"/>
                    <a:pt x="4089" y="18971"/>
                    <a:pt x="4089" y="18971"/>
                  </a:cubicBezTo>
                  <a:cubicBezTo>
                    <a:pt x="4133" y="18849"/>
                    <a:pt x="4222" y="18769"/>
                    <a:pt x="4267" y="18647"/>
                  </a:cubicBezTo>
                  <a:close/>
                  <a:moveTo>
                    <a:pt x="20756" y="3762"/>
                  </a:moveTo>
                  <a:cubicBezTo>
                    <a:pt x="20800" y="3762"/>
                    <a:pt x="20800" y="3762"/>
                    <a:pt x="20800" y="3762"/>
                  </a:cubicBezTo>
                  <a:cubicBezTo>
                    <a:pt x="20800" y="3721"/>
                    <a:pt x="20844" y="3721"/>
                    <a:pt x="20844" y="3762"/>
                  </a:cubicBezTo>
                  <a:cubicBezTo>
                    <a:pt x="20933" y="3843"/>
                    <a:pt x="20978" y="3964"/>
                    <a:pt x="21022" y="4045"/>
                  </a:cubicBezTo>
                  <a:cubicBezTo>
                    <a:pt x="21067" y="4045"/>
                    <a:pt x="21022" y="4085"/>
                    <a:pt x="21022" y="4085"/>
                  </a:cubicBezTo>
                  <a:cubicBezTo>
                    <a:pt x="20978" y="4126"/>
                    <a:pt x="20978" y="4085"/>
                    <a:pt x="20978" y="4085"/>
                  </a:cubicBezTo>
                  <a:cubicBezTo>
                    <a:pt x="20889" y="4004"/>
                    <a:pt x="20844" y="3883"/>
                    <a:pt x="20756" y="3802"/>
                  </a:cubicBezTo>
                  <a:cubicBezTo>
                    <a:pt x="20756" y="3802"/>
                    <a:pt x="20756" y="3762"/>
                    <a:pt x="20756" y="3762"/>
                  </a:cubicBezTo>
                  <a:close/>
                  <a:moveTo>
                    <a:pt x="10667" y="12984"/>
                  </a:moveTo>
                  <a:cubicBezTo>
                    <a:pt x="10711" y="12944"/>
                    <a:pt x="10711" y="12944"/>
                    <a:pt x="10711" y="12944"/>
                  </a:cubicBezTo>
                  <a:cubicBezTo>
                    <a:pt x="10800" y="12903"/>
                    <a:pt x="10933" y="12863"/>
                    <a:pt x="11022" y="12822"/>
                  </a:cubicBezTo>
                  <a:cubicBezTo>
                    <a:pt x="11067" y="12822"/>
                    <a:pt x="11067" y="12822"/>
                    <a:pt x="11067" y="12822"/>
                  </a:cubicBezTo>
                  <a:cubicBezTo>
                    <a:pt x="11111" y="12863"/>
                    <a:pt x="11067" y="12863"/>
                    <a:pt x="11067" y="12903"/>
                  </a:cubicBezTo>
                  <a:cubicBezTo>
                    <a:pt x="10933" y="12944"/>
                    <a:pt x="10844" y="12984"/>
                    <a:pt x="10756" y="13025"/>
                  </a:cubicBezTo>
                  <a:cubicBezTo>
                    <a:pt x="10711" y="13025"/>
                    <a:pt x="10667" y="13025"/>
                    <a:pt x="10667" y="13025"/>
                  </a:cubicBezTo>
                  <a:cubicBezTo>
                    <a:pt x="10667" y="12984"/>
                    <a:pt x="10667" y="12984"/>
                    <a:pt x="10667" y="12984"/>
                  </a:cubicBezTo>
                  <a:close/>
                  <a:moveTo>
                    <a:pt x="2311" y="20629"/>
                  </a:moveTo>
                  <a:cubicBezTo>
                    <a:pt x="2311" y="20629"/>
                    <a:pt x="2311" y="20629"/>
                    <a:pt x="2311" y="20629"/>
                  </a:cubicBezTo>
                  <a:cubicBezTo>
                    <a:pt x="2311" y="20629"/>
                    <a:pt x="2356" y="20629"/>
                    <a:pt x="2356" y="20629"/>
                  </a:cubicBezTo>
                  <a:cubicBezTo>
                    <a:pt x="2400" y="20751"/>
                    <a:pt x="2489" y="20831"/>
                    <a:pt x="2533" y="20953"/>
                  </a:cubicBezTo>
                  <a:cubicBezTo>
                    <a:pt x="2533" y="20953"/>
                    <a:pt x="2533" y="20993"/>
                    <a:pt x="2533" y="20993"/>
                  </a:cubicBezTo>
                  <a:cubicBezTo>
                    <a:pt x="2489" y="20993"/>
                    <a:pt x="2444" y="20993"/>
                    <a:pt x="2444" y="20993"/>
                  </a:cubicBezTo>
                  <a:cubicBezTo>
                    <a:pt x="2400" y="20872"/>
                    <a:pt x="2356" y="20791"/>
                    <a:pt x="2267" y="20670"/>
                  </a:cubicBezTo>
                  <a:cubicBezTo>
                    <a:pt x="2267" y="20670"/>
                    <a:pt x="2267" y="20629"/>
                    <a:pt x="2311" y="20629"/>
                  </a:cubicBezTo>
                  <a:close/>
                  <a:moveTo>
                    <a:pt x="3956" y="19254"/>
                  </a:moveTo>
                  <a:cubicBezTo>
                    <a:pt x="4000" y="19254"/>
                    <a:pt x="4000" y="19254"/>
                    <a:pt x="4000" y="19254"/>
                  </a:cubicBezTo>
                  <a:cubicBezTo>
                    <a:pt x="4044" y="19254"/>
                    <a:pt x="4044" y="19294"/>
                    <a:pt x="4044" y="19294"/>
                  </a:cubicBezTo>
                  <a:cubicBezTo>
                    <a:pt x="4000" y="19416"/>
                    <a:pt x="3956" y="19497"/>
                    <a:pt x="3911" y="19618"/>
                  </a:cubicBezTo>
                  <a:cubicBezTo>
                    <a:pt x="3911" y="19618"/>
                    <a:pt x="3867" y="19618"/>
                    <a:pt x="3822" y="19618"/>
                  </a:cubicBezTo>
                  <a:cubicBezTo>
                    <a:pt x="3822" y="19618"/>
                    <a:pt x="3822" y="19578"/>
                    <a:pt x="3822" y="19578"/>
                  </a:cubicBezTo>
                  <a:cubicBezTo>
                    <a:pt x="3867" y="19456"/>
                    <a:pt x="3911" y="19375"/>
                    <a:pt x="3956" y="19254"/>
                  </a:cubicBezTo>
                  <a:close/>
                  <a:moveTo>
                    <a:pt x="11333" y="12701"/>
                  </a:moveTo>
                  <a:cubicBezTo>
                    <a:pt x="11378" y="12661"/>
                    <a:pt x="11378" y="12661"/>
                    <a:pt x="11378" y="12661"/>
                  </a:cubicBezTo>
                  <a:cubicBezTo>
                    <a:pt x="11467" y="12620"/>
                    <a:pt x="11600" y="12580"/>
                    <a:pt x="11689" y="12539"/>
                  </a:cubicBezTo>
                  <a:cubicBezTo>
                    <a:pt x="11733" y="12539"/>
                    <a:pt x="11733" y="12539"/>
                    <a:pt x="11778" y="12580"/>
                  </a:cubicBezTo>
                  <a:cubicBezTo>
                    <a:pt x="11778" y="12580"/>
                    <a:pt x="11778" y="12620"/>
                    <a:pt x="11733" y="12620"/>
                  </a:cubicBezTo>
                  <a:cubicBezTo>
                    <a:pt x="11600" y="12661"/>
                    <a:pt x="11511" y="12701"/>
                    <a:pt x="11378" y="12742"/>
                  </a:cubicBezTo>
                  <a:cubicBezTo>
                    <a:pt x="11378" y="12782"/>
                    <a:pt x="11333" y="12742"/>
                    <a:pt x="11333" y="12742"/>
                  </a:cubicBezTo>
                  <a:cubicBezTo>
                    <a:pt x="11333" y="12701"/>
                    <a:pt x="11333" y="12701"/>
                    <a:pt x="11333" y="12701"/>
                  </a:cubicBezTo>
                  <a:close/>
                  <a:moveTo>
                    <a:pt x="3689" y="19861"/>
                  </a:moveTo>
                  <a:cubicBezTo>
                    <a:pt x="3689" y="19861"/>
                    <a:pt x="3733" y="19861"/>
                    <a:pt x="3733" y="19861"/>
                  </a:cubicBezTo>
                  <a:cubicBezTo>
                    <a:pt x="3778" y="19861"/>
                    <a:pt x="3778" y="19901"/>
                    <a:pt x="3778" y="19901"/>
                  </a:cubicBezTo>
                  <a:cubicBezTo>
                    <a:pt x="3733" y="20022"/>
                    <a:pt x="3689" y="20103"/>
                    <a:pt x="3644" y="20225"/>
                  </a:cubicBezTo>
                  <a:cubicBezTo>
                    <a:pt x="3644" y="20265"/>
                    <a:pt x="3600" y="20265"/>
                    <a:pt x="3600" y="20265"/>
                  </a:cubicBezTo>
                  <a:cubicBezTo>
                    <a:pt x="3556" y="20265"/>
                    <a:pt x="3556" y="20225"/>
                    <a:pt x="3556" y="20184"/>
                  </a:cubicBezTo>
                  <a:cubicBezTo>
                    <a:pt x="3600" y="20103"/>
                    <a:pt x="3644" y="19982"/>
                    <a:pt x="3689" y="19901"/>
                  </a:cubicBezTo>
                  <a:lnTo>
                    <a:pt x="3689" y="19861"/>
                  </a:lnTo>
                  <a:close/>
                  <a:moveTo>
                    <a:pt x="12000" y="12418"/>
                  </a:moveTo>
                  <a:cubicBezTo>
                    <a:pt x="12044" y="12418"/>
                    <a:pt x="12044" y="12418"/>
                    <a:pt x="12044" y="12418"/>
                  </a:cubicBezTo>
                  <a:cubicBezTo>
                    <a:pt x="12133" y="12378"/>
                    <a:pt x="12267" y="12337"/>
                    <a:pt x="12356" y="12297"/>
                  </a:cubicBezTo>
                  <a:cubicBezTo>
                    <a:pt x="12400" y="12297"/>
                    <a:pt x="12444" y="12297"/>
                    <a:pt x="12444" y="12337"/>
                  </a:cubicBezTo>
                  <a:cubicBezTo>
                    <a:pt x="12444" y="12337"/>
                    <a:pt x="12444" y="12378"/>
                    <a:pt x="12400" y="12378"/>
                  </a:cubicBezTo>
                  <a:cubicBezTo>
                    <a:pt x="12311" y="12418"/>
                    <a:pt x="12178" y="12458"/>
                    <a:pt x="12089" y="12499"/>
                  </a:cubicBezTo>
                  <a:cubicBezTo>
                    <a:pt x="12044" y="12499"/>
                    <a:pt x="12000" y="12499"/>
                    <a:pt x="12000" y="12458"/>
                  </a:cubicBezTo>
                  <a:cubicBezTo>
                    <a:pt x="12000" y="12458"/>
                    <a:pt x="12000" y="12458"/>
                    <a:pt x="12000" y="12418"/>
                  </a:cubicBezTo>
                  <a:close/>
                  <a:moveTo>
                    <a:pt x="21156" y="4328"/>
                  </a:moveTo>
                  <a:cubicBezTo>
                    <a:pt x="21156" y="4328"/>
                    <a:pt x="21156" y="4328"/>
                    <a:pt x="21156" y="4328"/>
                  </a:cubicBezTo>
                  <a:cubicBezTo>
                    <a:pt x="21156" y="4328"/>
                    <a:pt x="21200" y="4328"/>
                    <a:pt x="21200" y="4328"/>
                  </a:cubicBezTo>
                  <a:cubicBezTo>
                    <a:pt x="21244" y="4369"/>
                    <a:pt x="21244" y="4449"/>
                    <a:pt x="21289" y="4490"/>
                  </a:cubicBezTo>
                  <a:cubicBezTo>
                    <a:pt x="21289" y="4530"/>
                    <a:pt x="21333" y="4611"/>
                    <a:pt x="21333" y="4652"/>
                  </a:cubicBezTo>
                  <a:cubicBezTo>
                    <a:pt x="21378" y="4652"/>
                    <a:pt x="21333" y="4692"/>
                    <a:pt x="21333" y="4692"/>
                  </a:cubicBezTo>
                  <a:cubicBezTo>
                    <a:pt x="21289" y="4692"/>
                    <a:pt x="21289" y="4692"/>
                    <a:pt x="21244" y="4692"/>
                  </a:cubicBezTo>
                  <a:cubicBezTo>
                    <a:pt x="21244" y="4611"/>
                    <a:pt x="21200" y="4571"/>
                    <a:pt x="21200" y="4530"/>
                  </a:cubicBezTo>
                  <a:cubicBezTo>
                    <a:pt x="21156" y="4449"/>
                    <a:pt x="21156" y="4409"/>
                    <a:pt x="21111" y="4369"/>
                  </a:cubicBezTo>
                  <a:cubicBezTo>
                    <a:pt x="21111" y="4369"/>
                    <a:pt x="21111" y="4328"/>
                    <a:pt x="21156" y="4328"/>
                  </a:cubicBezTo>
                  <a:close/>
                  <a:moveTo>
                    <a:pt x="2622" y="21236"/>
                  </a:moveTo>
                  <a:cubicBezTo>
                    <a:pt x="2622" y="21236"/>
                    <a:pt x="2622" y="21236"/>
                    <a:pt x="2622" y="21236"/>
                  </a:cubicBezTo>
                  <a:cubicBezTo>
                    <a:pt x="2667" y="21196"/>
                    <a:pt x="2711" y="21196"/>
                    <a:pt x="2711" y="21236"/>
                  </a:cubicBezTo>
                  <a:cubicBezTo>
                    <a:pt x="2756" y="21317"/>
                    <a:pt x="2800" y="21438"/>
                    <a:pt x="2889" y="21519"/>
                  </a:cubicBezTo>
                  <a:cubicBezTo>
                    <a:pt x="2889" y="21560"/>
                    <a:pt x="2889" y="21560"/>
                    <a:pt x="2844" y="21600"/>
                  </a:cubicBezTo>
                  <a:cubicBezTo>
                    <a:pt x="2844" y="21600"/>
                    <a:pt x="2800" y="21600"/>
                    <a:pt x="2800" y="21560"/>
                  </a:cubicBezTo>
                  <a:cubicBezTo>
                    <a:pt x="2756" y="21479"/>
                    <a:pt x="2667" y="21357"/>
                    <a:pt x="2622" y="21276"/>
                  </a:cubicBezTo>
                  <a:cubicBezTo>
                    <a:pt x="2622" y="21276"/>
                    <a:pt x="2622" y="21236"/>
                    <a:pt x="2622" y="21236"/>
                  </a:cubicBezTo>
                  <a:close/>
                  <a:moveTo>
                    <a:pt x="3467" y="20508"/>
                  </a:moveTo>
                  <a:cubicBezTo>
                    <a:pt x="3467" y="20508"/>
                    <a:pt x="3511" y="20467"/>
                    <a:pt x="3511" y="20508"/>
                  </a:cubicBezTo>
                  <a:cubicBezTo>
                    <a:pt x="3556" y="20508"/>
                    <a:pt x="3556" y="20508"/>
                    <a:pt x="3556" y="20548"/>
                  </a:cubicBezTo>
                  <a:cubicBezTo>
                    <a:pt x="3511" y="20629"/>
                    <a:pt x="3467" y="20751"/>
                    <a:pt x="3422" y="20872"/>
                  </a:cubicBezTo>
                  <a:cubicBezTo>
                    <a:pt x="3422" y="20872"/>
                    <a:pt x="3422" y="20912"/>
                    <a:pt x="3378" y="20872"/>
                  </a:cubicBezTo>
                  <a:cubicBezTo>
                    <a:pt x="3378" y="20872"/>
                    <a:pt x="3333" y="20872"/>
                    <a:pt x="3378" y="20831"/>
                  </a:cubicBezTo>
                  <a:cubicBezTo>
                    <a:pt x="3378" y="20751"/>
                    <a:pt x="3422" y="20629"/>
                    <a:pt x="3467" y="20508"/>
                  </a:cubicBezTo>
                  <a:close/>
                  <a:moveTo>
                    <a:pt x="12711" y="12175"/>
                  </a:moveTo>
                  <a:cubicBezTo>
                    <a:pt x="12711" y="12175"/>
                    <a:pt x="12711" y="12175"/>
                    <a:pt x="12711" y="12175"/>
                  </a:cubicBezTo>
                  <a:cubicBezTo>
                    <a:pt x="12844" y="12135"/>
                    <a:pt x="12933" y="12094"/>
                    <a:pt x="13067" y="12054"/>
                  </a:cubicBezTo>
                  <a:cubicBezTo>
                    <a:pt x="13067" y="12054"/>
                    <a:pt x="13111" y="12054"/>
                    <a:pt x="13111" y="12094"/>
                  </a:cubicBezTo>
                  <a:cubicBezTo>
                    <a:pt x="13111" y="12135"/>
                    <a:pt x="13111" y="12135"/>
                    <a:pt x="13111" y="12135"/>
                  </a:cubicBezTo>
                  <a:cubicBezTo>
                    <a:pt x="12978" y="12175"/>
                    <a:pt x="12844" y="12216"/>
                    <a:pt x="12756" y="12256"/>
                  </a:cubicBezTo>
                  <a:cubicBezTo>
                    <a:pt x="12711" y="12256"/>
                    <a:pt x="12711" y="12256"/>
                    <a:pt x="12711" y="12256"/>
                  </a:cubicBezTo>
                  <a:cubicBezTo>
                    <a:pt x="12667" y="12216"/>
                    <a:pt x="12711" y="12216"/>
                    <a:pt x="12711" y="12175"/>
                  </a:cubicBezTo>
                  <a:close/>
                  <a:moveTo>
                    <a:pt x="3289" y="21155"/>
                  </a:moveTo>
                  <a:cubicBezTo>
                    <a:pt x="3333" y="21115"/>
                    <a:pt x="3333" y="21115"/>
                    <a:pt x="3333" y="21115"/>
                  </a:cubicBezTo>
                  <a:cubicBezTo>
                    <a:pt x="3333" y="21155"/>
                    <a:pt x="3378" y="21155"/>
                    <a:pt x="3333" y="21196"/>
                  </a:cubicBezTo>
                  <a:cubicBezTo>
                    <a:pt x="3333" y="21276"/>
                    <a:pt x="3289" y="21398"/>
                    <a:pt x="3289" y="21519"/>
                  </a:cubicBezTo>
                  <a:cubicBezTo>
                    <a:pt x="3244" y="21519"/>
                    <a:pt x="3244" y="21560"/>
                    <a:pt x="3200" y="21519"/>
                  </a:cubicBezTo>
                  <a:cubicBezTo>
                    <a:pt x="3200" y="21519"/>
                    <a:pt x="3156" y="21519"/>
                    <a:pt x="3200" y="21479"/>
                  </a:cubicBezTo>
                  <a:cubicBezTo>
                    <a:pt x="3200" y="21357"/>
                    <a:pt x="3244" y="21276"/>
                    <a:pt x="3244" y="21155"/>
                  </a:cubicBezTo>
                  <a:lnTo>
                    <a:pt x="3289" y="21155"/>
                  </a:lnTo>
                  <a:close/>
                  <a:moveTo>
                    <a:pt x="13378" y="11973"/>
                  </a:moveTo>
                  <a:cubicBezTo>
                    <a:pt x="13422" y="11973"/>
                    <a:pt x="13422" y="11973"/>
                    <a:pt x="13422" y="11973"/>
                  </a:cubicBezTo>
                  <a:cubicBezTo>
                    <a:pt x="13422" y="11973"/>
                    <a:pt x="13422" y="11973"/>
                    <a:pt x="13422" y="11973"/>
                  </a:cubicBezTo>
                  <a:cubicBezTo>
                    <a:pt x="13511" y="11933"/>
                    <a:pt x="13644" y="11892"/>
                    <a:pt x="13733" y="11852"/>
                  </a:cubicBezTo>
                  <a:cubicBezTo>
                    <a:pt x="13778" y="11852"/>
                    <a:pt x="13778" y="11852"/>
                    <a:pt x="13822" y="11852"/>
                  </a:cubicBezTo>
                  <a:cubicBezTo>
                    <a:pt x="13822" y="11892"/>
                    <a:pt x="13822" y="11892"/>
                    <a:pt x="13778" y="11933"/>
                  </a:cubicBezTo>
                  <a:cubicBezTo>
                    <a:pt x="13689" y="11973"/>
                    <a:pt x="13556" y="12013"/>
                    <a:pt x="13422" y="12013"/>
                  </a:cubicBezTo>
                  <a:cubicBezTo>
                    <a:pt x="13422" y="12013"/>
                    <a:pt x="13422" y="12013"/>
                    <a:pt x="13422" y="12013"/>
                  </a:cubicBezTo>
                  <a:cubicBezTo>
                    <a:pt x="13422" y="12054"/>
                    <a:pt x="13378" y="12013"/>
                    <a:pt x="13378" y="12013"/>
                  </a:cubicBezTo>
                  <a:cubicBezTo>
                    <a:pt x="13378" y="11973"/>
                    <a:pt x="13378" y="11973"/>
                    <a:pt x="13378" y="11973"/>
                  </a:cubicBezTo>
                  <a:close/>
                  <a:moveTo>
                    <a:pt x="21378" y="4935"/>
                  </a:moveTo>
                  <a:cubicBezTo>
                    <a:pt x="21422" y="4935"/>
                    <a:pt x="21422" y="4935"/>
                    <a:pt x="21422" y="4935"/>
                  </a:cubicBezTo>
                  <a:cubicBezTo>
                    <a:pt x="21422" y="4935"/>
                    <a:pt x="21467" y="4935"/>
                    <a:pt x="21467" y="4975"/>
                  </a:cubicBezTo>
                  <a:cubicBezTo>
                    <a:pt x="21511" y="5097"/>
                    <a:pt x="21511" y="5178"/>
                    <a:pt x="21556" y="5299"/>
                  </a:cubicBezTo>
                  <a:cubicBezTo>
                    <a:pt x="21556" y="5339"/>
                    <a:pt x="21511" y="5339"/>
                    <a:pt x="21511" y="5339"/>
                  </a:cubicBezTo>
                  <a:cubicBezTo>
                    <a:pt x="21467" y="5339"/>
                    <a:pt x="21467" y="5339"/>
                    <a:pt x="21467" y="5299"/>
                  </a:cubicBezTo>
                  <a:cubicBezTo>
                    <a:pt x="21422" y="5218"/>
                    <a:pt x="21422" y="5097"/>
                    <a:pt x="21378" y="4975"/>
                  </a:cubicBezTo>
                  <a:cubicBezTo>
                    <a:pt x="21378" y="4975"/>
                    <a:pt x="21378" y="4975"/>
                    <a:pt x="21378" y="4935"/>
                  </a:cubicBezTo>
                  <a:close/>
                  <a:moveTo>
                    <a:pt x="14089" y="11730"/>
                  </a:moveTo>
                  <a:cubicBezTo>
                    <a:pt x="14089" y="11730"/>
                    <a:pt x="14089" y="11730"/>
                    <a:pt x="14089" y="11730"/>
                  </a:cubicBezTo>
                  <a:cubicBezTo>
                    <a:pt x="14222" y="11690"/>
                    <a:pt x="14311" y="11649"/>
                    <a:pt x="14444" y="11609"/>
                  </a:cubicBezTo>
                  <a:cubicBezTo>
                    <a:pt x="14444" y="11609"/>
                    <a:pt x="14489" y="11609"/>
                    <a:pt x="14489" y="11649"/>
                  </a:cubicBezTo>
                  <a:cubicBezTo>
                    <a:pt x="14489" y="11649"/>
                    <a:pt x="14489" y="11690"/>
                    <a:pt x="14444" y="11690"/>
                  </a:cubicBezTo>
                  <a:cubicBezTo>
                    <a:pt x="14356" y="11730"/>
                    <a:pt x="14267" y="11771"/>
                    <a:pt x="14133" y="11811"/>
                  </a:cubicBezTo>
                  <a:cubicBezTo>
                    <a:pt x="14089" y="11811"/>
                    <a:pt x="14089" y="11811"/>
                    <a:pt x="14044" y="11771"/>
                  </a:cubicBezTo>
                  <a:cubicBezTo>
                    <a:pt x="14044" y="11771"/>
                    <a:pt x="14044" y="11730"/>
                    <a:pt x="14089" y="11730"/>
                  </a:cubicBezTo>
                  <a:close/>
                  <a:moveTo>
                    <a:pt x="14756" y="11488"/>
                  </a:moveTo>
                  <a:cubicBezTo>
                    <a:pt x="14756" y="11488"/>
                    <a:pt x="14756" y="11488"/>
                    <a:pt x="14756" y="11488"/>
                  </a:cubicBezTo>
                  <a:cubicBezTo>
                    <a:pt x="14800" y="11488"/>
                    <a:pt x="14844" y="11447"/>
                    <a:pt x="14933" y="11447"/>
                  </a:cubicBezTo>
                  <a:cubicBezTo>
                    <a:pt x="14978" y="11407"/>
                    <a:pt x="15022" y="11407"/>
                    <a:pt x="15111" y="11366"/>
                  </a:cubicBezTo>
                  <a:cubicBezTo>
                    <a:pt x="15111" y="11366"/>
                    <a:pt x="15156" y="11366"/>
                    <a:pt x="15156" y="11407"/>
                  </a:cubicBezTo>
                  <a:cubicBezTo>
                    <a:pt x="15200" y="11407"/>
                    <a:pt x="15156" y="11447"/>
                    <a:pt x="15156" y="11447"/>
                  </a:cubicBezTo>
                  <a:cubicBezTo>
                    <a:pt x="15067" y="11488"/>
                    <a:pt x="15022" y="11488"/>
                    <a:pt x="14933" y="11528"/>
                  </a:cubicBezTo>
                  <a:cubicBezTo>
                    <a:pt x="14889" y="11528"/>
                    <a:pt x="14844" y="11569"/>
                    <a:pt x="14800" y="11569"/>
                  </a:cubicBezTo>
                  <a:cubicBezTo>
                    <a:pt x="14800" y="11569"/>
                    <a:pt x="14756" y="11569"/>
                    <a:pt x="14756" y="11528"/>
                  </a:cubicBezTo>
                  <a:cubicBezTo>
                    <a:pt x="14756" y="11528"/>
                    <a:pt x="14756" y="11528"/>
                    <a:pt x="14756" y="11488"/>
                  </a:cubicBezTo>
                  <a:close/>
                  <a:moveTo>
                    <a:pt x="21511" y="5622"/>
                  </a:moveTo>
                  <a:cubicBezTo>
                    <a:pt x="21511" y="5582"/>
                    <a:pt x="21511" y="5582"/>
                    <a:pt x="21511" y="5582"/>
                  </a:cubicBezTo>
                  <a:cubicBezTo>
                    <a:pt x="21556" y="5582"/>
                    <a:pt x="21556" y="5622"/>
                    <a:pt x="21556" y="5622"/>
                  </a:cubicBezTo>
                  <a:cubicBezTo>
                    <a:pt x="21556" y="5622"/>
                    <a:pt x="21556" y="5622"/>
                    <a:pt x="21556" y="5622"/>
                  </a:cubicBezTo>
                  <a:cubicBezTo>
                    <a:pt x="21600" y="5744"/>
                    <a:pt x="21556" y="5865"/>
                    <a:pt x="21556" y="5987"/>
                  </a:cubicBezTo>
                  <a:cubicBezTo>
                    <a:pt x="21556" y="5987"/>
                    <a:pt x="21556" y="6027"/>
                    <a:pt x="21511" y="6027"/>
                  </a:cubicBezTo>
                  <a:cubicBezTo>
                    <a:pt x="21511" y="5987"/>
                    <a:pt x="21467" y="5987"/>
                    <a:pt x="21467" y="5946"/>
                  </a:cubicBezTo>
                  <a:cubicBezTo>
                    <a:pt x="21467" y="5865"/>
                    <a:pt x="21467" y="5744"/>
                    <a:pt x="21467" y="5622"/>
                  </a:cubicBezTo>
                  <a:cubicBezTo>
                    <a:pt x="21467" y="5622"/>
                    <a:pt x="21467" y="5622"/>
                    <a:pt x="21467" y="5622"/>
                  </a:cubicBezTo>
                  <a:lnTo>
                    <a:pt x="21511" y="5622"/>
                  </a:lnTo>
                  <a:close/>
                  <a:moveTo>
                    <a:pt x="15422" y="11245"/>
                  </a:moveTo>
                  <a:cubicBezTo>
                    <a:pt x="15467" y="11245"/>
                    <a:pt x="15467" y="11245"/>
                    <a:pt x="15467" y="11245"/>
                  </a:cubicBezTo>
                  <a:cubicBezTo>
                    <a:pt x="15556" y="11204"/>
                    <a:pt x="15689" y="11164"/>
                    <a:pt x="15778" y="11124"/>
                  </a:cubicBezTo>
                  <a:cubicBezTo>
                    <a:pt x="15822" y="11083"/>
                    <a:pt x="15822" y="11124"/>
                    <a:pt x="15822" y="11124"/>
                  </a:cubicBezTo>
                  <a:cubicBezTo>
                    <a:pt x="15867" y="11164"/>
                    <a:pt x="15822" y="11164"/>
                    <a:pt x="15822" y="11164"/>
                  </a:cubicBezTo>
                  <a:cubicBezTo>
                    <a:pt x="15689" y="11245"/>
                    <a:pt x="15600" y="11285"/>
                    <a:pt x="15467" y="11326"/>
                  </a:cubicBezTo>
                  <a:cubicBezTo>
                    <a:pt x="15467" y="11326"/>
                    <a:pt x="15422" y="11326"/>
                    <a:pt x="15422" y="11285"/>
                  </a:cubicBezTo>
                  <a:cubicBezTo>
                    <a:pt x="15422" y="11285"/>
                    <a:pt x="15422" y="11245"/>
                    <a:pt x="15422" y="11245"/>
                  </a:cubicBezTo>
                  <a:close/>
                  <a:moveTo>
                    <a:pt x="16089" y="10962"/>
                  </a:moveTo>
                  <a:cubicBezTo>
                    <a:pt x="16089" y="10962"/>
                    <a:pt x="16089" y="10962"/>
                    <a:pt x="16089" y="10962"/>
                  </a:cubicBezTo>
                  <a:cubicBezTo>
                    <a:pt x="16222" y="10921"/>
                    <a:pt x="16311" y="10881"/>
                    <a:pt x="16444" y="10800"/>
                  </a:cubicBezTo>
                  <a:cubicBezTo>
                    <a:pt x="16444" y="10800"/>
                    <a:pt x="16489" y="10800"/>
                    <a:pt x="16489" y="10840"/>
                  </a:cubicBezTo>
                  <a:cubicBezTo>
                    <a:pt x="16489" y="10840"/>
                    <a:pt x="16489" y="10881"/>
                    <a:pt x="16489" y="10881"/>
                  </a:cubicBezTo>
                  <a:cubicBezTo>
                    <a:pt x="16356" y="10921"/>
                    <a:pt x="16267" y="11002"/>
                    <a:pt x="16133" y="11043"/>
                  </a:cubicBezTo>
                  <a:cubicBezTo>
                    <a:pt x="16133" y="11043"/>
                    <a:pt x="16089" y="11043"/>
                    <a:pt x="16089" y="11002"/>
                  </a:cubicBezTo>
                  <a:cubicBezTo>
                    <a:pt x="16089" y="11002"/>
                    <a:pt x="16089" y="11002"/>
                    <a:pt x="16089" y="10962"/>
                  </a:cubicBezTo>
                  <a:close/>
                  <a:moveTo>
                    <a:pt x="21467" y="6270"/>
                  </a:moveTo>
                  <a:cubicBezTo>
                    <a:pt x="21467" y="6270"/>
                    <a:pt x="21467" y="6270"/>
                    <a:pt x="21467" y="6270"/>
                  </a:cubicBezTo>
                  <a:cubicBezTo>
                    <a:pt x="21511" y="6270"/>
                    <a:pt x="21511" y="6270"/>
                    <a:pt x="21511" y="6310"/>
                  </a:cubicBezTo>
                  <a:cubicBezTo>
                    <a:pt x="21511" y="6431"/>
                    <a:pt x="21467" y="6512"/>
                    <a:pt x="21422" y="6634"/>
                  </a:cubicBezTo>
                  <a:cubicBezTo>
                    <a:pt x="21422" y="6634"/>
                    <a:pt x="21422" y="6674"/>
                    <a:pt x="21378" y="6674"/>
                  </a:cubicBezTo>
                  <a:cubicBezTo>
                    <a:pt x="21333" y="6634"/>
                    <a:pt x="21333" y="6634"/>
                    <a:pt x="21333" y="6593"/>
                  </a:cubicBezTo>
                  <a:cubicBezTo>
                    <a:pt x="21378" y="6512"/>
                    <a:pt x="21422" y="6391"/>
                    <a:pt x="21422" y="6270"/>
                  </a:cubicBezTo>
                  <a:lnTo>
                    <a:pt x="21467" y="6270"/>
                  </a:lnTo>
                  <a:close/>
                  <a:moveTo>
                    <a:pt x="16756" y="10679"/>
                  </a:moveTo>
                  <a:cubicBezTo>
                    <a:pt x="16756" y="10638"/>
                    <a:pt x="16756" y="10638"/>
                    <a:pt x="16756" y="10638"/>
                  </a:cubicBezTo>
                  <a:cubicBezTo>
                    <a:pt x="16844" y="10598"/>
                    <a:pt x="16978" y="10557"/>
                    <a:pt x="17067" y="10476"/>
                  </a:cubicBezTo>
                  <a:cubicBezTo>
                    <a:pt x="17067" y="10476"/>
                    <a:pt x="17111" y="10476"/>
                    <a:pt x="17111" y="10517"/>
                  </a:cubicBezTo>
                  <a:cubicBezTo>
                    <a:pt x="17156" y="10517"/>
                    <a:pt x="17156" y="10557"/>
                    <a:pt x="17111" y="10557"/>
                  </a:cubicBezTo>
                  <a:cubicBezTo>
                    <a:pt x="17022" y="10638"/>
                    <a:pt x="16889" y="10679"/>
                    <a:pt x="16800" y="10719"/>
                  </a:cubicBezTo>
                  <a:cubicBezTo>
                    <a:pt x="16756" y="10719"/>
                    <a:pt x="16756" y="10719"/>
                    <a:pt x="16711" y="10719"/>
                  </a:cubicBezTo>
                  <a:cubicBezTo>
                    <a:pt x="16711" y="10679"/>
                    <a:pt x="16711" y="10679"/>
                    <a:pt x="16756" y="10679"/>
                  </a:cubicBezTo>
                  <a:close/>
                  <a:moveTo>
                    <a:pt x="17378" y="10315"/>
                  </a:moveTo>
                  <a:cubicBezTo>
                    <a:pt x="17378" y="10315"/>
                    <a:pt x="17378" y="10315"/>
                    <a:pt x="17378" y="10315"/>
                  </a:cubicBezTo>
                  <a:cubicBezTo>
                    <a:pt x="17467" y="10274"/>
                    <a:pt x="17600" y="10193"/>
                    <a:pt x="17689" y="10153"/>
                  </a:cubicBezTo>
                  <a:cubicBezTo>
                    <a:pt x="17689" y="10153"/>
                    <a:pt x="17733" y="10153"/>
                    <a:pt x="17733" y="10153"/>
                  </a:cubicBezTo>
                  <a:cubicBezTo>
                    <a:pt x="17778" y="10193"/>
                    <a:pt x="17778" y="10193"/>
                    <a:pt x="17733" y="10234"/>
                  </a:cubicBezTo>
                  <a:cubicBezTo>
                    <a:pt x="17644" y="10274"/>
                    <a:pt x="17511" y="10315"/>
                    <a:pt x="17422" y="10396"/>
                  </a:cubicBezTo>
                  <a:cubicBezTo>
                    <a:pt x="17422" y="10396"/>
                    <a:pt x="17378" y="10396"/>
                    <a:pt x="17378" y="10396"/>
                  </a:cubicBezTo>
                  <a:cubicBezTo>
                    <a:pt x="17333" y="10355"/>
                    <a:pt x="17378" y="10355"/>
                    <a:pt x="17378" y="10315"/>
                  </a:cubicBezTo>
                  <a:close/>
                  <a:moveTo>
                    <a:pt x="21244" y="6917"/>
                  </a:moveTo>
                  <a:cubicBezTo>
                    <a:pt x="21244" y="6876"/>
                    <a:pt x="21289" y="6876"/>
                    <a:pt x="21289" y="6876"/>
                  </a:cubicBezTo>
                  <a:cubicBezTo>
                    <a:pt x="21289" y="6917"/>
                    <a:pt x="21333" y="6917"/>
                    <a:pt x="21289" y="6957"/>
                  </a:cubicBezTo>
                  <a:cubicBezTo>
                    <a:pt x="21244" y="7038"/>
                    <a:pt x="21200" y="7160"/>
                    <a:pt x="21156" y="7240"/>
                  </a:cubicBezTo>
                  <a:cubicBezTo>
                    <a:pt x="21156" y="7281"/>
                    <a:pt x="21111" y="7281"/>
                    <a:pt x="21111" y="7281"/>
                  </a:cubicBezTo>
                  <a:cubicBezTo>
                    <a:pt x="21067" y="7240"/>
                    <a:pt x="21067" y="7240"/>
                    <a:pt x="21067" y="7200"/>
                  </a:cubicBezTo>
                  <a:cubicBezTo>
                    <a:pt x="21111" y="7119"/>
                    <a:pt x="21200" y="6998"/>
                    <a:pt x="21244" y="6917"/>
                  </a:cubicBezTo>
                  <a:close/>
                  <a:moveTo>
                    <a:pt x="18000" y="9951"/>
                  </a:moveTo>
                  <a:cubicBezTo>
                    <a:pt x="18000" y="9951"/>
                    <a:pt x="18000" y="9951"/>
                    <a:pt x="18000" y="9951"/>
                  </a:cubicBezTo>
                  <a:cubicBezTo>
                    <a:pt x="18089" y="9910"/>
                    <a:pt x="18178" y="9829"/>
                    <a:pt x="18311" y="9789"/>
                  </a:cubicBezTo>
                  <a:cubicBezTo>
                    <a:pt x="18311" y="9748"/>
                    <a:pt x="18356" y="9748"/>
                    <a:pt x="18356" y="9789"/>
                  </a:cubicBezTo>
                  <a:cubicBezTo>
                    <a:pt x="18356" y="9789"/>
                    <a:pt x="18356" y="9829"/>
                    <a:pt x="18356" y="9829"/>
                  </a:cubicBezTo>
                  <a:cubicBezTo>
                    <a:pt x="18267" y="9910"/>
                    <a:pt x="18133" y="9951"/>
                    <a:pt x="18044" y="10031"/>
                  </a:cubicBezTo>
                  <a:cubicBezTo>
                    <a:pt x="18000" y="10031"/>
                    <a:pt x="18000" y="10031"/>
                    <a:pt x="18000" y="10031"/>
                  </a:cubicBezTo>
                  <a:cubicBezTo>
                    <a:pt x="17956" y="9991"/>
                    <a:pt x="17956" y="9991"/>
                    <a:pt x="18000" y="9951"/>
                  </a:cubicBezTo>
                  <a:close/>
                  <a:moveTo>
                    <a:pt x="18578" y="9587"/>
                  </a:moveTo>
                  <a:cubicBezTo>
                    <a:pt x="18578" y="9587"/>
                    <a:pt x="18578" y="9587"/>
                    <a:pt x="18578" y="9587"/>
                  </a:cubicBezTo>
                  <a:cubicBezTo>
                    <a:pt x="18667" y="9506"/>
                    <a:pt x="18800" y="9465"/>
                    <a:pt x="18889" y="9384"/>
                  </a:cubicBezTo>
                  <a:cubicBezTo>
                    <a:pt x="18889" y="9384"/>
                    <a:pt x="18933" y="9384"/>
                    <a:pt x="18933" y="9384"/>
                  </a:cubicBezTo>
                  <a:cubicBezTo>
                    <a:pt x="18978" y="9425"/>
                    <a:pt x="18933" y="9425"/>
                    <a:pt x="18933" y="9465"/>
                  </a:cubicBezTo>
                  <a:cubicBezTo>
                    <a:pt x="18844" y="9506"/>
                    <a:pt x="18756" y="9587"/>
                    <a:pt x="18622" y="9667"/>
                  </a:cubicBezTo>
                  <a:cubicBezTo>
                    <a:pt x="18622" y="9667"/>
                    <a:pt x="18578" y="9667"/>
                    <a:pt x="18578" y="9627"/>
                  </a:cubicBezTo>
                  <a:cubicBezTo>
                    <a:pt x="18578" y="9627"/>
                    <a:pt x="18578" y="9587"/>
                    <a:pt x="18578" y="9587"/>
                  </a:cubicBezTo>
                  <a:close/>
                  <a:moveTo>
                    <a:pt x="20889" y="7483"/>
                  </a:moveTo>
                  <a:cubicBezTo>
                    <a:pt x="20889" y="7483"/>
                    <a:pt x="20933" y="7483"/>
                    <a:pt x="20933" y="7483"/>
                  </a:cubicBezTo>
                  <a:cubicBezTo>
                    <a:pt x="20978" y="7483"/>
                    <a:pt x="20978" y="7524"/>
                    <a:pt x="20978" y="7524"/>
                  </a:cubicBezTo>
                  <a:cubicBezTo>
                    <a:pt x="20933" y="7564"/>
                    <a:pt x="20933" y="7604"/>
                    <a:pt x="20933" y="7604"/>
                  </a:cubicBezTo>
                  <a:cubicBezTo>
                    <a:pt x="20844" y="7685"/>
                    <a:pt x="20800" y="7766"/>
                    <a:pt x="20756" y="7807"/>
                  </a:cubicBezTo>
                  <a:cubicBezTo>
                    <a:pt x="20756" y="7847"/>
                    <a:pt x="20711" y="7847"/>
                    <a:pt x="20711" y="7807"/>
                  </a:cubicBezTo>
                  <a:cubicBezTo>
                    <a:pt x="20667" y="7807"/>
                    <a:pt x="20667" y="7766"/>
                    <a:pt x="20667" y="7766"/>
                  </a:cubicBezTo>
                  <a:cubicBezTo>
                    <a:pt x="20756" y="7685"/>
                    <a:pt x="20800" y="7645"/>
                    <a:pt x="20844" y="7564"/>
                  </a:cubicBezTo>
                  <a:cubicBezTo>
                    <a:pt x="20844" y="7564"/>
                    <a:pt x="20889" y="7524"/>
                    <a:pt x="20889" y="7483"/>
                  </a:cubicBezTo>
                  <a:close/>
                  <a:moveTo>
                    <a:pt x="19156" y="9182"/>
                  </a:moveTo>
                  <a:cubicBezTo>
                    <a:pt x="19156" y="9182"/>
                    <a:pt x="19156" y="9182"/>
                    <a:pt x="19156" y="9182"/>
                  </a:cubicBezTo>
                  <a:cubicBezTo>
                    <a:pt x="19200" y="9142"/>
                    <a:pt x="19200" y="9142"/>
                    <a:pt x="19200" y="9142"/>
                  </a:cubicBezTo>
                  <a:cubicBezTo>
                    <a:pt x="19289" y="9101"/>
                    <a:pt x="19378" y="9020"/>
                    <a:pt x="19422" y="8980"/>
                  </a:cubicBezTo>
                  <a:cubicBezTo>
                    <a:pt x="19467" y="8939"/>
                    <a:pt x="19467" y="8939"/>
                    <a:pt x="19511" y="8980"/>
                  </a:cubicBezTo>
                  <a:cubicBezTo>
                    <a:pt x="19511" y="8980"/>
                    <a:pt x="19511" y="9020"/>
                    <a:pt x="19511" y="9020"/>
                  </a:cubicBezTo>
                  <a:cubicBezTo>
                    <a:pt x="19422" y="9101"/>
                    <a:pt x="19333" y="9142"/>
                    <a:pt x="19244" y="9222"/>
                  </a:cubicBezTo>
                  <a:cubicBezTo>
                    <a:pt x="19200" y="9222"/>
                    <a:pt x="19200" y="9222"/>
                    <a:pt x="19200" y="9222"/>
                  </a:cubicBezTo>
                  <a:cubicBezTo>
                    <a:pt x="19200" y="9263"/>
                    <a:pt x="19156" y="9263"/>
                    <a:pt x="19156" y="9222"/>
                  </a:cubicBezTo>
                  <a:cubicBezTo>
                    <a:pt x="19156" y="9222"/>
                    <a:pt x="19156" y="9182"/>
                    <a:pt x="19156" y="9182"/>
                  </a:cubicBezTo>
                  <a:close/>
                  <a:moveTo>
                    <a:pt x="20444" y="8009"/>
                  </a:moveTo>
                  <a:cubicBezTo>
                    <a:pt x="20489" y="8009"/>
                    <a:pt x="20489" y="8009"/>
                    <a:pt x="20533" y="8009"/>
                  </a:cubicBezTo>
                  <a:cubicBezTo>
                    <a:pt x="20533" y="8049"/>
                    <a:pt x="20533" y="8049"/>
                    <a:pt x="20533" y="8090"/>
                  </a:cubicBezTo>
                  <a:cubicBezTo>
                    <a:pt x="20444" y="8171"/>
                    <a:pt x="20356" y="8252"/>
                    <a:pt x="20311" y="8333"/>
                  </a:cubicBezTo>
                  <a:cubicBezTo>
                    <a:pt x="20267" y="8333"/>
                    <a:pt x="20267" y="8333"/>
                    <a:pt x="20222" y="8333"/>
                  </a:cubicBezTo>
                  <a:cubicBezTo>
                    <a:pt x="20222" y="8333"/>
                    <a:pt x="20222" y="8292"/>
                    <a:pt x="20222" y="8292"/>
                  </a:cubicBezTo>
                  <a:cubicBezTo>
                    <a:pt x="20311" y="8211"/>
                    <a:pt x="20400" y="8090"/>
                    <a:pt x="20444" y="8009"/>
                  </a:cubicBezTo>
                  <a:close/>
                  <a:moveTo>
                    <a:pt x="19689" y="8737"/>
                  </a:moveTo>
                  <a:cubicBezTo>
                    <a:pt x="19689" y="8737"/>
                    <a:pt x="19689" y="8737"/>
                    <a:pt x="19689" y="8737"/>
                  </a:cubicBezTo>
                  <a:cubicBezTo>
                    <a:pt x="19822" y="8656"/>
                    <a:pt x="19867" y="8575"/>
                    <a:pt x="19956" y="8494"/>
                  </a:cubicBezTo>
                  <a:cubicBezTo>
                    <a:pt x="20000" y="8494"/>
                    <a:pt x="20000" y="8494"/>
                    <a:pt x="20044" y="8494"/>
                  </a:cubicBezTo>
                  <a:cubicBezTo>
                    <a:pt x="20044" y="8535"/>
                    <a:pt x="20044" y="8575"/>
                    <a:pt x="20044" y="8575"/>
                  </a:cubicBezTo>
                  <a:cubicBezTo>
                    <a:pt x="19956" y="8656"/>
                    <a:pt x="19867" y="8737"/>
                    <a:pt x="19778" y="8818"/>
                  </a:cubicBezTo>
                  <a:cubicBezTo>
                    <a:pt x="19733" y="8818"/>
                    <a:pt x="19733" y="8818"/>
                    <a:pt x="19689" y="8818"/>
                  </a:cubicBezTo>
                  <a:cubicBezTo>
                    <a:pt x="19689" y="8778"/>
                    <a:pt x="19689" y="8778"/>
                    <a:pt x="19689" y="8737"/>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5" name="Shape 1005"/>
            <p:cNvSpPr/>
            <p:nvPr/>
          </p:nvSpPr>
          <p:spPr>
            <a:xfrm>
              <a:off x="3316430" y="1180063"/>
              <a:ext cx="2479916" cy="1541167"/>
            </a:xfrm>
            <a:custGeom>
              <a:avLst/>
              <a:gdLst/>
              <a:ahLst/>
              <a:cxnLst>
                <a:cxn ang="0">
                  <a:pos x="wd2" y="hd2"/>
                </a:cxn>
                <a:cxn ang="5400000">
                  <a:pos x="wd2" y="hd2"/>
                </a:cxn>
                <a:cxn ang="10800000">
                  <a:pos x="wd2" y="hd2"/>
                </a:cxn>
                <a:cxn ang="16200000">
                  <a:pos x="wd2" y="hd2"/>
                </a:cxn>
              </a:cxnLst>
              <a:rect l="0" t="0" r="r" b="b"/>
              <a:pathLst>
                <a:path w="21550" h="21221" extrusionOk="0">
                  <a:moveTo>
                    <a:pt x="0" y="19614"/>
                  </a:moveTo>
                  <a:cubicBezTo>
                    <a:pt x="105" y="18792"/>
                    <a:pt x="386" y="16855"/>
                    <a:pt x="1017" y="14390"/>
                  </a:cubicBezTo>
                  <a:cubicBezTo>
                    <a:pt x="1648" y="11983"/>
                    <a:pt x="2630" y="9048"/>
                    <a:pt x="4068" y="6466"/>
                  </a:cubicBezTo>
                  <a:cubicBezTo>
                    <a:pt x="5505" y="3883"/>
                    <a:pt x="7399" y="1711"/>
                    <a:pt x="9503" y="714"/>
                  </a:cubicBezTo>
                  <a:cubicBezTo>
                    <a:pt x="11571" y="-343"/>
                    <a:pt x="13816" y="-226"/>
                    <a:pt x="15709" y="1066"/>
                  </a:cubicBezTo>
                  <a:cubicBezTo>
                    <a:pt x="15814" y="1124"/>
                    <a:pt x="15884" y="1183"/>
                    <a:pt x="15990" y="1242"/>
                  </a:cubicBezTo>
                  <a:cubicBezTo>
                    <a:pt x="17252" y="2181"/>
                    <a:pt x="18339" y="3648"/>
                    <a:pt x="19216" y="5350"/>
                  </a:cubicBezTo>
                  <a:cubicBezTo>
                    <a:pt x="20092" y="7053"/>
                    <a:pt x="20723" y="8990"/>
                    <a:pt x="21109" y="10868"/>
                  </a:cubicBezTo>
                  <a:cubicBezTo>
                    <a:pt x="21495" y="12746"/>
                    <a:pt x="21600" y="14566"/>
                    <a:pt x="21530" y="16033"/>
                  </a:cubicBezTo>
                  <a:cubicBezTo>
                    <a:pt x="21425" y="17559"/>
                    <a:pt x="21144" y="18733"/>
                    <a:pt x="20653" y="19614"/>
                  </a:cubicBezTo>
                  <a:cubicBezTo>
                    <a:pt x="20197" y="20435"/>
                    <a:pt x="19636" y="20846"/>
                    <a:pt x="19005" y="21081"/>
                  </a:cubicBezTo>
                  <a:cubicBezTo>
                    <a:pt x="18409" y="21257"/>
                    <a:pt x="17743" y="21257"/>
                    <a:pt x="17077" y="21140"/>
                  </a:cubicBezTo>
                  <a:cubicBezTo>
                    <a:pt x="16445" y="21081"/>
                    <a:pt x="15779" y="20846"/>
                    <a:pt x="15113" y="20611"/>
                  </a:cubicBezTo>
                  <a:cubicBezTo>
                    <a:pt x="14482" y="20318"/>
                    <a:pt x="13851" y="19966"/>
                    <a:pt x="13219" y="19496"/>
                  </a:cubicBezTo>
                  <a:cubicBezTo>
                    <a:pt x="13184" y="19437"/>
                    <a:pt x="13114" y="19437"/>
                    <a:pt x="13079" y="19379"/>
                  </a:cubicBezTo>
                  <a:cubicBezTo>
                    <a:pt x="12097" y="18674"/>
                    <a:pt x="11081" y="17735"/>
                    <a:pt x="9853" y="17090"/>
                  </a:cubicBezTo>
                  <a:cubicBezTo>
                    <a:pt x="8661" y="16385"/>
                    <a:pt x="7294" y="15974"/>
                    <a:pt x="5961" y="16033"/>
                  </a:cubicBezTo>
                  <a:cubicBezTo>
                    <a:pt x="4594" y="16092"/>
                    <a:pt x="3261" y="16679"/>
                    <a:pt x="2209" y="17500"/>
                  </a:cubicBezTo>
                  <a:cubicBezTo>
                    <a:pt x="1122" y="18264"/>
                    <a:pt x="316" y="19261"/>
                    <a:pt x="0" y="19614"/>
                  </a:cubicBez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1006" name="Shape 1006"/>
            <p:cNvSpPr/>
            <p:nvPr/>
          </p:nvSpPr>
          <p:spPr>
            <a:xfrm>
              <a:off x="3340332" y="2536289"/>
              <a:ext cx="23903" cy="25246"/>
            </a:xfrm>
            <a:custGeom>
              <a:avLst/>
              <a:gdLst/>
              <a:ahLst/>
              <a:cxnLst>
                <a:cxn ang="0">
                  <a:pos x="wd2" y="hd2"/>
                </a:cxn>
                <a:cxn ang="5400000">
                  <a:pos x="wd2" y="hd2"/>
                </a:cxn>
                <a:cxn ang="10800000">
                  <a:pos x="wd2" y="hd2"/>
                </a:cxn>
                <a:cxn ang="16200000">
                  <a:pos x="wd2" y="hd2"/>
                </a:cxn>
              </a:cxnLst>
              <a:rect l="0" t="0" r="r" b="b"/>
              <a:pathLst>
                <a:path w="21600" h="21600" extrusionOk="0">
                  <a:moveTo>
                    <a:pt x="7200" y="0"/>
                  </a:moveTo>
                  <a:cubicBezTo>
                    <a:pt x="10800" y="0"/>
                    <a:pt x="10800" y="0"/>
                    <a:pt x="10800" y="0"/>
                  </a:cubicBezTo>
                  <a:cubicBezTo>
                    <a:pt x="10800" y="0"/>
                    <a:pt x="10800" y="3600"/>
                    <a:pt x="10800" y="3600"/>
                  </a:cubicBezTo>
                  <a:cubicBezTo>
                    <a:pt x="10800" y="7200"/>
                    <a:pt x="10800" y="7200"/>
                    <a:pt x="10800" y="10800"/>
                  </a:cubicBezTo>
                  <a:cubicBezTo>
                    <a:pt x="10800" y="7200"/>
                    <a:pt x="14400" y="7200"/>
                    <a:pt x="14400" y="7200"/>
                  </a:cubicBezTo>
                  <a:cubicBezTo>
                    <a:pt x="18000" y="7200"/>
                    <a:pt x="18000" y="7200"/>
                    <a:pt x="21600" y="7200"/>
                  </a:cubicBezTo>
                  <a:cubicBezTo>
                    <a:pt x="21600" y="10800"/>
                    <a:pt x="21600" y="10800"/>
                    <a:pt x="18000" y="14400"/>
                  </a:cubicBezTo>
                  <a:cubicBezTo>
                    <a:pt x="14400" y="14400"/>
                    <a:pt x="10800" y="18000"/>
                    <a:pt x="7200" y="21600"/>
                  </a:cubicBezTo>
                  <a:cubicBezTo>
                    <a:pt x="3600" y="21600"/>
                    <a:pt x="3600" y="21600"/>
                    <a:pt x="3600" y="21600"/>
                  </a:cubicBezTo>
                  <a:cubicBezTo>
                    <a:pt x="0" y="21600"/>
                    <a:pt x="0" y="18000"/>
                    <a:pt x="0" y="18000"/>
                  </a:cubicBezTo>
                  <a:cubicBezTo>
                    <a:pt x="3600" y="10800"/>
                    <a:pt x="3600" y="7200"/>
                    <a:pt x="3600" y="3600"/>
                  </a:cubicBezTo>
                  <a:cubicBezTo>
                    <a:pt x="3600" y="0"/>
                    <a:pt x="7200" y="0"/>
                    <a:pt x="7200" y="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7" name="Shape 1007"/>
            <p:cNvSpPr/>
            <p:nvPr/>
          </p:nvSpPr>
          <p:spPr>
            <a:xfrm>
              <a:off x="3356230" y="1191188"/>
              <a:ext cx="2425370" cy="1514594"/>
            </a:xfrm>
            <a:custGeom>
              <a:avLst/>
              <a:gdLst/>
              <a:ahLst/>
              <a:cxnLst>
                <a:cxn ang="0">
                  <a:pos x="wd2" y="hd2"/>
                </a:cxn>
                <a:cxn ang="5400000">
                  <a:pos x="wd2" y="hd2"/>
                </a:cxn>
                <a:cxn ang="10800000">
                  <a:pos x="wd2" y="hd2"/>
                </a:cxn>
                <a:cxn ang="16200000">
                  <a:pos x="wd2" y="hd2"/>
                </a:cxn>
              </a:cxnLst>
              <a:rect l="0" t="0" r="r" b="b"/>
              <a:pathLst>
                <a:path w="21580" h="21600" extrusionOk="0">
                  <a:moveTo>
                    <a:pt x="12323" y="0"/>
                  </a:moveTo>
                  <a:cubicBezTo>
                    <a:pt x="12323" y="0"/>
                    <a:pt x="12323" y="0"/>
                    <a:pt x="12323" y="0"/>
                  </a:cubicBezTo>
                  <a:cubicBezTo>
                    <a:pt x="12430" y="0"/>
                    <a:pt x="12502" y="0"/>
                    <a:pt x="12610" y="61"/>
                  </a:cubicBezTo>
                  <a:cubicBezTo>
                    <a:pt x="12646" y="61"/>
                    <a:pt x="12646" y="61"/>
                    <a:pt x="12646" y="122"/>
                  </a:cubicBezTo>
                  <a:cubicBezTo>
                    <a:pt x="12646" y="122"/>
                    <a:pt x="12646" y="183"/>
                    <a:pt x="12610" y="183"/>
                  </a:cubicBezTo>
                  <a:cubicBezTo>
                    <a:pt x="12502" y="122"/>
                    <a:pt x="12430" y="122"/>
                    <a:pt x="12323" y="122"/>
                  </a:cubicBezTo>
                  <a:cubicBezTo>
                    <a:pt x="12287" y="122"/>
                    <a:pt x="12287" y="122"/>
                    <a:pt x="12287" y="61"/>
                  </a:cubicBezTo>
                  <a:cubicBezTo>
                    <a:pt x="12287" y="61"/>
                    <a:pt x="12287" y="0"/>
                    <a:pt x="12323" y="0"/>
                  </a:cubicBezTo>
                  <a:close/>
                  <a:moveTo>
                    <a:pt x="12036" y="0"/>
                  </a:moveTo>
                  <a:cubicBezTo>
                    <a:pt x="12036" y="0"/>
                    <a:pt x="12072" y="61"/>
                    <a:pt x="12072" y="61"/>
                  </a:cubicBezTo>
                  <a:cubicBezTo>
                    <a:pt x="12072" y="122"/>
                    <a:pt x="12036" y="122"/>
                    <a:pt x="12036" y="122"/>
                  </a:cubicBezTo>
                  <a:cubicBezTo>
                    <a:pt x="11928" y="183"/>
                    <a:pt x="11821" y="183"/>
                    <a:pt x="11749" y="183"/>
                  </a:cubicBezTo>
                  <a:cubicBezTo>
                    <a:pt x="11713" y="183"/>
                    <a:pt x="11713" y="122"/>
                    <a:pt x="11677" y="122"/>
                  </a:cubicBezTo>
                  <a:cubicBezTo>
                    <a:pt x="11677" y="61"/>
                    <a:pt x="11713" y="61"/>
                    <a:pt x="11713" y="61"/>
                  </a:cubicBezTo>
                  <a:cubicBezTo>
                    <a:pt x="11821" y="61"/>
                    <a:pt x="11928" y="61"/>
                    <a:pt x="12036" y="0"/>
                  </a:cubicBezTo>
                  <a:close/>
                  <a:moveTo>
                    <a:pt x="12897" y="61"/>
                  </a:moveTo>
                  <a:cubicBezTo>
                    <a:pt x="12897" y="61"/>
                    <a:pt x="12897" y="61"/>
                    <a:pt x="12897" y="61"/>
                  </a:cubicBezTo>
                  <a:cubicBezTo>
                    <a:pt x="13005" y="61"/>
                    <a:pt x="13112" y="61"/>
                    <a:pt x="13220" y="122"/>
                  </a:cubicBezTo>
                  <a:cubicBezTo>
                    <a:pt x="13220" y="122"/>
                    <a:pt x="13256" y="122"/>
                    <a:pt x="13256" y="183"/>
                  </a:cubicBezTo>
                  <a:cubicBezTo>
                    <a:pt x="13220" y="183"/>
                    <a:pt x="13220" y="243"/>
                    <a:pt x="13184" y="243"/>
                  </a:cubicBezTo>
                  <a:cubicBezTo>
                    <a:pt x="13112" y="183"/>
                    <a:pt x="13005" y="183"/>
                    <a:pt x="12897" y="183"/>
                  </a:cubicBezTo>
                  <a:cubicBezTo>
                    <a:pt x="12897" y="183"/>
                    <a:pt x="12861" y="122"/>
                    <a:pt x="12861" y="122"/>
                  </a:cubicBezTo>
                  <a:cubicBezTo>
                    <a:pt x="12861" y="61"/>
                    <a:pt x="12897" y="61"/>
                    <a:pt x="12897" y="61"/>
                  </a:cubicBezTo>
                  <a:close/>
                  <a:moveTo>
                    <a:pt x="11426" y="61"/>
                  </a:moveTo>
                  <a:cubicBezTo>
                    <a:pt x="11462" y="61"/>
                    <a:pt x="11462" y="122"/>
                    <a:pt x="11462" y="122"/>
                  </a:cubicBezTo>
                  <a:cubicBezTo>
                    <a:pt x="11462" y="183"/>
                    <a:pt x="11462" y="183"/>
                    <a:pt x="11426" y="183"/>
                  </a:cubicBezTo>
                  <a:cubicBezTo>
                    <a:pt x="11354" y="243"/>
                    <a:pt x="11246" y="243"/>
                    <a:pt x="11139" y="243"/>
                  </a:cubicBezTo>
                  <a:cubicBezTo>
                    <a:pt x="11139" y="243"/>
                    <a:pt x="11103" y="243"/>
                    <a:pt x="11103" y="183"/>
                  </a:cubicBezTo>
                  <a:cubicBezTo>
                    <a:pt x="11103" y="183"/>
                    <a:pt x="11103" y="122"/>
                    <a:pt x="11139" y="122"/>
                  </a:cubicBezTo>
                  <a:cubicBezTo>
                    <a:pt x="11246" y="122"/>
                    <a:pt x="11318" y="122"/>
                    <a:pt x="11426" y="61"/>
                  </a:cubicBezTo>
                  <a:close/>
                  <a:moveTo>
                    <a:pt x="13507" y="183"/>
                  </a:moveTo>
                  <a:cubicBezTo>
                    <a:pt x="13507" y="183"/>
                    <a:pt x="13507" y="183"/>
                    <a:pt x="13507" y="183"/>
                  </a:cubicBezTo>
                  <a:cubicBezTo>
                    <a:pt x="13615" y="183"/>
                    <a:pt x="13686" y="183"/>
                    <a:pt x="13794" y="243"/>
                  </a:cubicBezTo>
                  <a:cubicBezTo>
                    <a:pt x="13830" y="243"/>
                    <a:pt x="13830" y="243"/>
                    <a:pt x="13830" y="304"/>
                  </a:cubicBezTo>
                  <a:cubicBezTo>
                    <a:pt x="13830" y="365"/>
                    <a:pt x="13794" y="365"/>
                    <a:pt x="13794" y="365"/>
                  </a:cubicBezTo>
                  <a:cubicBezTo>
                    <a:pt x="13686" y="304"/>
                    <a:pt x="13579" y="304"/>
                    <a:pt x="13507" y="304"/>
                  </a:cubicBezTo>
                  <a:cubicBezTo>
                    <a:pt x="13471" y="304"/>
                    <a:pt x="13471" y="243"/>
                    <a:pt x="13471" y="183"/>
                  </a:cubicBezTo>
                  <a:cubicBezTo>
                    <a:pt x="13471" y="183"/>
                    <a:pt x="13471" y="183"/>
                    <a:pt x="13507" y="183"/>
                  </a:cubicBezTo>
                  <a:close/>
                  <a:moveTo>
                    <a:pt x="10852" y="183"/>
                  </a:moveTo>
                  <a:cubicBezTo>
                    <a:pt x="10852" y="183"/>
                    <a:pt x="10888" y="243"/>
                    <a:pt x="10888" y="243"/>
                  </a:cubicBezTo>
                  <a:cubicBezTo>
                    <a:pt x="10888" y="304"/>
                    <a:pt x="10888" y="304"/>
                    <a:pt x="10852" y="304"/>
                  </a:cubicBezTo>
                  <a:cubicBezTo>
                    <a:pt x="10744" y="365"/>
                    <a:pt x="10672" y="365"/>
                    <a:pt x="10565" y="426"/>
                  </a:cubicBezTo>
                  <a:cubicBezTo>
                    <a:pt x="10565" y="426"/>
                    <a:pt x="10529" y="365"/>
                    <a:pt x="10529" y="365"/>
                  </a:cubicBezTo>
                  <a:cubicBezTo>
                    <a:pt x="10529" y="304"/>
                    <a:pt x="10529" y="304"/>
                    <a:pt x="10565" y="304"/>
                  </a:cubicBezTo>
                  <a:cubicBezTo>
                    <a:pt x="10636" y="243"/>
                    <a:pt x="10744" y="243"/>
                    <a:pt x="10852" y="183"/>
                  </a:cubicBezTo>
                  <a:close/>
                  <a:moveTo>
                    <a:pt x="14081" y="304"/>
                  </a:moveTo>
                  <a:cubicBezTo>
                    <a:pt x="14081" y="304"/>
                    <a:pt x="14081" y="304"/>
                    <a:pt x="14081" y="304"/>
                  </a:cubicBezTo>
                  <a:cubicBezTo>
                    <a:pt x="14189" y="365"/>
                    <a:pt x="14260" y="365"/>
                    <a:pt x="14368" y="426"/>
                  </a:cubicBezTo>
                  <a:cubicBezTo>
                    <a:pt x="14404" y="426"/>
                    <a:pt x="14404" y="487"/>
                    <a:pt x="14404" y="487"/>
                  </a:cubicBezTo>
                  <a:cubicBezTo>
                    <a:pt x="14404" y="548"/>
                    <a:pt x="14368" y="548"/>
                    <a:pt x="14368" y="548"/>
                  </a:cubicBezTo>
                  <a:cubicBezTo>
                    <a:pt x="14260" y="487"/>
                    <a:pt x="14153" y="487"/>
                    <a:pt x="14081" y="426"/>
                  </a:cubicBezTo>
                  <a:cubicBezTo>
                    <a:pt x="14045" y="426"/>
                    <a:pt x="14045" y="426"/>
                    <a:pt x="14045" y="365"/>
                  </a:cubicBezTo>
                  <a:cubicBezTo>
                    <a:pt x="14045" y="365"/>
                    <a:pt x="14045" y="304"/>
                    <a:pt x="14081" y="304"/>
                  </a:cubicBezTo>
                  <a:close/>
                  <a:moveTo>
                    <a:pt x="10278" y="365"/>
                  </a:moveTo>
                  <a:cubicBezTo>
                    <a:pt x="10278" y="365"/>
                    <a:pt x="10314" y="365"/>
                    <a:pt x="10314" y="426"/>
                  </a:cubicBezTo>
                  <a:cubicBezTo>
                    <a:pt x="10314" y="426"/>
                    <a:pt x="10314" y="487"/>
                    <a:pt x="10278" y="487"/>
                  </a:cubicBezTo>
                  <a:cubicBezTo>
                    <a:pt x="10170" y="548"/>
                    <a:pt x="10098" y="548"/>
                    <a:pt x="9991" y="608"/>
                  </a:cubicBezTo>
                  <a:cubicBezTo>
                    <a:pt x="9991" y="608"/>
                    <a:pt x="9955" y="608"/>
                    <a:pt x="9955" y="548"/>
                  </a:cubicBezTo>
                  <a:cubicBezTo>
                    <a:pt x="9955" y="548"/>
                    <a:pt x="9955" y="487"/>
                    <a:pt x="9991" y="487"/>
                  </a:cubicBezTo>
                  <a:cubicBezTo>
                    <a:pt x="10062" y="426"/>
                    <a:pt x="10170" y="426"/>
                    <a:pt x="10278" y="365"/>
                  </a:cubicBezTo>
                  <a:close/>
                  <a:moveTo>
                    <a:pt x="14655" y="548"/>
                  </a:moveTo>
                  <a:cubicBezTo>
                    <a:pt x="14655" y="548"/>
                    <a:pt x="14655" y="548"/>
                    <a:pt x="14655" y="548"/>
                  </a:cubicBezTo>
                  <a:cubicBezTo>
                    <a:pt x="14763" y="608"/>
                    <a:pt x="14834" y="608"/>
                    <a:pt x="14942" y="669"/>
                  </a:cubicBezTo>
                  <a:cubicBezTo>
                    <a:pt x="14978" y="669"/>
                    <a:pt x="14978" y="730"/>
                    <a:pt x="14978" y="730"/>
                  </a:cubicBezTo>
                  <a:cubicBezTo>
                    <a:pt x="14978" y="791"/>
                    <a:pt x="14942" y="791"/>
                    <a:pt x="14906" y="791"/>
                  </a:cubicBezTo>
                  <a:cubicBezTo>
                    <a:pt x="14834" y="730"/>
                    <a:pt x="14727" y="730"/>
                    <a:pt x="14655" y="669"/>
                  </a:cubicBezTo>
                  <a:cubicBezTo>
                    <a:pt x="14619" y="669"/>
                    <a:pt x="14619" y="608"/>
                    <a:pt x="14619" y="608"/>
                  </a:cubicBezTo>
                  <a:cubicBezTo>
                    <a:pt x="14619" y="548"/>
                    <a:pt x="14619" y="548"/>
                    <a:pt x="14655" y="548"/>
                  </a:cubicBezTo>
                  <a:close/>
                  <a:moveTo>
                    <a:pt x="9704" y="608"/>
                  </a:moveTo>
                  <a:cubicBezTo>
                    <a:pt x="9704" y="608"/>
                    <a:pt x="9739" y="608"/>
                    <a:pt x="9739" y="669"/>
                  </a:cubicBezTo>
                  <a:cubicBezTo>
                    <a:pt x="9739" y="669"/>
                    <a:pt x="9739" y="730"/>
                    <a:pt x="9704" y="730"/>
                  </a:cubicBezTo>
                  <a:cubicBezTo>
                    <a:pt x="9632" y="791"/>
                    <a:pt x="9524" y="791"/>
                    <a:pt x="9417" y="852"/>
                  </a:cubicBezTo>
                  <a:cubicBezTo>
                    <a:pt x="9417" y="852"/>
                    <a:pt x="9417" y="852"/>
                    <a:pt x="9417" y="852"/>
                  </a:cubicBezTo>
                  <a:cubicBezTo>
                    <a:pt x="9417" y="852"/>
                    <a:pt x="9381" y="852"/>
                    <a:pt x="9381" y="791"/>
                  </a:cubicBezTo>
                  <a:cubicBezTo>
                    <a:pt x="9381" y="791"/>
                    <a:pt x="9381" y="730"/>
                    <a:pt x="9417" y="730"/>
                  </a:cubicBezTo>
                  <a:cubicBezTo>
                    <a:pt x="9417" y="791"/>
                    <a:pt x="9417" y="791"/>
                    <a:pt x="9417" y="791"/>
                  </a:cubicBezTo>
                  <a:cubicBezTo>
                    <a:pt x="9417" y="730"/>
                    <a:pt x="9417" y="730"/>
                    <a:pt x="9417" y="730"/>
                  </a:cubicBezTo>
                  <a:cubicBezTo>
                    <a:pt x="9488" y="669"/>
                    <a:pt x="9596" y="669"/>
                    <a:pt x="9704" y="608"/>
                  </a:cubicBezTo>
                  <a:close/>
                  <a:moveTo>
                    <a:pt x="15229" y="852"/>
                  </a:moveTo>
                  <a:cubicBezTo>
                    <a:pt x="15229" y="852"/>
                    <a:pt x="15229" y="852"/>
                    <a:pt x="15229" y="852"/>
                  </a:cubicBezTo>
                  <a:cubicBezTo>
                    <a:pt x="15337" y="913"/>
                    <a:pt x="15409" y="974"/>
                    <a:pt x="15516" y="1034"/>
                  </a:cubicBezTo>
                  <a:cubicBezTo>
                    <a:pt x="15516" y="1034"/>
                    <a:pt x="15516" y="1034"/>
                    <a:pt x="15516" y="1095"/>
                  </a:cubicBezTo>
                  <a:cubicBezTo>
                    <a:pt x="15516" y="1095"/>
                    <a:pt x="15480" y="1156"/>
                    <a:pt x="15480" y="1095"/>
                  </a:cubicBezTo>
                  <a:cubicBezTo>
                    <a:pt x="15373" y="1034"/>
                    <a:pt x="15301" y="1034"/>
                    <a:pt x="15193" y="974"/>
                  </a:cubicBezTo>
                  <a:cubicBezTo>
                    <a:pt x="15193" y="913"/>
                    <a:pt x="15157" y="913"/>
                    <a:pt x="15193" y="852"/>
                  </a:cubicBezTo>
                  <a:cubicBezTo>
                    <a:pt x="15193" y="852"/>
                    <a:pt x="15193" y="852"/>
                    <a:pt x="15229" y="852"/>
                  </a:cubicBezTo>
                  <a:close/>
                  <a:moveTo>
                    <a:pt x="9130" y="913"/>
                  </a:moveTo>
                  <a:cubicBezTo>
                    <a:pt x="9165" y="913"/>
                    <a:pt x="9165" y="913"/>
                    <a:pt x="9165" y="913"/>
                  </a:cubicBezTo>
                  <a:cubicBezTo>
                    <a:pt x="9165" y="974"/>
                    <a:pt x="9165" y="974"/>
                    <a:pt x="9130" y="1034"/>
                  </a:cubicBezTo>
                  <a:cubicBezTo>
                    <a:pt x="9058" y="1034"/>
                    <a:pt x="8950" y="1095"/>
                    <a:pt x="8878" y="1156"/>
                  </a:cubicBezTo>
                  <a:cubicBezTo>
                    <a:pt x="8842" y="1156"/>
                    <a:pt x="8842" y="1156"/>
                    <a:pt x="8807" y="1156"/>
                  </a:cubicBezTo>
                  <a:cubicBezTo>
                    <a:pt x="8807" y="1095"/>
                    <a:pt x="8807" y="1034"/>
                    <a:pt x="8842" y="1034"/>
                  </a:cubicBezTo>
                  <a:cubicBezTo>
                    <a:pt x="8950" y="974"/>
                    <a:pt x="9022" y="913"/>
                    <a:pt x="9130" y="913"/>
                  </a:cubicBezTo>
                  <a:close/>
                  <a:moveTo>
                    <a:pt x="15767" y="1156"/>
                  </a:moveTo>
                  <a:cubicBezTo>
                    <a:pt x="15767" y="1217"/>
                    <a:pt x="15767" y="1217"/>
                    <a:pt x="15767" y="1217"/>
                  </a:cubicBezTo>
                  <a:cubicBezTo>
                    <a:pt x="15839" y="1217"/>
                    <a:pt x="15911" y="1278"/>
                    <a:pt x="15947" y="1339"/>
                  </a:cubicBezTo>
                  <a:cubicBezTo>
                    <a:pt x="15983" y="1339"/>
                    <a:pt x="16019" y="1339"/>
                    <a:pt x="16054" y="1399"/>
                  </a:cubicBezTo>
                  <a:cubicBezTo>
                    <a:pt x="16054" y="1399"/>
                    <a:pt x="16090" y="1460"/>
                    <a:pt x="16054" y="1460"/>
                  </a:cubicBezTo>
                  <a:cubicBezTo>
                    <a:pt x="16054" y="1521"/>
                    <a:pt x="16054" y="1521"/>
                    <a:pt x="16019" y="1521"/>
                  </a:cubicBezTo>
                  <a:cubicBezTo>
                    <a:pt x="15983" y="1460"/>
                    <a:pt x="15947" y="1460"/>
                    <a:pt x="15947" y="1460"/>
                  </a:cubicBezTo>
                  <a:cubicBezTo>
                    <a:pt x="15875" y="1399"/>
                    <a:pt x="15803" y="1339"/>
                    <a:pt x="15767" y="1278"/>
                  </a:cubicBezTo>
                  <a:cubicBezTo>
                    <a:pt x="15731" y="1278"/>
                    <a:pt x="15731" y="1278"/>
                    <a:pt x="15731" y="1217"/>
                  </a:cubicBezTo>
                  <a:cubicBezTo>
                    <a:pt x="15731" y="1217"/>
                    <a:pt x="15767" y="1156"/>
                    <a:pt x="15767" y="1156"/>
                  </a:cubicBezTo>
                  <a:close/>
                  <a:moveTo>
                    <a:pt x="8591" y="1217"/>
                  </a:moveTo>
                  <a:cubicBezTo>
                    <a:pt x="8591" y="1217"/>
                    <a:pt x="8591" y="1217"/>
                    <a:pt x="8627" y="1278"/>
                  </a:cubicBezTo>
                  <a:cubicBezTo>
                    <a:pt x="8627" y="1278"/>
                    <a:pt x="8627" y="1339"/>
                    <a:pt x="8591" y="1339"/>
                  </a:cubicBezTo>
                  <a:cubicBezTo>
                    <a:pt x="8484" y="1399"/>
                    <a:pt x="8412" y="1460"/>
                    <a:pt x="8304" y="1521"/>
                  </a:cubicBezTo>
                  <a:cubicBezTo>
                    <a:pt x="8304" y="1521"/>
                    <a:pt x="8268" y="1521"/>
                    <a:pt x="8268" y="1521"/>
                  </a:cubicBezTo>
                  <a:cubicBezTo>
                    <a:pt x="8268" y="1460"/>
                    <a:pt x="8268" y="1399"/>
                    <a:pt x="8304" y="1399"/>
                  </a:cubicBezTo>
                  <a:cubicBezTo>
                    <a:pt x="8376" y="1339"/>
                    <a:pt x="8484" y="1278"/>
                    <a:pt x="8555" y="1217"/>
                  </a:cubicBezTo>
                  <a:lnTo>
                    <a:pt x="8591" y="1217"/>
                  </a:lnTo>
                  <a:close/>
                  <a:moveTo>
                    <a:pt x="16306" y="1582"/>
                  </a:moveTo>
                  <a:cubicBezTo>
                    <a:pt x="16306" y="1582"/>
                    <a:pt x="16306" y="1582"/>
                    <a:pt x="16306" y="1582"/>
                  </a:cubicBezTo>
                  <a:cubicBezTo>
                    <a:pt x="16413" y="1704"/>
                    <a:pt x="16485" y="1765"/>
                    <a:pt x="16593" y="1825"/>
                  </a:cubicBezTo>
                  <a:cubicBezTo>
                    <a:pt x="16593" y="1825"/>
                    <a:pt x="16593" y="1886"/>
                    <a:pt x="16593" y="1947"/>
                  </a:cubicBezTo>
                  <a:cubicBezTo>
                    <a:pt x="16593" y="1947"/>
                    <a:pt x="16557" y="1947"/>
                    <a:pt x="16557" y="1947"/>
                  </a:cubicBezTo>
                  <a:cubicBezTo>
                    <a:pt x="16449" y="1886"/>
                    <a:pt x="16377" y="1765"/>
                    <a:pt x="16270" y="1704"/>
                  </a:cubicBezTo>
                  <a:cubicBezTo>
                    <a:pt x="16270" y="1704"/>
                    <a:pt x="16270" y="1643"/>
                    <a:pt x="16270" y="1643"/>
                  </a:cubicBezTo>
                  <a:cubicBezTo>
                    <a:pt x="16270" y="1582"/>
                    <a:pt x="16306" y="1582"/>
                    <a:pt x="16306" y="1582"/>
                  </a:cubicBezTo>
                  <a:close/>
                  <a:moveTo>
                    <a:pt x="8017" y="1582"/>
                  </a:moveTo>
                  <a:cubicBezTo>
                    <a:pt x="8053" y="1582"/>
                    <a:pt x="8053" y="1643"/>
                    <a:pt x="8053" y="1643"/>
                  </a:cubicBezTo>
                  <a:cubicBezTo>
                    <a:pt x="8089" y="1704"/>
                    <a:pt x="8053" y="1704"/>
                    <a:pt x="8053" y="1704"/>
                  </a:cubicBezTo>
                  <a:cubicBezTo>
                    <a:pt x="7945" y="1825"/>
                    <a:pt x="7874" y="1886"/>
                    <a:pt x="7766" y="1947"/>
                  </a:cubicBezTo>
                  <a:cubicBezTo>
                    <a:pt x="7766" y="1947"/>
                    <a:pt x="7730" y="1947"/>
                    <a:pt x="7730" y="1886"/>
                  </a:cubicBezTo>
                  <a:cubicBezTo>
                    <a:pt x="7730" y="1886"/>
                    <a:pt x="7730" y="1825"/>
                    <a:pt x="7766" y="1825"/>
                  </a:cubicBezTo>
                  <a:cubicBezTo>
                    <a:pt x="7838" y="1765"/>
                    <a:pt x="7945" y="1704"/>
                    <a:pt x="8017" y="1643"/>
                  </a:cubicBezTo>
                  <a:lnTo>
                    <a:pt x="8017" y="1582"/>
                  </a:lnTo>
                  <a:close/>
                  <a:moveTo>
                    <a:pt x="7515" y="2069"/>
                  </a:moveTo>
                  <a:cubicBezTo>
                    <a:pt x="7515" y="2069"/>
                    <a:pt x="7515" y="2069"/>
                    <a:pt x="7551" y="2069"/>
                  </a:cubicBezTo>
                  <a:cubicBezTo>
                    <a:pt x="7551" y="2130"/>
                    <a:pt x="7551" y="2130"/>
                    <a:pt x="7515" y="2190"/>
                  </a:cubicBezTo>
                  <a:cubicBezTo>
                    <a:pt x="7443" y="2251"/>
                    <a:pt x="7335" y="2312"/>
                    <a:pt x="7264" y="2373"/>
                  </a:cubicBezTo>
                  <a:cubicBezTo>
                    <a:pt x="7228" y="2434"/>
                    <a:pt x="7228" y="2373"/>
                    <a:pt x="7228" y="2373"/>
                  </a:cubicBezTo>
                  <a:cubicBezTo>
                    <a:pt x="7192" y="2312"/>
                    <a:pt x="7192" y="2312"/>
                    <a:pt x="7228" y="2312"/>
                  </a:cubicBezTo>
                  <a:cubicBezTo>
                    <a:pt x="7300" y="2190"/>
                    <a:pt x="7407" y="2130"/>
                    <a:pt x="7479" y="2069"/>
                  </a:cubicBezTo>
                  <a:lnTo>
                    <a:pt x="7515" y="2069"/>
                  </a:lnTo>
                  <a:close/>
                  <a:moveTo>
                    <a:pt x="16808" y="2069"/>
                  </a:moveTo>
                  <a:cubicBezTo>
                    <a:pt x="16844" y="2069"/>
                    <a:pt x="16844" y="2069"/>
                    <a:pt x="16844" y="2069"/>
                  </a:cubicBezTo>
                  <a:cubicBezTo>
                    <a:pt x="16916" y="2190"/>
                    <a:pt x="17023" y="2251"/>
                    <a:pt x="17095" y="2373"/>
                  </a:cubicBezTo>
                  <a:cubicBezTo>
                    <a:pt x="17095" y="2373"/>
                    <a:pt x="17131" y="2373"/>
                    <a:pt x="17095" y="2434"/>
                  </a:cubicBezTo>
                  <a:cubicBezTo>
                    <a:pt x="17095" y="2434"/>
                    <a:pt x="17059" y="2495"/>
                    <a:pt x="17059" y="2434"/>
                  </a:cubicBezTo>
                  <a:cubicBezTo>
                    <a:pt x="16951" y="2373"/>
                    <a:pt x="16880" y="2251"/>
                    <a:pt x="16808" y="2190"/>
                  </a:cubicBezTo>
                  <a:cubicBezTo>
                    <a:pt x="16772" y="2190"/>
                    <a:pt x="16772" y="2130"/>
                    <a:pt x="16772" y="2130"/>
                  </a:cubicBezTo>
                  <a:lnTo>
                    <a:pt x="16808" y="2069"/>
                  </a:lnTo>
                  <a:close/>
                  <a:moveTo>
                    <a:pt x="6977" y="2555"/>
                  </a:moveTo>
                  <a:cubicBezTo>
                    <a:pt x="7013" y="2555"/>
                    <a:pt x="7013" y="2555"/>
                    <a:pt x="7013" y="2555"/>
                  </a:cubicBezTo>
                  <a:cubicBezTo>
                    <a:pt x="7013" y="2616"/>
                    <a:pt x="7013" y="2616"/>
                    <a:pt x="7013" y="2616"/>
                  </a:cubicBezTo>
                  <a:cubicBezTo>
                    <a:pt x="6905" y="2738"/>
                    <a:pt x="6833" y="2799"/>
                    <a:pt x="6761" y="2921"/>
                  </a:cubicBezTo>
                  <a:cubicBezTo>
                    <a:pt x="6726" y="2921"/>
                    <a:pt x="6726" y="2921"/>
                    <a:pt x="6690" y="2860"/>
                  </a:cubicBezTo>
                  <a:cubicBezTo>
                    <a:pt x="6690" y="2860"/>
                    <a:pt x="6690" y="2799"/>
                    <a:pt x="6726" y="2799"/>
                  </a:cubicBezTo>
                  <a:cubicBezTo>
                    <a:pt x="6797" y="2677"/>
                    <a:pt x="6869" y="2616"/>
                    <a:pt x="6977" y="2555"/>
                  </a:cubicBezTo>
                  <a:close/>
                  <a:moveTo>
                    <a:pt x="17310" y="2616"/>
                  </a:moveTo>
                  <a:cubicBezTo>
                    <a:pt x="17346" y="2616"/>
                    <a:pt x="17346" y="2616"/>
                    <a:pt x="17346" y="2616"/>
                  </a:cubicBezTo>
                  <a:cubicBezTo>
                    <a:pt x="17418" y="2738"/>
                    <a:pt x="17490" y="2799"/>
                    <a:pt x="17597" y="2921"/>
                  </a:cubicBezTo>
                  <a:cubicBezTo>
                    <a:pt x="17597" y="2921"/>
                    <a:pt x="17597" y="2981"/>
                    <a:pt x="17597" y="2981"/>
                  </a:cubicBezTo>
                  <a:cubicBezTo>
                    <a:pt x="17561" y="3042"/>
                    <a:pt x="17561" y="3042"/>
                    <a:pt x="17526" y="2981"/>
                  </a:cubicBezTo>
                  <a:cubicBezTo>
                    <a:pt x="17454" y="2921"/>
                    <a:pt x="17382" y="2799"/>
                    <a:pt x="17310" y="2738"/>
                  </a:cubicBezTo>
                  <a:cubicBezTo>
                    <a:pt x="17274" y="2677"/>
                    <a:pt x="17274" y="2677"/>
                    <a:pt x="17274" y="2616"/>
                  </a:cubicBezTo>
                  <a:lnTo>
                    <a:pt x="17310" y="2616"/>
                  </a:lnTo>
                  <a:close/>
                  <a:moveTo>
                    <a:pt x="6474" y="3042"/>
                  </a:moveTo>
                  <a:cubicBezTo>
                    <a:pt x="6510" y="3103"/>
                    <a:pt x="6510" y="3103"/>
                    <a:pt x="6510" y="3103"/>
                  </a:cubicBezTo>
                  <a:cubicBezTo>
                    <a:pt x="6510" y="3103"/>
                    <a:pt x="6510" y="3164"/>
                    <a:pt x="6510" y="3164"/>
                  </a:cubicBezTo>
                  <a:cubicBezTo>
                    <a:pt x="6438" y="3225"/>
                    <a:pt x="6331" y="3346"/>
                    <a:pt x="6259" y="3468"/>
                  </a:cubicBezTo>
                  <a:cubicBezTo>
                    <a:pt x="6223" y="3468"/>
                    <a:pt x="6223" y="3468"/>
                    <a:pt x="6223" y="3407"/>
                  </a:cubicBezTo>
                  <a:cubicBezTo>
                    <a:pt x="6187" y="3407"/>
                    <a:pt x="6187" y="3346"/>
                    <a:pt x="6223" y="3346"/>
                  </a:cubicBezTo>
                  <a:cubicBezTo>
                    <a:pt x="6295" y="3225"/>
                    <a:pt x="6367" y="3164"/>
                    <a:pt x="6474" y="3042"/>
                  </a:cubicBezTo>
                  <a:close/>
                  <a:moveTo>
                    <a:pt x="17777" y="3225"/>
                  </a:moveTo>
                  <a:cubicBezTo>
                    <a:pt x="17813" y="3225"/>
                    <a:pt x="17813" y="3225"/>
                    <a:pt x="17813" y="3225"/>
                  </a:cubicBezTo>
                  <a:cubicBezTo>
                    <a:pt x="17884" y="3286"/>
                    <a:pt x="17956" y="3407"/>
                    <a:pt x="18064" y="3529"/>
                  </a:cubicBezTo>
                  <a:cubicBezTo>
                    <a:pt x="18064" y="3529"/>
                    <a:pt x="18064" y="3590"/>
                    <a:pt x="18064" y="3590"/>
                  </a:cubicBezTo>
                  <a:cubicBezTo>
                    <a:pt x="18028" y="3651"/>
                    <a:pt x="18028" y="3651"/>
                    <a:pt x="17992" y="3651"/>
                  </a:cubicBezTo>
                  <a:cubicBezTo>
                    <a:pt x="17920" y="3529"/>
                    <a:pt x="17848" y="3407"/>
                    <a:pt x="17777" y="3286"/>
                  </a:cubicBezTo>
                  <a:cubicBezTo>
                    <a:pt x="17741" y="3286"/>
                    <a:pt x="17741" y="3225"/>
                    <a:pt x="17777" y="3225"/>
                  </a:cubicBezTo>
                  <a:close/>
                  <a:moveTo>
                    <a:pt x="6008" y="3590"/>
                  </a:moveTo>
                  <a:cubicBezTo>
                    <a:pt x="6008" y="3651"/>
                    <a:pt x="6008" y="3651"/>
                    <a:pt x="6008" y="3651"/>
                  </a:cubicBezTo>
                  <a:cubicBezTo>
                    <a:pt x="6044" y="3651"/>
                    <a:pt x="6044" y="3712"/>
                    <a:pt x="6008" y="3712"/>
                  </a:cubicBezTo>
                  <a:cubicBezTo>
                    <a:pt x="5936" y="3833"/>
                    <a:pt x="5864" y="3894"/>
                    <a:pt x="5793" y="4016"/>
                  </a:cubicBezTo>
                  <a:cubicBezTo>
                    <a:pt x="5757" y="4016"/>
                    <a:pt x="5757" y="4016"/>
                    <a:pt x="5721" y="4016"/>
                  </a:cubicBezTo>
                  <a:cubicBezTo>
                    <a:pt x="5721" y="3955"/>
                    <a:pt x="5721" y="3955"/>
                    <a:pt x="5721" y="3894"/>
                  </a:cubicBezTo>
                  <a:cubicBezTo>
                    <a:pt x="5829" y="3833"/>
                    <a:pt x="5900" y="3712"/>
                    <a:pt x="5972" y="3651"/>
                  </a:cubicBezTo>
                  <a:lnTo>
                    <a:pt x="6008" y="3590"/>
                  </a:lnTo>
                  <a:close/>
                  <a:moveTo>
                    <a:pt x="18243" y="3833"/>
                  </a:moveTo>
                  <a:cubicBezTo>
                    <a:pt x="18279" y="3833"/>
                    <a:pt x="18279" y="3833"/>
                    <a:pt x="18279" y="3833"/>
                  </a:cubicBezTo>
                  <a:cubicBezTo>
                    <a:pt x="18351" y="3955"/>
                    <a:pt x="18423" y="4077"/>
                    <a:pt x="18494" y="4198"/>
                  </a:cubicBezTo>
                  <a:cubicBezTo>
                    <a:pt x="18494" y="4198"/>
                    <a:pt x="18494" y="4259"/>
                    <a:pt x="18494" y="4259"/>
                  </a:cubicBezTo>
                  <a:cubicBezTo>
                    <a:pt x="18458" y="4320"/>
                    <a:pt x="18458" y="4320"/>
                    <a:pt x="18423" y="4259"/>
                  </a:cubicBezTo>
                  <a:cubicBezTo>
                    <a:pt x="18351" y="4198"/>
                    <a:pt x="18279" y="4077"/>
                    <a:pt x="18207" y="3955"/>
                  </a:cubicBezTo>
                  <a:cubicBezTo>
                    <a:pt x="18207" y="3894"/>
                    <a:pt x="18207" y="3894"/>
                    <a:pt x="18207" y="3833"/>
                  </a:cubicBezTo>
                  <a:lnTo>
                    <a:pt x="18243" y="3833"/>
                  </a:lnTo>
                  <a:close/>
                  <a:moveTo>
                    <a:pt x="5506" y="4198"/>
                  </a:moveTo>
                  <a:cubicBezTo>
                    <a:pt x="5541" y="4259"/>
                    <a:pt x="5541" y="4259"/>
                    <a:pt x="5541" y="4259"/>
                  </a:cubicBezTo>
                  <a:cubicBezTo>
                    <a:pt x="5577" y="4259"/>
                    <a:pt x="5577" y="4320"/>
                    <a:pt x="5541" y="4320"/>
                  </a:cubicBezTo>
                  <a:cubicBezTo>
                    <a:pt x="5470" y="4442"/>
                    <a:pt x="5398" y="4503"/>
                    <a:pt x="5326" y="4624"/>
                  </a:cubicBezTo>
                  <a:cubicBezTo>
                    <a:pt x="5290" y="4624"/>
                    <a:pt x="5290" y="4624"/>
                    <a:pt x="5254" y="4624"/>
                  </a:cubicBezTo>
                  <a:cubicBezTo>
                    <a:pt x="5254" y="4624"/>
                    <a:pt x="5254" y="4563"/>
                    <a:pt x="5254" y="4563"/>
                  </a:cubicBezTo>
                  <a:cubicBezTo>
                    <a:pt x="5362" y="4442"/>
                    <a:pt x="5434" y="4320"/>
                    <a:pt x="5506" y="4198"/>
                  </a:cubicBezTo>
                  <a:close/>
                  <a:moveTo>
                    <a:pt x="18674" y="4503"/>
                  </a:moveTo>
                  <a:cubicBezTo>
                    <a:pt x="18710" y="4563"/>
                    <a:pt x="18710" y="4563"/>
                    <a:pt x="18710" y="4563"/>
                  </a:cubicBezTo>
                  <a:cubicBezTo>
                    <a:pt x="18781" y="4685"/>
                    <a:pt x="18853" y="4807"/>
                    <a:pt x="18889" y="4928"/>
                  </a:cubicBezTo>
                  <a:cubicBezTo>
                    <a:pt x="18925" y="4928"/>
                    <a:pt x="18925" y="4989"/>
                    <a:pt x="18889" y="4989"/>
                  </a:cubicBezTo>
                  <a:cubicBezTo>
                    <a:pt x="18889" y="4989"/>
                    <a:pt x="18853" y="4989"/>
                    <a:pt x="18853" y="4989"/>
                  </a:cubicBezTo>
                  <a:cubicBezTo>
                    <a:pt x="18781" y="4868"/>
                    <a:pt x="18710" y="4746"/>
                    <a:pt x="18638" y="4624"/>
                  </a:cubicBezTo>
                  <a:cubicBezTo>
                    <a:pt x="18638" y="4624"/>
                    <a:pt x="18638" y="4563"/>
                    <a:pt x="18638" y="4563"/>
                  </a:cubicBezTo>
                  <a:lnTo>
                    <a:pt x="18674" y="4503"/>
                  </a:lnTo>
                  <a:close/>
                  <a:moveTo>
                    <a:pt x="5075" y="4868"/>
                  </a:moveTo>
                  <a:cubicBezTo>
                    <a:pt x="5111" y="4868"/>
                    <a:pt x="5111" y="4868"/>
                    <a:pt x="5111" y="4868"/>
                  </a:cubicBezTo>
                  <a:cubicBezTo>
                    <a:pt x="5111" y="4868"/>
                    <a:pt x="5111" y="4928"/>
                    <a:pt x="5075" y="4928"/>
                  </a:cubicBezTo>
                  <a:cubicBezTo>
                    <a:pt x="5003" y="5050"/>
                    <a:pt x="4931" y="5172"/>
                    <a:pt x="4860" y="5294"/>
                  </a:cubicBezTo>
                  <a:cubicBezTo>
                    <a:pt x="4860" y="5294"/>
                    <a:pt x="4824" y="5294"/>
                    <a:pt x="4824" y="5294"/>
                  </a:cubicBezTo>
                  <a:cubicBezTo>
                    <a:pt x="4788" y="5233"/>
                    <a:pt x="4788" y="5233"/>
                    <a:pt x="4824" y="5172"/>
                  </a:cubicBezTo>
                  <a:cubicBezTo>
                    <a:pt x="4896" y="5050"/>
                    <a:pt x="4967" y="4989"/>
                    <a:pt x="5039" y="4868"/>
                  </a:cubicBezTo>
                  <a:lnTo>
                    <a:pt x="5075" y="4868"/>
                  </a:lnTo>
                  <a:close/>
                  <a:moveTo>
                    <a:pt x="19068" y="5233"/>
                  </a:moveTo>
                  <a:cubicBezTo>
                    <a:pt x="19104" y="5294"/>
                    <a:pt x="19104" y="5294"/>
                    <a:pt x="19104" y="5294"/>
                  </a:cubicBezTo>
                  <a:cubicBezTo>
                    <a:pt x="19140" y="5354"/>
                    <a:pt x="19176" y="5415"/>
                    <a:pt x="19212" y="5476"/>
                  </a:cubicBezTo>
                  <a:cubicBezTo>
                    <a:pt x="19248" y="5537"/>
                    <a:pt x="19284" y="5598"/>
                    <a:pt x="19284" y="5659"/>
                  </a:cubicBezTo>
                  <a:cubicBezTo>
                    <a:pt x="19320" y="5659"/>
                    <a:pt x="19320" y="5719"/>
                    <a:pt x="19284" y="5719"/>
                  </a:cubicBezTo>
                  <a:cubicBezTo>
                    <a:pt x="19284" y="5780"/>
                    <a:pt x="19248" y="5780"/>
                    <a:pt x="19248" y="5719"/>
                  </a:cubicBezTo>
                  <a:cubicBezTo>
                    <a:pt x="19212" y="5659"/>
                    <a:pt x="19176" y="5659"/>
                    <a:pt x="19176" y="5598"/>
                  </a:cubicBezTo>
                  <a:cubicBezTo>
                    <a:pt x="19140" y="5476"/>
                    <a:pt x="19104" y="5415"/>
                    <a:pt x="19032" y="5354"/>
                  </a:cubicBezTo>
                  <a:cubicBezTo>
                    <a:pt x="19032" y="5354"/>
                    <a:pt x="19032" y="5294"/>
                    <a:pt x="19068" y="5294"/>
                  </a:cubicBezTo>
                  <a:lnTo>
                    <a:pt x="19068" y="5233"/>
                  </a:lnTo>
                  <a:close/>
                  <a:moveTo>
                    <a:pt x="4609" y="5537"/>
                  </a:moveTo>
                  <a:cubicBezTo>
                    <a:pt x="4644" y="5537"/>
                    <a:pt x="4644" y="5537"/>
                    <a:pt x="4644" y="5537"/>
                  </a:cubicBezTo>
                  <a:cubicBezTo>
                    <a:pt x="4680" y="5537"/>
                    <a:pt x="4680" y="5598"/>
                    <a:pt x="4644" y="5598"/>
                  </a:cubicBezTo>
                  <a:cubicBezTo>
                    <a:pt x="4573" y="5719"/>
                    <a:pt x="4501" y="5841"/>
                    <a:pt x="4429" y="5963"/>
                  </a:cubicBezTo>
                  <a:cubicBezTo>
                    <a:pt x="4429" y="5963"/>
                    <a:pt x="4393" y="5963"/>
                    <a:pt x="4393" y="5963"/>
                  </a:cubicBezTo>
                  <a:cubicBezTo>
                    <a:pt x="4357" y="5963"/>
                    <a:pt x="4357" y="5902"/>
                    <a:pt x="4393" y="5841"/>
                  </a:cubicBezTo>
                  <a:cubicBezTo>
                    <a:pt x="4465" y="5780"/>
                    <a:pt x="4537" y="5659"/>
                    <a:pt x="4609" y="5537"/>
                  </a:cubicBezTo>
                  <a:close/>
                  <a:moveTo>
                    <a:pt x="19463" y="6024"/>
                  </a:moveTo>
                  <a:cubicBezTo>
                    <a:pt x="19499" y="6024"/>
                    <a:pt x="19499" y="6024"/>
                    <a:pt x="19499" y="6024"/>
                  </a:cubicBezTo>
                  <a:cubicBezTo>
                    <a:pt x="19535" y="6145"/>
                    <a:pt x="19607" y="6328"/>
                    <a:pt x="19678" y="6450"/>
                  </a:cubicBezTo>
                  <a:cubicBezTo>
                    <a:pt x="19678" y="6450"/>
                    <a:pt x="19678" y="6510"/>
                    <a:pt x="19642" y="6510"/>
                  </a:cubicBezTo>
                  <a:cubicBezTo>
                    <a:pt x="19642" y="6571"/>
                    <a:pt x="19607" y="6571"/>
                    <a:pt x="19607" y="6510"/>
                  </a:cubicBezTo>
                  <a:cubicBezTo>
                    <a:pt x="19535" y="6389"/>
                    <a:pt x="19499" y="6267"/>
                    <a:pt x="19427" y="6145"/>
                  </a:cubicBezTo>
                  <a:cubicBezTo>
                    <a:pt x="19427" y="6085"/>
                    <a:pt x="19427" y="6024"/>
                    <a:pt x="19427" y="6024"/>
                  </a:cubicBezTo>
                  <a:lnTo>
                    <a:pt x="19463" y="6024"/>
                  </a:lnTo>
                  <a:close/>
                  <a:moveTo>
                    <a:pt x="4214" y="6206"/>
                  </a:moveTo>
                  <a:cubicBezTo>
                    <a:pt x="4214" y="6206"/>
                    <a:pt x="4214" y="6206"/>
                    <a:pt x="4214" y="6206"/>
                  </a:cubicBezTo>
                  <a:cubicBezTo>
                    <a:pt x="4250" y="6267"/>
                    <a:pt x="4250" y="6267"/>
                    <a:pt x="4214" y="6328"/>
                  </a:cubicBezTo>
                  <a:cubicBezTo>
                    <a:pt x="4178" y="6450"/>
                    <a:pt x="4106" y="6571"/>
                    <a:pt x="4034" y="6693"/>
                  </a:cubicBezTo>
                  <a:cubicBezTo>
                    <a:pt x="3999" y="6693"/>
                    <a:pt x="3999" y="6693"/>
                    <a:pt x="3963" y="6693"/>
                  </a:cubicBezTo>
                  <a:cubicBezTo>
                    <a:pt x="3963" y="6632"/>
                    <a:pt x="3963" y="6632"/>
                    <a:pt x="3963" y="6571"/>
                  </a:cubicBezTo>
                  <a:cubicBezTo>
                    <a:pt x="4034" y="6450"/>
                    <a:pt x="4106" y="6328"/>
                    <a:pt x="4178" y="6206"/>
                  </a:cubicBezTo>
                  <a:lnTo>
                    <a:pt x="4214" y="6206"/>
                  </a:lnTo>
                  <a:close/>
                  <a:moveTo>
                    <a:pt x="19822" y="6815"/>
                  </a:moveTo>
                  <a:cubicBezTo>
                    <a:pt x="19822" y="6875"/>
                    <a:pt x="19822" y="6875"/>
                    <a:pt x="19822" y="6875"/>
                  </a:cubicBezTo>
                  <a:cubicBezTo>
                    <a:pt x="19894" y="6997"/>
                    <a:pt x="19930" y="7119"/>
                    <a:pt x="20001" y="7241"/>
                  </a:cubicBezTo>
                  <a:cubicBezTo>
                    <a:pt x="20001" y="7301"/>
                    <a:pt x="20001" y="7301"/>
                    <a:pt x="20001" y="7362"/>
                  </a:cubicBezTo>
                  <a:cubicBezTo>
                    <a:pt x="19965" y="7362"/>
                    <a:pt x="19965" y="7362"/>
                    <a:pt x="19930" y="7301"/>
                  </a:cubicBezTo>
                  <a:cubicBezTo>
                    <a:pt x="19894" y="7180"/>
                    <a:pt x="19822" y="7058"/>
                    <a:pt x="19786" y="6936"/>
                  </a:cubicBezTo>
                  <a:cubicBezTo>
                    <a:pt x="19750" y="6875"/>
                    <a:pt x="19750" y="6875"/>
                    <a:pt x="19786" y="6815"/>
                  </a:cubicBezTo>
                  <a:lnTo>
                    <a:pt x="19822" y="6815"/>
                  </a:lnTo>
                  <a:close/>
                  <a:moveTo>
                    <a:pt x="3783" y="6936"/>
                  </a:moveTo>
                  <a:cubicBezTo>
                    <a:pt x="3819" y="6936"/>
                    <a:pt x="3819" y="6936"/>
                    <a:pt x="3819" y="6936"/>
                  </a:cubicBezTo>
                  <a:cubicBezTo>
                    <a:pt x="3855" y="6997"/>
                    <a:pt x="3855" y="6997"/>
                    <a:pt x="3819" y="7058"/>
                  </a:cubicBezTo>
                  <a:cubicBezTo>
                    <a:pt x="3747" y="7180"/>
                    <a:pt x="3712" y="7301"/>
                    <a:pt x="3640" y="7423"/>
                  </a:cubicBezTo>
                  <a:cubicBezTo>
                    <a:pt x="3604" y="7423"/>
                    <a:pt x="3604" y="7423"/>
                    <a:pt x="3568" y="7423"/>
                  </a:cubicBezTo>
                  <a:cubicBezTo>
                    <a:pt x="3568" y="7362"/>
                    <a:pt x="3568" y="7362"/>
                    <a:pt x="3568" y="7301"/>
                  </a:cubicBezTo>
                  <a:cubicBezTo>
                    <a:pt x="3640" y="7180"/>
                    <a:pt x="3712" y="7058"/>
                    <a:pt x="3783" y="6936"/>
                  </a:cubicBezTo>
                  <a:close/>
                  <a:moveTo>
                    <a:pt x="20145" y="7666"/>
                  </a:moveTo>
                  <a:cubicBezTo>
                    <a:pt x="20145" y="7666"/>
                    <a:pt x="20145" y="7666"/>
                    <a:pt x="20145" y="7666"/>
                  </a:cubicBezTo>
                  <a:cubicBezTo>
                    <a:pt x="20217" y="7849"/>
                    <a:pt x="20252" y="7971"/>
                    <a:pt x="20324" y="8092"/>
                  </a:cubicBezTo>
                  <a:cubicBezTo>
                    <a:pt x="20324" y="8153"/>
                    <a:pt x="20324" y="8214"/>
                    <a:pt x="20288" y="8214"/>
                  </a:cubicBezTo>
                  <a:cubicBezTo>
                    <a:pt x="20288" y="8214"/>
                    <a:pt x="20252" y="8214"/>
                    <a:pt x="20252" y="8153"/>
                  </a:cubicBezTo>
                  <a:cubicBezTo>
                    <a:pt x="20181" y="8032"/>
                    <a:pt x="20145" y="7910"/>
                    <a:pt x="20109" y="7727"/>
                  </a:cubicBezTo>
                  <a:cubicBezTo>
                    <a:pt x="20073" y="7727"/>
                    <a:pt x="20109" y="7666"/>
                    <a:pt x="20109" y="7666"/>
                  </a:cubicBezTo>
                  <a:lnTo>
                    <a:pt x="20145" y="7666"/>
                  </a:lnTo>
                  <a:close/>
                  <a:moveTo>
                    <a:pt x="3425" y="7666"/>
                  </a:moveTo>
                  <a:cubicBezTo>
                    <a:pt x="3425" y="7727"/>
                    <a:pt x="3425" y="7727"/>
                    <a:pt x="3425" y="7727"/>
                  </a:cubicBezTo>
                  <a:cubicBezTo>
                    <a:pt x="3460" y="7727"/>
                    <a:pt x="3460" y="7788"/>
                    <a:pt x="3425" y="7788"/>
                  </a:cubicBezTo>
                  <a:cubicBezTo>
                    <a:pt x="3389" y="7910"/>
                    <a:pt x="3317" y="8032"/>
                    <a:pt x="3245" y="8153"/>
                  </a:cubicBezTo>
                  <a:cubicBezTo>
                    <a:pt x="3245" y="8214"/>
                    <a:pt x="3209" y="8214"/>
                    <a:pt x="3209" y="8153"/>
                  </a:cubicBezTo>
                  <a:cubicBezTo>
                    <a:pt x="3173" y="8153"/>
                    <a:pt x="3173" y="8092"/>
                    <a:pt x="3209" y="8092"/>
                  </a:cubicBezTo>
                  <a:cubicBezTo>
                    <a:pt x="3245" y="7971"/>
                    <a:pt x="3317" y="7849"/>
                    <a:pt x="3389" y="7727"/>
                  </a:cubicBezTo>
                  <a:lnTo>
                    <a:pt x="3425" y="7666"/>
                  </a:lnTo>
                  <a:close/>
                  <a:moveTo>
                    <a:pt x="3030" y="8457"/>
                  </a:moveTo>
                  <a:cubicBezTo>
                    <a:pt x="3066" y="8457"/>
                    <a:pt x="3066" y="8457"/>
                    <a:pt x="3066" y="8457"/>
                  </a:cubicBezTo>
                  <a:cubicBezTo>
                    <a:pt x="3066" y="8518"/>
                    <a:pt x="3066" y="8518"/>
                    <a:pt x="3066" y="8579"/>
                  </a:cubicBezTo>
                  <a:cubicBezTo>
                    <a:pt x="2994" y="8701"/>
                    <a:pt x="2958" y="8823"/>
                    <a:pt x="2886" y="8944"/>
                  </a:cubicBezTo>
                  <a:cubicBezTo>
                    <a:pt x="2886" y="9005"/>
                    <a:pt x="2850" y="9005"/>
                    <a:pt x="2850" y="8944"/>
                  </a:cubicBezTo>
                  <a:cubicBezTo>
                    <a:pt x="2815" y="8944"/>
                    <a:pt x="2815" y="8883"/>
                    <a:pt x="2815" y="8883"/>
                  </a:cubicBezTo>
                  <a:cubicBezTo>
                    <a:pt x="2886" y="8762"/>
                    <a:pt x="2958" y="8640"/>
                    <a:pt x="2994" y="8457"/>
                  </a:cubicBezTo>
                  <a:lnTo>
                    <a:pt x="3030" y="8457"/>
                  </a:lnTo>
                  <a:close/>
                  <a:moveTo>
                    <a:pt x="20432" y="8518"/>
                  </a:moveTo>
                  <a:cubicBezTo>
                    <a:pt x="20432" y="8518"/>
                    <a:pt x="20432" y="8518"/>
                    <a:pt x="20468" y="8579"/>
                  </a:cubicBezTo>
                  <a:cubicBezTo>
                    <a:pt x="20504" y="8701"/>
                    <a:pt x="20539" y="8823"/>
                    <a:pt x="20575" y="9005"/>
                  </a:cubicBezTo>
                  <a:cubicBezTo>
                    <a:pt x="20611" y="9005"/>
                    <a:pt x="20575" y="9066"/>
                    <a:pt x="20575" y="9066"/>
                  </a:cubicBezTo>
                  <a:cubicBezTo>
                    <a:pt x="20539" y="9127"/>
                    <a:pt x="20539" y="9066"/>
                    <a:pt x="20539" y="9066"/>
                  </a:cubicBezTo>
                  <a:cubicBezTo>
                    <a:pt x="20468" y="8883"/>
                    <a:pt x="20432" y="8762"/>
                    <a:pt x="20396" y="8640"/>
                  </a:cubicBezTo>
                  <a:cubicBezTo>
                    <a:pt x="20396" y="8579"/>
                    <a:pt x="20396" y="8518"/>
                    <a:pt x="20396" y="8518"/>
                  </a:cubicBezTo>
                  <a:lnTo>
                    <a:pt x="20432" y="8518"/>
                  </a:lnTo>
                  <a:close/>
                  <a:moveTo>
                    <a:pt x="2671" y="9248"/>
                  </a:moveTo>
                  <a:cubicBezTo>
                    <a:pt x="2707" y="9248"/>
                    <a:pt x="2707" y="9248"/>
                    <a:pt x="2707" y="9248"/>
                  </a:cubicBezTo>
                  <a:cubicBezTo>
                    <a:pt x="2707" y="9309"/>
                    <a:pt x="2743" y="9309"/>
                    <a:pt x="2707" y="9370"/>
                  </a:cubicBezTo>
                  <a:cubicBezTo>
                    <a:pt x="2671" y="9492"/>
                    <a:pt x="2599" y="9614"/>
                    <a:pt x="2563" y="9796"/>
                  </a:cubicBezTo>
                  <a:cubicBezTo>
                    <a:pt x="2528" y="9796"/>
                    <a:pt x="2528" y="9796"/>
                    <a:pt x="2492" y="9796"/>
                  </a:cubicBezTo>
                  <a:cubicBezTo>
                    <a:pt x="2492" y="9735"/>
                    <a:pt x="2492" y="9735"/>
                    <a:pt x="2492" y="9674"/>
                  </a:cubicBezTo>
                  <a:cubicBezTo>
                    <a:pt x="2528" y="9553"/>
                    <a:pt x="2599" y="9431"/>
                    <a:pt x="2671" y="9309"/>
                  </a:cubicBezTo>
                  <a:lnTo>
                    <a:pt x="2671" y="9248"/>
                  </a:lnTo>
                  <a:close/>
                  <a:moveTo>
                    <a:pt x="20683" y="9431"/>
                  </a:moveTo>
                  <a:cubicBezTo>
                    <a:pt x="20683" y="9431"/>
                    <a:pt x="20719" y="9431"/>
                    <a:pt x="20719" y="9431"/>
                  </a:cubicBezTo>
                  <a:cubicBezTo>
                    <a:pt x="20755" y="9614"/>
                    <a:pt x="20791" y="9735"/>
                    <a:pt x="20827" y="9918"/>
                  </a:cubicBezTo>
                  <a:cubicBezTo>
                    <a:pt x="20862" y="9918"/>
                    <a:pt x="20827" y="9979"/>
                    <a:pt x="20827" y="9979"/>
                  </a:cubicBezTo>
                  <a:cubicBezTo>
                    <a:pt x="20791" y="9979"/>
                    <a:pt x="20791" y="9979"/>
                    <a:pt x="20791" y="9979"/>
                  </a:cubicBezTo>
                  <a:cubicBezTo>
                    <a:pt x="20719" y="9796"/>
                    <a:pt x="20683" y="9674"/>
                    <a:pt x="20647" y="9492"/>
                  </a:cubicBezTo>
                  <a:cubicBezTo>
                    <a:pt x="20647" y="9492"/>
                    <a:pt x="20647" y="9431"/>
                    <a:pt x="20683" y="9431"/>
                  </a:cubicBezTo>
                  <a:close/>
                  <a:moveTo>
                    <a:pt x="2348" y="10100"/>
                  </a:moveTo>
                  <a:cubicBezTo>
                    <a:pt x="2384" y="10100"/>
                    <a:pt x="2384" y="10100"/>
                    <a:pt x="2384" y="10100"/>
                  </a:cubicBezTo>
                  <a:cubicBezTo>
                    <a:pt x="2384" y="10100"/>
                    <a:pt x="2384" y="10161"/>
                    <a:pt x="2384" y="10161"/>
                  </a:cubicBezTo>
                  <a:cubicBezTo>
                    <a:pt x="2312" y="10344"/>
                    <a:pt x="2276" y="10465"/>
                    <a:pt x="2205" y="10587"/>
                  </a:cubicBezTo>
                  <a:cubicBezTo>
                    <a:pt x="2205" y="10648"/>
                    <a:pt x="2205" y="10648"/>
                    <a:pt x="2169" y="10648"/>
                  </a:cubicBezTo>
                  <a:cubicBezTo>
                    <a:pt x="2169" y="10587"/>
                    <a:pt x="2133" y="10587"/>
                    <a:pt x="2169" y="10526"/>
                  </a:cubicBezTo>
                  <a:cubicBezTo>
                    <a:pt x="2205" y="10405"/>
                    <a:pt x="2276" y="10222"/>
                    <a:pt x="2312" y="10100"/>
                  </a:cubicBezTo>
                  <a:lnTo>
                    <a:pt x="2348" y="10100"/>
                  </a:lnTo>
                  <a:close/>
                  <a:moveTo>
                    <a:pt x="20934" y="10344"/>
                  </a:moveTo>
                  <a:cubicBezTo>
                    <a:pt x="20934" y="10344"/>
                    <a:pt x="20934" y="10344"/>
                    <a:pt x="20970" y="10344"/>
                  </a:cubicBezTo>
                  <a:cubicBezTo>
                    <a:pt x="21006" y="10526"/>
                    <a:pt x="21042" y="10709"/>
                    <a:pt x="21042" y="10830"/>
                  </a:cubicBezTo>
                  <a:cubicBezTo>
                    <a:pt x="21078" y="10891"/>
                    <a:pt x="21042" y="10891"/>
                    <a:pt x="21042" y="10952"/>
                  </a:cubicBezTo>
                  <a:cubicBezTo>
                    <a:pt x="21006" y="10952"/>
                    <a:pt x="21006" y="10891"/>
                    <a:pt x="21006" y="10891"/>
                  </a:cubicBezTo>
                  <a:cubicBezTo>
                    <a:pt x="20970" y="10709"/>
                    <a:pt x="20934" y="10587"/>
                    <a:pt x="20898" y="10405"/>
                  </a:cubicBezTo>
                  <a:cubicBezTo>
                    <a:pt x="20862" y="10405"/>
                    <a:pt x="20898" y="10344"/>
                    <a:pt x="20898" y="10344"/>
                  </a:cubicBezTo>
                  <a:lnTo>
                    <a:pt x="20934" y="10344"/>
                  </a:lnTo>
                  <a:close/>
                  <a:moveTo>
                    <a:pt x="2025" y="10952"/>
                  </a:moveTo>
                  <a:cubicBezTo>
                    <a:pt x="2061" y="10952"/>
                    <a:pt x="2061" y="10952"/>
                    <a:pt x="2061" y="10952"/>
                  </a:cubicBezTo>
                  <a:cubicBezTo>
                    <a:pt x="2061" y="10952"/>
                    <a:pt x="2061" y="11013"/>
                    <a:pt x="2061" y="11013"/>
                  </a:cubicBezTo>
                  <a:cubicBezTo>
                    <a:pt x="2025" y="11135"/>
                    <a:pt x="1953" y="11317"/>
                    <a:pt x="1918" y="11439"/>
                  </a:cubicBezTo>
                  <a:cubicBezTo>
                    <a:pt x="1918" y="11500"/>
                    <a:pt x="1882" y="11500"/>
                    <a:pt x="1882" y="11500"/>
                  </a:cubicBezTo>
                  <a:cubicBezTo>
                    <a:pt x="1846" y="11439"/>
                    <a:pt x="1846" y="11439"/>
                    <a:pt x="1846" y="11378"/>
                  </a:cubicBezTo>
                  <a:cubicBezTo>
                    <a:pt x="1918" y="11256"/>
                    <a:pt x="1953" y="11074"/>
                    <a:pt x="1989" y="10952"/>
                  </a:cubicBezTo>
                  <a:lnTo>
                    <a:pt x="2025" y="10952"/>
                  </a:lnTo>
                  <a:close/>
                  <a:moveTo>
                    <a:pt x="21114" y="11256"/>
                  </a:moveTo>
                  <a:cubicBezTo>
                    <a:pt x="21149" y="11256"/>
                    <a:pt x="21149" y="11317"/>
                    <a:pt x="21149" y="11317"/>
                  </a:cubicBezTo>
                  <a:cubicBezTo>
                    <a:pt x="21185" y="11500"/>
                    <a:pt x="21221" y="11621"/>
                    <a:pt x="21257" y="11804"/>
                  </a:cubicBezTo>
                  <a:cubicBezTo>
                    <a:pt x="21257" y="11804"/>
                    <a:pt x="21221" y="11865"/>
                    <a:pt x="21221" y="11865"/>
                  </a:cubicBezTo>
                  <a:cubicBezTo>
                    <a:pt x="21185" y="11865"/>
                    <a:pt x="21185" y="11865"/>
                    <a:pt x="21185" y="11804"/>
                  </a:cubicBezTo>
                  <a:cubicBezTo>
                    <a:pt x="21149" y="11682"/>
                    <a:pt x="21114" y="11500"/>
                    <a:pt x="21078" y="11378"/>
                  </a:cubicBezTo>
                  <a:cubicBezTo>
                    <a:pt x="21078" y="11317"/>
                    <a:pt x="21078" y="11317"/>
                    <a:pt x="21114" y="11256"/>
                  </a:cubicBezTo>
                  <a:close/>
                  <a:moveTo>
                    <a:pt x="1738" y="11804"/>
                  </a:moveTo>
                  <a:cubicBezTo>
                    <a:pt x="1738" y="11804"/>
                    <a:pt x="1738" y="11804"/>
                    <a:pt x="1738" y="11804"/>
                  </a:cubicBezTo>
                  <a:cubicBezTo>
                    <a:pt x="1774" y="11804"/>
                    <a:pt x="1774" y="11865"/>
                    <a:pt x="1774" y="11865"/>
                  </a:cubicBezTo>
                  <a:cubicBezTo>
                    <a:pt x="1702" y="12047"/>
                    <a:pt x="1666" y="12169"/>
                    <a:pt x="1630" y="12291"/>
                  </a:cubicBezTo>
                  <a:cubicBezTo>
                    <a:pt x="1630" y="12352"/>
                    <a:pt x="1595" y="12352"/>
                    <a:pt x="1559" y="12352"/>
                  </a:cubicBezTo>
                  <a:cubicBezTo>
                    <a:pt x="1559" y="12352"/>
                    <a:pt x="1559" y="12291"/>
                    <a:pt x="1559" y="12230"/>
                  </a:cubicBezTo>
                  <a:cubicBezTo>
                    <a:pt x="1595" y="12108"/>
                    <a:pt x="1666" y="11986"/>
                    <a:pt x="1702" y="11804"/>
                  </a:cubicBezTo>
                  <a:lnTo>
                    <a:pt x="1738" y="11804"/>
                  </a:lnTo>
                  <a:close/>
                  <a:moveTo>
                    <a:pt x="21293" y="12230"/>
                  </a:moveTo>
                  <a:cubicBezTo>
                    <a:pt x="21293" y="12230"/>
                    <a:pt x="21329" y="12230"/>
                    <a:pt x="21329" y="12291"/>
                  </a:cubicBezTo>
                  <a:cubicBezTo>
                    <a:pt x="21329" y="12412"/>
                    <a:pt x="21365" y="12595"/>
                    <a:pt x="21401" y="12777"/>
                  </a:cubicBezTo>
                  <a:cubicBezTo>
                    <a:pt x="21401" y="12777"/>
                    <a:pt x="21365" y="12838"/>
                    <a:pt x="21365" y="12838"/>
                  </a:cubicBezTo>
                  <a:cubicBezTo>
                    <a:pt x="21329" y="12838"/>
                    <a:pt x="21329" y="12838"/>
                    <a:pt x="21329" y="12777"/>
                  </a:cubicBezTo>
                  <a:cubicBezTo>
                    <a:pt x="21293" y="12656"/>
                    <a:pt x="21257" y="12473"/>
                    <a:pt x="21257" y="12291"/>
                  </a:cubicBezTo>
                  <a:cubicBezTo>
                    <a:pt x="21257" y="12291"/>
                    <a:pt x="21257" y="12230"/>
                    <a:pt x="21293" y="12230"/>
                  </a:cubicBezTo>
                  <a:close/>
                  <a:moveTo>
                    <a:pt x="1451" y="12656"/>
                  </a:moveTo>
                  <a:cubicBezTo>
                    <a:pt x="1487" y="12656"/>
                    <a:pt x="1487" y="12656"/>
                    <a:pt x="1487" y="12656"/>
                  </a:cubicBezTo>
                  <a:cubicBezTo>
                    <a:pt x="1487" y="12717"/>
                    <a:pt x="1487" y="12717"/>
                    <a:pt x="1487" y="12777"/>
                  </a:cubicBezTo>
                  <a:cubicBezTo>
                    <a:pt x="1451" y="12899"/>
                    <a:pt x="1379" y="13021"/>
                    <a:pt x="1343" y="13203"/>
                  </a:cubicBezTo>
                  <a:cubicBezTo>
                    <a:pt x="1343" y="13203"/>
                    <a:pt x="1308" y="13264"/>
                    <a:pt x="1308" y="13203"/>
                  </a:cubicBezTo>
                  <a:cubicBezTo>
                    <a:pt x="1272" y="13203"/>
                    <a:pt x="1272" y="13203"/>
                    <a:pt x="1272" y="13143"/>
                  </a:cubicBezTo>
                  <a:cubicBezTo>
                    <a:pt x="1343" y="13021"/>
                    <a:pt x="1379" y="12838"/>
                    <a:pt x="1415" y="12717"/>
                  </a:cubicBezTo>
                  <a:cubicBezTo>
                    <a:pt x="1415" y="12656"/>
                    <a:pt x="1451" y="12656"/>
                    <a:pt x="1451" y="12656"/>
                  </a:cubicBezTo>
                  <a:close/>
                  <a:moveTo>
                    <a:pt x="21401" y="13203"/>
                  </a:moveTo>
                  <a:cubicBezTo>
                    <a:pt x="21436" y="13203"/>
                    <a:pt x="21436" y="13203"/>
                    <a:pt x="21436" y="13264"/>
                  </a:cubicBezTo>
                  <a:cubicBezTo>
                    <a:pt x="21472" y="13447"/>
                    <a:pt x="21472" y="13568"/>
                    <a:pt x="21508" y="13751"/>
                  </a:cubicBezTo>
                  <a:cubicBezTo>
                    <a:pt x="21508" y="13812"/>
                    <a:pt x="21472" y="13812"/>
                    <a:pt x="21472" y="13812"/>
                  </a:cubicBezTo>
                  <a:cubicBezTo>
                    <a:pt x="21436" y="13812"/>
                    <a:pt x="21436" y="13812"/>
                    <a:pt x="21436" y="13751"/>
                  </a:cubicBezTo>
                  <a:cubicBezTo>
                    <a:pt x="21401" y="13629"/>
                    <a:pt x="21401" y="13447"/>
                    <a:pt x="21365" y="13264"/>
                  </a:cubicBezTo>
                  <a:cubicBezTo>
                    <a:pt x="21365" y="13264"/>
                    <a:pt x="21401" y="13203"/>
                    <a:pt x="21401" y="13203"/>
                  </a:cubicBezTo>
                  <a:close/>
                  <a:moveTo>
                    <a:pt x="1200" y="13568"/>
                  </a:moveTo>
                  <a:cubicBezTo>
                    <a:pt x="1200" y="13568"/>
                    <a:pt x="1200" y="13568"/>
                    <a:pt x="1200" y="13568"/>
                  </a:cubicBezTo>
                  <a:cubicBezTo>
                    <a:pt x="1236" y="13568"/>
                    <a:pt x="1236" y="13629"/>
                    <a:pt x="1236" y="13629"/>
                  </a:cubicBezTo>
                  <a:cubicBezTo>
                    <a:pt x="1164" y="13812"/>
                    <a:pt x="1128" y="13934"/>
                    <a:pt x="1092" y="14116"/>
                  </a:cubicBezTo>
                  <a:cubicBezTo>
                    <a:pt x="1092" y="14116"/>
                    <a:pt x="1056" y="14116"/>
                    <a:pt x="1056" y="14116"/>
                  </a:cubicBezTo>
                  <a:cubicBezTo>
                    <a:pt x="1021" y="14116"/>
                    <a:pt x="1021" y="14055"/>
                    <a:pt x="1021" y="14055"/>
                  </a:cubicBezTo>
                  <a:cubicBezTo>
                    <a:pt x="1056" y="13873"/>
                    <a:pt x="1128" y="13751"/>
                    <a:pt x="1164" y="13568"/>
                  </a:cubicBezTo>
                  <a:cubicBezTo>
                    <a:pt x="1164" y="13568"/>
                    <a:pt x="1164" y="13568"/>
                    <a:pt x="1200" y="13568"/>
                  </a:cubicBezTo>
                  <a:close/>
                  <a:moveTo>
                    <a:pt x="21508" y="14177"/>
                  </a:moveTo>
                  <a:cubicBezTo>
                    <a:pt x="21508" y="14177"/>
                    <a:pt x="21544" y="14238"/>
                    <a:pt x="21544" y="14238"/>
                  </a:cubicBezTo>
                  <a:cubicBezTo>
                    <a:pt x="21544" y="14420"/>
                    <a:pt x="21544" y="14603"/>
                    <a:pt x="21544" y="14725"/>
                  </a:cubicBezTo>
                  <a:cubicBezTo>
                    <a:pt x="21544" y="14785"/>
                    <a:pt x="21544" y="14846"/>
                    <a:pt x="21508" y="14846"/>
                  </a:cubicBezTo>
                  <a:cubicBezTo>
                    <a:pt x="21508" y="14846"/>
                    <a:pt x="21472" y="14785"/>
                    <a:pt x="21472" y="14785"/>
                  </a:cubicBezTo>
                  <a:cubicBezTo>
                    <a:pt x="21472" y="14603"/>
                    <a:pt x="21472" y="14420"/>
                    <a:pt x="21472" y="14238"/>
                  </a:cubicBezTo>
                  <a:cubicBezTo>
                    <a:pt x="21472" y="14238"/>
                    <a:pt x="21472" y="14177"/>
                    <a:pt x="21508" y="14177"/>
                  </a:cubicBezTo>
                  <a:close/>
                  <a:moveTo>
                    <a:pt x="949" y="14481"/>
                  </a:moveTo>
                  <a:cubicBezTo>
                    <a:pt x="949" y="14481"/>
                    <a:pt x="949" y="14481"/>
                    <a:pt x="949" y="14481"/>
                  </a:cubicBezTo>
                  <a:cubicBezTo>
                    <a:pt x="985" y="14481"/>
                    <a:pt x="985" y="14542"/>
                    <a:pt x="985" y="14542"/>
                  </a:cubicBezTo>
                  <a:cubicBezTo>
                    <a:pt x="949" y="14664"/>
                    <a:pt x="913" y="14785"/>
                    <a:pt x="877" y="14907"/>
                  </a:cubicBezTo>
                  <a:cubicBezTo>
                    <a:pt x="877" y="14907"/>
                    <a:pt x="877" y="14968"/>
                    <a:pt x="841" y="15029"/>
                  </a:cubicBezTo>
                  <a:cubicBezTo>
                    <a:pt x="841" y="15029"/>
                    <a:pt x="841" y="15029"/>
                    <a:pt x="805" y="15029"/>
                  </a:cubicBezTo>
                  <a:cubicBezTo>
                    <a:pt x="769" y="15029"/>
                    <a:pt x="769" y="14968"/>
                    <a:pt x="769" y="14968"/>
                  </a:cubicBezTo>
                  <a:cubicBezTo>
                    <a:pt x="805" y="14907"/>
                    <a:pt x="805" y="14907"/>
                    <a:pt x="805" y="14846"/>
                  </a:cubicBezTo>
                  <a:cubicBezTo>
                    <a:pt x="841" y="14725"/>
                    <a:pt x="877" y="14603"/>
                    <a:pt x="913" y="14481"/>
                  </a:cubicBezTo>
                  <a:cubicBezTo>
                    <a:pt x="913" y="14481"/>
                    <a:pt x="913" y="14481"/>
                    <a:pt x="949" y="14481"/>
                  </a:cubicBezTo>
                  <a:close/>
                  <a:moveTo>
                    <a:pt x="21544" y="15211"/>
                  </a:moveTo>
                  <a:cubicBezTo>
                    <a:pt x="21544" y="15211"/>
                    <a:pt x="21580" y="15211"/>
                    <a:pt x="21580" y="15272"/>
                  </a:cubicBezTo>
                  <a:cubicBezTo>
                    <a:pt x="21580" y="15333"/>
                    <a:pt x="21580" y="15394"/>
                    <a:pt x="21580" y="15455"/>
                  </a:cubicBezTo>
                  <a:cubicBezTo>
                    <a:pt x="21580" y="15576"/>
                    <a:pt x="21580" y="15637"/>
                    <a:pt x="21580" y="15759"/>
                  </a:cubicBezTo>
                  <a:cubicBezTo>
                    <a:pt x="21580" y="15820"/>
                    <a:pt x="21544" y="15820"/>
                    <a:pt x="21544" y="15820"/>
                  </a:cubicBezTo>
                  <a:cubicBezTo>
                    <a:pt x="21508" y="15820"/>
                    <a:pt x="21508" y="15820"/>
                    <a:pt x="21508" y="15759"/>
                  </a:cubicBezTo>
                  <a:cubicBezTo>
                    <a:pt x="21508" y="15637"/>
                    <a:pt x="21508" y="15576"/>
                    <a:pt x="21508" y="15455"/>
                  </a:cubicBezTo>
                  <a:cubicBezTo>
                    <a:pt x="21508" y="15394"/>
                    <a:pt x="21508" y="15333"/>
                    <a:pt x="21508" y="15272"/>
                  </a:cubicBezTo>
                  <a:cubicBezTo>
                    <a:pt x="21508" y="15211"/>
                    <a:pt x="21508" y="15211"/>
                    <a:pt x="21544" y="15211"/>
                  </a:cubicBezTo>
                  <a:close/>
                  <a:moveTo>
                    <a:pt x="698" y="15394"/>
                  </a:moveTo>
                  <a:cubicBezTo>
                    <a:pt x="733" y="15394"/>
                    <a:pt x="733" y="15394"/>
                    <a:pt x="733" y="15394"/>
                  </a:cubicBezTo>
                  <a:cubicBezTo>
                    <a:pt x="733" y="15394"/>
                    <a:pt x="733" y="15455"/>
                    <a:pt x="733" y="15455"/>
                  </a:cubicBezTo>
                  <a:cubicBezTo>
                    <a:pt x="698" y="15637"/>
                    <a:pt x="662" y="15759"/>
                    <a:pt x="626" y="15941"/>
                  </a:cubicBezTo>
                  <a:cubicBezTo>
                    <a:pt x="626" y="15941"/>
                    <a:pt x="590" y="16002"/>
                    <a:pt x="590" y="15941"/>
                  </a:cubicBezTo>
                  <a:cubicBezTo>
                    <a:pt x="554" y="15941"/>
                    <a:pt x="554" y="15941"/>
                    <a:pt x="554" y="15881"/>
                  </a:cubicBezTo>
                  <a:cubicBezTo>
                    <a:pt x="590" y="15759"/>
                    <a:pt x="626" y="15576"/>
                    <a:pt x="662" y="15394"/>
                  </a:cubicBezTo>
                  <a:cubicBezTo>
                    <a:pt x="662" y="15394"/>
                    <a:pt x="698" y="15394"/>
                    <a:pt x="698" y="15394"/>
                  </a:cubicBezTo>
                  <a:close/>
                  <a:moveTo>
                    <a:pt x="6116" y="16063"/>
                  </a:moveTo>
                  <a:cubicBezTo>
                    <a:pt x="6151" y="16063"/>
                    <a:pt x="6151" y="16063"/>
                    <a:pt x="6151" y="16063"/>
                  </a:cubicBezTo>
                  <a:cubicBezTo>
                    <a:pt x="6151" y="16063"/>
                    <a:pt x="6187" y="16124"/>
                    <a:pt x="6187" y="16124"/>
                  </a:cubicBezTo>
                  <a:cubicBezTo>
                    <a:pt x="6187" y="16185"/>
                    <a:pt x="6151" y="16185"/>
                    <a:pt x="6151" y="16185"/>
                  </a:cubicBezTo>
                  <a:cubicBezTo>
                    <a:pt x="6151" y="16185"/>
                    <a:pt x="6151" y="16185"/>
                    <a:pt x="6151" y="16185"/>
                  </a:cubicBezTo>
                  <a:cubicBezTo>
                    <a:pt x="6116" y="16185"/>
                    <a:pt x="6116" y="16185"/>
                    <a:pt x="6116" y="16185"/>
                  </a:cubicBezTo>
                  <a:cubicBezTo>
                    <a:pt x="6044" y="16185"/>
                    <a:pt x="5936" y="16185"/>
                    <a:pt x="5864" y="16185"/>
                  </a:cubicBezTo>
                  <a:cubicBezTo>
                    <a:pt x="5829" y="16246"/>
                    <a:pt x="5793" y="16185"/>
                    <a:pt x="5793" y="16124"/>
                  </a:cubicBezTo>
                  <a:cubicBezTo>
                    <a:pt x="5793" y="16124"/>
                    <a:pt x="5829" y="16063"/>
                    <a:pt x="5829" y="16063"/>
                  </a:cubicBezTo>
                  <a:cubicBezTo>
                    <a:pt x="5936" y="16063"/>
                    <a:pt x="6044" y="16063"/>
                    <a:pt x="6116" y="16063"/>
                  </a:cubicBezTo>
                  <a:close/>
                  <a:moveTo>
                    <a:pt x="6438" y="16063"/>
                  </a:moveTo>
                  <a:cubicBezTo>
                    <a:pt x="6438" y="16063"/>
                    <a:pt x="6438" y="16063"/>
                    <a:pt x="6438" y="16063"/>
                  </a:cubicBezTo>
                  <a:cubicBezTo>
                    <a:pt x="6546" y="16124"/>
                    <a:pt x="6618" y="16124"/>
                    <a:pt x="6726" y="16124"/>
                  </a:cubicBezTo>
                  <a:cubicBezTo>
                    <a:pt x="6761" y="16124"/>
                    <a:pt x="6761" y="16124"/>
                    <a:pt x="6761" y="16185"/>
                  </a:cubicBezTo>
                  <a:cubicBezTo>
                    <a:pt x="6761" y="16185"/>
                    <a:pt x="6761" y="16246"/>
                    <a:pt x="6726" y="16246"/>
                  </a:cubicBezTo>
                  <a:cubicBezTo>
                    <a:pt x="6618" y="16246"/>
                    <a:pt x="6546" y="16246"/>
                    <a:pt x="6438" y="16246"/>
                  </a:cubicBezTo>
                  <a:cubicBezTo>
                    <a:pt x="6403" y="16185"/>
                    <a:pt x="6403" y="16185"/>
                    <a:pt x="6403" y="16124"/>
                  </a:cubicBezTo>
                  <a:cubicBezTo>
                    <a:pt x="6403" y="16124"/>
                    <a:pt x="6403" y="16063"/>
                    <a:pt x="6438" y="16063"/>
                  </a:cubicBezTo>
                  <a:close/>
                  <a:moveTo>
                    <a:pt x="5541" y="16124"/>
                  </a:moveTo>
                  <a:cubicBezTo>
                    <a:pt x="5577" y="16124"/>
                    <a:pt x="5577" y="16124"/>
                    <a:pt x="5577" y="16185"/>
                  </a:cubicBezTo>
                  <a:cubicBezTo>
                    <a:pt x="5577" y="16185"/>
                    <a:pt x="5577" y="16246"/>
                    <a:pt x="5541" y="16246"/>
                  </a:cubicBezTo>
                  <a:cubicBezTo>
                    <a:pt x="5470" y="16246"/>
                    <a:pt x="5362" y="16246"/>
                    <a:pt x="5254" y="16246"/>
                  </a:cubicBezTo>
                  <a:cubicBezTo>
                    <a:pt x="5254" y="16246"/>
                    <a:pt x="5219" y="16246"/>
                    <a:pt x="5219" y="16185"/>
                  </a:cubicBezTo>
                  <a:cubicBezTo>
                    <a:pt x="5219" y="16185"/>
                    <a:pt x="5219" y="16124"/>
                    <a:pt x="5254" y="16124"/>
                  </a:cubicBezTo>
                  <a:cubicBezTo>
                    <a:pt x="5362" y="16124"/>
                    <a:pt x="5470" y="16124"/>
                    <a:pt x="5541" y="16124"/>
                  </a:cubicBezTo>
                  <a:close/>
                  <a:moveTo>
                    <a:pt x="7013" y="16124"/>
                  </a:moveTo>
                  <a:cubicBezTo>
                    <a:pt x="7013" y="16124"/>
                    <a:pt x="7013" y="16124"/>
                    <a:pt x="7013" y="16124"/>
                  </a:cubicBezTo>
                  <a:cubicBezTo>
                    <a:pt x="7120" y="16185"/>
                    <a:pt x="7228" y="16185"/>
                    <a:pt x="7335" y="16185"/>
                  </a:cubicBezTo>
                  <a:cubicBezTo>
                    <a:pt x="7335" y="16185"/>
                    <a:pt x="7371" y="16246"/>
                    <a:pt x="7371" y="16246"/>
                  </a:cubicBezTo>
                  <a:cubicBezTo>
                    <a:pt x="7335" y="16306"/>
                    <a:pt x="7335" y="16306"/>
                    <a:pt x="7300" y="16306"/>
                  </a:cubicBezTo>
                  <a:cubicBezTo>
                    <a:pt x="7228" y="16306"/>
                    <a:pt x="7120" y="16306"/>
                    <a:pt x="7013" y="16246"/>
                  </a:cubicBezTo>
                  <a:cubicBezTo>
                    <a:pt x="7013" y="16246"/>
                    <a:pt x="6977" y="16246"/>
                    <a:pt x="6977" y="16185"/>
                  </a:cubicBezTo>
                  <a:cubicBezTo>
                    <a:pt x="6977" y="16185"/>
                    <a:pt x="7013" y="16124"/>
                    <a:pt x="7013" y="16124"/>
                  </a:cubicBezTo>
                  <a:close/>
                  <a:moveTo>
                    <a:pt x="4967" y="16185"/>
                  </a:moveTo>
                  <a:cubicBezTo>
                    <a:pt x="4967" y="16185"/>
                    <a:pt x="5003" y="16185"/>
                    <a:pt x="5003" y="16246"/>
                  </a:cubicBezTo>
                  <a:cubicBezTo>
                    <a:pt x="5003" y="16306"/>
                    <a:pt x="5003" y="16306"/>
                    <a:pt x="4967" y="16306"/>
                  </a:cubicBezTo>
                  <a:cubicBezTo>
                    <a:pt x="4860" y="16306"/>
                    <a:pt x="4788" y="16367"/>
                    <a:pt x="4680" y="16367"/>
                  </a:cubicBezTo>
                  <a:cubicBezTo>
                    <a:pt x="4644" y="16367"/>
                    <a:pt x="4644" y="16367"/>
                    <a:pt x="4644" y="16306"/>
                  </a:cubicBezTo>
                  <a:cubicBezTo>
                    <a:pt x="4644" y="16306"/>
                    <a:pt x="4644" y="16246"/>
                    <a:pt x="4680" y="16246"/>
                  </a:cubicBezTo>
                  <a:cubicBezTo>
                    <a:pt x="4752" y="16246"/>
                    <a:pt x="4860" y="16185"/>
                    <a:pt x="4967" y="16185"/>
                  </a:cubicBezTo>
                  <a:close/>
                  <a:moveTo>
                    <a:pt x="21508" y="16185"/>
                  </a:moveTo>
                  <a:cubicBezTo>
                    <a:pt x="21508" y="16185"/>
                    <a:pt x="21508" y="16185"/>
                    <a:pt x="21508" y="16185"/>
                  </a:cubicBezTo>
                  <a:cubicBezTo>
                    <a:pt x="21544" y="16185"/>
                    <a:pt x="21544" y="16246"/>
                    <a:pt x="21544" y="16246"/>
                  </a:cubicBezTo>
                  <a:cubicBezTo>
                    <a:pt x="21544" y="16306"/>
                    <a:pt x="21544" y="16367"/>
                    <a:pt x="21544" y="16428"/>
                  </a:cubicBezTo>
                  <a:cubicBezTo>
                    <a:pt x="21544" y="16550"/>
                    <a:pt x="21544" y="16672"/>
                    <a:pt x="21508" y="16732"/>
                  </a:cubicBezTo>
                  <a:cubicBezTo>
                    <a:pt x="21508" y="16793"/>
                    <a:pt x="21508" y="16793"/>
                    <a:pt x="21472" y="16793"/>
                  </a:cubicBezTo>
                  <a:cubicBezTo>
                    <a:pt x="21472" y="16793"/>
                    <a:pt x="21436" y="16793"/>
                    <a:pt x="21436" y="16732"/>
                  </a:cubicBezTo>
                  <a:cubicBezTo>
                    <a:pt x="21472" y="16611"/>
                    <a:pt x="21472" y="16550"/>
                    <a:pt x="21472" y="16428"/>
                  </a:cubicBezTo>
                  <a:cubicBezTo>
                    <a:pt x="21472" y="16367"/>
                    <a:pt x="21472" y="16306"/>
                    <a:pt x="21472" y="16246"/>
                  </a:cubicBezTo>
                  <a:cubicBezTo>
                    <a:pt x="21472" y="16246"/>
                    <a:pt x="21508" y="16185"/>
                    <a:pt x="21508" y="16185"/>
                  </a:cubicBezTo>
                  <a:close/>
                  <a:moveTo>
                    <a:pt x="7623" y="16246"/>
                  </a:moveTo>
                  <a:cubicBezTo>
                    <a:pt x="7623" y="16246"/>
                    <a:pt x="7623" y="16246"/>
                    <a:pt x="7623" y="16246"/>
                  </a:cubicBezTo>
                  <a:cubicBezTo>
                    <a:pt x="7694" y="16306"/>
                    <a:pt x="7802" y="16306"/>
                    <a:pt x="7910" y="16367"/>
                  </a:cubicBezTo>
                  <a:cubicBezTo>
                    <a:pt x="7910" y="16367"/>
                    <a:pt x="7945" y="16367"/>
                    <a:pt x="7945" y="16428"/>
                  </a:cubicBezTo>
                  <a:cubicBezTo>
                    <a:pt x="7945" y="16428"/>
                    <a:pt x="7910" y="16489"/>
                    <a:pt x="7910" y="16489"/>
                  </a:cubicBezTo>
                  <a:cubicBezTo>
                    <a:pt x="7802" y="16428"/>
                    <a:pt x="7694" y="16428"/>
                    <a:pt x="7587" y="16367"/>
                  </a:cubicBezTo>
                  <a:cubicBezTo>
                    <a:pt x="7587" y="16367"/>
                    <a:pt x="7587" y="16367"/>
                    <a:pt x="7587" y="16306"/>
                  </a:cubicBezTo>
                  <a:cubicBezTo>
                    <a:pt x="7587" y="16306"/>
                    <a:pt x="7587" y="16246"/>
                    <a:pt x="7623" y="16246"/>
                  </a:cubicBezTo>
                  <a:close/>
                  <a:moveTo>
                    <a:pt x="482" y="16306"/>
                  </a:moveTo>
                  <a:cubicBezTo>
                    <a:pt x="518" y="16306"/>
                    <a:pt x="518" y="16306"/>
                    <a:pt x="518" y="16306"/>
                  </a:cubicBezTo>
                  <a:cubicBezTo>
                    <a:pt x="518" y="16306"/>
                    <a:pt x="518" y="16367"/>
                    <a:pt x="518" y="16367"/>
                  </a:cubicBezTo>
                  <a:cubicBezTo>
                    <a:pt x="482" y="16550"/>
                    <a:pt x="446" y="16732"/>
                    <a:pt x="411" y="16854"/>
                  </a:cubicBezTo>
                  <a:cubicBezTo>
                    <a:pt x="411" y="16915"/>
                    <a:pt x="411" y="16915"/>
                    <a:pt x="375" y="16915"/>
                  </a:cubicBezTo>
                  <a:cubicBezTo>
                    <a:pt x="375" y="16915"/>
                    <a:pt x="339" y="16854"/>
                    <a:pt x="375" y="16793"/>
                  </a:cubicBezTo>
                  <a:cubicBezTo>
                    <a:pt x="375" y="16672"/>
                    <a:pt x="411" y="16489"/>
                    <a:pt x="446" y="16367"/>
                  </a:cubicBezTo>
                  <a:cubicBezTo>
                    <a:pt x="446" y="16306"/>
                    <a:pt x="482" y="16306"/>
                    <a:pt x="482" y="16306"/>
                  </a:cubicBezTo>
                  <a:close/>
                  <a:moveTo>
                    <a:pt x="4393" y="16306"/>
                  </a:moveTo>
                  <a:cubicBezTo>
                    <a:pt x="4393" y="16306"/>
                    <a:pt x="4429" y="16367"/>
                    <a:pt x="4429" y="16367"/>
                  </a:cubicBezTo>
                  <a:cubicBezTo>
                    <a:pt x="4429" y="16428"/>
                    <a:pt x="4393" y="16428"/>
                    <a:pt x="4393" y="16428"/>
                  </a:cubicBezTo>
                  <a:cubicBezTo>
                    <a:pt x="4286" y="16489"/>
                    <a:pt x="4178" y="16489"/>
                    <a:pt x="4106" y="16550"/>
                  </a:cubicBezTo>
                  <a:cubicBezTo>
                    <a:pt x="4070" y="16550"/>
                    <a:pt x="4070" y="16489"/>
                    <a:pt x="4070" y="16489"/>
                  </a:cubicBezTo>
                  <a:cubicBezTo>
                    <a:pt x="4034" y="16428"/>
                    <a:pt x="4070" y="16428"/>
                    <a:pt x="4070" y="16428"/>
                  </a:cubicBezTo>
                  <a:cubicBezTo>
                    <a:pt x="4178" y="16367"/>
                    <a:pt x="4286" y="16367"/>
                    <a:pt x="4357" y="16306"/>
                  </a:cubicBezTo>
                  <a:lnTo>
                    <a:pt x="4393" y="16306"/>
                  </a:lnTo>
                  <a:close/>
                  <a:moveTo>
                    <a:pt x="8197" y="16428"/>
                  </a:moveTo>
                  <a:cubicBezTo>
                    <a:pt x="8197" y="16428"/>
                    <a:pt x="8197" y="16428"/>
                    <a:pt x="8197" y="16428"/>
                  </a:cubicBezTo>
                  <a:cubicBezTo>
                    <a:pt x="8304" y="16489"/>
                    <a:pt x="8376" y="16489"/>
                    <a:pt x="8484" y="16550"/>
                  </a:cubicBezTo>
                  <a:cubicBezTo>
                    <a:pt x="8520" y="16550"/>
                    <a:pt x="8520" y="16550"/>
                    <a:pt x="8520" y="16611"/>
                  </a:cubicBezTo>
                  <a:cubicBezTo>
                    <a:pt x="8520" y="16611"/>
                    <a:pt x="8484" y="16672"/>
                    <a:pt x="8484" y="16672"/>
                  </a:cubicBezTo>
                  <a:cubicBezTo>
                    <a:pt x="8376" y="16611"/>
                    <a:pt x="8268" y="16611"/>
                    <a:pt x="8197" y="16550"/>
                  </a:cubicBezTo>
                  <a:cubicBezTo>
                    <a:pt x="8161" y="16550"/>
                    <a:pt x="8161" y="16489"/>
                    <a:pt x="8161" y="16489"/>
                  </a:cubicBezTo>
                  <a:cubicBezTo>
                    <a:pt x="8161" y="16428"/>
                    <a:pt x="8161" y="16428"/>
                    <a:pt x="8197" y="16428"/>
                  </a:cubicBezTo>
                  <a:close/>
                  <a:moveTo>
                    <a:pt x="3819" y="16489"/>
                  </a:moveTo>
                  <a:cubicBezTo>
                    <a:pt x="3819" y="16489"/>
                    <a:pt x="3819" y="16550"/>
                    <a:pt x="3855" y="16550"/>
                  </a:cubicBezTo>
                  <a:cubicBezTo>
                    <a:pt x="3855" y="16611"/>
                    <a:pt x="3819" y="16611"/>
                    <a:pt x="3819" y="16611"/>
                  </a:cubicBezTo>
                  <a:cubicBezTo>
                    <a:pt x="3712" y="16672"/>
                    <a:pt x="3604" y="16732"/>
                    <a:pt x="3532" y="16732"/>
                  </a:cubicBezTo>
                  <a:cubicBezTo>
                    <a:pt x="3496" y="16732"/>
                    <a:pt x="3496" y="16732"/>
                    <a:pt x="3496" y="16732"/>
                  </a:cubicBezTo>
                  <a:cubicBezTo>
                    <a:pt x="3460" y="16672"/>
                    <a:pt x="3496" y="16611"/>
                    <a:pt x="3496" y="16611"/>
                  </a:cubicBezTo>
                  <a:cubicBezTo>
                    <a:pt x="3604" y="16611"/>
                    <a:pt x="3712" y="16550"/>
                    <a:pt x="3783" y="16489"/>
                  </a:cubicBezTo>
                  <a:lnTo>
                    <a:pt x="3819" y="16489"/>
                  </a:lnTo>
                  <a:close/>
                  <a:moveTo>
                    <a:pt x="8771" y="16672"/>
                  </a:moveTo>
                  <a:cubicBezTo>
                    <a:pt x="8771" y="16672"/>
                    <a:pt x="8771" y="16672"/>
                    <a:pt x="8771" y="16672"/>
                  </a:cubicBezTo>
                  <a:cubicBezTo>
                    <a:pt x="8878" y="16672"/>
                    <a:pt x="8950" y="16732"/>
                    <a:pt x="9058" y="16793"/>
                  </a:cubicBezTo>
                  <a:cubicBezTo>
                    <a:pt x="9094" y="16793"/>
                    <a:pt x="9094" y="16793"/>
                    <a:pt x="9094" y="16854"/>
                  </a:cubicBezTo>
                  <a:cubicBezTo>
                    <a:pt x="9094" y="16854"/>
                    <a:pt x="9058" y="16915"/>
                    <a:pt x="9058" y="16915"/>
                  </a:cubicBezTo>
                  <a:cubicBezTo>
                    <a:pt x="8950" y="16854"/>
                    <a:pt x="8842" y="16793"/>
                    <a:pt x="8771" y="16793"/>
                  </a:cubicBezTo>
                  <a:cubicBezTo>
                    <a:pt x="8735" y="16732"/>
                    <a:pt x="8735" y="16732"/>
                    <a:pt x="8735" y="16672"/>
                  </a:cubicBezTo>
                  <a:cubicBezTo>
                    <a:pt x="8735" y="16672"/>
                    <a:pt x="8735" y="16672"/>
                    <a:pt x="8771" y="16672"/>
                  </a:cubicBezTo>
                  <a:close/>
                  <a:moveTo>
                    <a:pt x="3245" y="16732"/>
                  </a:moveTo>
                  <a:cubicBezTo>
                    <a:pt x="3245" y="16732"/>
                    <a:pt x="3245" y="16793"/>
                    <a:pt x="3281" y="16793"/>
                  </a:cubicBezTo>
                  <a:cubicBezTo>
                    <a:pt x="3281" y="16854"/>
                    <a:pt x="3245" y="16854"/>
                    <a:pt x="3245" y="16854"/>
                  </a:cubicBezTo>
                  <a:cubicBezTo>
                    <a:pt x="3137" y="16915"/>
                    <a:pt x="3066" y="16976"/>
                    <a:pt x="2958" y="17037"/>
                  </a:cubicBezTo>
                  <a:cubicBezTo>
                    <a:pt x="2922" y="17037"/>
                    <a:pt x="2922" y="17037"/>
                    <a:pt x="2922" y="16976"/>
                  </a:cubicBezTo>
                  <a:cubicBezTo>
                    <a:pt x="2922" y="16915"/>
                    <a:pt x="2922" y="16915"/>
                    <a:pt x="2922" y="16915"/>
                  </a:cubicBezTo>
                  <a:cubicBezTo>
                    <a:pt x="3030" y="16854"/>
                    <a:pt x="3137" y="16793"/>
                    <a:pt x="3209" y="16732"/>
                  </a:cubicBezTo>
                  <a:lnTo>
                    <a:pt x="3245" y="16732"/>
                  </a:lnTo>
                  <a:close/>
                  <a:moveTo>
                    <a:pt x="9345" y="16915"/>
                  </a:moveTo>
                  <a:cubicBezTo>
                    <a:pt x="9345" y="16915"/>
                    <a:pt x="9345" y="16915"/>
                    <a:pt x="9345" y="16915"/>
                  </a:cubicBezTo>
                  <a:cubicBezTo>
                    <a:pt x="9452" y="16976"/>
                    <a:pt x="9524" y="17037"/>
                    <a:pt x="9632" y="17037"/>
                  </a:cubicBezTo>
                  <a:cubicBezTo>
                    <a:pt x="9632" y="17097"/>
                    <a:pt x="9668" y="17097"/>
                    <a:pt x="9668" y="17158"/>
                  </a:cubicBezTo>
                  <a:cubicBezTo>
                    <a:pt x="9632" y="17158"/>
                    <a:pt x="9632" y="17158"/>
                    <a:pt x="9596" y="17158"/>
                  </a:cubicBezTo>
                  <a:cubicBezTo>
                    <a:pt x="9524" y="17097"/>
                    <a:pt x="9417" y="17097"/>
                    <a:pt x="9309" y="17037"/>
                  </a:cubicBezTo>
                  <a:cubicBezTo>
                    <a:pt x="9309" y="17037"/>
                    <a:pt x="9309" y="16976"/>
                    <a:pt x="9309" y="16976"/>
                  </a:cubicBezTo>
                  <a:cubicBezTo>
                    <a:pt x="9309" y="16915"/>
                    <a:pt x="9309" y="16915"/>
                    <a:pt x="9345" y="16915"/>
                  </a:cubicBezTo>
                  <a:close/>
                  <a:moveTo>
                    <a:pt x="2671" y="17037"/>
                  </a:moveTo>
                  <a:cubicBezTo>
                    <a:pt x="2671" y="17037"/>
                    <a:pt x="2707" y="17037"/>
                    <a:pt x="2707" y="17097"/>
                  </a:cubicBezTo>
                  <a:cubicBezTo>
                    <a:pt x="2707" y="17097"/>
                    <a:pt x="2707" y="17158"/>
                    <a:pt x="2671" y="17158"/>
                  </a:cubicBezTo>
                  <a:cubicBezTo>
                    <a:pt x="2599" y="17219"/>
                    <a:pt x="2492" y="17280"/>
                    <a:pt x="2420" y="17341"/>
                  </a:cubicBezTo>
                  <a:cubicBezTo>
                    <a:pt x="2384" y="17341"/>
                    <a:pt x="2348" y="17341"/>
                    <a:pt x="2348" y="17280"/>
                  </a:cubicBezTo>
                  <a:cubicBezTo>
                    <a:pt x="2348" y="17280"/>
                    <a:pt x="2348" y="17219"/>
                    <a:pt x="2384" y="17219"/>
                  </a:cubicBezTo>
                  <a:cubicBezTo>
                    <a:pt x="2456" y="17158"/>
                    <a:pt x="2563" y="17097"/>
                    <a:pt x="2671" y="17037"/>
                  </a:cubicBezTo>
                  <a:close/>
                  <a:moveTo>
                    <a:pt x="21436" y="17158"/>
                  </a:moveTo>
                  <a:cubicBezTo>
                    <a:pt x="21436" y="17158"/>
                    <a:pt x="21436" y="17158"/>
                    <a:pt x="21436" y="17158"/>
                  </a:cubicBezTo>
                  <a:cubicBezTo>
                    <a:pt x="21472" y="17219"/>
                    <a:pt x="21472" y="17219"/>
                    <a:pt x="21472" y="17280"/>
                  </a:cubicBezTo>
                  <a:cubicBezTo>
                    <a:pt x="21436" y="17402"/>
                    <a:pt x="21436" y="17584"/>
                    <a:pt x="21401" y="17767"/>
                  </a:cubicBezTo>
                  <a:cubicBezTo>
                    <a:pt x="21401" y="17767"/>
                    <a:pt x="21365" y="17828"/>
                    <a:pt x="21365" y="17767"/>
                  </a:cubicBezTo>
                  <a:cubicBezTo>
                    <a:pt x="21329" y="17767"/>
                    <a:pt x="21329" y="17767"/>
                    <a:pt x="21329" y="17706"/>
                  </a:cubicBezTo>
                  <a:cubicBezTo>
                    <a:pt x="21365" y="17584"/>
                    <a:pt x="21365" y="17402"/>
                    <a:pt x="21401" y="17219"/>
                  </a:cubicBezTo>
                  <a:cubicBezTo>
                    <a:pt x="21401" y="17219"/>
                    <a:pt x="21436" y="17158"/>
                    <a:pt x="21436" y="17158"/>
                  </a:cubicBezTo>
                  <a:close/>
                  <a:moveTo>
                    <a:pt x="9883" y="17219"/>
                  </a:moveTo>
                  <a:cubicBezTo>
                    <a:pt x="9919" y="17219"/>
                    <a:pt x="9919" y="17219"/>
                    <a:pt x="9919" y="17219"/>
                  </a:cubicBezTo>
                  <a:cubicBezTo>
                    <a:pt x="9991" y="17280"/>
                    <a:pt x="10098" y="17341"/>
                    <a:pt x="10170" y="17402"/>
                  </a:cubicBezTo>
                  <a:cubicBezTo>
                    <a:pt x="10206" y="17402"/>
                    <a:pt x="10206" y="17463"/>
                    <a:pt x="10206" y="17463"/>
                  </a:cubicBezTo>
                  <a:cubicBezTo>
                    <a:pt x="10206" y="17523"/>
                    <a:pt x="10170" y="17523"/>
                    <a:pt x="10170" y="17523"/>
                  </a:cubicBezTo>
                  <a:cubicBezTo>
                    <a:pt x="10062" y="17463"/>
                    <a:pt x="9991" y="17402"/>
                    <a:pt x="9883" y="17341"/>
                  </a:cubicBezTo>
                  <a:cubicBezTo>
                    <a:pt x="9847" y="17341"/>
                    <a:pt x="9847" y="17280"/>
                    <a:pt x="9847" y="17280"/>
                  </a:cubicBezTo>
                  <a:cubicBezTo>
                    <a:pt x="9883" y="17219"/>
                    <a:pt x="9883" y="17219"/>
                    <a:pt x="9883" y="17219"/>
                  </a:cubicBezTo>
                  <a:close/>
                  <a:moveTo>
                    <a:pt x="303" y="17280"/>
                  </a:moveTo>
                  <a:cubicBezTo>
                    <a:pt x="303" y="17280"/>
                    <a:pt x="303" y="17280"/>
                    <a:pt x="303" y="17280"/>
                  </a:cubicBezTo>
                  <a:cubicBezTo>
                    <a:pt x="339" y="17280"/>
                    <a:pt x="339" y="17280"/>
                    <a:pt x="339" y="17341"/>
                  </a:cubicBezTo>
                  <a:cubicBezTo>
                    <a:pt x="303" y="17463"/>
                    <a:pt x="267" y="17645"/>
                    <a:pt x="231" y="17828"/>
                  </a:cubicBezTo>
                  <a:cubicBezTo>
                    <a:pt x="231" y="17828"/>
                    <a:pt x="195" y="17888"/>
                    <a:pt x="195" y="17828"/>
                  </a:cubicBezTo>
                  <a:cubicBezTo>
                    <a:pt x="159" y="17828"/>
                    <a:pt x="159" y="17828"/>
                    <a:pt x="159" y="17767"/>
                  </a:cubicBezTo>
                  <a:cubicBezTo>
                    <a:pt x="195" y="17584"/>
                    <a:pt x="231" y="17463"/>
                    <a:pt x="267" y="17280"/>
                  </a:cubicBezTo>
                  <a:cubicBezTo>
                    <a:pt x="267" y="17280"/>
                    <a:pt x="267" y="17280"/>
                    <a:pt x="303" y="17280"/>
                  </a:cubicBezTo>
                  <a:close/>
                  <a:moveTo>
                    <a:pt x="2133" y="17402"/>
                  </a:moveTo>
                  <a:cubicBezTo>
                    <a:pt x="2133" y="17402"/>
                    <a:pt x="2133" y="17402"/>
                    <a:pt x="2133" y="17463"/>
                  </a:cubicBezTo>
                  <a:cubicBezTo>
                    <a:pt x="2169" y="17463"/>
                    <a:pt x="2133" y="17523"/>
                    <a:pt x="2133" y="17523"/>
                  </a:cubicBezTo>
                  <a:cubicBezTo>
                    <a:pt x="2025" y="17584"/>
                    <a:pt x="1953" y="17645"/>
                    <a:pt x="1846" y="17706"/>
                  </a:cubicBezTo>
                  <a:cubicBezTo>
                    <a:pt x="1846" y="17706"/>
                    <a:pt x="1810" y="17706"/>
                    <a:pt x="1810" y="17706"/>
                  </a:cubicBezTo>
                  <a:cubicBezTo>
                    <a:pt x="1810" y="17645"/>
                    <a:pt x="1810" y="17645"/>
                    <a:pt x="1846" y="17584"/>
                  </a:cubicBezTo>
                  <a:cubicBezTo>
                    <a:pt x="1918" y="17523"/>
                    <a:pt x="2025" y="17463"/>
                    <a:pt x="2097" y="17402"/>
                  </a:cubicBezTo>
                  <a:lnTo>
                    <a:pt x="2133" y="17402"/>
                  </a:lnTo>
                  <a:close/>
                  <a:moveTo>
                    <a:pt x="10457" y="17584"/>
                  </a:moveTo>
                  <a:cubicBezTo>
                    <a:pt x="10457" y="17584"/>
                    <a:pt x="10457" y="17584"/>
                    <a:pt x="10457" y="17584"/>
                  </a:cubicBezTo>
                  <a:cubicBezTo>
                    <a:pt x="10565" y="17645"/>
                    <a:pt x="10636" y="17706"/>
                    <a:pt x="10744" y="17767"/>
                  </a:cubicBezTo>
                  <a:cubicBezTo>
                    <a:pt x="10744" y="17767"/>
                    <a:pt x="10780" y="17828"/>
                    <a:pt x="10744" y="17828"/>
                  </a:cubicBezTo>
                  <a:cubicBezTo>
                    <a:pt x="10744" y="17888"/>
                    <a:pt x="10744" y="17888"/>
                    <a:pt x="10708" y="17888"/>
                  </a:cubicBezTo>
                  <a:cubicBezTo>
                    <a:pt x="10601" y="17828"/>
                    <a:pt x="10529" y="17767"/>
                    <a:pt x="10421" y="17706"/>
                  </a:cubicBezTo>
                  <a:cubicBezTo>
                    <a:pt x="10421" y="17645"/>
                    <a:pt x="10421" y="17645"/>
                    <a:pt x="10421" y="17584"/>
                  </a:cubicBezTo>
                  <a:cubicBezTo>
                    <a:pt x="10421" y="17584"/>
                    <a:pt x="10421" y="17584"/>
                    <a:pt x="10457" y="17584"/>
                  </a:cubicBezTo>
                  <a:close/>
                  <a:moveTo>
                    <a:pt x="1559" y="17828"/>
                  </a:moveTo>
                  <a:cubicBezTo>
                    <a:pt x="1595" y="17828"/>
                    <a:pt x="1595" y="17828"/>
                    <a:pt x="1595" y="17828"/>
                  </a:cubicBezTo>
                  <a:cubicBezTo>
                    <a:pt x="1630" y="17888"/>
                    <a:pt x="1595" y="17888"/>
                    <a:pt x="1595" y="17888"/>
                  </a:cubicBezTo>
                  <a:cubicBezTo>
                    <a:pt x="1487" y="18010"/>
                    <a:pt x="1415" y="18071"/>
                    <a:pt x="1343" y="18132"/>
                  </a:cubicBezTo>
                  <a:cubicBezTo>
                    <a:pt x="1308" y="18132"/>
                    <a:pt x="1272" y="18132"/>
                    <a:pt x="1272" y="18132"/>
                  </a:cubicBezTo>
                  <a:cubicBezTo>
                    <a:pt x="1272" y="18071"/>
                    <a:pt x="1272" y="18010"/>
                    <a:pt x="1308" y="18010"/>
                  </a:cubicBezTo>
                  <a:cubicBezTo>
                    <a:pt x="1379" y="17949"/>
                    <a:pt x="1487" y="17888"/>
                    <a:pt x="1559" y="17828"/>
                  </a:cubicBezTo>
                  <a:close/>
                  <a:moveTo>
                    <a:pt x="10995" y="17949"/>
                  </a:moveTo>
                  <a:cubicBezTo>
                    <a:pt x="10995" y="17949"/>
                    <a:pt x="10995" y="17949"/>
                    <a:pt x="10995" y="17949"/>
                  </a:cubicBezTo>
                  <a:cubicBezTo>
                    <a:pt x="11103" y="18010"/>
                    <a:pt x="11175" y="18071"/>
                    <a:pt x="11282" y="18132"/>
                  </a:cubicBezTo>
                  <a:cubicBezTo>
                    <a:pt x="11282" y="18193"/>
                    <a:pt x="11318" y="18193"/>
                    <a:pt x="11282" y="18254"/>
                  </a:cubicBezTo>
                  <a:cubicBezTo>
                    <a:pt x="11282" y="18254"/>
                    <a:pt x="11282" y="18254"/>
                    <a:pt x="11246" y="18254"/>
                  </a:cubicBezTo>
                  <a:cubicBezTo>
                    <a:pt x="11139" y="18193"/>
                    <a:pt x="11067" y="18132"/>
                    <a:pt x="10995" y="18071"/>
                  </a:cubicBezTo>
                  <a:cubicBezTo>
                    <a:pt x="10959" y="18071"/>
                    <a:pt x="10959" y="18010"/>
                    <a:pt x="10959" y="18010"/>
                  </a:cubicBezTo>
                  <a:cubicBezTo>
                    <a:pt x="10959" y="17949"/>
                    <a:pt x="10995" y="17949"/>
                    <a:pt x="10995" y="17949"/>
                  </a:cubicBezTo>
                  <a:close/>
                  <a:moveTo>
                    <a:pt x="21293" y="18132"/>
                  </a:moveTo>
                  <a:cubicBezTo>
                    <a:pt x="21293" y="18132"/>
                    <a:pt x="21293" y="18132"/>
                    <a:pt x="21293" y="18132"/>
                  </a:cubicBezTo>
                  <a:cubicBezTo>
                    <a:pt x="21293" y="18132"/>
                    <a:pt x="21329" y="18193"/>
                    <a:pt x="21329" y="18254"/>
                  </a:cubicBezTo>
                  <a:cubicBezTo>
                    <a:pt x="21293" y="18314"/>
                    <a:pt x="21293" y="18375"/>
                    <a:pt x="21257" y="18436"/>
                  </a:cubicBezTo>
                  <a:cubicBezTo>
                    <a:pt x="21257" y="18558"/>
                    <a:pt x="21221" y="18619"/>
                    <a:pt x="21185" y="18679"/>
                  </a:cubicBezTo>
                  <a:cubicBezTo>
                    <a:pt x="21185" y="18740"/>
                    <a:pt x="21185" y="18740"/>
                    <a:pt x="21149" y="18740"/>
                  </a:cubicBezTo>
                  <a:cubicBezTo>
                    <a:pt x="21149" y="18740"/>
                    <a:pt x="21114" y="18679"/>
                    <a:pt x="21149" y="18619"/>
                  </a:cubicBezTo>
                  <a:cubicBezTo>
                    <a:pt x="21149" y="18558"/>
                    <a:pt x="21185" y="18497"/>
                    <a:pt x="21185" y="18375"/>
                  </a:cubicBezTo>
                  <a:cubicBezTo>
                    <a:pt x="21221" y="18314"/>
                    <a:pt x="21221" y="18254"/>
                    <a:pt x="21257" y="18193"/>
                  </a:cubicBezTo>
                  <a:cubicBezTo>
                    <a:pt x="21257" y="18132"/>
                    <a:pt x="21257" y="18132"/>
                    <a:pt x="21293" y="18132"/>
                  </a:cubicBezTo>
                  <a:close/>
                  <a:moveTo>
                    <a:pt x="124" y="18193"/>
                  </a:moveTo>
                  <a:cubicBezTo>
                    <a:pt x="124" y="18193"/>
                    <a:pt x="124" y="18193"/>
                    <a:pt x="124" y="18193"/>
                  </a:cubicBezTo>
                  <a:cubicBezTo>
                    <a:pt x="159" y="18193"/>
                    <a:pt x="159" y="18254"/>
                    <a:pt x="159" y="18314"/>
                  </a:cubicBezTo>
                  <a:cubicBezTo>
                    <a:pt x="124" y="18436"/>
                    <a:pt x="88" y="18619"/>
                    <a:pt x="52" y="18740"/>
                  </a:cubicBezTo>
                  <a:cubicBezTo>
                    <a:pt x="52" y="18801"/>
                    <a:pt x="52" y="18801"/>
                    <a:pt x="16" y="18801"/>
                  </a:cubicBezTo>
                  <a:cubicBezTo>
                    <a:pt x="16" y="18801"/>
                    <a:pt x="-20" y="18740"/>
                    <a:pt x="16" y="18740"/>
                  </a:cubicBezTo>
                  <a:cubicBezTo>
                    <a:pt x="16" y="18558"/>
                    <a:pt x="52" y="18436"/>
                    <a:pt x="88" y="18254"/>
                  </a:cubicBezTo>
                  <a:cubicBezTo>
                    <a:pt x="88" y="18254"/>
                    <a:pt x="88" y="18193"/>
                    <a:pt x="124" y="18193"/>
                  </a:cubicBezTo>
                  <a:close/>
                  <a:moveTo>
                    <a:pt x="1056" y="18254"/>
                  </a:moveTo>
                  <a:cubicBezTo>
                    <a:pt x="1056" y="18254"/>
                    <a:pt x="1092" y="18254"/>
                    <a:pt x="1092" y="18254"/>
                  </a:cubicBezTo>
                  <a:cubicBezTo>
                    <a:pt x="1092" y="18314"/>
                    <a:pt x="1092" y="18375"/>
                    <a:pt x="1056" y="18375"/>
                  </a:cubicBezTo>
                  <a:cubicBezTo>
                    <a:pt x="985" y="18436"/>
                    <a:pt x="913" y="18497"/>
                    <a:pt x="805" y="18619"/>
                  </a:cubicBezTo>
                  <a:cubicBezTo>
                    <a:pt x="805" y="18619"/>
                    <a:pt x="769" y="18619"/>
                    <a:pt x="769" y="18558"/>
                  </a:cubicBezTo>
                  <a:cubicBezTo>
                    <a:pt x="733" y="18558"/>
                    <a:pt x="769" y="18497"/>
                    <a:pt x="769" y="18497"/>
                  </a:cubicBezTo>
                  <a:cubicBezTo>
                    <a:pt x="877" y="18436"/>
                    <a:pt x="949" y="18314"/>
                    <a:pt x="1021" y="18254"/>
                  </a:cubicBezTo>
                  <a:lnTo>
                    <a:pt x="1056" y="18254"/>
                  </a:lnTo>
                  <a:close/>
                  <a:moveTo>
                    <a:pt x="11533" y="18375"/>
                  </a:moveTo>
                  <a:cubicBezTo>
                    <a:pt x="11533" y="18375"/>
                    <a:pt x="11533" y="18375"/>
                    <a:pt x="11533" y="18375"/>
                  </a:cubicBezTo>
                  <a:cubicBezTo>
                    <a:pt x="11641" y="18436"/>
                    <a:pt x="11713" y="18497"/>
                    <a:pt x="11821" y="18558"/>
                  </a:cubicBezTo>
                  <a:cubicBezTo>
                    <a:pt x="11821" y="18558"/>
                    <a:pt x="11856" y="18619"/>
                    <a:pt x="11821" y="18619"/>
                  </a:cubicBezTo>
                  <a:cubicBezTo>
                    <a:pt x="11821" y="18679"/>
                    <a:pt x="11785" y="18679"/>
                    <a:pt x="11785" y="18679"/>
                  </a:cubicBezTo>
                  <a:cubicBezTo>
                    <a:pt x="11677" y="18619"/>
                    <a:pt x="11605" y="18558"/>
                    <a:pt x="11533" y="18497"/>
                  </a:cubicBezTo>
                  <a:cubicBezTo>
                    <a:pt x="11498" y="18436"/>
                    <a:pt x="11498" y="18436"/>
                    <a:pt x="11498" y="18375"/>
                  </a:cubicBezTo>
                  <a:cubicBezTo>
                    <a:pt x="11498" y="18375"/>
                    <a:pt x="11533" y="18375"/>
                    <a:pt x="11533" y="18375"/>
                  </a:cubicBezTo>
                  <a:close/>
                  <a:moveTo>
                    <a:pt x="554" y="18740"/>
                  </a:moveTo>
                  <a:cubicBezTo>
                    <a:pt x="554" y="18801"/>
                    <a:pt x="554" y="18801"/>
                    <a:pt x="554" y="18801"/>
                  </a:cubicBezTo>
                  <a:cubicBezTo>
                    <a:pt x="590" y="18801"/>
                    <a:pt x="590" y="18862"/>
                    <a:pt x="554" y="18862"/>
                  </a:cubicBezTo>
                  <a:cubicBezTo>
                    <a:pt x="482" y="18923"/>
                    <a:pt x="375" y="19045"/>
                    <a:pt x="303" y="19105"/>
                  </a:cubicBezTo>
                  <a:cubicBezTo>
                    <a:pt x="303" y="19166"/>
                    <a:pt x="267" y="19105"/>
                    <a:pt x="267" y="19105"/>
                  </a:cubicBezTo>
                  <a:cubicBezTo>
                    <a:pt x="231" y="19045"/>
                    <a:pt x="267" y="19045"/>
                    <a:pt x="267" y="19045"/>
                  </a:cubicBezTo>
                  <a:cubicBezTo>
                    <a:pt x="339" y="18923"/>
                    <a:pt x="446" y="18862"/>
                    <a:pt x="518" y="18740"/>
                  </a:cubicBezTo>
                  <a:lnTo>
                    <a:pt x="554" y="18740"/>
                  </a:lnTo>
                  <a:close/>
                  <a:moveTo>
                    <a:pt x="12072" y="18740"/>
                  </a:moveTo>
                  <a:cubicBezTo>
                    <a:pt x="12072" y="18801"/>
                    <a:pt x="12072" y="18801"/>
                    <a:pt x="12072" y="18801"/>
                  </a:cubicBezTo>
                  <a:cubicBezTo>
                    <a:pt x="12072" y="18801"/>
                    <a:pt x="12072" y="18801"/>
                    <a:pt x="12072" y="18801"/>
                  </a:cubicBezTo>
                  <a:cubicBezTo>
                    <a:pt x="12179" y="18862"/>
                    <a:pt x="12251" y="18923"/>
                    <a:pt x="12359" y="18984"/>
                  </a:cubicBezTo>
                  <a:cubicBezTo>
                    <a:pt x="12359" y="18984"/>
                    <a:pt x="12359" y="19045"/>
                    <a:pt x="12359" y="19045"/>
                  </a:cubicBezTo>
                  <a:cubicBezTo>
                    <a:pt x="12359" y="19105"/>
                    <a:pt x="12323" y="19105"/>
                    <a:pt x="12323" y="19105"/>
                  </a:cubicBezTo>
                  <a:cubicBezTo>
                    <a:pt x="12215" y="19045"/>
                    <a:pt x="12143" y="18984"/>
                    <a:pt x="12072" y="18862"/>
                  </a:cubicBezTo>
                  <a:cubicBezTo>
                    <a:pt x="12036" y="18862"/>
                    <a:pt x="12036" y="18862"/>
                    <a:pt x="12036" y="18862"/>
                  </a:cubicBezTo>
                  <a:cubicBezTo>
                    <a:pt x="12036" y="18862"/>
                    <a:pt x="12036" y="18862"/>
                    <a:pt x="12036" y="18801"/>
                  </a:cubicBezTo>
                  <a:cubicBezTo>
                    <a:pt x="12036" y="18801"/>
                    <a:pt x="12036" y="18740"/>
                    <a:pt x="12072" y="18740"/>
                  </a:cubicBezTo>
                  <a:close/>
                  <a:moveTo>
                    <a:pt x="21042" y="19045"/>
                  </a:moveTo>
                  <a:cubicBezTo>
                    <a:pt x="21042" y="19045"/>
                    <a:pt x="21042" y="19045"/>
                    <a:pt x="21042" y="19045"/>
                  </a:cubicBezTo>
                  <a:cubicBezTo>
                    <a:pt x="21078" y="19105"/>
                    <a:pt x="21078" y="19105"/>
                    <a:pt x="21078" y="19166"/>
                  </a:cubicBezTo>
                  <a:cubicBezTo>
                    <a:pt x="21006" y="19288"/>
                    <a:pt x="20970" y="19410"/>
                    <a:pt x="20898" y="19592"/>
                  </a:cubicBezTo>
                  <a:cubicBezTo>
                    <a:pt x="20898" y="19592"/>
                    <a:pt x="20862" y="19592"/>
                    <a:pt x="20862" y="19592"/>
                  </a:cubicBezTo>
                  <a:cubicBezTo>
                    <a:pt x="20827" y="19531"/>
                    <a:pt x="20827" y="19531"/>
                    <a:pt x="20827" y="19470"/>
                  </a:cubicBezTo>
                  <a:cubicBezTo>
                    <a:pt x="20898" y="19349"/>
                    <a:pt x="20934" y="19227"/>
                    <a:pt x="21006" y="19105"/>
                  </a:cubicBezTo>
                  <a:lnTo>
                    <a:pt x="21042" y="19045"/>
                  </a:lnTo>
                  <a:close/>
                  <a:moveTo>
                    <a:pt x="12610" y="19166"/>
                  </a:moveTo>
                  <a:cubicBezTo>
                    <a:pt x="12610" y="19166"/>
                    <a:pt x="12610" y="19166"/>
                    <a:pt x="12610" y="19166"/>
                  </a:cubicBezTo>
                  <a:cubicBezTo>
                    <a:pt x="12718" y="19288"/>
                    <a:pt x="12789" y="19349"/>
                    <a:pt x="12897" y="19410"/>
                  </a:cubicBezTo>
                  <a:cubicBezTo>
                    <a:pt x="12897" y="19410"/>
                    <a:pt x="12897" y="19470"/>
                    <a:pt x="12897" y="19470"/>
                  </a:cubicBezTo>
                  <a:cubicBezTo>
                    <a:pt x="12897" y="19531"/>
                    <a:pt x="12861" y="19531"/>
                    <a:pt x="12861" y="19531"/>
                  </a:cubicBezTo>
                  <a:cubicBezTo>
                    <a:pt x="12789" y="19470"/>
                    <a:pt x="12682" y="19410"/>
                    <a:pt x="12574" y="19288"/>
                  </a:cubicBezTo>
                  <a:cubicBezTo>
                    <a:pt x="12574" y="19288"/>
                    <a:pt x="12574" y="19227"/>
                    <a:pt x="12574" y="19227"/>
                  </a:cubicBezTo>
                  <a:cubicBezTo>
                    <a:pt x="12574" y="19227"/>
                    <a:pt x="12574" y="19166"/>
                    <a:pt x="12610" y="19166"/>
                  </a:cubicBezTo>
                  <a:close/>
                  <a:moveTo>
                    <a:pt x="13148" y="19592"/>
                  </a:moveTo>
                  <a:cubicBezTo>
                    <a:pt x="13148" y="19592"/>
                    <a:pt x="13148" y="19592"/>
                    <a:pt x="13148" y="19592"/>
                  </a:cubicBezTo>
                  <a:cubicBezTo>
                    <a:pt x="13184" y="19653"/>
                    <a:pt x="13220" y="19653"/>
                    <a:pt x="13256" y="19714"/>
                  </a:cubicBezTo>
                  <a:cubicBezTo>
                    <a:pt x="13328" y="19714"/>
                    <a:pt x="13363" y="19775"/>
                    <a:pt x="13435" y="19775"/>
                  </a:cubicBezTo>
                  <a:cubicBezTo>
                    <a:pt x="13435" y="19835"/>
                    <a:pt x="13435" y="19835"/>
                    <a:pt x="13435" y="19896"/>
                  </a:cubicBezTo>
                  <a:cubicBezTo>
                    <a:pt x="13435" y="19896"/>
                    <a:pt x="13399" y="19957"/>
                    <a:pt x="13399" y="19896"/>
                  </a:cubicBezTo>
                  <a:cubicBezTo>
                    <a:pt x="13328" y="19896"/>
                    <a:pt x="13292" y="19835"/>
                    <a:pt x="13220" y="19775"/>
                  </a:cubicBezTo>
                  <a:cubicBezTo>
                    <a:pt x="13184" y="19775"/>
                    <a:pt x="13148" y="19714"/>
                    <a:pt x="13112" y="19714"/>
                  </a:cubicBezTo>
                  <a:cubicBezTo>
                    <a:pt x="13112" y="19714"/>
                    <a:pt x="13112" y="19653"/>
                    <a:pt x="13112" y="19653"/>
                  </a:cubicBezTo>
                  <a:cubicBezTo>
                    <a:pt x="13112" y="19592"/>
                    <a:pt x="13112" y="19592"/>
                    <a:pt x="13148" y="19592"/>
                  </a:cubicBezTo>
                  <a:close/>
                  <a:moveTo>
                    <a:pt x="20683" y="19835"/>
                  </a:moveTo>
                  <a:cubicBezTo>
                    <a:pt x="20719" y="19896"/>
                    <a:pt x="20719" y="19896"/>
                    <a:pt x="20719" y="19896"/>
                  </a:cubicBezTo>
                  <a:cubicBezTo>
                    <a:pt x="20719" y="19896"/>
                    <a:pt x="20719" y="19957"/>
                    <a:pt x="20719" y="19957"/>
                  </a:cubicBezTo>
                  <a:cubicBezTo>
                    <a:pt x="20719" y="19957"/>
                    <a:pt x="20719" y="19957"/>
                    <a:pt x="20719" y="19957"/>
                  </a:cubicBezTo>
                  <a:cubicBezTo>
                    <a:pt x="20647" y="20079"/>
                    <a:pt x="20575" y="20201"/>
                    <a:pt x="20504" y="20322"/>
                  </a:cubicBezTo>
                  <a:cubicBezTo>
                    <a:pt x="20468" y="20322"/>
                    <a:pt x="20468" y="20322"/>
                    <a:pt x="20432" y="20322"/>
                  </a:cubicBezTo>
                  <a:cubicBezTo>
                    <a:pt x="20432" y="20261"/>
                    <a:pt x="20432" y="20261"/>
                    <a:pt x="20432" y="20201"/>
                  </a:cubicBezTo>
                  <a:cubicBezTo>
                    <a:pt x="20504" y="20140"/>
                    <a:pt x="20575" y="20018"/>
                    <a:pt x="20647" y="19896"/>
                  </a:cubicBezTo>
                  <a:cubicBezTo>
                    <a:pt x="20647" y="19896"/>
                    <a:pt x="20647" y="19896"/>
                    <a:pt x="20647" y="19896"/>
                  </a:cubicBezTo>
                  <a:lnTo>
                    <a:pt x="20683" y="19835"/>
                  </a:lnTo>
                  <a:close/>
                  <a:moveTo>
                    <a:pt x="13686" y="19957"/>
                  </a:moveTo>
                  <a:cubicBezTo>
                    <a:pt x="13686" y="20018"/>
                    <a:pt x="13686" y="20018"/>
                    <a:pt x="13686" y="20018"/>
                  </a:cubicBezTo>
                  <a:cubicBezTo>
                    <a:pt x="13794" y="20079"/>
                    <a:pt x="13866" y="20140"/>
                    <a:pt x="13973" y="20140"/>
                  </a:cubicBezTo>
                  <a:cubicBezTo>
                    <a:pt x="13973" y="20201"/>
                    <a:pt x="14009" y="20201"/>
                    <a:pt x="13973" y="20261"/>
                  </a:cubicBezTo>
                  <a:cubicBezTo>
                    <a:pt x="13973" y="20261"/>
                    <a:pt x="13973" y="20322"/>
                    <a:pt x="13937" y="20261"/>
                  </a:cubicBezTo>
                  <a:cubicBezTo>
                    <a:pt x="13866" y="20201"/>
                    <a:pt x="13758" y="20140"/>
                    <a:pt x="13650" y="20079"/>
                  </a:cubicBezTo>
                  <a:cubicBezTo>
                    <a:pt x="13650" y="20079"/>
                    <a:pt x="13650" y="20079"/>
                    <a:pt x="13650" y="20018"/>
                  </a:cubicBezTo>
                  <a:cubicBezTo>
                    <a:pt x="13650" y="20018"/>
                    <a:pt x="13650" y="19957"/>
                    <a:pt x="13686" y="19957"/>
                  </a:cubicBezTo>
                  <a:close/>
                  <a:moveTo>
                    <a:pt x="14225" y="20322"/>
                  </a:moveTo>
                  <a:cubicBezTo>
                    <a:pt x="14260" y="20322"/>
                    <a:pt x="14260" y="20322"/>
                    <a:pt x="14260" y="20322"/>
                  </a:cubicBezTo>
                  <a:cubicBezTo>
                    <a:pt x="14332" y="20383"/>
                    <a:pt x="14440" y="20444"/>
                    <a:pt x="14512" y="20505"/>
                  </a:cubicBezTo>
                  <a:cubicBezTo>
                    <a:pt x="14547" y="20505"/>
                    <a:pt x="14547" y="20505"/>
                    <a:pt x="14547" y="20566"/>
                  </a:cubicBezTo>
                  <a:cubicBezTo>
                    <a:pt x="14547" y="20626"/>
                    <a:pt x="14512" y="20626"/>
                    <a:pt x="14512" y="20626"/>
                  </a:cubicBezTo>
                  <a:cubicBezTo>
                    <a:pt x="14404" y="20566"/>
                    <a:pt x="14332" y="20505"/>
                    <a:pt x="14225" y="20444"/>
                  </a:cubicBezTo>
                  <a:cubicBezTo>
                    <a:pt x="14189" y="20444"/>
                    <a:pt x="14189" y="20383"/>
                    <a:pt x="14189" y="20383"/>
                  </a:cubicBezTo>
                  <a:cubicBezTo>
                    <a:pt x="14189" y="20322"/>
                    <a:pt x="14225" y="20322"/>
                    <a:pt x="14225" y="20322"/>
                  </a:cubicBezTo>
                  <a:close/>
                  <a:moveTo>
                    <a:pt x="20252" y="20505"/>
                  </a:moveTo>
                  <a:cubicBezTo>
                    <a:pt x="20252" y="20505"/>
                    <a:pt x="20252" y="20505"/>
                    <a:pt x="20252" y="20505"/>
                  </a:cubicBezTo>
                  <a:cubicBezTo>
                    <a:pt x="20288" y="20566"/>
                    <a:pt x="20288" y="20626"/>
                    <a:pt x="20252" y="20626"/>
                  </a:cubicBezTo>
                  <a:cubicBezTo>
                    <a:pt x="20181" y="20687"/>
                    <a:pt x="20109" y="20809"/>
                    <a:pt x="20001" y="20870"/>
                  </a:cubicBezTo>
                  <a:cubicBezTo>
                    <a:pt x="20001" y="20931"/>
                    <a:pt x="19965" y="20870"/>
                    <a:pt x="19965" y="20870"/>
                  </a:cubicBezTo>
                  <a:cubicBezTo>
                    <a:pt x="19930" y="20809"/>
                    <a:pt x="19965" y="20809"/>
                    <a:pt x="19965" y="20748"/>
                  </a:cubicBezTo>
                  <a:cubicBezTo>
                    <a:pt x="20073" y="20687"/>
                    <a:pt x="20145" y="20626"/>
                    <a:pt x="20217" y="20505"/>
                  </a:cubicBezTo>
                  <a:lnTo>
                    <a:pt x="20252" y="20505"/>
                  </a:lnTo>
                  <a:close/>
                  <a:moveTo>
                    <a:pt x="14799" y="20626"/>
                  </a:moveTo>
                  <a:cubicBezTo>
                    <a:pt x="14799" y="20626"/>
                    <a:pt x="14799" y="20626"/>
                    <a:pt x="14799" y="20626"/>
                  </a:cubicBezTo>
                  <a:cubicBezTo>
                    <a:pt x="14906" y="20687"/>
                    <a:pt x="14978" y="20748"/>
                    <a:pt x="15086" y="20748"/>
                  </a:cubicBezTo>
                  <a:cubicBezTo>
                    <a:pt x="15122" y="20748"/>
                    <a:pt x="15122" y="20809"/>
                    <a:pt x="15122" y="20809"/>
                  </a:cubicBezTo>
                  <a:cubicBezTo>
                    <a:pt x="15122" y="20870"/>
                    <a:pt x="15086" y="20870"/>
                    <a:pt x="15086" y="20870"/>
                  </a:cubicBezTo>
                  <a:cubicBezTo>
                    <a:pt x="14978" y="20870"/>
                    <a:pt x="14870" y="20809"/>
                    <a:pt x="14799" y="20748"/>
                  </a:cubicBezTo>
                  <a:cubicBezTo>
                    <a:pt x="14763" y="20748"/>
                    <a:pt x="14763" y="20687"/>
                    <a:pt x="14763" y="20687"/>
                  </a:cubicBezTo>
                  <a:cubicBezTo>
                    <a:pt x="14763" y="20626"/>
                    <a:pt x="14799" y="20626"/>
                    <a:pt x="14799" y="20626"/>
                  </a:cubicBezTo>
                  <a:close/>
                  <a:moveTo>
                    <a:pt x="15373" y="20870"/>
                  </a:moveTo>
                  <a:cubicBezTo>
                    <a:pt x="15373" y="20870"/>
                    <a:pt x="15373" y="20870"/>
                    <a:pt x="15373" y="20870"/>
                  </a:cubicBezTo>
                  <a:cubicBezTo>
                    <a:pt x="15480" y="20931"/>
                    <a:pt x="15552" y="20931"/>
                    <a:pt x="15660" y="20992"/>
                  </a:cubicBezTo>
                  <a:cubicBezTo>
                    <a:pt x="15696" y="20992"/>
                    <a:pt x="15696" y="21052"/>
                    <a:pt x="15696" y="21052"/>
                  </a:cubicBezTo>
                  <a:cubicBezTo>
                    <a:pt x="15696" y="21113"/>
                    <a:pt x="15660" y="21113"/>
                    <a:pt x="15660" y="21113"/>
                  </a:cubicBezTo>
                  <a:cubicBezTo>
                    <a:pt x="15552" y="21052"/>
                    <a:pt x="15444" y="21052"/>
                    <a:pt x="15373" y="20992"/>
                  </a:cubicBezTo>
                  <a:cubicBezTo>
                    <a:pt x="15337" y="20992"/>
                    <a:pt x="15337" y="20992"/>
                    <a:pt x="15337" y="20931"/>
                  </a:cubicBezTo>
                  <a:cubicBezTo>
                    <a:pt x="15337" y="20931"/>
                    <a:pt x="15337" y="20870"/>
                    <a:pt x="15373" y="20870"/>
                  </a:cubicBezTo>
                  <a:close/>
                  <a:moveTo>
                    <a:pt x="19714" y="20992"/>
                  </a:moveTo>
                  <a:cubicBezTo>
                    <a:pt x="19750" y="20992"/>
                    <a:pt x="19750" y="20992"/>
                    <a:pt x="19750" y="20992"/>
                  </a:cubicBezTo>
                  <a:cubicBezTo>
                    <a:pt x="19750" y="21052"/>
                    <a:pt x="19750" y="21113"/>
                    <a:pt x="19750" y="21113"/>
                  </a:cubicBezTo>
                  <a:cubicBezTo>
                    <a:pt x="19642" y="21174"/>
                    <a:pt x="19535" y="21235"/>
                    <a:pt x="19463" y="21296"/>
                  </a:cubicBezTo>
                  <a:cubicBezTo>
                    <a:pt x="19427" y="21296"/>
                    <a:pt x="19427" y="21235"/>
                    <a:pt x="19391" y="21235"/>
                  </a:cubicBezTo>
                  <a:cubicBezTo>
                    <a:pt x="19391" y="21174"/>
                    <a:pt x="19427" y="21174"/>
                    <a:pt x="19427" y="21174"/>
                  </a:cubicBezTo>
                  <a:cubicBezTo>
                    <a:pt x="19535" y="21113"/>
                    <a:pt x="19607" y="21052"/>
                    <a:pt x="19714" y="20992"/>
                  </a:cubicBezTo>
                  <a:close/>
                  <a:moveTo>
                    <a:pt x="15947" y="21113"/>
                  </a:moveTo>
                  <a:cubicBezTo>
                    <a:pt x="15947" y="21113"/>
                    <a:pt x="15947" y="21113"/>
                    <a:pt x="15947" y="21113"/>
                  </a:cubicBezTo>
                  <a:cubicBezTo>
                    <a:pt x="16054" y="21113"/>
                    <a:pt x="16126" y="21174"/>
                    <a:pt x="16234" y="21174"/>
                  </a:cubicBezTo>
                  <a:cubicBezTo>
                    <a:pt x="16270" y="21174"/>
                    <a:pt x="16270" y="21235"/>
                    <a:pt x="16270" y="21235"/>
                  </a:cubicBezTo>
                  <a:cubicBezTo>
                    <a:pt x="16270" y="21296"/>
                    <a:pt x="16234" y="21296"/>
                    <a:pt x="16234" y="21296"/>
                  </a:cubicBezTo>
                  <a:cubicBezTo>
                    <a:pt x="16126" y="21296"/>
                    <a:pt x="16019" y="21235"/>
                    <a:pt x="15947" y="21235"/>
                  </a:cubicBezTo>
                  <a:cubicBezTo>
                    <a:pt x="15911" y="21235"/>
                    <a:pt x="15911" y="21174"/>
                    <a:pt x="15911" y="21174"/>
                  </a:cubicBezTo>
                  <a:cubicBezTo>
                    <a:pt x="15911" y="21113"/>
                    <a:pt x="15911" y="21113"/>
                    <a:pt x="15947" y="21113"/>
                  </a:cubicBezTo>
                  <a:close/>
                  <a:moveTo>
                    <a:pt x="16521" y="21296"/>
                  </a:moveTo>
                  <a:cubicBezTo>
                    <a:pt x="16521" y="21296"/>
                    <a:pt x="16521" y="21296"/>
                    <a:pt x="16521" y="21296"/>
                  </a:cubicBezTo>
                  <a:cubicBezTo>
                    <a:pt x="16629" y="21296"/>
                    <a:pt x="16736" y="21296"/>
                    <a:pt x="16808" y="21357"/>
                  </a:cubicBezTo>
                  <a:cubicBezTo>
                    <a:pt x="16844" y="21357"/>
                    <a:pt x="16844" y="21357"/>
                    <a:pt x="16844" y="21417"/>
                  </a:cubicBezTo>
                  <a:cubicBezTo>
                    <a:pt x="16844" y="21417"/>
                    <a:pt x="16844" y="21478"/>
                    <a:pt x="16808" y="21478"/>
                  </a:cubicBezTo>
                  <a:cubicBezTo>
                    <a:pt x="16700" y="21417"/>
                    <a:pt x="16629" y="21417"/>
                    <a:pt x="16521" y="21417"/>
                  </a:cubicBezTo>
                  <a:cubicBezTo>
                    <a:pt x="16485" y="21357"/>
                    <a:pt x="16485" y="21357"/>
                    <a:pt x="16485" y="21296"/>
                  </a:cubicBezTo>
                  <a:cubicBezTo>
                    <a:pt x="16485" y="21296"/>
                    <a:pt x="16521" y="21296"/>
                    <a:pt x="16521" y="21296"/>
                  </a:cubicBezTo>
                  <a:close/>
                  <a:moveTo>
                    <a:pt x="19176" y="21296"/>
                  </a:moveTo>
                  <a:cubicBezTo>
                    <a:pt x="19176" y="21296"/>
                    <a:pt x="19176" y="21296"/>
                    <a:pt x="19212" y="21296"/>
                  </a:cubicBezTo>
                  <a:cubicBezTo>
                    <a:pt x="19212" y="21357"/>
                    <a:pt x="19176" y="21417"/>
                    <a:pt x="19176" y="21417"/>
                  </a:cubicBezTo>
                  <a:cubicBezTo>
                    <a:pt x="19140" y="21417"/>
                    <a:pt x="19104" y="21417"/>
                    <a:pt x="19104" y="21417"/>
                  </a:cubicBezTo>
                  <a:cubicBezTo>
                    <a:pt x="19032" y="21478"/>
                    <a:pt x="18961" y="21478"/>
                    <a:pt x="18889" y="21478"/>
                  </a:cubicBezTo>
                  <a:cubicBezTo>
                    <a:pt x="18853" y="21478"/>
                    <a:pt x="18853" y="21478"/>
                    <a:pt x="18817" y="21417"/>
                  </a:cubicBezTo>
                  <a:cubicBezTo>
                    <a:pt x="18817" y="21417"/>
                    <a:pt x="18853" y="21357"/>
                    <a:pt x="18853" y="21357"/>
                  </a:cubicBezTo>
                  <a:cubicBezTo>
                    <a:pt x="18925" y="21357"/>
                    <a:pt x="18997" y="21357"/>
                    <a:pt x="19068" y="21296"/>
                  </a:cubicBezTo>
                  <a:cubicBezTo>
                    <a:pt x="19104" y="21296"/>
                    <a:pt x="19140" y="21296"/>
                    <a:pt x="19140" y="21296"/>
                  </a:cubicBezTo>
                  <a:lnTo>
                    <a:pt x="19176" y="21296"/>
                  </a:lnTo>
                  <a:close/>
                  <a:moveTo>
                    <a:pt x="17095" y="21417"/>
                  </a:moveTo>
                  <a:cubicBezTo>
                    <a:pt x="17095" y="21417"/>
                    <a:pt x="17095" y="21417"/>
                    <a:pt x="17095" y="21417"/>
                  </a:cubicBezTo>
                  <a:cubicBezTo>
                    <a:pt x="17167" y="21417"/>
                    <a:pt x="17167" y="21417"/>
                    <a:pt x="17167" y="21417"/>
                  </a:cubicBezTo>
                  <a:cubicBezTo>
                    <a:pt x="17238" y="21417"/>
                    <a:pt x="17310" y="21417"/>
                    <a:pt x="17418" y="21417"/>
                  </a:cubicBezTo>
                  <a:cubicBezTo>
                    <a:pt x="17418" y="21417"/>
                    <a:pt x="17454" y="21478"/>
                    <a:pt x="17454" y="21478"/>
                  </a:cubicBezTo>
                  <a:cubicBezTo>
                    <a:pt x="17418" y="21539"/>
                    <a:pt x="17418" y="21539"/>
                    <a:pt x="17382" y="21539"/>
                  </a:cubicBezTo>
                  <a:cubicBezTo>
                    <a:pt x="17310" y="21539"/>
                    <a:pt x="17238" y="21539"/>
                    <a:pt x="17167" y="21539"/>
                  </a:cubicBezTo>
                  <a:cubicBezTo>
                    <a:pt x="17095" y="21539"/>
                    <a:pt x="17095" y="21539"/>
                    <a:pt x="17095" y="21539"/>
                  </a:cubicBezTo>
                  <a:cubicBezTo>
                    <a:pt x="17095" y="21539"/>
                    <a:pt x="17059" y="21478"/>
                    <a:pt x="17059" y="21478"/>
                  </a:cubicBezTo>
                  <a:cubicBezTo>
                    <a:pt x="17059" y="21417"/>
                    <a:pt x="17095" y="21417"/>
                    <a:pt x="17095" y="21417"/>
                  </a:cubicBezTo>
                  <a:close/>
                  <a:moveTo>
                    <a:pt x="18566" y="21417"/>
                  </a:moveTo>
                  <a:cubicBezTo>
                    <a:pt x="18602" y="21417"/>
                    <a:pt x="18602" y="21478"/>
                    <a:pt x="18602" y="21478"/>
                  </a:cubicBezTo>
                  <a:cubicBezTo>
                    <a:pt x="18602" y="21539"/>
                    <a:pt x="18602" y="21539"/>
                    <a:pt x="18566" y="21539"/>
                  </a:cubicBezTo>
                  <a:cubicBezTo>
                    <a:pt x="18494" y="21539"/>
                    <a:pt x="18387" y="21600"/>
                    <a:pt x="18279" y="21600"/>
                  </a:cubicBezTo>
                  <a:cubicBezTo>
                    <a:pt x="18279" y="21600"/>
                    <a:pt x="18243" y="21539"/>
                    <a:pt x="18243" y="21539"/>
                  </a:cubicBezTo>
                  <a:cubicBezTo>
                    <a:pt x="18243" y="21478"/>
                    <a:pt x="18279" y="21478"/>
                    <a:pt x="18279" y="21478"/>
                  </a:cubicBezTo>
                  <a:cubicBezTo>
                    <a:pt x="18387" y="21478"/>
                    <a:pt x="18494" y="21417"/>
                    <a:pt x="18566" y="21417"/>
                  </a:cubicBezTo>
                  <a:close/>
                  <a:moveTo>
                    <a:pt x="17705" y="21478"/>
                  </a:moveTo>
                  <a:cubicBezTo>
                    <a:pt x="17705" y="21478"/>
                    <a:pt x="17705" y="21478"/>
                    <a:pt x="17705" y="21478"/>
                  </a:cubicBezTo>
                  <a:cubicBezTo>
                    <a:pt x="17813" y="21478"/>
                    <a:pt x="17884" y="21478"/>
                    <a:pt x="17992" y="21478"/>
                  </a:cubicBezTo>
                  <a:cubicBezTo>
                    <a:pt x="17992" y="21478"/>
                    <a:pt x="18028" y="21478"/>
                    <a:pt x="18028" y="21539"/>
                  </a:cubicBezTo>
                  <a:cubicBezTo>
                    <a:pt x="18028" y="21600"/>
                    <a:pt x="17992" y="21600"/>
                    <a:pt x="17992" y="21600"/>
                  </a:cubicBezTo>
                  <a:cubicBezTo>
                    <a:pt x="17884" y="21600"/>
                    <a:pt x="17777" y="21600"/>
                    <a:pt x="17705" y="21600"/>
                  </a:cubicBezTo>
                  <a:cubicBezTo>
                    <a:pt x="17669" y="21600"/>
                    <a:pt x="17669" y="21539"/>
                    <a:pt x="17669" y="21539"/>
                  </a:cubicBezTo>
                  <a:cubicBezTo>
                    <a:pt x="17669" y="21478"/>
                    <a:pt x="17669" y="21478"/>
                    <a:pt x="17705" y="21478"/>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08" name="Shape 1008"/>
            <p:cNvSpPr/>
            <p:nvPr/>
          </p:nvSpPr>
          <p:spPr>
            <a:xfrm>
              <a:off x="3500806" y="2724213"/>
              <a:ext cx="2258410" cy="2098197"/>
            </a:xfrm>
            <a:custGeom>
              <a:avLst/>
              <a:gdLst/>
              <a:ahLst/>
              <a:cxnLst>
                <a:cxn ang="0">
                  <a:pos x="wd2" y="hd2"/>
                </a:cxn>
                <a:cxn ang="5400000">
                  <a:pos x="wd2" y="hd2"/>
                </a:cxn>
                <a:cxn ang="10800000">
                  <a:pos x="wd2" y="hd2"/>
                </a:cxn>
                <a:cxn ang="16200000">
                  <a:pos x="wd2" y="hd2"/>
                </a:cxn>
              </a:cxnLst>
              <a:rect l="0" t="0" r="r" b="b"/>
              <a:pathLst>
                <a:path w="21517" h="21483" extrusionOk="0">
                  <a:moveTo>
                    <a:pt x="0" y="3282"/>
                  </a:moveTo>
                  <a:cubicBezTo>
                    <a:pt x="461" y="2977"/>
                    <a:pt x="1576" y="2191"/>
                    <a:pt x="3190" y="1493"/>
                  </a:cubicBezTo>
                  <a:cubicBezTo>
                    <a:pt x="4804" y="751"/>
                    <a:pt x="6918" y="53"/>
                    <a:pt x="9263" y="9"/>
                  </a:cubicBezTo>
                  <a:cubicBezTo>
                    <a:pt x="11530" y="-78"/>
                    <a:pt x="14028" y="446"/>
                    <a:pt x="16104" y="1711"/>
                  </a:cubicBezTo>
                  <a:cubicBezTo>
                    <a:pt x="18179" y="2977"/>
                    <a:pt x="19870" y="5027"/>
                    <a:pt x="20754" y="7384"/>
                  </a:cubicBezTo>
                  <a:cubicBezTo>
                    <a:pt x="20793" y="7515"/>
                    <a:pt x="20831" y="7602"/>
                    <a:pt x="20870" y="7733"/>
                  </a:cubicBezTo>
                  <a:cubicBezTo>
                    <a:pt x="21408" y="9304"/>
                    <a:pt x="21600" y="11049"/>
                    <a:pt x="21485" y="12707"/>
                  </a:cubicBezTo>
                  <a:cubicBezTo>
                    <a:pt x="21369" y="14409"/>
                    <a:pt x="20947" y="15980"/>
                    <a:pt x="20370" y="17289"/>
                  </a:cubicBezTo>
                  <a:cubicBezTo>
                    <a:pt x="19832" y="18598"/>
                    <a:pt x="19063" y="19689"/>
                    <a:pt x="18333" y="20387"/>
                  </a:cubicBezTo>
                  <a:cubicBezTo>
                    <a:pt x="17564" y="21086"/>
                    <a:pt x="16757" y="21435"/>
                    <a:pt x="16027" y="21478"/>
                  </a:cubicBezTo>
                  <a:cubicBezTo>
                    <a:pt x="15258" y="21522"/>
                    <a:pt x="14643" y="21260"/>
                    <a:pt x="14067" y="20824"/>
                  </a:cubicBezTo>
                  <a:cubicBezTo>
                    <a:pt x="13490" y="20387"/>
                    <a:pt x="12991" y="19777"/>
                    <a:pt x="12530" y="19166"/>
                  </a:cubicBezTo>
                  <a:cubicBezTo>
                    <a:pt x="12068" y="18511"/>
                    <a:pt x="11646" y="17857"/>
                    <a:pt x="11261" y="17158"/>
                  </a:cubicBezTo>
                  <a:cubicBezTo>
                    <a:pt x="10877" y="16417"/>
                    <a:pt x="10569" y="15675"/>
                    <a:pt x="10300" y="14889"/>
                  </a:cubicBezTo>
                  <a:cubicBezTo>
                    <a:pt x="10262" y="14802"/>
                    <a:pt x="10262" y="14758"/>
                    <a:pt x="10223" y="14715"/>
                  </a:cubicBezTo>
                  <a:cubicBezTo>
                    <a:pt x="9801" y="13493"/>
                    <a:pt x="9416" y="12053"/>
                    <a:pt x="8801" y="10657"/>
                  </a:cubicBezTo>
                  <a:cubicBezTo>
                    <a:pt x="8186" y="9217"/>
                    <a:pt x="7341" y="7820"/>
                    <a:pt x="6265" y="6686"/>
                  </a:cubicBezTo>
                  <a:cubicBezTo>
                    <a:pt x="5189" y="5551"/>
                    <a:pt x="3882" y="4635"/>
                    <a:pt x="2690" y="4111"/>
                  </a:cubicBezTo>
                  <a:cubicBezTo>
                    <a:pt x="1499" y="3587"/>
                    <a:pt x="423" y="3413"/>
                    <a:pt x="0" y="3282"/>
                  </a:cubicBezTo>
                  <a:close/>
                </a:path>
              </a:pathLst>
            </a:custGeom>
            <a:solidFill>
              <a:srgbClr val="50C593"/>
            </a:solidFill>
            <a:ln w="12700" cap="flat">
              <a:noFill/>
              <a:miter lim="400000"/>
            </a:ln>
            <a:effectLst/>
          </p:spPr>
          <p:txBody>
            <a:bodyPr wrap="square" lIns="91439" tIns="91439" rIns="91439" bIns="91439" numCol="1" anchor="t">
              <a:noAutofit/>
            </a:bodyPr>
            <a:lstStyle/>
            <a:p>
              <a:endParaRPr/>
            </a:p>
          </p:txBody>
        </p:sp>
        <p:sp>
          <p:nvSpPr>
            <p:cNvPr id="1009" name="Shape 1009"/>
            <p:cNvSpPr/>
            <p:nvPr/>
          </p:nvSpPr>
          <p:spPr>
            <a:xfrm>
              <a:off x="3548607" y="3026729"/>
              <a:ext cx="27316" cy="18033"/>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18000" y="4320"/>
                    <a:pt x="18000" y="4320"/>
                    <a:pt x="18000" y="4320"/>
                  </a:cubicBezTo>
                  <a:cubicBezTo>
                    <a:pt x="18000" y="4320"/>
                    <a:pt x="18000" y="8640"/>
                    <a:pt x="18000" y="8640"/>
                  </a:cubicBezTo>
                  <a:cubicBezTo>
                    <a:pt x="14400" y="8640"/>
                    <a:pt x="14400" y="8640"/>
                    <a:pt x="10800" y="12960"/>
                  </a:cubicBezTo>
                  <a:cubicBezTo>
                    <a:pt x="14400" y="12960"/>
                    <a:pt x="14400" y="12960"/>
                    <a:pt x="18000" y="12960"/>
                  </a:cubicBezTo>
                  <a:cubicBezTo>
                    <a:pt x="18000" y="12960"/>
                    <a:pt x="21600" y="17280"/>
                    <a:pt x="21600" y="17280"/>
                  </a:cubicBezTo>
                  <a:cubicBezTo>
                    <a:pt x="21600" y="21600"/>
                    <a:pt x="18000" y="21600"/>
                    <a:pt x="14400" y="21600"/>
                  </a:cubicBezTo>
                  <a:cubicBezTo>
                    <a:pt x="10800" y="21600"/>
                    <a:pt x="7200" y="17280"/>
                    <a:pt x="0" y="17280"/>
                  </a:cubicBezTo>
                  <a:cubicBezTo>
                    <a:pt x="0" y="17280"/>
                    <a:pt x="0" y="17280"/>
                    <a:pt x="0" y="12960"/>
                  </a:cubicBezTo>
                  <a:cubicBezTo>
                    <a:pt x="0" y="12960"/>
                    <a:pt x="0" y="8640"/>
                    <a:pt x="0" y="8640"/>
                  </a:cubicBezTo>
                  <a:cubicBezTo>
                    <a:pt x="3600" y="8640"/>
                    <a:pt x="7200" y="4320"/>
                    <a:pt x="14400" y="0"/>
                  </a:cubicBezTo>
                  <a:cubicBezTo>
                    <a:pt x="14400" y="0"/>
                    <a:pt x="18000" y="0"/>
                    <a:pt x="18000" y="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10" name="Shape 1010"/>
            <p:cNvSpPr/>
            <p:nvPr/>
          </p:nvSpPr>
          <p:spPr>
            <a:xfrm>
              <a:off x="3589579" y="2738235"/>
              <a:ext cx="2154462" cy="2073551"/>
            </a:xfrm>
            <a:custGeom>
              <a:avLst/>
              <a:gdLst/>
              <a:ahLst/>
              <a:cxnLst>
                <a:cxn ang="0">
                  <a:pos x="wd2" y="hd2"/>
                </a:cxn>
                <a:cxn ang="5400000">
                  <a:pos x="wd2" y="hd2"/>
                </a:cxn>
                <a:cxn ang="10800000">
                  <a:pos x="wd2" y="hd2"/>
                </a:cxn>
                <a:cxn ang="16200000">
                  <a:pos x="wd2" y="hd2"/>
                </a:cxn>
              </a:cxnLst>
              <a:rect l="0" t="0" r="r" b="b"/>
              <a:pathLst>
                <a:path w="21600" h="21600" extrusionOk="0">
                  <a:moveTo>
                    <a:pt x="18647" y="3956"/>
                  </a:moveTo>
                  <a:cubicBezTo>
                    <a:pt x="18647" y="3956"/>
                    <a:pt x="18647" y="3956"/>
                    <a:pt x="18647" y="3956"/>
                  </a:cubicBezTo>
                  <a:cubicBezTo>
                    <a:pt x="18728" y="4000"/>
                    <a:pt x="18809" y="4089"/>
                    <a:pt x="18890" y="4178"/>
                  </a:cubicBezTo>
                  <a:cubicBezTo>
                    <a:pt x="18890" y="4222"/>
                    <a:pt x="18890" y="4267"/>
                    <a:pt x="18890" y="4267"/>
                  </a:cubicBezTo>
                  <a:cubicBezTo>
                    <a:pt x="18849" y="4267"/>
                    <a:pt x="18849" y="4267"/>
                    <a:pt x="18809" y="4267"/>
                  </a:cubicBezTo>
                  <a:cubicBezTo>
                    <a:pt x="18728" y="4178"/>
                    <a:pt x="18688" y="4089"/>
                    <a:pt x="18607" y="4000"/>
                  </a:cubicBezTo>
                  <a:cubicBezTo>
                    <a:pt x="18566" y="4000"/>
                    <a:pt x="18566" y="3956"/>
                    <a:pt x="18607" y="3956"/>
                  </a:cubicBezTo>
                  <a:cubicBezTo>
                    <a:pt x="18607" y="3911"/>
                    <a:pt x="18647" y="3911"/>
                    <a:pt x="18647" y="3956"/>
                  </a:cubicBezTo>
                  <a:close/>
                  <a:moveTo>
                    <a:pt x="18404" y="3689"/>
                  </a:moveTo>
                  <a:cubicBezTo>
                    <a:pt x="18445" y="3689"/>
                    <a:pt x="18445" y="3733"/>
                    <a:pt x="18404" y="3733"/>
                  </a:cubicBezTo>
                  <a:cubicBezTo>
                    <a:pt x="18404" y="3778"/>
                    <a:pt x="18364" y="3778"/>
                    <a:pt x="18364" y="3733"/>
                  </a:cubicBezTo>
                  <a:cubicBezTo>
                    <a:pt x="18283" y="3644"/>
                    <a:pt x="18202" y="3556"/>
                    <a:pt x="18121" y="3511"/>
                  </a:cubicBezTo>
                  <a:cubicBezTo>
                    <a:pt x="18081" y="3467"/>
                    <a:pt x="18081" y="3467"/>
                    <a:pt x="18121" y="3422"/>
                  </a:cubicBezTo>
                  <a:cubicBezTo>
                    <a:pt x="18121" y="3422"/>
                    <a:pt x="18162" y="3422"/>
                    <a:pt x="18162" y="3422"/>
                  </a:cubicBezTo>
                  <a:cubicBezTo>
                    <a:pt x="18243" y="3511"/>
                    <a:pt x="18324" y="3600"/>
                    <a:pt x="18404" y="3689"/>
                  </a:cubicBezTo>
                  <a:close/>
                  <a:moveTo>
                    <a:pt x="19092" y="4489"/>
                  </a:moveTo>
                  <a:cubicBezTo>
                    <a:pt x="19092" y="4489"/>
                    <a:pt x="19092" y="4489"/>
                    <a:pt x="19092" y="4489"/>
                  </a:cubicBezTo>
                  <a:cubicBezTo>
                    <a:pt x="19173" y="4578"/>
                    <a:pt x="19254" y="4667"/>
                    <a:pt x="19335" y="4756"/>
                  </a:cubicBezTo>
                  <a:cubicBezTo>
                    <a:pt x="19335" y="4756"/>
                    <a:pt x="19335" y="4800"/>
                    <a:pt x="19294" y="4800"/>
                  </a:cubicBezTo>
                  <a:cubicBezTo>
                    <a:pt x="19294" y="4844"/>
                    <a:pt x="19254" y="4844"/>
                    <a:pt x="19254" y="4800"/>
                  </a:cubicBezTo>
                  <a:cubicBezTo>
                    <a:pt x="19173" y="4711"/>
                    <a:pt x="19133" y="4622"/>
                    <a:pt x="19052" y="4533"/>
                  </a:cubicBezTo>
                  <a:cubicBezTo>
                    <a:pt x="19011" y="4533"/>
                    <a:pt x="19011" y="4489"/>
                    <a:pt x="19052" y="4444"/>
                  </a:cubicBezTo>
                  <a:cubicBezTo>
                    <a:pt x="19052" y="4444"/>
                    <a:pt x="19092" y="4444"/>
                    <a:pt x="19092" y="4489"/>
                  </a:cubicBezTo>
                  <a:close/>
                  <a:moveTo>
                    <a:pt x="17919" y="3200"/>
                  </a:moveTo>
                  <a:cubicBezTo>
                    <a:pt x="17919" y="3200"/>
                    <a:pt x="17919" y="3244"/>
                    <a:pt x="17919" y="3244"/>
                  </a:cubicBezTo>
                  <a:cubicBezTo>
                    <a:pt x="17919" y="3289"/>
                    <a:pt x="17879" y="3289"/>
                    <a:pt x="17879" y="3244"/>
                  </a:cubicBezTo>
                  <a:cubicBezTo>
                    <a:pt x="17798" y="3200"/>
                    <a:pt x="17676" y="3111"/>
                    <a:pt x="17596" y="3022"/>
                  </a:cubicBezTo>
                  <a:cubicBezTo>
                    <a:pt x="17596" y="3022"/>
                    <a:pt x="17596" y="2978"/>
                    <a:pt x="17596" y="2978"/>
                  </a:cubicBezTo>
                  <a:cubicBezTo>
                    <a:pt x="17596" y="2933"/>
                    <a:pt x="17636" y="2933"/>
                    <a:pt x="17676" y="2978"/>
                  </a:cubicBezTo>
                  <a:cubicBezTo>
                    <a:pt x="17757" y="3022"/>
                    <a:pt x="17838" y="3111"/>
                    <a:pt x="17919" y="3200"/>
                  </a:cubicBezTo>
                  <a:close/>
                  <a:moveTo>
                    <a:pt x="19537" y="5022"/>
                  </a:moveTo>
                  <a:cubicBezTo>
                    <a:pt x="19537" y="5022"/>
                    <a:pt x="19537" y="5022"/>
                    <a:pt x="19537" y="5022"/>
                  </a:cubicBezTo>
                  <a:cubicBezTo>
                    <a:pt x="19578" y="5156"/>
                    <a:pt x="19658" y="5244"/>
                    <a:pt x="19739" y="5333"/>
                  </a:cubicBezTo>
                  <a:cubicBezTo>
                    <a:pt x="19739" y="5333"/>
                    <a:pt x="19739" y="5378"/>
                    <a:pt x="19699" y="5378"/>
                  </a:cubicBezTo>
                  <a:cubicBezTo>
                    <a:pt x="19699" y="5422"/>
                    <a:pt x="19658" y="5422"/>
                    <a:pt x="19658" y="5378"/>
                  </a:cubicBezTo>
                  <a:cubicBezTo>
                    <a:pt x="19578" y="5289"/>
                    <a:pt x="19537" y="5200"/>
                    <a:pt x="19456" y="5111"/>
                  </a:cubicBezTo>
                  <a:cubicBezTo>
                    <a:pt x="19456" y="5067"/>
                    <a:pt x="19456" y="5022"/>
                    <a:pt x="19456" y="5022"/>
                  </a:cubicBezTo>
                  <a:cubicBezTo>
                    <a:pt x="19497" y="5022"/>
                    <a:pt x="19497" y="5022"/>
                    <a:pt x="19537" y="5022"/>
                  </a:cubicBezTo>
                  <a:close/>
                  <a:moveTo>
                    <a:pt x="17393" y="2756"/>
                  </a:moveTo>
                  <a:cubicBezTo>
                    <a:pt x="17393" y="2756"/>
                    <a:pt x="17434" y="2756"/>
                    <a:pt x="17393" y="2800"/>
                  </a:cubicBezTo>
                  <a:cubicBezTo>
                    <a:pt x="17393" y="2800"/>
                    <a:pt x="17353" y="2800"/>
                    <a:pt x="17353" y="2800"/>
                  </a:cubicBezTo>
                  <a:cubicBezTo>
                    <a:pt x="17272" y="2711"/>
                    <a:pt x="17151" y="2667"/>
                    <a:pt x="17070" y="2578"/>
                  </a:cubicBezTo>
                  <a:cubicBezTo>
                    <a:pt x="17070" y="2578"/>
                    <a:pt x="17070" y="2533"/>
                    <a:pt x="17070" y="2533"/>
                  </a:cubicBezTo>
                  <a:cubicBezTo>
                    <a:pt x="17070" y="2489"/>
                    <a:pt x="17110" y="2489"/>
                    <a:pt x="17110" y="2533"/>
                  </a:cubicBezTo>
                  <a:cubicBezTo>
                    <a:pt x="17231" y="2578"/>
                    <a:pt x="17312" y="2667"/>
                    <a:pt x="17393" y="2711"/>
                  </a:cubicBezTo>
                  <a:lnTo>
                    <a:pt x="17393" y="2756"/>
                  </a:lnTo>
                  <a:close/>
                  <a:moveTo>
                    <a:pt x="19901" y="5644"/>
                  </a:moveTo>
                  <a:cubicBezTo>
                    <a:pt x="19901" y="5644"/>
                    <a:pt x="19901" y="5644"/>
                    <a:pt x="19901" y="5644"/>
                  </a:cubicBezTo>
                  <a:cubicBezTo>
                    <a:pt x="19982" y="5733"/>
                    <a:pt x="20022" y="5822"/>
                    <a:pt x="20103" y="5956"/>
                  </a:cubicBezTo>
                  <a:cubicBezTo>
                    <a:pt x="20103" y="5956"/>
                    <a:pt x="20103" y="6000"/>
                    <a:pt x="20103" y="6000"/>
                  </a:cubicBezTo>
                  <a:cubicBezTo>
                    <a:pt x="20063" y="6000"/>
                    <a:pt x="20022" y="6000"/>
                    <a:pt x="20022" y="6000"/>
                  </a:cubicBezTo>
                  <a:cubicBezTo>
                    <a:pt x="19982" y="5867"/>
                    <a:pt x="19901" y="5778"/>
                    <a:pt x="19861" y="5689"/>
                  </a:cubicBezTo>
                  <a:cubicBezTo>
                    <a:pt x="19820" y="5644"/>
                    <a:pt x="19820" y="5644"/>
                    <a:pt x="19861" y="5600"/>
                  </a:cubicBezTo>
                  <a:cubicBezTo>
                    <a:pt x="19861" y="5600"/>
                    <a:pt x="19901" y="5600"/>
                    <a:pt x="19901" y="5644"/>
                  </a:cubicBezTo>
                  <a:close/>
                  <a:moveTo>
                    <a:pt x="16867" y="2311"/>
                  </a:moveTo>
                  <a:cubicBezTo>
                    <a:pt x="16867" y="2311"/>
                    <a:pt x="16867" y="2356"/>
                    <a:pt x="16867" y="2356"/>
                  </a:cubicBezTo>
                  <a:cubicBezTo>
                    <a:pt x="16827" y="2400"/>
                    <a:pt x="16827" y="2400"/>
                    <a:pt x="16787" y="2400"/>
                  </a:cubicBezTo>
                  <a:cubicBezTo>
                    <a:pt x="16706" y="2311"/>
                    <a:pt x="16625" y="2267"/>
                    <a:pt x="16503" y="2178"/>
                  </a:cubicBezTo>
                  <a:cubicBezTo>
                    <a:pt x="16503" y="2178"/>
                    <a:pt x="16503" y="2133"/>
                    <a:pt x="16503" y="2133"/>
                  </a:cubicBezTo>
                  <a:cubicBezTo>
                    <a:pt x="16503" y="2089"/>
                    <a:pt x="16544" y="2089"/>
                    <a:pt x="16584" y="2133"/>
                  </a:cubicBezTo>
                  <a:cubicBezTo>
                    <a:pt x="16665" y="2178"/>
                    <a:pt x="16746" y="2267"/>
                    <a:pt x="16867" y="2311"/>
                  </a:cubicBezTo>
                  <a:close/>
                  <a:moveTo>
                    <a:pt x="20265" y="6222"/>
                  </a:moveTo>
                  <a:cubicBezTo>
                    <a:pt x="20265" y="6267"/>
                    <a:pt x="20265" y="6267"/>
                    <a:pt x="20265" y="6267"/>
                  </a:cubicBezTo>
                  <a:cubicBezTo>
                    <a:pt x="20306" y="6356"/>
                    <a:pt x="20387" y="6444"/>
                    <a:pt x="20427" y="6578"/>
                  </a:cubicBezTo>
                  <a:cubicBezTo>
                    <a:pt x="20427" y="6578"/>
                    <a:pt x="20427" y="6622"/>
                    <a:pt x="20427" y="6622"/>
                  </a:cubicBezTo>
                  <a:cubicBezTo>
                    <a:pt x="20387" y="6667"/>
                    <a:pt x="20387" y="6622"/>
                    <a:pt x="20346" y="6622"/>
                  </a:cubicBezTo>
                  <a:cubicBezTo>
                    <a:pt x="20306" y="6489"/>
                    <a:pt x="20265" y="6400"/>
                    <a:pt x="20184" y="6311"/>
                  </a:cubicBezTo>
                  <a:cubicBezTo>
                    <a:pt x="20184" y="6267"/>
                    <a:pt x="20184" y="6267"/>
                    <a:pt x="20225" y="6222"/>
                  </a:cubicBezTo>
                  <a:cubicBezTo>
                    <a:pt x="20225" y="6222"/>
                    <a:pt x="20265" y="6222"/>
                    <a:pt x="20265" y="6222"/>
                  </a:cubicBezTo>
                  <a:close/>
                  <a:moveTo>
                    <a:pt x="16301" y="1956"/>
                  </a:moveTo>
                  <a:cubicBezTo>
                    <a:pt x="16301" y="1956"/>
                    <a:pt x="16301" y="1956"/>
                    <a:pt x="16301" y="2000"/>
                  </a:cubicBezTo>
                  <a:cubicBezTo>
                    <a:pt x="16301" y="2000"/>
                    <a:pt x="16261" y="2000"/>
                    <a:pt x="16220" y="2000"/>
                  </a:cubicBezTo>
                  <a:cubicBezTo>
                    <a:pt x="16139" y="1956"/>
                    <a:pt x="16058" y="1911"/>
                    <a:pt x="15937" y="1822"/>
                  </a:cubicBezTo>
                  <a:cubicBezTo>
                    <a:pt x="15937" y="1822"/>
                    <a:pt x="15937" y="1822"/>
                    <a:pt x="15937" y="1822"/>
                  </a:cubicBezTo>
                  <a:cubicBezTo>
                    <a:pt x="15937" y="1822"/>
                    <a:pt x="15937" y="1778"/>
                    <a:pt x="15937" y="1778"/>
                  </a:cubicBezTo>
                  <a:cubicBezTo>
                    <a:pt x="15937" y="1733"/>
                    <a:pt x="15978" y="1733"/>
                    <a:pt x="15978" y="1733"/>
                  </a:cubicBezTo>
                  <a:cubicBezTo>
                    <a:pt x="15978" y="1778"/>
                    <a:pt x="15978" y="1778"/>
                    <a:pt x="15978" y="1778"/>
                  </a:cubicBezTo>
                  <a:cubicBezTo>
                    <a:pt x="15978" y="1733"/>
                    <a:pt x="15978" y="1733"/>
                    <a:pt x="15978" y="1733"/>
                  </a:cubicBezTo>
                  <a:cubicBezTo>
                    <a:pt x="16099" y="1822"/>
                    <a:pt x="16180" y="1867"/>
                    <a:pt x="16261" y="1911"/>
                  </a:cubicBezTo>
                  <a:lnTo>
                    <a:pt x="16301" y="1956"/>
                  </a:lnTo>
                  <a:close/>
                  <a:moveTo>
                    <a:pt x="20589" y="6889"/>
                  </a:moveTo>
                  <a:cubicBezTo>
                    <a:pt x="20589" y="6889"/>
                    <a:pt x="20589" y="6889"/>
                    <a:pt x="20589" y="6889"/>
                  </a:cubicBezTo>
                  <a:cubicBezTo>
                    <a:pt x="20629" y="7022"/>
                    <a:pt x="20670" y="7111"/>
                    <a:pt x="20710" y="7244"/>
                  </a:cubicBezTo>
                  <a:cubicBezTo>
                    <a:pt x="20751" y="7244"/>
                    <a:pt x="20710" y="7289"/>
                    <a:pt x="20710" y="7289"/>
                  </a:cubicBezTo>
                  <a:cubicBezTo>
                    <a:pt x="20670" y="7289"/>
                    <a:pt x="20670" y="7289"/>
                    <a:pt x="20670" y="7289"/>
                  </a:cubicBezTo>
                  <a:cubicBezTo>
                    <a:pt x="20589" y="7156"/>
                    <a:pt x="20548" y="7067"/>
                    <a:pt x="20508" y="6933"/>
                  </a:cubicBezTo>
                  <a:cubicBezTo>
                    <a:pt x="20508" y="6933"/>
                    <a:pt x="20508" y="6889"/>
                    <a:pt x="20548" y="6889"/>
                  </a:cubicBezTo>
                  <a:cubicBezTo>
                    <a:pt x="20548" y="6889"/>
                    <a:pt x="20548" y="6889"/>
                    <a:pt x="20589" y="6889"/>
                  </a:cubicBezTo>
                  <a:close/>
                  <a:moveTo>
                    <a:pt x="15694" y="1600"/>
                  </a:moveTo>
                  <a:cubicBezTo>
                    <a:pt x="15735" y="1600"/>
                    <a:pt x="15735" y="1644"/>
                    <a:pt x="15694" y="1644"/>
                  </a:cubicBezTo>
                  <a:cubicBezTo>
                    <a:pt x="15694" y="1644"/>
                    <a:pt x="15694" y="1689"/>
                    <a:pt x="15654" y="1644"/>
                  </a:cubicBezTo>
                  <a:cubicBezTo>
                    <a:pt x="15573" y="1600"/>
                    <a:pt x="15452" y="1556"/>
                    <a:pt x="15371" y="1511"/>
                  </a:cubicBezTo>
                  <a:cubicBezTo>
                    <a:pt x="15330" y="1511"/>
                    <a:pt x="15330" y="1467"/>
                    <a:pt x="15330" y="1422"/>
                  </a:cubicBezTo>
                  <a:cubicBezTo>
                    <a:pt x="15330" y="1422"/>
                    <a:pt x="15371" y="1422"/>
                    <a:pt x="15411" y="1422"/>
                  </a:cubicBezTo>
                  <a:cubicBezTo>
                    <a:pt x="15492" y="1467"/>
                    <a:pt x="15613" y="1511"/>
                    <a:pt x="15694" y="1600"/>
                  </a:cubicBezTo>
                  <a:close/>
                  <a:moveTo>
                    <a:pt x="20831" y="7556"/>
                  </a:moveTo>
                  <a:cubicBezTo>
                    <a:pt x="20872" y="7556"/>
                    <a:pt x="20872" y="7556"/>
                    <a:pt x="20872" y="7556"/>
                  </a:cubicBezTo>
                  <a:cubicBezTo>
                    <a:pt x="20872" y="7644"/>
                    <a:pt x="20912" y="7733"/>
                    <a:pt x="20953" y="7778"/>
                  </a:cubicBezTo>
                  <a:cubicBezTo>
                    <a:pt x="20953" y="7822"/>
                    <a:pt x="20953" y="7867"/>
                    <a:pt x="20993" y="7911"/>
                  </a:cubicBezTo>
                  <a:cubicBezTo>
                    <a:pt x="20993" y="7911"/>
                    <a:pt x="20993" y="7956"/>
                    <a:pt x="20953" y="7956"/>
                  </a:cubicBezTo>
                  <a:cubicBezTo>
                    <a:pt x="20953" y="7956"/>
                    <a:pt x="20912" y="7956"/>
                    <a:pt x="20912" y="7956"/>
                  </a:cubicBezTo>
                  <a:cubicBezTo>
                    <a:pt x="20872" y="7911"/>
                    <a:pt x="20872" y="7867"/>
                    <a:pt x="20872" y="7822"/>
                  </a:cubicBezTo>
                  <a:cubicBezTo>
                    <a:pt x="20831" y="7733"/>
                    <a:pt x="20831" y="7689"/>
                    <a:pt x="20791" y="7600"/>
                  </a:cubicBezTo>
                  <a:cubicBezTo>
                    <a:pt x="20791" y="7600"/>
                    <a:pt x="20791" y="7556"/>
                    <a:pt x="20791" y="7556"/>
                  </a:cubicBezTo>
                  <a:cubicBezTo>
                    <a:pt x="20831" y="7556"/>
                    <a:pt x="20831" y="7556"/>
                    <a:pt x="20831" y="7556"/>
                  </a:cubicBezTo>
                  <a:close/>
                  <a:moveTo>
                    <a:pt x="15088" y="1289"/>
                  </a:moveTo>
                  <a:cubicBezTo>
                    <a:pt x="15128" y="1289"/>
                    <a:pt x="15128" y="1289"/>
                    <a:pt x="15128" y="1333"/>
                  </a:cubicBezTo>
                  <a:cubicBezTo>
                    <a:pt x="15088" y="1333"/>
                    <a:pt x="15088" y="1378"/>
                    <a:pt x="15047" y="1333"/>
                  </a:cubicBezTo>
                  <a:cubicBezTo>
                    <a:pt x="14966" y="1289"/>
                    <a:pt x="14845" y="1244"/>
                    <a:pt x="14764" y="1200"/>
                  </a:cubicBezTo>
                  <a:cubicBezTo>
                    <a:pt x="14724" y="1200"/>
                    <a:pt x="14724" y="1156"/>
                    <a:pt x="14724" y="1156"/>
                  </a:cubicBezTo>
                  <a:cubicBezTo>
                    <a:pt x="14724" y="1111"/>
                    <a:pt x="14764" y="1111"/>
                    <a:pt x="14764" y="1111"/>
                  </a:cubicBezTo>
                  <a:cubicBezTo>
                    <a:pt x="14885" y="1156"/>
                    <a:pt x="15007" y="1200"/>
                    <a:pt x="15088" y="1244"/>
                  </a:cubicBezTo>
                  <a:lnTo>
                    <a:pt x="15088" y="1289"/>
                  </a:lnTo>
                  <a:close/>
                  <a:moveTo>
                    <a:pt x="21074" y="8222"/>
                  </a:moveTo>
                  <a:cubicBezTo>
                    <a:pt x="21074" y="8267"/>
                    <a:pt x="21074" y="8267"/>
                    <a:pt x="21074" y="8267"/>
                  </a:cubicBezTo>
                  <a:cubicBezTo>
                    <a:pt x="21115" y="8356"/>
                    <a:pt x="21155" y="8489"/>
                    <a:pt x="21196" y="8622"/>
                  </a:cubicBezTo>
                  <a:cubicBezTo>
                    <a:pt x="21196" y="8622"/>
                    <a:pt x="21196" y="8667"/>
                    <a:pt x="21155" y="8667"/>
                  </a:cubicBezTo>
                  <a:cubicBezTo>
                    <a:pt x="21155" y="8667"/>
                    <a:pt x="21115" y="8667"/>
                    <a:pt x="21115" y="8622"/>
                  </a:cubicBezTo>
                  <a:cubicBezTo>
                    <a:pt x="21074" y="8533"/>
                    <a:pt x="21034" y="8400"/>
                    <a:pt x="21034" y="8267"/>
                  </a:cubicBezTo>
                  <a:cubicBezTo>
                    <a:pt x="20993" y="8267"/>
                    <a:pt x="21034" y="8222"/>
                    <a:pt x="21034" y="8222"/>
                  </a:cubicBezTo>
                  <a:cubicBezTo>
                    <a:pt x="21074" y="8222"/>
                    <a:pt x="21074" y="8222"/>
                    <a:pt x="21074" y="8222"/>
                  </a:cubicBezTo>
                  <a:close/>
                  <a:moveTo>
                    <a:pt x="14481" y="978"/>
                  </a:moveTo>
                  <a:cubicBezTo>
                    <a:pt x="14481" y="1022"/>
                    <a:pt x="14521" y="1022"/>
                    <a:pt x="14481" y="1067"/>
                  </a:cubicBezTo>
                  <a:cubicBezTo>
                    <a:pt x="14481" y="1067"/>
                    <a:pt x="14481" y="1067"/>
                    <a:pt x="14440" y="1067"/>
                  </a:cubicBezTo>
                  <a:cubicBezTo>
                    <a:pt x="14360" y="1022"/>
                    <a:pt x="14238" y="978"/>
                    <a:pt x="14117" y="933"/>
                  </a:cubicBezTo>
                  <a:cubicBezTo>
                    <a:pt x="14117" y="933"/>
                    <a:pt x="14117" y="933"/>
                    <a:pt x="14117" y="889"/>
                  </a:cubicBezTo>
                  <a:cubicBezTo>
                    <a:pt x="14117" y="889"/>
                    <a:pt x="14157" y="844"/>
                    <a:pt x="14157" y="844"/>
                  </a:cubicBezTo>
                  <a:cubicBezTo>
                    <a:pt x="14279" y="889"/>
                    <a:pt x="14360" y="933"/>
                    <a:pt x="14481" y="978"/>
                  </a:cubicBezTo>
                  <a:close/>
                  <a:moveTo>
                    <a:pt x="13874" y="756"/>
                  </a:moveTo>
                  <a:cubicBezTo>
                    <a:pt x="13874" y="756"/>
                    <a:pt x="13874" y="800"/>
                    <a:pt x="13874" y="800"/>
                  </a:cubicBezTo>
                  <a:cubicBezTo>
                    <a:pt x="13874" y="844"/>
                    <a:pt x="13834" y="844"/>
                    <a:pt x="13834" y="844"/>
                  </a:cubicBezTo>
                  <a:cubicBezTo>
                    <a:pt x="13712" y="800"/>
                    <a:pt x="13591" y="756"/>
                    <a:pt x="13510" y="711"/>
                  </a:cubicBezTo>
                  <a:cubicBezTo>
                    <a:pt x="13470" y="711"/>
                    <a:pt x="13470" y="711"/>
                    <a:pt x="13470" y="667"/>
                  </a:cubicBezTo>
                  <a:cubicBezTo>
                    <a:pt x="13470" y="667"/>
                    <a:pt x="13510" y="622"/>
                    <a:pt x="13510" y="622"/>
                  </a:cubicBezTo>
                  <a:cubicBezTo>
                    <a:pt x="13631" y="667"/>
                    <a:pt x="13753" y="711"/>
                    <a:pt x="13834" y="756"/>
                  </a:cubicBezTo>
                  <a:lnTo>
                    <a:pt x="13874" y="756"/>
                  </a:lnTo>
                  <a:close/>
                  <a:moveTo>
                    <a:pt x="21276" y="8933"/>
                  </a:moveTo>
                  <a:cubicBezTo>
                    <a:pt x="21276" y="8933"/>
                    <a:pt x="21276" y="8933"/>
                    <a:pt x="21276" y="8933"/>
                  </a:cubicBezTo>
                  <a:cubicBezTo>
                    <a:pt x="21317" y="9067"/>
                    <a:pt x="21357" y="9200"/>
                    <a:pt x="21357" y="9333"/>
                  </a:cubicBezTo>
                  <a:cubicBezTo>
                    <a:pt x="21357" y="9333"/>
                    <a:pt x="21357" y="9378"/>
                    <a:pt x="21317" y="9378"/>
                  </a:cubicBezTo>
                  <a:cubicBezTo>
                    <a:pt x="21317" y="9378"/>
                    <a:pt x="21276" y="9378"/>
                    <a:pt x="21276" y="9333"/>
                  </a:cubicBezTo>
                  <a:cubicBezTo>
                    <a:pt x="21276" y="9200"/>
                    <a:pt x="21236" y="9111"/>
                    <a:pt x="21196" y="8978"/>
                  </a:cubicBezTo>
                  <a:cubicBezTo>
                    <a:pt x="21196" y="8933"/>
                    <a:pt x="21196" y="8933"/>
                    <a:pt x="21236" y="8933"/>
                  </a:cubicBezTo>
                  <a:cubicBezTo>
                    <a:pt x="21236" y="8933"/>
                    <a:pt x="21276" y="8933"/>
                    <a:pt x="21276" y="8933"/>
                  </a:cubicBezTo>
                  <a:close/>
                  <a:moveTo>
                    <a:pt x="13227" y="533"/>
                  </a:moveTo>
                  <a:cubicBezTo>
                    <a:pt x="13227" y="578"/>
                    <a:pt x="13227" y="578"/>
                    <a:pt x="13227" y="578"/>
                  </a:cubicBezTo>
                  <a:cubicBezTo>
                    <a:pt x="13227" y="622"/>
                    <a:pt x="13187" y="622"/>
                    <a:pt x="13187" y="622"/>
                  </a:cubicBezTo>
                  <a:cubicBezTo>
                    <a:pt x="13065" y="622"/>
                    <a:pt x="12984" y="578"/>
                    <a:pt x="12863" y="533"/>
                  </a:cubicBezTo>
                  <a:cubicBezTo>
                    <a:pt x="12822" y="533"/>
                    <a:pt x="12822" y="533"/>
                    <a:pt x="12822" y="489"/>
                  </a:cubicBezTo>
                  <a:cubicBezTo>
                    <a:pt x="12822" y="444"/>
                    <a:pt x="12863" y="444"/>
                    <a:pt x="12863" y="444"/>
                  </a:cubicBezTo>
                  <a:cubicBezTo>
                    <a:pt x="12984" y="489"/>
                    <a:pt x="13106" y="533"/>
                    <a:pt x="13187" y="533"/>
                  </a:cubicBezTo>
                  <a:lnTo>
                    <a:pt x="13227" y="533"/>
                  </a:lnTo>
                  <a:close/>
                  <a:moveTo>
                    <a:pt x="21398" y="9644"/>
                  </a:moveTo>
                  <a:cubicBezTo>
                    <a:pt x="21438" y="9689"/>
                    <a:pt x="21438" y="9689"/>
                    <a:pt x="21438" y="9689"/>
                  </a:cubicBezTo>
                  <a:cubicBezTo>
                    <a:pt x="21438" y="9778"/>
                    <a:pt x="21479" y="9911"/>
                    <a:pt x="21479" y="10044"/>
                  </a:cubicBezTo>
                  <a:cubicBezTo>
                    <a:pt x="21479" y="10044"/>
                    <a:pt x="21479" y="10089"/>
                    <a:pt x="21438" y="10089"/>
                  </a:cubicBezTo>
                  <a:cubicBezTo>
                    <a:pt x="21438" y="10089"/>
                    <a:pt x="21398" y="10089"/>
                    <a:pt x="21398" y="10044"/>
                  </a:cubicBezTo>
                  <a:cubicBezTo>
                    <a:pt x="21398" y="9911"/>
                    <a:pt x="21357" y="9822"/>
                    <a:pt x="21357" y="9689"/>
                  </a:cubicBezTo>
                  <a:cubicBezTo>
                    <a:pt x="21357" y="9644"/>
                    <a:pt x="21357" y="9644"/>
                    <a:pt x="21398" y="9644"/>
                  </a:cubicBezTo>
                  <a:close/>
                  <a:moveTo>
                    <a:pt x="12580" y="400"/>
                  </a:moveTo>
                  <a:cubicBezTo>
                    <a:pt x="12580" y="444"/>
                    <a:pt x="12580" y="444"/>
                    <a:pt x="12580" y="444"/>
                  </a:cubicBezTo>
                  <a:cubicBezTo>
                    <a:pt x="12580" y="444"/>
                    <a:pt x="12539" y="444"/>
                    <a:pt x="12539" y="444"/>
                  </a:cubicBezTo>
                  <a:cubicBezTo>
                    <a:pt x="12418" y="444"/>
                    <a:pt x="12337" y="400"/>
                    <a:pt x="12216" y="400"/>
                  </a:cubicBezTo>
                  <a:cubicBezTo>
                    <a:pt x="12175" y="400"/>
                    <a:pt x="12175" y="356"/>
                    <a:pt x="12175" y="356"/>
                  </a:cubicBezTo>
                  <a:cubicBezTo>
                    <a:pt x="12175" y="311"/>
                    <a:pt x="12216" y="311"/>
                    <a:pt x="12216" y="311"/>
                  </a:cubicBezTo>
                  <a:cubicBezTo>
                    <a:pt x="12337" y="311"/>
                    <a:pt x="12458" y="356"/>
                    <a:pt x="12539" y="356"/>
                  </a:cubicBezTo>
                  <a:lnTo>
                    <a:pt x="12580" y="400"/>
                  </a:lnTo>
                  <a:close/>
                  <a:moveTo>
                    <a:pt x="21519" y="10356"/>
                  </a:moveTo>
                  <a:cubicBezTo>
                    <a:pt x="21519" y="10400"/>
                    <a:pt x="21519" y="10400"/>
                    <a:pt x="21519" y="10400"/>
                  </a:cubicBezTo>
                  <a:cubicBezTo>
                    <a:pt x="21560" y="10533"/>
                    <a:pt x="21560" y="10622"/>
                    <a:pt x="21560" y="10756"/>
                  </a:cubicBezTo>
                  <a:cubicBezTo>
                    <a:pt x="21560" y="10800"/>
                    <a:pt x="21560" y="10800"/>
                    <a:pt x="21519" y="10800"/>
                  </a:cubicBezTo>
                  <a:cubicBezTo>
                    <a:pt x="21519" y="10800"/>
                    <a:pt x="21479" y="10800"/>
                    <a:pt x="21479" y="10756"/>
                  </a:cubicBezTo>
                  <a:cubicBezTo>
                    <a:pt x="21479" y="10667"/>
                    <a:pt x="21479" y="10533"/>
                    <a:pt x="21438" y="10400"/>
                  </a:cubicBezTo>
                  <a:cubicBezTo>
                    <a:pt x="21438" y="10400"/>
                    <a:pt x="21479" y="10356"/>
                    <a:pt x="21479" y="10356"/>
                  </a:cubicBezTo>
                  <a:lnTo>
                    <a:pt x="21519" y="10356"/>
                  </a:lnTo>
                  <a:close/>
                  <a:moveTo>
                    <a:pt x="11933" y="267"/>
                  </a:moveTo>
                  <a:cubicBezTo>
                    <a:pt x="11933" y="267"/>
                    <a:pt x="11933" y="267"/>
                    <a:pt x="11933" y="267"/>
                  </a:cubicBezTo>
                  <a:cubicBezTo>
                    <a:pt x="11933" y="311"/>
                    <a:pt x="11892" y="311"/>
                    <a:pt x="11892" y="311"/>
                  </a:cubicBezTo>
                  <a:cubicBezTo>
                    <a:pt x="11771" y="311"/>
                    <a:pt x="11649" y="267"/>
                    <a:pt x="11569" y="267"/>
                  </a:cubicBezTo>
                  <a:cubicBezTo>
                    <a:pt x="11528" y="267"/>
                    <a:pt x="11528" y="222"/>
                    <a:pt x="11528" y="222"/>
                  </a:cubicBezTo>
                  <a:cubicBezTo>
                    <a:pt x="11528" y="178"/>
                    <a:pt x="11528" y="178"/>
                    <a:pt x="11569" y="178"/>
                  </a:cubicBezTo>
                  <a:cubicBezTo>
                    <a:pt x="11690" y="178"/>
                    <a:pt x="11771" y="222"/>
                    <a:pt x="11892" y="222"/>
                  </a:cubicBezTo>
                  <a:lnTo>
                    <a:pt x="11933" y="267"/>
                  </a:lnTo>
                  <a:close/>
                  <a:moveTo>
                    <a:pt x="21600" y="11111"/>
                  </a:moveTo>
                  <a:cubicBezTo>
                    <a:pt x="21600" y="11111"/>
                    <a:pt x="21600" y="11111"/>
                    <a:pt x="21600" y="11111"/>
                  </a:cubicBezTo>
                  <a:cubicBezTo>
                    <a:pt x="21600" y="11244"/>
                    <a:pt x="21600" y="11378"/>
                    <a:pt x="21600" y="11511"/>
                  </a:cubicBezTo>
                  <a:cubicBezTo>
                    <a:pt x="21600" y="11511"/>
                    <a:pt x="21600" y="11556"/>
                    <a:pt x="21560" y="11556"/>
                  </a:cubicBezTo>
                  <a:cubicBezTo>
                    <a:pt x="21560" y="11556"/>
                    <a:pt x="21519" y="11511"/>
                    <a:pt x="21519" y="11511"/>
                  </a:cubicBezTo>
                  <a:cubicBezTo>
                    <a:pt x="21519" y="11378"/>
                    <a:pt x="21519" y="11244"/>
                    <a:pt x="21519" y="11111"/>
                  </a:cubicBezTo>
                  <a:cubicBezTo>
                    <a:pt x="21519" y="11111"/>
                    <a:pt x="21519" y="11067"/>
                    <a:pt x="21560" y="11067"/>
                  </a:cubicBezTo>
                  <a:lnTo>
                    <a:pt x="21600" y="11111"/>
                  </a:lnTo>
                  <a:close/>
                  <a:moveTo>
                    <a:pt x="11245" y="133"/>
                  </a:moveTo>
                  <a:cubicBezTo>
                    <a:pt x="11285" y="178"/>
                    <a:pt x="11285" y="178"/>
                    <a:pt x="11285" y="178"/>
                  </a:cubicBezTo>
                  <a:cubicBezTo>
                    <a:pt x="11285" y="222"/>
                    <a:pt x="11245" y="222"/>
                    <a:pt x="11245" y="222"/>
                  </a:cubicBezTo>
                  <a:cubicBezTo>
                    <a:pt x="11124" y="222"/>
                    <a:pt x="11002" y="178"/>
                    <a:pt x="10881" y="178"/>
                  </a:cubicBezTo>
                  <a:cubicBezTo>
                    <a:pt x="10881" y="178"/>
                    <a:pt x="10840" y="133"/>
                    <a:pt x="10881" y="133"/>
                  </a:cubicBezTo>
                  <a:cubicBezTo>
                    <a:pt x="10881" y="89"/>
                    <a:pt x="10881" y="89"/>
                    <a:pt x="10921" y="89"/>
                  </a:cubicBezTo>
                  <a:cubicBezTo>
                    <a:pt x="11002" y="89"/>
                    <a:pt x="11124" y="133"/>
                    <a:pt x="11245" y="133"/>
                  </a:cubicBezTo>
                  <a:close/>
                  <a:moveTo>
                    <a:pt x="21600" y="11822"/>
                  </a:moveTo>
                  <a:cubicBezTo>
                    <a:pt x="21600" y="11867"/>
                    <a:pt x="21600" y="11867"/>
                    <a:pt x="21600" y="11867"/>
                  </a:cubicBezTo>
                  <a:cubicBezTo>
                    <a:pt x="21600" y="11956"/>
                    <a:pt x="21600" y="12089"/>
                    <a:pt x="21600" y="12222"/>
                  </a:cubicBezTo>
                  <a:cubicBezTo>
                    <a:pt x="21600" y="12267"/>
                    <a:pt x="21600" y="12267"/>
                    <a:pt x="21560" y="12267"/>
                  </a:cubicBezTo>
                  <a:cubicBezTo>
                    <a:pt x="21560" y="12267"/>
                    <a:pt x="21519" y="12222"/>
                    <a:pt x="21519" y="12222"/>
                  </a:cubicBezTo>
                  <a:cubicBezTo>
                    <a:pt x="21519" y="12089"/>
                    <a:pt x="21519" y="11956"/>
                    <a:pt x="21519" y="11867"/>
                  </a:cubicBezTo>
                  <a:cubicBezTo>
                    <a:pt x="21519" y="11822"/>
                    <a:pt x="21560" y="11822"/>
                    <a:pt x="21560" y="11822"/>
                  </a:cubicBezTo>
                  <a:lnTo>
                    <a:pt x="21600" y="11822"/>
                  </a:lnTo>
                  <a:close/>
                  <a:moveTo>
                    <a:pt x="10598" y="89"/>
                  </a:moveTo>
                  <a:cubicBezTo>
                    <a:pt x="10598" y="89"/>
                    <a:pt x="10598" y="89"/>
                    <a:pt x="10598" y="89"/>
                  </a:cubicBezTo>
                  <a:cubicBezTo>
                    <a:pt x="10598" y="133"/>
                    <a:pt x="10598" y="133"/>
                    <a:pt x="10557" y="133"/>
                  </a:cubicBezTo>
                  <a:cubicBezTo>
                    <a:pt x="10476" y="133"/>
                    <a:pt x="10355" y="133"/>
                    <a:pt x="10234" y="133"/>
                  </a:cubicBezTo>
                  <a:cubicBezTo>
                    <a:pt x="10234" y="133"/>
                    <a:pt x="10193" y="89"/>
                    <a:pt x="10193" y="89"/>
                  </a:cubicBezTo>
                  <a:cubicBezTo>
                    <a:pt x="10193" y="44"/>
                    <a:pt x="10234" y="44"/>
                    <a:pt x="10234" y="44"/>
                  </a:cubicBezTo>
                  <a:cubicBezTo>
                    <a:pt x="10355" y="44"/>
                    <a:pt x="10476" y="44"/>
                    <a:pt x="10557" y="44"/>
                  </a:cubicBezTo>
                  <a:lnTo>
                    <a:pt x="10598" y="89"/>
                  </a:lnTo>
                  <a:close/>
                  <a:moveTo>
                    <a:pt x="21560" y="12533"/>
                  </a:moveTo>
                  <a:cubicBezTo>
                    <a:pt x="21600" y="12578"/>
                    <a:pt x="21600" y="12578"/>
                    <a:pt x="21600" y="12578"/>
                  </a:cubicBezTo>
                  <a:cubicBezTo>
                    <a:pt x="21600" y="12667"/>
                    <a:pt x="21600" y="12711"/>
                    <a:pt x="21560" y="12800"/>
                  </a:cubicBezTo>
                  <a:cubicBezTo>
                    <a:pt x="21560" y="12844"/>
                    <a:pt x="21560" y="12889"/>
                    <a:pt x="21560" y="12933"/>
                  </a:cubicBezTo>
                  <a:cubicBezTo>
                    <a:pt x="21560" y="12978"/>
                    <a:pt x="21560" y="12978"/>
                    <a:pt x="21519" y="12978"/>
                  </a:cubicBezTo>
                  <a:cubicBezTo>
                    <a:pt x="21479" y="12978"/>
                    <a:pt x="21479" y="12978"/>
                    <a:pt x="21479" y="12933"/>
                  </a:cubicBezTo>
                  <a:cubicBezTo>
                    <a:pt x="21479" y="12889"/>
                    <a:pt x="21479" y="12844"/>
                    <a:pt x="21479" y="12800"/>
                  </a:cubicBezTo>
                  <a:cubicBezTo>
                    <a:pt x="21479" y="12711"/>
                    <a:pt x="21519" y="12667"/>
                    <a:pt x="21519" y="12578"/>
                  </a:cubicBezTo>
                  <a:cubicBezTo>
                    <a:pt x="21519" y="12578"/>
                    <a:pt x="21519" y="12533"/>
                    <a:pt x="21560" y="12533"/>
                  </a:cubicBezTo>
                  <a:close/>
                  <a:moveTo>
                    <a:pt x="9951" y="44"/>
                  </a:moveTo>
                  <a:cubicBezTo>
                    <a:pt x="9951" y="44"/>
                    <a:pt x="9951" y="44"/>
                    <a:pt x="9951" y="44"/>
                  </a:cubicBezTo>
                  <a:cubicBezTo>
                    <a:pt x="9951" y="89"/>
                    <a:pt x="9910" y="89"/>
                    <a:pt x="9910" y="89"/>
                  </a:cubicBezTo>
                  <a:cubicBezTo>
                    <a:pt x="9789" y="89"/>
                    <a:pt x="9667" y="89"/>
                    <a:pt x="9587" y="89"/>
                  </a:cubicBezTo>
                  <a:cubicBezTo>
                    <a:pt x="9546" y="89"/>
                    <a:pt x="9546" y="89"/>
                    <a:pt x="9546" y="44"/>
                  </a:cubicBezTo>
                  <a:cubicBezTo>
                    <a:pt x="9546" y="44"/>
                    <a:pt x="9546" y="0"/>
                    <a:pt x="9587" y="0"/>
                  </a:cubicBezTo>
                  <a:cubicBezTo>
                    <a:pt x="9708" y="0"/>
                    <a:pt x="9789" y="0"/>
                    <a:pt x="9910" y="0"/>
                  </a:cubicBezTo>
                  <a:lnTo>
                    <a:pt x="9951" y="44"/>
                  </a:lnTo>
                  <a:close/>
                  <a:moveTo>
                    <a:pt x="21519" y="13289"/>
                  </a:moveTo>
                  <a:cubicBezTo>
                    <a:pt x="21519" y="13333"/>
                    <a:pt x="21519" y="13333"/>
                    <a:pt x="21519" y="13333"/>
                  </a:cubicBezTo>
                  <a:cubicBezTo>
                    <a:pt x="21519" y="13422"/>
                    <a:pt x="21519" y="13556"/>
                    <a:pt x="21479" y="13689"/>
                  </a:cubicBezTo>
                  <a:cubicBezTo>
                    <a:pt x="21479" y="13689"/>
                    <a:pt x="21479" y="13733"/>
                    <a:pt x="21438" y="13733"/>
                  </a:cubicBezTo>
                  <a:cubicBezTo>
                    <a:pt x="21398" y="13733"/>
                    <a:pt x="21398" y="13689"/>
                    <a:pt x="21398" y="13689"/>
                  </a:cubicBezTo>
                  <a:cubicBezTo>
                    <a:pt x="21438" y="13556"/>
                    <a:pt x="21438" y="13422"/>
                    <a:pt x="21438" y="13289"/>
                  </a:cubicBezTo>
                  <a:cubicBezTo>
                    <a:pt x="21438" y="13289"/>
                    <a:pt x="21479" y="13244"/>
                    <a:pt x="21479" y="13244"/>
                  </a:cubicBezTo>
                  <a:lnTo>
                    <a:pt x="21519" y="13289"/>
                  </a:lnTo>
                  <a:close/>
                  <a:moveTo>
                    <a:pt x="9263" y="0"/>
                  </a:moveTo>
                  <a:cubicBezTo>
                    <a:pt x="9303" y="44"/>
                    <a:pt x="9303" y="44"/>
                    <a:pt x="9303" y="44"/>
                  </a:cubicBezTo>
                  <a:cubicBezTo>
                    <a:pt x="9303" y="89"/>
                    <a:pt x="9263" y="89"/>
                    <a:pt x="9263" y="89"/>
                  </a:cubicBezTo>
                  <a:cubicBezTo>
                    <a:pt x="9142" y="89"/>
                    <a:pt x="9020" y="89"/>
                    <a:pt x="8899" y="89"/>
                  </a:cubicBezTo>
                  <a:cubicBezTo>
                    <a:pt x="8899" y="89"/>
                    <a:pt x="8858" y="89"/>
                    <a:pt x="8858" y="44"/>
                  </a:cubicBezTo>
                  <a:cubicBezTo>
                    <a:pt x="8858" y="44"/>
                    <a:pt x="8899" y="0"/>
                    <a:pt x="8899" y="0"/>
                  </a:cubicBezTo>
                  <a:cubicBezTo>
                    <a:pt x="9020" y="0"/>
                    <a:pt x="9142" y="0"/>
                    <a:pt x="9263" y="0"/>
                  </a:cubicBezTo>
                  <a:close/>
                  <a:moveTo>
                    <a:pt x="21438" y="14000"/>
                  </a:moveTo>
                  <a:cubicBezTo>
                    <a:pt x="21438" y="14044"/>
                    <a:pt x="21438" y="14044"/>
                    <a:pt x="21438" y="14044"/>
                  </a:cubicBezTo>
                  <a:cubicBezTo>
                    <a:pt x="21398" y="14178"/>
                    <a:pt x="21398" y="14267"/>
                    <a:pt x="21357" y="14400"/>
                  </a:cubicBezTo>
                  <a:cubicBezTo>
                    <a:pt x="21357" y="14444"/>
                    <a:pt x="21357" y="14444"/>
                    <a:pt x="21317" y="14444"/>
                  </a:cubicBezTo>
                  <a:cubicBezTo>
                    <a:pt x="21317" y="14444"/>
                    <a:pt x="21276" y="14400"/>
                    <a:pt x="21276" y="14400"/>
                  </a:cubicBezTo>
                  <a:cubicBezTo>
                    <a:pt x="21317" y="14267"/>
                    <a:pt x="21317" y="14133"/>
                    <a:pt x="21357" y="14044"/>
                  </a:cubicBezTo>
                  <a:cubicBezTo>
                    <a:pt x="21357" y="14000"/>
                    <a:pt x="21357" y="14000"/>
                    <a:pt x="21398" y="14000"/>
                  </a:cubicBezTo>
                  <a:lnTo>
                    <a:pt x="21438" y="14000"/>
                  </a:lnTo>
                  <a:close/>
                  <a:moveTo>
                    <a:pt x="8616" y="44"/>
                  </a:moveTo>
                  <a:cubicBezTo>
                    <a:pt x="8616" y="89"/>
                    <a:pt x="8616" y="89"/>
                    <a:pt x="8616" y="89"/>
                  </a:cubicBezTo>
                  <a:cubicBezTo>
                    <a:pt x="8616" y="89"/>
                    <a:pt x="8616" y="133"/>
                    <a:pt x="8575" y="133"/>
                  </a:cubicBezTo>
                  <a:cubicBezTo>
                    <a:pt x="8454" y="133"/>
                    <a:pt x="8373" y="133"/>
                    <a:pt x="8252" y="133"/>
                  </a:cubicBezTo>
                  <a:cubicBezTo>
                    <a:pt x="8211" y="133"/>
                    <a:pt x="8211" y="133"/>
                    <a:pt x="8211" y="89"/>
                  </a:cubicBezTo>
                  <a:cubicBezTo>
                    <a:pt x="8211" y="89"/>
                    <a:pt x="8211" y="44"/>
                    <a:pt x="8252" y="44"/>
                  </a:cubicBezTo>
                  <a:cubicBezTo>
                    <a:pt x="8373" y="44"/>
                    <a:pt x="8454" y="44"/>
                    <a:pt x="8575" y="44"/>
                  </a:cubicBezTo>
                  <a:lnTo>
                    <a:pt x="8616" y="44"/>
                  </a:lnTo>
                  <a:close/>
                  <a:moveTo>
                    <a:pt x="21276" y="14711"/>
                  </a:moveTo>
                  <a:cubicBezTo>
                    <a:pt x="21276" y="14756"/>
                    <a:pt x="21276" y="14756"/>
                    <a:pt x="21276" y="14756"/>
                  </a:cubicBezTo>
                  <a:cubicBezTo>
                    <a:pt x="21276" y="14889"/>
                    <a:pt x="21236" y="14978"/>
                    <a:pt x="21196" y="15111"/>
                  </a:cubicBezTo>
                  <a:cubicBezTo>
                    <a:pt x="21196" y="15156"/>
                    <a:pt x="21196" y="15156"/>
                    <a:pt x="21155" y="15156"/>
                  </a:cubicBezTo>
                  <a:cubicBezTo>
                    <a:pt x="21155" y="15156"/>
                    <a:pt x="21115" y="15111"/>
                    <a:pt x="21115" y="15111"/>
                  </a:cubicBezTo>
                  <a:cubicBezTo>
                    <a:pt x="21155" y="14978"/>
                    <a:pt x="21196" y="14844"/>
                    <a:pt x="21196" y="14756"/>
                  </a:cubicBezTo>
                  <a:cubicBezTo>
                    <a:pt x="21236" y="14711"/>
                    <a:pt x="21236" y="14711"/>
                    <a:pt x="21276" y="14711"/>
                  </a:cubicBezTo>
                  <a:close/>
                  <a:moveTo>
                    <a:pt x="7928" y="89"/>
                  </a:moveTo>
                  <a:cubicBezTo>
                    <a:pt x="7969" y="133"/>
                    <a:pt x="7969" y="133"/>
                    <a:pt x="7969" y="133"/>
                  </a:cubicBezTo>
                  <a:cubicBezTo>
                    <a:pt x="7969" y="133"/>
                    <a:pt x="7928" y="178"/>
                    <a:pt x="7928" y="178"/>
                  </a:cubicBezTo>
                  <a:cubicBezTo>
                    <a:pt x="7807" y="178"/>
                    <a:pt x="7685" y="178"/>
                    <a:pt x="7604" y="178"/>
                  </a:cubicBezTo>
                  <a:cubicBezTo>
                    <a:pt x="7564" y="222"/>
                    <a:pt x="7564" y="178"/>
                    <a:pt x="7564" y="178"/>
                  </a:cubicBezTo>
                  <a:cubicBezTo>
                    <a:pt x="7524" y="133"/>
                    <a:pt x="7564" y="89"/>
                    <a:pt x="7564" y="89"/>
                  </a:cubicBezTo>
                  <a:cubicBezTo>
                    <a:pt x="7685" y="89"/>
                    <a:pt x="7807" y="89"/>
                    <a:pt x="7928" y="89"/>
                  </a:cubicBezTo>
                  <a:close/>
                  <a:moveTo>
                    <a:pt x="7281" y="178"/>
                  </a:moveTo>
                  <a:cubicBezTo>
                    <a:pt x="7281" y="178"/>
                    <a:pt x="7281" y="178"/>
                    <a:pt x="7281" y="178"/>
                  </a:cubicBezTo>
                  <a:cubicBezTo>
                    <a:pt x="7281" y="222"/>
                    <a:pt x="7281" y="222"/>
                    <a:pt x="7281" y="222"/>
                  </a:cubicBezTo>
                  <a:cubicBezTo>
                    <a:pt x="7160" y="267"/>
                    <a:pt x="7038" y="267"/>
                    <a:pt x="6917" y="311"/>
                  </a:cubicBezTo>
                  <a:cubicBezTo>
                    <a:pt x="6917" y="311"/>
                    <a:pt x="6876" y="267"/>
                    <a:pt x="6876" y="267"/>
                  </a:cubicBezTo>
                  <a:cubicBezTo>
                    <a:pt x="6876" y="222"/>
                    <a:pt x="6917" y="222"/>
                    <a:pt x="6917" y="178"/>
                  </a:cubicBezTo>
                  <a:cubicBezTo>
                    <a:pt x="7038" y="178"/>
                    <a:pt x="7160" y="178"/>
                    <a:pt x="7240" y="133"/>
                  </a:cubicBezTo>
                  <a:lnTo>
                    <a:pt x="7281" y="178"/>
                  </a:lnTo>
                  <a:close/>
                  <a:moveTo>
                    <a:pt x="21115" y="15422"/>
                  </a:moveTo>
                  <a:cubicBezTo>
                    <a:pt x="21115" y="15422"/>
                    <a:pt x="21115" y="15467"/>
                    <a:pt x="21115" y="15467"/>
                  </a:cubicBezTo>
                  <a:cubicBezTo>
                    <a:pt x="21074" y="15600"/>
                    <a:pt x="21074" y="15689"/>
                    <a:pt x="21034" y="15822"/>
                  </a:cubicBezTo>
                  <a:cubicBezTo>
                    <a:pt x="21034" y="15822"/>
                    <a:pt x="20993" y="15867"/>
                    <a:pt x="20953" y="15822"/>
                  </a:cubicBezTo>
                  <a:cubicBezTo>
                    <a:pt x="20953" y="15822"/>
                    <a:pt x="20953" y="15822"/>
                    <a:pt x="20953" y="15778"/>
                  </a:cubicBezTo>
                  <a:cubicBezTo>
                    <a:pt x="20993" y="15689"/>
                    <a:pt x="20993" y="15556"/>
                    <a:pt x="21034" y="15422"/>
                  </a:cubicBezTo>
                  <a:cubicBezTo>
                    <a:pt x="21034" y="15422"/>
                    <a:pt x="21074" y="15422"/>
                    <a:pt x="21115" y="15422"/>
                  </a:cubicBezTo>
                  <a:close/>
                  <a:moveTo>
                    <a:pt x="6634" y="267"/>
                  </a:moveTo>
                  <a:cubicBezTo>
                    <a:pt x="6634" y="311"/>
                    <a:pt x="6634" y="311"/>
                    <a:pt x="6634" y="311"/>
                  </a:cubicBezTo>
                  <a:cubicBezTo>
                    <a:pt x="6634" y="311"/>
                    <a:pt x="6634" y="356"/>
                    <a:pt x="6593" y="356"/>
                  </a:cubicBezTo>
                  <a:cubicBezTo>
                    <a:pt x="6512" y="356"/>
                    <a:pt x="6391" y="400"/>
                    <a:pt x="6270" y="400"/>
                  </a:cubicBezTo>
                  <a:cubicBezTo>
                    <a:pt x="6270" y="400"/>
                    <a:pt x="6229" y="400"/>
                    <a:pt x="6229" y="356"/>
                  </a:cubicBezTo>
                  <a:cubicBezTo>
                    <a:pt x="6229" y="356"/>
                    <a:pt x="6229" y="311"/>
                    <a:pt x="6270" y="311"/>
                  </a:cubicBezTo>
                  <a:cubicBezTo>
                    <a:pt x="6391" y="311"/>
                    <a:pt x="6472" y="267"/>
                    <a:pt x="6593" y="267"/>
                  </a:cubicBezTo>
                  <a:lnTo>
                    <a:pt x="6634" y="267"/>
                  </a:lnTo>
                  <a:close/>
                  <a:moveTo>
                    <a:pt x="20912" y="16133"/>
                  </a:moveTo>
                  <a:cubicBezTo>
                    <a:pt x="20912" y="16133"/>
                    <a:pt x="20912" y="16133"/>
                    <a:pt x="20912" y="16178"/>
                  </a:cubicBezTo>
                  <a:cubicBezTo>
                    <a:pt x="20872" y="16267"/>
                    <a:pt x="20831" y="16400"/>
                    <a:pt x="20791" y="16489"/>
                  </a:cubicBezTo>
                  <a:cubicBezTo>
                    <a:pt x="20791" y="16533"/>
                    <a:pt x="20751" y="16533"/>
                    <a:pt x="20751" y="16533"/>
                  </a:cubicBezTo>
                  <a:cubicBezTo>
                    <a:pt x="20710" y="16533"/>
                    <a:pt x="20710" y="16489"/>
                    <a:pt x="20710" y="16489"/>
                  </a:cubicBezTo>
                  <a:cubicBezTo>
                    <a:pt x="20751" y="16356"/>
                    <a:pt x="20791" y="16222"/>
                    <a:pt x="20831" y="16133"/>
                  </a:cubicBezTo>
                  <a:cubicBezTo>
                    <a:pt x="20831" y="16089"/>
                    <a:pt x="20872" y="16089"/>
                    <a:pt x="20872" y="16089"/>
                  </a:cubicBezTo>
                  <a:lnTo>
                    <a:pt x="20912" y="16133"/>
                  </a:lnTo>
                  <a:close/>
                  <a:moveTo>
                    <a:pt x="5987" y="400"/>
                  </a:moveTo>
                  <a:cubicBezTo>
                    <a:pt x="5987" y="444"/>
                    <a:pt x="5987" y="444"/>
                    <a:pt x="5987" y="444"/>
                  </a:cubicBezTo>
                  <a:cubicBezTo>
                    <a:pt x="5987" y="444"/>
                    <a:pt x="5987" y="489"/>
                    <a:pt x="5946" y="489"/>
                  </a:cubicBezTo>
                  <a:cubicBezTo>
                    <a:pt x="5865" y="489"/>
                    <a:pt x="5744" y="533"/>
                    <a:pt x="5622" y="533"/>
                  </a:cubicBezTo>
                  <a:cubicBezTo>
                    <a:pt x="5622" y="578"/>
                    <a:pt x="5582" y="533"/>
                    <a:pt x="5582" y="533"/>
                  </a:cubicBezTo>
                  <a:cubicBezTo>
                    <a:pt x="5582" y="489"/>
                    <a:pt x="5582" y="489"/>
                    <a:pt x="5622" y="444"/>
                  </a:cubicBezTo>
                  <a:cubicBezTo>
                    <a:pt x="5703" y="444"/>
                    <a:pt x="5825" y="400"/>
                    <a:pt x="5946" y="400"/>
                  </a:cubicBezTo>
                  <a:lnTo>
                    <a:pt x="5987" y="400"/>
                  </a:lnTo>
                  <a:close/>
                  <a:moveTo>
                    <a:pt x="20670" y="16800"/>
                  </a:moveTo>
                  <a:cubicBezTo>
                    <a:pt x="20670" y="16800"/>
                    <a:pt x="20670" y="16844"/>
                    <a:pt x="20670" y="16844"/>
                  </a:cubicBezTo>
                  <a:cubicBezTo>
                    <a:pt x="20629" y="16933"/>
                    <a:pt x="20589" y="17067"/>
                    <a:pt x="20548" y="17156"/>
                  </a:cubicBezTo>
                  <a:cubicBezTo>
                    <a:pt x="20508" y="17200"/>
                    <a:pt x="20508" y="17200"/>
                    <a:pt x="20467" y="17200"/>
                  </a:cubicBezTo>
                  <a:cubicBezTo>
                    <a:pt x="20467" y="17200"/>
                    <a:pt x="20427" y="17156"/>
                    <a:pt x="20467" y="17156"/>
                  </a:cubicBezTo>
                  <a:cubicBezTo>
                    <a:pt x="20508" y="17022"/>
                    <a:pt x="20548" y="16933"/>
                    <a:pt x="20589" y="16800"/>
                  </a:cubicBezTo>
                  <a:cubicBezTo>
                    <a:pt x="20589" y="16800"/>
                    <a:pt x="20629" y="16756"/>
                    <a:pt x="20629" y="16800"/>
                  </a:cubicBezTo>
                  <a:lnTo>
                    <a:pt x="20670" y="16800"/>
                  </a:lnTo>
                  <a:close/>
                  <a:moveTo>
                    <a:pt x="5339" y="578"/>
                  </a:moveTo>
                  <a:cubicBezTo>
                    <a:pt x="5339" y="578"/>
                    <a:pt x="5339" y="578"/>
                    <a:pt x="5339" y="578"/>
                  </a:cubicBezTo>
                  <a:cubicBezTo>
                    <a:pt x="5339" y="622"/>
                    <a:pt x="5339" y="622"/>
                    <a:pt x="5299" y="622"/>
                  </a:cubicBezTo>
                  <a:cubicBezTo>
                    <a:pt x="5218" y="667"/>
                    <a:pt x="5097" y="711"/>
                    <a:pt x="4975" y="711"/>
                  </a:cubicBezTo>
                  <a:cubicBezTo>
                    <a:pt x="4975" y="711"/>
                    <a:pt x="4935" y="711"/>
                    <a:pt x="4935" y="667"/>
                  </a:cubicBezTo>
                  <a:cubicBezTo>
                    <a:pt x="4935" y="667"/>
                    <a:pt x="4935" y="622"/>
                    <a:pt x="4975" y="622"/>
                  </a:cubicBezTo>
                  <a:cubicBezTo>
                    <a:pt x="5056" y="622"/>
                    <a:pt x="5178" y="578"/>
                    <a:pt x="5299" y="533"/>
                  </a:cubicBezTo>
                  <a:lnTo>
                    <a:pt x="5339" y="578"/>
                  </a:lnTo>
                  <a:close/>
                  <a:moveTo>
                    <a:pt x="20387" y="17467"/>
                  </a:moveTo>
                  <a:cubicBezTo>
                    <a:pt x="20387" y="17467"/>
                    <a:pt x="20387" y="17467"/>
                    <a:pt x="20387" y="17511"/>
                  </a:cubicBezTo>
                  <a:cubicBezTo>
                    <a:pt x="20346" y="17600"/>
                    <a:pt x="20265" y="17733"/>
                    <a:pt x="20225" y="17822"/>
                  </a:cubicBezTo>
                  <a:cubicBezTo>
                    <a:pt x="20225" y="17867"/>
                    <a:pt x="20184" y="17867"/>
                    <a:pt x="20184" y="17867"/>
                  </a:cubicBezTo>
                  <a:cubicBezTo>
                    <a:pt x="20144" y="17822"/>
                    <a:pt x="20144" y="17822"/>
                    <a:pt x="20144" y="17778"/>
                  </a:cubicBezTo>
                  <a:cubicBezTo>
                    <a:pt x="20225" y="17689"/>
                    <a:pt x="20265" y="17556"/>
                    <a:pt x="20306" y="17467"/>
                  </a:cubicBezTo>
                  <a:cubicBezTo>
                    <a:pt x="20306" y="17422"/>
                    <a:pt x="20346" y="17422"/>
                    <a:pt x="20346" y="17422"/>
                  </a:cubicBezTo>
                  <a:lnTo>
                    <a:pt x="20387" y="17467"/>
                  </a:lnTo>
                  <a:close/>
                  <a:moveTo>
                    <a:pt x="4692" y="756"/>
                  </a:moveTo>
                  <a:cubicBezTo>
                    <a:pt x="4692" y="756"/>
                    <a:pt x="4692" y="756"/>
                    <a:pt x="4692" y="756"/>
                  </a:cubicBezTo>
                  <a:cubicBezTo>
                    <a:pt x="4692" y="800"/>
                    <a:pt x="4692" y="800"/>
                    <a:pt x="4652" y="800"/>
                  </a:cubicBezTo>
                  <a:cubicBezTo>
                    <a:pt x="4571" y="844"/>
                    <a:pt x="4449" y="889"/>
                    <a:pt x="4328" y="933"/>
                  </a:cubicBezTo>
                  <a:cubicBezTo>
                    <a:pt x="4328" y="933"/>
                    <a:pt x="4288" y="889"/>
                    <a:pt x="4288" y="889"/>
                  </a:cubicBezTo>
                  <a:cubicBezTo>
                    <a:pt x="4288" y="844"/>
                    <a:pt x="4288" y="844"/>
                    <a:pt x="4328" y="844"/>
                  </a:cubicBezTo>
                  <a:cubicBezTo>
                    <a:pt x="4409" y="800"/>
                    <a:pt x="4530" y="756"/>
                    <a:pt x="4652" y="711"/>
                  </a:cubicBezTo>
                  <a:cubicBezTo>
                    <a:pt x="4652" y="711"/>
                    <a:pt x="4652" y="711"/>
                    <a:pt x="4692" y="756"/>
                  </a:cubicBezTo>
                  <a:close/>
                  <a:moveTo>
                    <a:pt x="20063" y="18089"/>
                  </a:moveTo>
                  <a:cubicBezTo>
                    <a:pt x="20063" y="18089"/>
                    <a:pt x="20063" y="18133"/>
                    <a:pt x="20063" y="18133"/>
                  </a:cubicBezTo>
                  <a:cubicBezTo>
                    <a:pt x="20022" y="18267"/>
                    <a:pt x="19942" y="18356"/>
                    <a:pt x="19901" y="18444"/>
                  </a:cubicBezTo>
                  <a:cubicBezTo>
                    <a:pt x="19861" y="18489"/>
                    <a:pt x="19861" y="18489"/>
                    <a:pt x="19820" y="18489"/>
                  </a:cubicBezTo>
                  <a:cubicBezTo>
                    <a:pt x="19820" y="18444"/>
                    <a:pt x="19820" y="18444"/>
                    <a:pt x="19820" y="18400"/>
                  </a:cubicBezTo>
                  <a:cubicBezTo>
                    <a:pt x="19861" y="18311"/>
                    <a:pt x="19942" y="18222"/>
                    <a:pt x="19982" y="18089"/>
                  </a:cubicBezTo>
                  <a:cubicBezTo>
                    <a:pt x="20022" y="18089"/>
                    <a:pt x="20022" y="18089"/>
                    <a:pt x="20063" y="18089"/>
                  </a:cubicBezTo>
                  <a:close/>
                  <a:moveTo>
                    <a:pt x="4045" y="933"/>
                  </a:moveTo>
                  <a:cubicBezTo>
                    <a:pt x="4045" y="978"/>
                    <a:pt x="4045" y="978"/>
                    <a:pt x="4045" y="978"/>
                  </a:cubicBezTo>
                  <a:cubicBezTo>
                    <a:pt x="4045" y="978"/>
                    <a:pt x="4045" y="1022"/>
                    <a:pt x="4045" y="1022"/>
                  </a:cubicBezTo>
                  <a:cubicBezTo>
                    <a:pt x="3924" y="1067"/>
                    <a:pt x="3802" y="1111"/>
                    <a:pt x="3721" y="1111"/>
                  </a:cubicBezTo>
                  <a:cubicBezTo>
                    <a:pt x="3681" y="1156"/>
                    <a:pt x="3681" y="1111"/>
                    <a:pt x="3640" y="1111"/>
                  </a:cubicBezTo>
                  <a:cubicBezTo>
                    <a:pt x="3640" y="1067"/>
                    <a:pt x="3681" y="1067"/>
                    <a:pt x="3681" y="1067"/>
                  </a:cubicBezTo>
                  <a:cubicBezTo>
                    <a:pt x="3802" y="1022"/>
                    <a:pt x="3883" y="978"/>
                    <a:pt x="4004" y="933"/>
                  </a:cubicBezTo>
                  <a:cubicBezTo>
                    <a:pt x="4004" y="933"/>
                    <a:pt x="4045" y="933"/>
                    <a:pt x="4045" y="933"/>
                  </a:cubicBezTo>
                  <a:close/>
                  <a:moveTo>
                    <a:pt x="19699" y="18711"/>
                  </a:moveTo>
                  <a:cubicBezTo>
                    <a:pt x="19699" y="18711"/>
                    <a:pt x="19699" y="18756"/>
                    <a:pt x="19699" y="18756"/>
                  </a:cubicBezTo>
                  <a:cubicBezTo>
                    <a:pt x="19658" y="18844"/>
                    <a:pt x="19578" y="18978"/>
                    <a:pt x="19497" y="19067"/>
                  </a:cubicBezTo>
                  <a:cubicBezTo>
                    <a:pt x="19497" y="19067"/>
                    <a:pt x="19456" y="19067"/>
                    <a:pt x="19456" y="19067"/>
                  </a:cubicBezTo>
                  <a:cubicBezTo>
                    <a:pt x="19416" y="19067"/>
                    <a:pt x="19416" y="19022"/>
                    <a:pt x="19456" y="19022"/>
                  </a:cubicBezTo>
                  <a:cubicBezTo>
                    <a:pt x="19497" y="18933"/>
                    <a:pt x="19578" y="18800"/>
                    <a:pt x="19618" y="18711"/>
                  </a:cubicBezTo>
                  <a:cubicBezTo>
                    <a:pt x="19658" y="18711"/>
                    <a:pt x="19658" y="18667"/>
                    <a:pt x="19699" y="18711"/>
                  </a:cubicBezTo>
                  <a:close/>
                  <a:moveTo>
                    <a:pt x="3398" y="1156"/>
                  </a:moveTo>
                  <a:cubicBezTo>
                    <a:pt x="3438" y="1200"/>
                    <a:pt x="3438" y="1200"/>
                    <a:pt x="3438" y="1200"/>
                  </a:cubicBezTo>
                  <a:cubicBezTo>
                    <a:pt x="3438" y="1200"/>
                    <a:pt x="3438" y="1244"/>
                    <a:pt x="3398" y="1244"/>
                  </a:cubicBezTo>
                  <a:cubicBezTo>
                    <a:pt x="3276" y="1289"/>
                    <a:pt x="3196" y="1333"/>
                    <a:pt x="3074" y="1378"/>
                  </a:cubicBezTo>
                  <a:cubicBezTo>
                    <a:pt x="3074" y="1378"/>
                    <a:pt x="3034" y="1378"/>
                    <a:pt x="3034" y="1333"/>
                  </a:cubicBezTo>
                  <a:cubicBezTo>
                    <a:pt x="3034" y="1333"/>
                    <a:pt x="3034" y="1289"/>
                    <a:pt x="3074" y="1289"/>
                  </a:cubicBezTo>
                  <a:cubicBezTo>
                    <a:pt x="3155" y="1244"/>
                    <a:pt x="3276" y="1200"/>
                    <a:pt x="3357" y="1156"/>
                  </a:cubicBezTo>
                  <a:cubicBezTo>
                    <a:pt x="3398" y="1156"/>
                    <a:pt x="3398" y="1156"/>
                    <a:pt x="3398" y="1156"/>
                  </a:cubicBezTo>
                  <a:close/>
                  <a:moveTo>
                    <a:pt x="19294" y="19289"/>
                  </a:moveTo>
                  <a:cubicBezTo>
                    <a:pt x="19335" y="19289"/>
                    <a:pt x="19335" y="19333"/>
                    <a:pt x="19294" y="19333"/>
                  </a:cubicBezTo>
                  <a:cubicBezTo>
                    <a:pt x="19254" y="19467"/>
                    <a:pt x="19173" y="19556"/>
                    <a:pt x="19092" y="19644"/>
                  </a:cubicBezTo>
                  <a:cubicBezTo>
                    <a:pt x="19092" y="19644"/>
                    <a:pt x="19052" y="19644"/>
                    <a:pt x="19011" y="19644"/>
                  </a:cubicBezTo>
                  <a:cubicBezTo>
                    <a:pt x="19011" y="19600"/>
                    <a:pt x="19011" y="19600"/>
                    <a:pt x="19011" y="19556"/>
                  </a:cubicBezTo>
                  <a:cubicBezTo>
                    <a:pt x="19092" y="19467"/>
                    <a:pt x="19173" y="19378"/>
                    <a:pt x="19254" y="19289"/>
                  </a:cubicBezTo>
                  <a:cubicBezTo>
                    <a:pt x="19254" y="19289"/>
                    <a:pt x="19294" y="19289"/>
                    <a:pt x="19294" y="19289"/>
                  </a:cubicBezTo>
                  <a:close/>
                  <a:moveTo>
                    <a:pt x="2791" y="1422"/>
                  </a:moveTo>
                  <a:cubicBezTo>
                    <a:pt x="2791" y="1422"/>
                    <a:pt x="2791" y="1422"/>
                    <a:pt x="2791" y="1422"/>
                  </a:cubicBezTo>
                  <a:cubicBezTo>
                    <a:pt x="2791" y="1467"/>
                    <a:pt x="2791" y="1467"/>
                    <a:pt x="2791" y="1511"/>
                  </a:cubicBezTo>
                  <a:cubicBezTo>
                    <a:pt x="2710" y="1511"/>
                    <a:pt x="2629" y="1556"/>
                    <a:pt x="2548" y="1600"/>
                  </a:cubicBezTo>
                  <a:cubicBezTo>
                    <a:pt x="2508" y="1600"/>
                    <a:pt x="2508" y="1600"/>
                    <a:pt x="2467" y="1644"/>
                  </a:cubicBezTo>
                  <a:cubicBezTo>
                    <a:pt x="2427" y="1644"/>
                    <a:pt x="2427" y="1644"/>
                    <a:pt x="2427" y="1600"/>
                  </a:cubicBezTo>
                  <a:cubicBezTo>
                    <a:pt x="2387" y="1600"/>
                    <a:pt x="2427" y="1556"/>
                    <a:pt x="2427" y="1556"/>
                  </a:cubicBezTo>
                  <a:cubicBezTo>
                    <a:pt x="2467" y="1556"/>
                    <a:pt x="2508" y="1511"/>
                    <a:pt x="2508" y="1511"/>
                  </a:cubicBezTo>
                  <a:cubicBezTo>
                    <a:pt x="2589" y="1467"/>
                    <a:pt x="2670" y="1467"/>
                    <a:pt x="2751" y="1422"/>
                  </a:cubicBezTo>
                  <a:cubicBezTo>
                    <a:pt x="2751" y="1422"/>
                    <a:pt x="2791" y="1422"/>
                    <a:pt x="2791" y="1422"/>
                  </a:cubicBezTo>
                  <a:close/>
                  <a:moveTo>
                    <a:pt x="18849" y="19822"/>
                  </a:moveTo>
                  <a:cubicBezTo>
                    <a:pt x="18890" y="19867"/>
                    <a:pt x="18890" y="19867"/>
                    <a:pt x="18849" y="19911"/>
                  </a:cubicBezTo>
                  <a:cubicBezTo>
                    <a:pt x="18849" y="19956"/>
                    <a:pt x="18809" y="20000"/>
                    <a:pt x="18769" y="20000"/>
                  </a:cubicBezTo>
                  <a:cubicBezTo>
                    <a:pt x="18728" y="20089"/>
                    <a:pt x="18688" y="20133"/>
                    <a:pt x="18607" y="20178"/>
                  </a:cubicBezTo>
                  <a:cubicBezTo>
                    <a:pt x="18607" y="20178"/>
                    <a:pt x="18566" y="20178"/>
                    <a:pt x="18566" y="20178"/>
                  </a:cubicBezTo>
                  <a:cubicBezTo>
                    <a:pt x="18566" y="20133"/>
                    <a:pt x="18566" y="20133"/>
                    <a:pt x="18566" y="20089"/>
                  </a:cubicBezTo>
                  <a:cubicBezTo>
                    <a:pt x="18607" y="20044"/>
                    <a:pt x="18647" y="20000"/>
                    <a:pt x="18688" y="19956"/>
                  </a:cubicBezTo>
                  <a:cubicBezTo>
                    <a:pt x="18728" y="19911"/>
                    <a:pt x="18769" y="19867"/>
                    <a:pt x="18809" y="19822"/>
                  </a:cubicBezTo>
                  <a:cubicBezTo>
                    <a:pt x="18809" y="19822"/>
                    <a:pt x="18849" y="19822"/>
                    <a:pt x="18849" y="19822"/>
                  </a:cubicBezTo>
                  <a:close/>
                  <a:moveTo>
                    <a:pt x="2184" y="1689"/>
                  </a:moveTo>
                  <a:cubicBezTo>
                    <a:pt x="2184" y="1689"/>
                    <a:pt x="2184" y="1689"/>
                    <a:pt x="2184" y="1689"/>
                  </a:cubicBezTo>
                  <a:cubicBezTo>
                    <a:pt x="2184" y="1733"/>
                    <a:pt x="2184" y="1778"/>
                    <a:pt x="2144" y="1778"/>
                  </a:cubicBezTo>
                  <a:cubicBezTo>
                    <a:pt x="2063" y="1822"/>
                    <a:pt x="1942" y="1867"/>
                    <a:pt x="1861" y="1911"/>
                  </a:cubicBezTo>
                  <a:cubicBezTo>
                    <a:pt x="1820" y="1911"/>
                    <a:pt x="1820" y="1911"/>
                    <a:pt x="1780" y="1867"/>
                  </a:cubicBezTo>
                  <a:cubicBezTo>
                    <a:pt x="1780" y="1867"/>
                    <a:pt x="1780" y="1822"/>
                    <a:pt x="1820" y="1822"/>
                  </a:cubicBezTo>
                  <a:cubicBezTo>
                    <a:pt x="1942" y="1778"/>
                    <a:pt x="2022" y="1733"/>
                    <a:pt x="2144" y="1689"/>
                  </a:cubicBezTo>
                  <a:cubicBezTo>
                    <a:pt x="2144" y="1689"/>
                    <a:pt x="2144" y="1689"/>
                    <a:pt x="2184" y="1689"/>
                  </a:cubicBezTo>
                  <a:close/>
                  <a:moveTo>
                    <a:pt x="6148" y="6800"/>
                  </a:moveTo>
                  <a:cubicBezTo>
                    <a:pt x="6189" y="6800"/>
                    <a:pt x="6189" y="6800"/>
                    <a:pt x="6189" y="6800"/>
                  </a:cubicBezTo>
                  <a:cubicBezTo>
                    <a:pt x="6189" y="6844"/>
                    <a:pt x="6189" y="6844"/>
                    <a:pt x="6189" y="6889"/>
                  </a:cubicBezTo>
                  <a:cubicBezTo>
                    <a:pt x="6148" y="6889"/>
                    <a:pt x="6148" y="6889"/>
                    <a:pt x="6108" y="6889"/>
                  </a:cubicBezTo>
                  <a:cubicBezTo>
                    <a:pt x="6108" y="6844"/>
                    <a:pt x="6108" y="6844"/>
                    <a:pt x="6108" y="6844"/>
                  </a:cubicBezTo>
                  <a:cubicBezTo>
                    <a:pt x="6027" y="6800"/>
                    <a:pt x="5946" y="6711"/>
                    <a:pt x="5865" y="6622"/>
                  </a:cubicBezTo>
                  <a:cubicBezTo>
                    <a:pt x="5865" y="6622"/>
                    <a:pt x="5865" y="6578"/>
                    <a:pt x="5865" y="6578"/>
                  </a:cubicBezTo>
                  <a:cubicBezTo>
                    <a:pt x="5906" y="6533"/>
                    <a:pt x="5906" y="6533"/>
                    <a:pt x="5946" y="6578"/>
                  </a:cubicBezTo>
                  <a:cubicBezTo>
                    <a:pt x="6027" y="6622"/>
                    <a:pt x="6067" y="6711"/>
                    <a:pt x="6148" y="6800"/>
                  </a:cubicBezTo>
                  <a:close/>
                  <a:moveTo>
                    <a:pt x="6391" y="7067"/>
                  </a:moveTo>
                  <a:cubicBezTo>
                    <a:pt x="6391" y="7067"/>
                    <a:pt x="6391" y="7067"/>
                    <a:pt x="6391" y="7067"/>
                  </a:cubicBezTo>
                  <a:cubicBezTo>
                    <a:pt x="6472" y="7156"/>
                    <a:pt x="6553" y="7244"/>
                    <a:pt x="6634" y="7333"/>
                  </a:cubicBezTo>
                  <a:cubicBezTo>
                    <a:pt x="6634" y="7378"/>
                    <a:pt x="6634" y="7378"/>
                    <a:pt x="6634" y="7422"/>
                  </a:cubicBezTo>
                  <a:cubicBezTo>
                    <a:pt x="6593" y="7422"/>
                    <a:pt x="6593" y="7422"/>
                    <a:pt x="6553" y="7422"/>
                  </a:cubicBezTo>
                  <a:cubicBezTo>
                    <a:pt x="6512" y="7333"/>
                    <a:pt x="6431" y="7244"/>
                    <a:pt x="6351" y="7156"/>
                  </a:cubicBezTo>
                  <a:cubicBezTo>
                    <a:pt x="6310" y="7111"/>
                    <a:pt x="6351" y="7111"/>
                    <a:pt x="6351" y="7067"/>
                  </a:cubicBezTo>
                  <a:cubicBezTo>
                    <a:pt x="6351" y="7067"/>
                    <a:pt x="6391" y="7067"/>
                    <a:pt x="6391" y="7067"/>
                  </a:cubicBezTo>
                  <a:close/>
                  <a:moveTo>
                    <a:pt x="5703" y="6311"/>
                  </a:moveTo>
                  <a:cubicBezTo>
                    <a:pt x="5703" y="6311"/>
                    <a:pt x="5703" y="6356"/>
                    <a:pt x="5703" y="6356"/>
                  </a:cubicBezTo>
                  <a:cubicBezTo>
                    <a:pt x="5663" y="6400"/>
                    <a:pt x="5663" y="6400"/>
                    <a:pt x="5622" y="6400"/>
                  </a:cubicBezTo>
                  <a:cubicBezTo>
                    <a:pt x="5542" y="6311"/>
                    <a:pt x="5461" y="6222"/>
                    <a:pt x="5380" y="6133"/>
                  </a:cubicBezTo>
                  <a:cubicBezTo>
                    <a:pt x="5380" y="6133"/>
                    <a:pt x="5380" y="6089"/>
                    <a:pt x="5380" y="6089"/>
                  </a:cubicBezTo>
                  <a:cubicBezTo>
                    <a:pt x="5380" y="6044"/>
                    <a:pt x="5420" y="6044"/>
                    <a:pt x="5461" y="6089"/>
                  </a:cubicBezTo>
                  <a:cubicBezTo>
                    <a:pt x="5542" y="6133"/>
                    <a:pt x="5622" y="6222"/>
                    <a:pt x="5703" y="6311"/>
                  </a:cubicBezTo>
                  <a:close/>
                  <a:moveTo>
                    <a:pt x="6836" y="7644"/>
                  </a:moveTo>
                  <a:cubicBezTo>
                    <a:pt x="6836" y="7644"/>
                    <a:pt x="6836" y="7644"/>
                    <a:pt x="6836" y="7644"/>
                  </a:cubicBezTo>
                  <a:cubicBezTo>
                    <a:pt x="6917" y="7733"/>
                    <a:pt x="6998" y="7822"/>
                    <a:pt x="7079" y="7911"/>
                  </a:cubicBezTo>
                  <a:cubicBezTo>
                    <a:pt x="7079" y="7911"/>
                    <a:pt x="7079" y="7956"/>
                    <a:pt x="7038" y="7956"/>
                  </a:cubicBezTo>
                  <a:cubicBezTo>
                    <a:pt x="7038" y="8000"/>
                    <a:pt x="6998" y="8000"/>
                    <a:pt x="6998" y="7956"/>
                  </a:cubicBezTo>
                  <a:cubicBezTo>
                    <a:pt x="6917" y="7867"/>
                    <a:pt x="6836" y="7778"/>
                    <a:pt x="6796" y="7689"/>
                  </a:cubicBezTo>
                  <a:cubicBezTo>
                    <a:pt x="6755" y="7689"/>
                    <a:pt x="6755" y="7644"/>
                    <a:pt x="6796" y="7644"/>
                  </a:cubicBezTo>
                  <a:cubicBezTo>
                    <a:pt x="6796" y="7600"/>
                    <a:pt x="6836" y="7600"/>
                    <a:pt x="6836" y="7644"/>
                  </a:cubicBezTo>
                  <a:close/>
                  <a:moveTo>
                    <a:pt x="5178" y="5822"/>
                  </a:moveTo>
                  <a:cubicBezTo>
                    <a:pt x="5218" y="5867"/>
                    <a:pt x="5218" y="5867"/>
                    <a:pt x="5178" y="5911"/>
                  </a:cubicBezTo>
                  <a:cubicBezTo>
                    <a:pt x="5178" y="5911"/>
                    <a:pt x="5137" y="5911"/>
                    <a:pt x="5137" y="5911"/>
                  </a:cubicBezTo>
                  <a:cubicBezTo>
                    <a:pt x="5056" y="5822"/>
                    <a:pt x="4975" y="5778"/>
                    <a:pt x="4854" y="5689"/>
                  </a:cubicBezTo>
                  <a:cubicBezTo>
                    <a:pt x="4854" y="5689"/>
                    <a:pt x="4854" y="5644"/>
                    <a:pt x="4854" y="5600"/>
                  </a:cubicBezTo>
                  <a:cubicBezTo>
                    <a:pt x="4894" y="5600"/>
                    <a:pt x="4894" y="5600"/>
                    <a:pt x="4935" y="5600"/>
                  </a:cubicBezTo>
                  <a:cubicBezTo>
                    <a:pt x="5016" y="5689"/>
                    <a:pt x="5097" y="5778"/>
                    <a:pt x="5178" y="5822"/>
                  </a:cubicBezTo>
                  <a:close/>
                  <a:moveTo>
                    <a:pt x="18364" y="20356"/>
                  </a:moveTo>
                  <a:cubicBezTo>
                    <a:pt x="18364" y="20356"/>
                    <a:pt x="18364" y="20356"/>
                    <a:pt x="18364" y="20356"/>
                  </a:cubicBezTo>
                  <a:cubicBezTo>
                    <a:pt x="18404" y="20356"/>
                    <a:pt x="18404" y="20400"/>
                    <a:pt x="18364" y="20400"/>
                  </a:cubicBezTo>
                  <a:cubicBezTo>
                    <a:pt x="18364" y="20444"/>
                    <a:pt x="18324" y="20444"/>
                    <a:pt x="18283" y="20489"/>
                  </a:cubicBezTo>
                  <a:cubicBezTo>
                    <a:pt x="18243" y="20533"/>
                    <a:pt x="18162" y="20578"/>
                    <a:pt x="18121" y="20622"/>
                  </a:cubicBezTo>
                  <a:cubicBezTo>
                    <a:pt x="18081" y="20667"/>
                    <a:pt x="18081" y="20667"/>
                    <a:pt x="18040" y="20622"/>
                  </a:cubicBezTo>
                  <a:cubicBezTo>
                    <a:pt x="18040" y="20622"/>
                    <a:pt x="18040" y="20578"/>
                    <a:pt x="18081" y="20578"/>
                  </a:cubicBezTo>
                  <a:cubicBezTo>
                    <a:pt x="18121" y="20533"/>
                    <a:pt x="18202" y="20489"/>
                    <a:pt x="18243" y="20400"/>
                  </a:cubicBezTo>
                  <a:cubicBezTo>
                    <a:pt x="18283" y="20400"/>
                    <a:pt x="18283" y="20356"/>
                    <a:pt x="18324" y="20356"/>
                  </a:cubicBezTo>
                  <a:cubicBezTo>
                    <a:pt x="18324" y="20311"/>
                    <a:pt x="18364" y="20311"/>
                    <a:pt x="18364" y="20356"/>
                  </a:cubicBezTo>
                  <a:close/>
                  <a:moveTo>
                    <a:pt x="7240" y="8178"/>
                  </a:moveTo>
                  <a:cubicBezTo>
                    <a:pt x="7281" y="8222"/>
                    <a:pt x="7281" y="8222"/>
                    <a:pt x="7281" y="8222"/>
                  </a:cubicBezTo>
                  <a:cubicBezTo>
                    <a:pt x="7321" y="8311"/>
                    <a:pt x="7402" y="8400"/>
                    <a:pt x="7443" y="8489"/>
                  </a:cubicBezTo>
                  <a:cubicBezTo>
                    <a:pt x="7483" y="8533"/>
                    <a:pt x="7483" y="8533"/>
                    <a:pt x="7443" y="8578"/>
                  </a:cubicBezTo>
                  <a:cubicBezTo>
                    <a:pt x="7443" y="8578"/>
                    <a:pt x="7402" y="8578"/>
                    <a:pt x="7402" y="8533"/>
                  </a:cubicBezTo>
                  <a:cubicBezTo>
                    <a:pt x="7321" y="8444"/>
                    <a:pt x="7281" y="8356"/>
                    <a:pt x="7200" y="8267"/>
                  </a:cubicBezTo>
                  <a:cubicBezTo>
                    <a:pt x="7200" y="8222"/>
                    <a:pt x="7200" y="8222"/>
                    <a:pt x="7200" y="8178"/>
                  </a:cubicBezTo>
                  <a:cubicBezTo>
                    <a:pt x="7240" y="8178"/>
                    <a:pt x="7240" y="8178"/>
                    <a:pt x="7240" y="8178"/>
                  </a:cubicBezTo>
                  <a:close/>
                  <a:moveTo>
                    <a:pt x="1578" y="2000"/>
                  </a:moveTo>
                  <a:cubicBezTo>
                    <a:pt x="1578" y="2000"/>
                    <a:pt x="1578" y="2000"/>
                    <a:pt x="1578" y="2000"/>
                  </a:cubicBezTo>
                  <a:cubicBezTo>
                    <a:pt x="1578" y="2044"/>
                    <a:pt x="1578" y="2044"/>
                    <a:pt x="1537" y="2044"/>
                  </a:cubicBezTo>
                  <a:cubicBezTo>
                    <a:pt x="1456" y="2133"/>
                    <a:pt x="1335" y="2178"/>
                    <a:pt x="1254" y="2222"/>
                  </a:cubicBezTo>
                  <a:cubicBezTo>
                    <a:pt x="1213" y="2222"/>
                    <a:pt x="1213" y="2222"/>
                    <a:pt x="1213" y="2178"/>
                  </a:cubicBezTo>
                  <a:cubicBezTo>
                    <a:pt x="1173" y="2178"/>
                    <a:pt x="1213" y="2133"/>
                    <a:pt x="1213" y="2133"/>
                  </a:cubicBezTo>
                  <a:cubicBezTo>
                    <a:pt x="1335" y="2089"/>
                    <a:pt x="1416" y="2044"/>
                    <a:pt x="1537" y="2000"/>
                  </a:cubicBezTo>
                  <a:cubicBezTo>
                    <a:pt x="1537" y="1956"/>
                    <a:pt x="1537" y="1956"/>
                    <a:pt x="1578" y="2000"/>
                  </a:cubicBezTo>
                  <a:close/>
                  <a:moveTo>
                    <a:pt x="4652" y="5378"/>
                  </a:moveTo>
                  <a:cubicBezTo>
                    <a:pt x="4692" y="5422"/>
                    <a:pt x="4692" y="5422"/>
                    <a:pt x="4652" y="5467"/>
                  </a:cubicBezTo>
                  <a:cubicBezTo>
                    <a:pt x="4652" y="5467"/>
                    <a:pt x="4611" y="5467"/>
                    <a:pt x="4611" y="5467"/>
                  </a:cubicBezTo>
                  <a:cubicBezTo>
                    <a:pt x="4530" y="5378"/>
                    <a:pt x="4409" y="5333"/>
                    <a:pt x="4328" y="5244"/>
                  </a:cubicBezTo>
                  <a:cubicBezTo>
                    <a:pt x="4328" y="5244"/>
                    <a:pt x="4328" y="5200"/>
                    <a:pt x="4328" y="5200"/>
                  </a:cubicBezTo>
                  <a:cubicBezTo>
                    <a:pt x="4328" y="5156"/>
                    <a:pt x="4369" y="5156"/>
                    <a:pt x="4369" y="5200"/>
                  </a:cubicBezTo>
                  <a:cubicBezTo>
                    <a:pt x="4490" y="5244"/>
                    <a:pt x="4571" y="5333"/>
                    <a:pt x="4652" y="5378"/>
                  </a:cubicBezTo>
                  <a:close/>
                  <a:moveTo>
                    <a:pt x="7645" y="8800"/>
                  </a:moveTo>
                  <a:cubicBezTo>
                    <a:pt x="7645" y="8800"/>
                    <a:pt x="7645" y="8800"/>
                    <a:pt x="7645" y="8800"/>
                  </a:cubicBezTo>
                  <a:cubicBezTo>
                    <a:pt x="7726" y="8889"/>
                    <a:pt x="7766" y="9022"/>
                    <a:pt x="7847" y="9111"/>
                  </a:cubicBezTo>
                  <a:cubicBezTo>
                    <a:pt x="7847" y="9111"/>
                    <a:pt x="7847" y="9156"/>
                    <a:pt x="7807" y="9156"/>
                  </a:cubicBezTo>
                  <a:cubicBezTo>
                    <a:pt x="7807" y="9200"/>
                    <a:pt x="7766" y="9156"/>
                    <a:pt x="7766" y="9156"/>
                  </a:cubicBezTo>
                  <a:cubicBezTo>
                    <a:pt x="7685" y="9067"/>
                    <a:pt x="7645" y="8933"/>
                    <a:pt x="7564" y="8844"/>
                  </a:cubicBezTo>
                  <a:cubicBezTo>
                    <a:pt x="7564" y="8844"/>
                    <a:pt x="7564" y="8800"/>
                    <a:pt x="7604" y="8800"/>
                  </a:cubicBezTo>
                  <a:cubicBezTo>
                    <a:pt x="7604" y="8756"/>
                    <a:pt x="7645" y="8756"/>
                    <a:pt x="7645" y="8800"/>
                  </a:cubicBezTo>
                  <a:close/>
                  <a:moveTo>
                    <a:pt x="4126" y="4978"/>
                  </a:moveTo>
                  <a:cubicBezTo>
                    <a:pt x="4126" y="5022"/>
                    <a:pt x="4126" y="5022"/>
                    <a:pt x="4126" y="5067"/>
                  </a:cubicBezTo>
                  <a:cubicBezTo>
                    <a:pt x="4085" y="5067"/>
                    <a:pt x="4085" y="5067"/>
                    <a:pt x="4045" y="5067"/>
                  </a:cubicBezTo>
                  <a:cubicBezTo>
                    <a:pt x="3964" y="4978"/>
                    <a:pt x="3883" y="4933"/>
                    <a:pt x="3762" y="4889"/>
                  </a:cubicBezTo>
                  <a:cubicBezTo>
                    <a:pt x="3762" y="4844"/>
                    <a:pt x="3762" y="4844"/>
                    <a:pt x="3762" y="4800"/>
                  </a:cubicBezTo>
                  <a:cubicBezTo>
                    <a:pt x="3762" y="4800"/>
                    <a:pt x="3802" y="4800"/>
                    <a:pt x="3802" y="4800"/>
                  </a:cubicBezTo>
                  <a:cubicBezTo>
                    <a:pt x="3924" y="4844"/>
                    <a:pt x="4004" y="4933"/>
                    <a:pt x="4085" y="4978"/>
                  </a:cubicBezTo>
                  <a:lnTo>
                    <a:pt x="4126" y="4978"/>
                  </a:lnTo>
                  <a:close/>
                  <a:moveTo>
                    <a:pt x="8009" y="9422"/>
                  </a:moveTo>
                  <a:cubicBezTo>
                    <a:pt x="8009" y="9422"/>
                    <a:pt x="8009" y="9422"/>
                    <a:pt x="8009" y="9422"/>
                  </a:cubicBezTo>
                  <a:cubicBezTo>
                    <a:pt x="8049" y="9511"/>
                    <a:pt x="8130" y="9644"/>
                    <a:pt x="8171" y="9733"/>
                  </a:cubicBezTo>
                  <a:cubicBezTo>
                    <a:pt x="8171" y="9733"/>
                    <a:pt x="8171" y="9778"/>
                    <a:pt x="8171" y="9778"/>
                  </a:cubicBezTo>
                  <a:cubicBezTo>
                    <a:pt x="8130" y="9822"/>
                    <a:pt x="8130" y="9778"/>
                    <a:pt x="8090" y="9778"/>
                  </a:cubicBezTo>
                  <a:cubicBezTo>
                    <a:pt x="8049" y="9689"/>
                    <a:pt x="8009" y="9556"/>
                    <a:pt x="7928" y="9467"/>
                  </a:cubicBezTo>
                  <a:cubicBezTo>
                    <a:pt x="7928" y="9422"/>
                    <a:pt x="7928" y="9422"/>
                    <a:pt x="7969" y="9378"/>
                  </a:cubicBezTo>
                  <a:cubicBezTo>
                    <a:pt x="7969" y="9378"/>
                    <a:pt x="8009" y="9378"/>
                    <a:pt x="8009" y="9422"/>
                  </a:cubicBezTo>
                  <a:close/>
                  <a:moveTo>
                    <a:pt x="3519" y="4622"/>
                  </a:moveTo>
                  <a:cubicBezTo>
                    <a:pt x="3560" y="4622"/>
                    <a:pt x="3560" y="4667"/>
                    <a:pt x="3560" y="4667"/>
                  </a:cubicBezTo>
                  <a:cubicBezTo>
                    <a:pt x="3519" y="4711"/>
                    <a:pt x="3519" y="4711"/>
                    <a:pt x="3479" y="4667"/>
                  </a:cubicBezTo>
                  <a:cubicBezTo>
                    <a:pt x="3398" y="4622"/>
                    <a:pt x="3276" y="4578"/>
                    <a:pt x="3196" y="4533"/>
                  </a:cubicBezTo>
                  <a:cubicBezTo>
                    <a:pt x="3196" y="4489"/>
                    <a:pt x="3155" y="4489"/>
                    <a:pt x="3196" y="4444"/>
                  </a:cubicBezTo>
                  <a:cubicBezTo>
                    <a:pt x="3196" y="4444"/>
                    <a:pt x="3236" y="4400"/>
                    <a:pt x="3236" y="4444"/>
                  </a:cubicBezTo>
                  <a:cubicBezTo>
                    <a:pt x="3317" y="4489"/>
                    <a:pt x="3438" y="4533"/>
                    <a:pt x="3519" y="4622"/>
                  </a:cubicBezTo>
                  <a:close/>
                  <a:moveTo>
                    <a:pt x="8333" y="10044"/>
                  </a:moveTo>
                  <a:cubicBezTo>
                    <a:pt x="8333" y="10044"/>
                    <a:pt x="8333" y="10044"/>
                    <a:pt x="8333" y="10044"/>
                  </a:cubicBezTo>
                  <a:cubicBezTo>
                    <a:pt x="8373" y="10178"/>
                    <a:pt x="8454" y="10267"/>
                    <a:pt x="8494" y="10356"/>
                  </a:cubicBezTo>
                  <a:cubicBezTo>
                    <a:pt x="8494" y="10400"/>
                    <a:pt x="8494" y="10444"/>
                    <a:pt x="8494" y="10444"/>
                  </a:cubicBezTo>
                  <a:cubicBezTo>
                    <a:pt x="8454" y="10444"/>
                    <a:pt x="8413" y="10444"/>
                    <a:pt x="8413" y="10400"/>
                  </a:cubicBezTo>
                  <a:cubicBezTo>
                    <a:pt x="8373" y="10311"/>
                    <a:pt x="8333" y="10222"/>
                    <a:pt x="8252" y="10089"/>
                  </a:cubicBezTo>
                  <a:cubicBezTo>
                    <a:pt x="8252" y="10089"/>
                    <a:pt x="8252" y="10044"/>
                    <a:pt x="8292" y="10044"/>
                  </a:cubicBezTo>
                  <a:cubicBezTo>
                    <a:pt x="8292" y="10044"/>
                    <a:pt x="8333" y="10044"/>
                    <a:pt x="8333" y="10044"/>
                  </a:cubicBezTo>
                  <a:close/>
                  <a:moveTo>
                    <a:pt x="2953" y="4267"/>
                  </a:moveTo>
                  <a:cubicBezTo>
                    <a:pt x="2953" y="4267"/>
                    <a:pt x="2953" y="4311"/>
                    <a:pt x="2953" y="4311"/>
                  </a:cubicBezTo>
                  <a:cubicBezTo>
                    <a:pt x="2953" y="4356"/>
                    <a:pt x="2912" y="4356"/>
                    <a:pt x="2912" y="4356"/>
                  </a:cubicBezTo>
                  <a:cubicBezTo>
                    <a:pt x="2791" y="4311"/>
                    <a:pt x="2710" y="4222"/>
                    <a:pt x="2589" y="4178"/>
                  </a:cubicBezTo>
                  <a:cubicBezTo>
                    <a:pt x="2589" y="4178"/>
                    <a:pt x="2589" y="4133"/>
                    <a:pt x="2589" y="4133"/>
                  </a:cubicBezTo>
                  <a:cubicBezTo>
                    <a:pt x="2589" y="4089"/>
                    <a:pt x="2629" y="4089"/>
                    <a:pt x="2629" y="4089"/>
                  </a:cubicBezTo>
                  <a:cubicBezTo>
                    <a:pt x="2751" y="4178"/>
                    <a:pt x="2831" y="4222"/>
                    <a:pt x="2953" y="4267"/>
                  </a:cubicBezTo>
                  <a:close/>
                  <a:moveTo>
                    <a:pt x="17838" y="20800"/>
                  </a:moveTo>
                  <a:cubicBezTo>
                    <a:pt x="17838" y="20800"/>
                    <a:pt x="17838" y="20800"/>
                    <a:pt x="17838" y="20800"/>
                  </a:cubicBezTo>
                  <a:cubicBezTo>
                    <a:pt x="17879" y="20800"/>
                    <a:pt x="17879" y="20844"/>
                    <a:pt x="17838" y="20844"/>
                  </a:cubicBezTo>
                  <a:cubicBezTo>
                    <a:pt x="17757" y="20933"/>
                    <a:pt x="17636" y="20978"/>
                    <a:pt x="17555" y="21067"/>
                  </a:cubicBezTo>
                  <a:cubicBezTo>
                    <a:pt x="17555" y="21067"/>
                    <a:pt x="17515" y="21067"/>
                    <a:pt x="17515" y="21022"/>
                  </a:cubicBezTo>
                  <a:cubicBezTo>
                    <a:pt x="17474" y="21022"/>
                    <a:pt x="17515" y="20978"/>
                    <a:pt x="17515" y="20978"/>
                  </a:cubicBezTo>
                  <a:cubicBezTo>
                    <a:pt x="17596" y="20889"/>
                    <a:pt x="17717" y="20844"/>
                    <a:pt x="17798" y="20756"/>
                  </a:cubicBezTo>
                  <a:cubicBezTo>
                    <a:pt x="17798" y="20756"/>
                    <a:pt x="17838" y="20756"/>
                    <a:pt x="17838" y="20800"/>
                  </a:cubicBezTo>
                  <a:close/>
                  <a:moveTo>
                    <a:pt x="8616" y="10711"/>
                  </a:moveTo>
                  <a:cubicBezTo>
                    <a:pt x="8656" y="10711"/>
                    <a:pt x="8656" y="10711"/>
                    <a:pt x="8656" y="10711"/>
                  </a:cubicBezTo>
                  <a:cubicBezTo>
                    <a:pt x="8697" y="10800"/>
                    <a:pt x="8737" y="10933"/>
                    <a:pt x="8778" y="11022"/>
                  </a:cubicBezTo>
                  <a:cubicBezTo>
                    <a:pt x="8778" y="11067"/>
                    <a:pt x="8778" y="11067"/>
                    <a:pt x="8778" y="11111"/>
                  </a:cubicBezTo>
                  <a:cubicBezTo>
                    <a:pt x="8737" y="11111"/>
                    <a:pt x="8737" y="11111"/>
                    <a:pt x="8697" y="11067"/>
                  </a:cubicBezTo>
                  <a:cubicBezTo>
                    <a:pt x="8656" y="10978"/>
                    <a:pt x="8616" y="10844"/>
                    <a:pt x="8575" y="10756"/>
                  </a:cubicBezTo>
                  <a:cubicBezTo>
                    <a:pt x="8575" y="10711"/>
                    <a:pt x="8575" y="10711"/>
                    <a:pt x="8575" y="10667"/>
                  </a:cubicBezTo>
                  <a:cubicBezTo>
                    <a:pt x="8616" y="10667"/>
                    <a:pt x="8616" y="10667"/>
                    <a:pt x="8616" y="10711"/>
                  </a:cubicBezTo>
                  <a:close/>
                  <a:moveTo>
                    <a:pt x="971" y="2311"/>
                  </a:moveTo>
                  <a:cubicBezTo>
                    <a:pt x="971" y="2311"/>
                    <a:pt x="971" y="2311"/>
                    <a:pt x="971" y="2311"/>
                  </a:cubicBezTo>
                  <a:cubicBezTo>
                    <a:pt x="971" y="2356"/>
                    <a:pt x="971" y="2356"/>
                    <a:pt x="971" y="2356"/>
                  </a:cubicBezTo>
                  <a:cubicBezTo>
                    <a:pt x="849" y="2444"/>
                    <a:pt x="769" y="2489"/>
                    <a:pt x="647" y="2533"/>
                  </a:cubicBezTo>
                  <a:cubicBezTo>
                    <a:pt x="647" y="2533"/>
                    <a:pt x="607" y="2533"/>
                    <a:pt x="607" y="2533"/>
                  </a:cubicBezTo>
                  <a:cubicBezTo>
                    <a:pt x="607" y="2489"/>
                    <a:pt x="607" y="2489"/>
                    <a:pt x="607" y="2444"/>
                  </a:cubicBezTo>
                  <a:cubicBezTo>
                    <a:pt x="728" y="2400"/>
                    <a:pt x="809" y="2356"/>
                    <a:pt x="930" y="2311"/>
                  </a:cubicBezTo>
                  <a:cubicBezTo>
                    <a:pt x="930" y="2267"/>
                    <a:pt x="971" y="2267"/>
                    <a:pt x="971" y="2311"/>
                  </a:cubicBezTo>
                  <a:close/>
                  <a:moveTo>
                    <a:pt x="2346" y="3956"/>
                  </a:moveTo>
                  <a:cubicBezTo>
                    <a:pt x="2346" y="4000"/>
                    <a:pt x="2346" y="4000"/>
                    <a:pt x="2346" y="4000"/>
                  </a:cubicBezTo>
                  <a:cubicBezTo>
                    <a:pt x="2346" y="4044"/>
                    <a:pt x="2306" y="4044"/>
                    <a:pt x="2306" y="4044"/>
                  </a:cubicBezTo>
                  <a:cubicBezTo>
                    <a:pt x="2184" y="4000"/>
                    <a:pt x="2103" y="3956"/>
                    <a:pt x="1982" y="3911"/>
                  </a:cubicBezTo>
                  <a:cubicBezTo>
                    <a:pt x="1982" y="3911"/>
                    <a:pt x="1982" y="3867"/>
                    <a:pt x="1982" y="3867"/>
                  </a:cubicBezTo>
                  <a:cubicBezTo>
                    <a:pt x="1982" y="3822"/>
                    <a:pt x="2022" y="3822"/>
                    <a:pt x="2022" y="3822"/>
                  </a:cubicBezTo>
                  <a:cubicBezTo>
                    <a:pt x="2144" y="3867"/>
                    <a:pt x="2225" y="3911"/>
                    <a:pt x="2346" y="3956"/>
                  </a:cubicBezTo>
                  <a:close/>
                  <a:moveTo>
                    <a:pt x="8899" y="11333"/>
                  </a:moveTo>
                  <a:cubicBezTo>
                    <a:pt x="8939" y="11378"/>
                    <a:pt x="8939" y="11378"/>
                    <a:pt x="8939" y="11378"/>
                  </a:cubicBezTo>
                  <a:cubicBezTo>
                    <a:pt x="8980" y="11467"/>
                    <a:pt x="9020" y="11600"/>
                    <a:pt x="9061" y="11689"/>
                  </a:cubicBezTo>
                  <a:cubicBezTo>
                    <a:pt x="9061" y="11733"/>
                    <a:pt x="9061" y="11733"/>
                    <a:pt x="9020" y="11778"/>
                  </a:cubicBezTo>
                  <a:cubicBezTo>
                    <a:pt x="9020" y="11778"/>
                    <a:pt x="8980" y="11778"/>
                    <a:pt x="8980" y="11733"/>
                  </a:cubicBezTo>
                  <a:cubicBezTo>
                    <a:pt x="8939" y="11644"/>
                    <a:pt x="8899" y="11511"/>
                    <a:pt x="8858" y="11422"/>
                  </a:cubicBezTo>
                  <a:cubicBezTo>
                    <a:pt x="8818" y="11378"/>
                    <a:pt x="8858" y="11333"/>
                    <a:pt x="8858" y="11333"/>
                  </a:cubicBezTo>
                  <a:cubicBezTo>
                    <a:pt x="8899" y="11333"/>
                    <a:pt x="8899" y="11333"/>
                    <a:pt x="8899" y="11333"/>
                  </a:cubicBezTo>
                  <a:close/>
                  <a:moveTo>
                    <a:pt x="1739" y="3689"/>
                  </a:moveTo>
                  <a:cubicBezTo>
                    <a:pt x="1739" y="3733"/>
                    <a:pt x="1739" y="3733"/>
                    <a:pt x="1739" y="3733"/>
                  </a:cubicBezTo>
                  <a:cubicBezTo>
                    <a:pt x="1739" y="3778"/>
                    <a:pt x="1699" y="3778"/>
                    <a:pt x="1699" y="3778"/>
                  </a:cubicBezTo>
                  <a:cubicBezTo>
                    <a:pt x="1578" y="3733"/>
                    <a:pt x="1497" y="3689"/>
                    <a:pt x="1375" y="3644"/>
                  </a:cubicBezTo>
                  <a:cubicBezTo>
                    <a:pt x="1335" y="3644"/>
                    <a:pt x="1335" y="3644"/>
                    <a:pt x="1335" y="3600"/>
                  </a:cubicBezTo>
                  <a:cubicBezTo>
                    <a:pt x="1335" y="3600"/>
                    <a:pt x="1375" y="3556"/>
                    <a:pt x="1416" y="3556"/>
                  </a:cubicBezTo>
                  <a:cubicBezTo>
                    <a:pt x="1497" y="3600"/>
                    <a:pt x="1618" y="3644"/>
                    <a:pt x="1699" y="3689"/>
                  </a:cubicBezTo>
                  <a:lnTo>
                    <a:pt x="1739" y="3689"/>
                  </a:lnTo>
                  <a:close/>
                  <a:moveTo>
                    <a:pt x="9182" y="12044"/>
                  </a:moveTo>
                  <a:cubicBezTo>
                    <a:pt x="9182" y="12044"/>
                    <a:pt x="9182" y="12044"/>
                    <a:pt x="9182" y="12044"/>
                  </a:cubicBezTo>
                  <a:cubicBezTo>
                    <a:pt x="9222" y="12133"/>
                    <a:pt x="9263" y="12267"/>
                    <a:pt x="9303" y="12400"/>
                  </a:cubicBezTo>
                  <a:cubicBezTo>
                    <a:pt x="9303" y="12400"/>
                    <a:pt x="9303" y="12444"/>
                    <a:pt x="9263" y="12444"/>
                  </a:cubicBezTo>
                  <a:cubicBezTo>
                    <a:pt x="9263" y="12444"/>
                    <a:pt x="9222" y="12444"/>
                    <a:pt x="9222" y="12400"/>
                  </a:cubicBezTo>
                  <a:cubicBezTo>
                    <a:pt x="9182" y="12311"/>
                    <a:pt x="9142" y="12178"/>
                    <a:pt x="9101" y="12089"/>
                  </a:cubicBezTo>
                  <a:cubicBezTo>
                    <a:pt x="9101" y="12044"/>
                    <a:pt x="9101" y="12044"/>
                    <a:pt x="9142" y="12000"/>
                  </a:cubicBezTo>
                  <a:cubicBezTo>
                    <a:pt x="9142" y="12000"/>
                    <a:pt x="9142" y="12000"/>
                    <a:pt x="9182" y="12044"/>
                  </a:cubicBezTo>
                  <a:close/>
                  <a:moveTo>
                    <a:pt x="17272" y="21156"/>
                  </a:moveTo>
                  <a:cubicBezTo>
                    <a:pt x="17272" y="21156"/>
                    <a:pt x="17272" y="21156"/>
                    <a:pt x="17272" y="21156"/>
                  </a:cubicBezTo>
                  <a:cubicBezTo>
                    <a:pt x="17272" y="21156"/>
                    <a:pt x="17272" y="21200"/>
                    <a:pt x="17272" y="21200"/>
                  </a:cubicBezTo>
                  <a:cubicBezTo>
                    <a:pt x="17231" y="21244"/>
                    <a:pt x="17151" y="21244"/>
                    <a:pt x="17110" y="21289"/>
                  </a:cubicBezTo>
                  <a:cubicBezTo>
                    <a:pt x="17070" y="21289"/>
                    <a:pt x="16989" y="21333"/>
                    <a:pt x="16948" y="21378"/>
                  </a:cubicBezTo>
                  <a:cubicBezTo>
                    <a:pt x="16948" y="21378"/>
                    <a:pt x="16908" y="21333"/>
                    <a:pt x="16908" y="21333"/>
                  </a:cubicBezTo>
                  <a:cubicBezTo>
                    <a:pt x="16908" y="21289"/>
                    <a:pt x="16908" y="21289"/>
                    <a:pt x="16908" y="21289"/>
                  </a:cubicBezTo>
                  <a:cubicBezTo>
                    <a:pt x="16989" y="21244"/>
                    <a:pt x="17029" y="21244"/>
                    <a:pt x="17070" y="21200"/>
                  </a:cubicBezTo>
                  <a:cubicBezTo>
                    <a:pt x="17151" y="21200"/>
                    <a:pt x="17191" y="21156"/>
                    <a:pt x="17231" y="21111"/>
                  </a:cubicBezTo>
                  <a:cubicBezTo>
                    <a:pt x="17231" y="21111"/>
                    <a:pt x="17272" y="21111"/>
                    <a:pt x="17272" y="21156"/>
                  </a:cubicBezTo>
                  <a:close/>
                  <a:moveTo>
                    <a:pt x="364" y="2622"/>
                  </a:moveTo>
                  <a:cubicBezTo>
                    <a:pt x="364" y="2667"/>
                    <a:pt x="364" y="2667"/>
                    <a:pt x="364" y="2667"/>
                  </a:cubicBezTo>
                  <a:cubicBezTo>
                    <a:pt x="404" y="2667"/>
                    <a:pt x="404" y="2711"/>
                    <a:pt x="364" y="2711"/>
                  </a:cubicBezTo>
                  <a:cubicBezTo>
                    <a:pt x="283" y="2756"/>
                    <a:pt x="162" y="2844"/>
                    <a:pt x="81" y="2889"/>
                  </a:cubicBezTo>
                  <a:cubicBezTo>
                    <a:pt x="40" y="2889"/>
                    <a:pt x="40" y="2889"/>
                    <a:pt x="0" y="2844"/>
                  </a:cubicBezTo>
                  <a:cubicBezTo>
                    <a:pt x="0" y="2844"/>
                    <a:pt x="0" y="2800"/>
                    <a:pt x="40" y="2800"/>
                  </a:cubicBezTo>
                  <a:cubicBezTo>
                    <a:pt x="121" y="2756"/>
                    <a:pt x="243" y="2667"/>
                    <a:pt x="324" y="2622"/>
                  </a:cubicBezTo>
                  <a:cubicBezTo>
                    <a:pt x="324" y="2622"/>
                    <a:pt x="364" y="2622"/>
                    <a:pt x="364" y="2622"/>
                  </a:cubicBezTo>
                  <a:close/>
                  <a:moveTo>
                    <a:pt x="1092" y="3467"/>
                  </a:moveTo>
                  <a:cubicBezTo>
                    <a:pt x="1092" y="3467"/>
                    <a:pt x="1092" y="3511"/>
                    <a:pt x="1092" y="3511"/>
                  </a:cubicBezTo>
                  <a:cubicBezTo>
                    <a:pt x="1092" y="3556"/>
                    <a:pt x="1092" y="3556"/>
                    <a:pt x="1052" y="3556"/>
                  </a:cubicBezTo>
                  <a:cubicBezTo>
                    <a:pt x="971" y="3511"/>
                    <a:pt x="849" y="3467"/>
                    <a:pt x="728" y="3467"/>
                  </a:cubicBezTo>
                  <a:cubicBezTo>
                    <a:pt x="728" y="3422"/>
                    <a:pt x="688" y="3422"/>
                    <a:pt x="728" y="3378"/>
                  </a:cubicBezTo>
                  <a:cubicBezTo>
                    <a:pt x="728" y="3378"/>
                    <a:pt x="728" y="3378"/>
                    <a:pt x="769" y="3378"/>
                  </a:cubicBezTo>
                  <a:cubicBezTo>
                    <a:pt x="849" y="3378"/>
                    <a:pt x="971" y="3422"/>
                    <a:pt x="1092" y="3467"/>
                  </a:cubicBezTo>
                  <a:close/>
                  <a:moveTo>
                    <a:pt x="9425" y="12711"/>
                  </a:moveTo>
                  <a:cubicBezTo>
                    <a:pt x="9425" y="12711"/>
                    <a:pt x="9425" y="12711"/>
                    <a:pt x="9425" y="12711"/>
                  </a:cubicBezTo>
                  <a:cubicBezTo>
                    <a:pt x="9465" y="12844"/>
                    <a:pt x="9506" y="12933"/>
                    <a:pt x="9546" y="13067"/>
                  </a:cubicBezTo>
                  <a:cubicBezTo>
                    <a:pt x="9546" y="13111"/>
                    <a:pt x="9546" y="13111"/>
                    <a:pt x="9506" y="13111"/>
                  </a:cubicBezTo>
                  <a:cubicBezTo>
                    <a:pt x="9465" y="13156"/>
                    <a:pt x="9465" y="13111"/>
                    <a:pt x="9465" y="13111"/>
                  </a:cubicBezTo>
                  <a:cubicBezTo>
                    <a:pt x="9425" y="12978"/>
                    <a:pt x="9384" y="12889"/>
                    <a:pt x="9344" y="12756"/>
                  </a:cubicBezTo>
                  <a:cubicBezTo>
                    <a:pt x="9344" y="12711"/>
                    <a:pt x="9344" y="12711"/>
                    <a:pt x="9344" y="12711"/>
                  </a:cubicBezTo>
                  <a:cubicBezTo>
                    <a:pt x="9384" y="12711"/>
                    <a:pt x="9384" y="12711"/>
                    <a:pt x="9425" y="12711"/>
                  </a:cubicBezTo>
                  <a:close/>
                  <a:moveTo>
                    <a:pt x="445" y="3289"/>
                  </a:moveTo>
                  <a:cubicBezTo>
                    <a:pt x="485" y="3289"/>
                    <a:pt x="485" y="3289"/>
                    <a:pt x="485" y="3333"/>
                  </a:cubicBezTo>
                  <a:cubicBezTo>
                    <a:pt x="445" y="3333"/>
                    <a:pt x="445" y="3378"/>
                    <a:pt x="404" y="3378"/>
                  </a:cubicBezTo>
                  <a:cubicBezTo>
                    <a:pt x="324" y="3333"/>
                    <a:pt x="202" y="3289"/>
                    <a:pt x="81" y="3289"/>
                  </a:cubicBezTo>
                  <a:cubicBezTo>
                    <a:pt x="81" y="3289"/>
                    <a:pt x="40" y="3244"/>
                    <a:pt x="81" y="3200"/>
                  </a:cubicBezTo>
                  <a:cubicBezTo>
                    <a:pt x="81" y="3200"/>
                    <a:pt x="81" y="3200"/>
                    <a:pt x="121" y="3200"/>
                  </a:cubicBezTo>
                  <a:cubicBezTo>
                    <a:pt x="243" y="3200"/>
                    <a:pt x="324" y="3244"/>
                    <a:pt x="445" y="3289"/>
                  </a:cubicBezTo>
                  <a:close/>
                  <a:moveTo>
                    <a:pt x="9627" y="13378"/>
                  </a:moveTo>
                  <a:cubicBezTo>
                    <a:pt x="9627" y="13422"/>
                    <a:pt x="9627" y="13422"/>
                    <a:pt x="9627" y="13422"/>
                  </a:cubicBezTo>
                  <a:cubicBezTo>
                    <a:pt x="9627" y="13422"/>
                    <a:pt x="9627" y="13422"/>
                    <a:pt x="9627" y="13422"/>
                  </a:cubicBezTo>
                  <a:cubicBezTo>
                    <a:pt x="9667" y="13511"/>
                    <a:pt x="9708" y="13644"/>
                    <a:pt x="9748" y="13733"/>
                  </a:cubicBezTo>
                  <a:cubicBezTo>
                    <a:pt x="9748" y="13778"/>
                    <a:pt x="9748" y="13822"/>
                    <a:pt x="9748" y="13822"/>
                  </a:cubicBezTo>
                  <a:cubicBezTo>
                    <a:pt x="9708" y="13822"/>
                    <a:pt x="9708" y="13822"/>
                    <a:pt x="9667" y="13778"/>
                  </a:cubicBezTo>
                  <a:cubicBezTo>
                    <a:pt x="9627" y="13689"/>
                    <a:pt x="9587" y="13556"/>
                    <a:pt x="9587" y="13467"/>
                  </a:cubicBezTo>
                  <a:cubicBezTo>
                    <a:pt x="9546" y="13422"/>
                    <a:pt x="9546" y="13422"/>
                    <a:pt x="9546" y="13422"/>
                  </a:cubicBezTo>
                  <a:cubicBezTo>
                    <a:pt x="9546" y="13422"/>
                    <a:pt x="9587" y="13378"/>
                    <a:pt x="9587" y="13378"/>
                  </a:cubicBezTo>
                  <a:cubicBezTo>
                    <a:pt x="9587" y="13378"/>
                    <a:pt x="9627" y="13378"/>
                    <a:pt x="9627" y="13378"/>
                  </a:cubicBezTo>
                  <a:close/>
                  <a:moveTo>
                    <a:pt x="16665" y="21378"/>
                  </a:moveTo>
                  <a:cubicBezTo>
                    <a:pt x="16665" y="21422"/>
                    <a:pt x="16665" y="21422"/>
                    <a:pt x="16665" y="21422"/>
                  </a:cubicBezTo>
                  <a:cubicBezTo>
                    <a:pt x="16665" y="21422"/>
                    <a:pt x="16665" y="21467"/>
                    <a:pt x="16625" y="21467"/>
                  </a:cubicBezTo>
                  <a:cubicBezTo>
                    <a:pt x="16503" y="21511"/>
                    <a:pt x="16422" y="21511"/>
                    <a:pt x="16301" y="21556"/>
                  </a:cubicBezTo>
                  <a:cubicBezTo>
                    <a:pt x="16261" y="21556"/>
                    <a:pt x="16261" y="21511"/>
                    <a:pt x="16261" y="21511"/>
                  </a:cubicBezTo>
                  <a:cubicBezTo>
                    <a:pt x="16261" y="21467"/>
                    <a:pt x="16261" y="21467"/>
                    <a:pt x="16301" y="21467"/>
                  </a:cubicBezTo>
                  <a:cubicBezTo>
                    <a:pt x="16382" y="21422"/>
                    <a:pt x="16503" y="21422"/>
                    <a:pt x="16625" y="21378"/>
                  </a:cubicBezTo>
                  <a:cubicBezTo>
                    <a:pt x="16625" y="21378"/>
                    <a:pt x="16625" y="21378"/>
                    <a:pt x="16665" y="21378"/>
                  </a:cubicBezTo>
                  <a:close/>
                  <a:moveTo>
                    <a:pt x="9870" y="14089"/>
                  </a:moveTo>
                  <a:cubicBezTo>
                    <a:pt x="9870" y="14089"/>
                    <a:pt x="9870" y="14089"/>
                    <a:pt x="9870" y="14089"/>
                  </a:cubicBezTo>
                  <a:cubicBezTo>
                    <a:pt x="9910" y="14222"/>
                    <a:pt x="9951" y="14311"/>
                    <a:pt x="9991" y="14444"/>
                  </a:cubicBezTo>
                  <a:cubicBezTo>
                    <a:pt x="9991" y="14444"/>
                    <a:pt x="9991" y="14489"/>
                    <a:pt x="9951" y="14489"/>
                  </a:cubicBezTo>
                  <a:cubicBezTo>
                    <a:pt x="9951" y="14489"/>
                    <a:pt x="9910" y="14489"/>
                    <a:pt x="9910" y="14489"/>
                  </a:cubicBezTo>
                  <a:cubicBezTo>
                    <a:pt x="9870" y="14356"/>
                    <a:pt x="9829" y="14267"/>
                    <a:pt x="9789" y="14133"/>
                  </a:cubicBezTo>
                  <a:cubicBezTo>
                    <a:pt x="9789" y="14089"/>
                    <a:pt x="9789" y="14089"/>
                    <a:pt x="9829" y="14089"/>
                  </a:cubicBezTo>
                  <a:cubicBezTo>
                    <a:pt x="9829" y="14044"/>
                    <a:pt x="9870" y="14044"/>
                    <a:pt x="9870" y="14089"/>
                  </a:cubicBezTo>
                  <a:close/>
                  <a:moveTo>
                    <a:pt x="10112" y="14756"/>
                  </a:moveTo>
                  <a:cubicBezTo>
                    <a:pt x="10112" y="14756"/>
                    <a:pt x="10112" y="14756"/>
                    <a:pt x="10112" y="14756"/>
                  </a:cubicBezTo>
                  <a:cubicBezTo>
                    <a:pt x="10112" y="14800"/>
                    <a:pt x="10153" y="14889"/>
                    <a:pt x="10153" y="14933"/>
                  </a:cubicBezTo>
                  <a:cubicBezTo>
                    <a:pt x="10193" y="14978"/>
                    <a:pt x="10193" y="15067"/>
                    <a:pt x="10234" y="15111"/>
                  </a:cubicBezTo>
                  <a:cubicBezTo>
                    <a:pt x="10234" y="15156"/>
                    <a:pt x="10234" y="15156"/>
                    <a:pt x="10193" y="15156"/>
                  </a:cubicBezTo>
                  <a:cubicBezTo>
                    <a:pt x="10193" y="15200"/>
                    <a:pt x="10153" y="15156"/>
                    <a:pt x="10153" y="15156"/>
                  </a:cubicBezTo>
                  <a:cubicBezTo>
                    <a:pt x="10112" y="15067"/>
                    <a:pt x="10112" y="15022"/>
                    <a:pt x="10072" y="14933"/>
                  </a:cubicBezTo>
                  <a:cubicBezTo>
                    <a:pt x="10072" y="14889"/>
                    <a:pt x="10031" y="14844"/>
                    <a:pt x="10031" y="14800"/>
                  </a:cubicBezTo>
                  <a:cubicBezTo>
                    <a:pt x="10031" y="14800"/>
                    <a:pt x="10031" y="14756"/>
                    <a:pt x="10072" y="14756"/>
                  </a:cubicBezTo>
                  <a:cubicBezTo>
                    <a:pt x="10072" y="14756"/>
                    <a:pt x="10072" y="14756"/>
                    <a:pt x="10112" y="14756"/>
                  </a:cubicBezTo>
                  <a:close/>
                  <a:moveTo>
                    <a:pt x="15978" y="21511"/>
                  </a:moveTo>
                  <a:cubicBezTo>
                    <a:pt x="16018" y="21556"/>
                    <a:pt x="16018" y="21556"/>
                    <a:pt x="16018" y="21556"/>
                  </a:cubicBezTo>
                  <a:cubicBezTo>
                    <a:pt x="16018" y="21556"/>
                    <a:pt x="15978" y="21600"/>
                    <a:pt x="15978" y="21600"/>
                  </a:cubicBezTo>
                  <a:cubicBezTo>
                    <a:pt x="15978" y="21600"/>
                    <a:pt x="15978" y="21600"/>
                    <a:pt x="15978" y="21600"/>
                  </a:cubicBezTo>
                  <a:cubicBezTo>
                    <a:pt x="15856" y="21600"/>
                    <a:pt x="15735" y="21600"/>
                    <a:pt x="15613" y="21556"/>
                  </a:cubicBezTo>
                  <a:cubicBezTo>
                    <a:pt x="15613" y="21556"/>
                    <a:pt x="15573" y="21556"/>
                    <a:pt x="15573" y="21511"/>
                  </a:cubicBezTo>
                  <a:cubicBezTo>
                    <a:pt x="15573" y="21511"/>
                    <a:pt x="15613" y="21467"/>
                    <a:pt x="15654" y="21467"/>
                  </a:cubicBezTo>
                  <a:cubicBezTo>
                    <a:pt x="15735" y="21511"/>
                    <a:pt x="15856" y="21511"/>
                    <a:pt x="15978" y="21467"/>
                  </a:cubicBezTo>
                  <a:cubicBezTo>
                    <a:pt x="15978" y="21467"/>
                    <a:pt x="15978" y="21467"/>
                    <a:pt x="15978" y="21467"/>
                  </a:cubicBezTo>
                  <a:lnTo>
                    <a:pt x="15978" y="21511"/>
                  </a:lnTo>
                  <a:close/>
                  <a:moveTo>
                    <a:pt x="10355" y="15422"/>
                  </a:moveTo>
                  <a:cubicBezTo>
                    <a:pt x="10355" y="15467"/>
                    <a:pt x="10355" y="15467"/>
                    <a:pt x="10355" y="15467"/>
                  </a:cubicBezTo>
                  <a:cubicBezTo>
                    <a:pt x="10396" y="15556"/>
                    <a:pt x="10436" y="15689"/>
                    <a:pt x="10476" y="15778"/>
                  </a:cubicBezTo>
                  <a:cubicBezTo>
                    <a:pt x="10517" y="15822"/>
                    <a:pt x="10476" y="15822"/>
                    <a:pt x="10476" y="15822"/>
                  </a:cubicBezTo>
                  <a:cubicBezTo>
                    <a:pt x="10436" y="15867"/>
                    <a:pt x="10436" y="15822"/>
                    <a:pt x="10436" y="15822"/>
                  </a:cubicBezTo>
                  <a:cubicBezTo>
                    <a:pt x="10355" y="15689"/>
                    <a:pt x="10315" y="15600"/>
                    <a:pt x="10274" y="15467"/>
                  </a:cubicBezTo>
                  <a:cubicBezTo>
                    <a:pt x="10274" y="15467"/>
                    <a:pt x="10274" y="15422"/>
                    <a:pt x="10315" y="15422"/>
                  </a:cubicBezTo>
                  <a:cubicBezTo>
                    <a:pt x="10315" y="15422"/>
                    <a:pt x="10355" y="15422"/>
                    <a:pt x="10355" y="15422"/>
                  </a:cubicBezTo>
                  <a:close/>
                  <a:moveTo>
                    <a:pt x="10638" y="16089"/>
                  </a:moveTo>
                  <a:cubicBezTo>
                    <a:pt x="10638" y="16133"/>
                    <a:pt x="10638" y="16133"/>
                    <a:pt x="10638" y="16133"/>
                  </a:cubicBezTo>
                  <a:cubicBezTo>
                    <a:pt x="10679" y="16222"/>
                    <a:pt x="10719" y="16311"/>
                    <a:pt x="10800" y="16444"/>
                  </a:cubicBezTo>
                  <a:cubicBezTo>
                    <a:pt x="10800" y="16444"/>
                    <a:pt x="10800" y="16489"/>
                    <a:pt x="10760" y="16489"/>
                  </a:cubicBezTo>
                  <a:cubicBezTo>
                    <a:pt x="10760" y="16489"/>
                    <a:pt x="10719" y="16489"/>
                    <a:pt x="10719" y="16489"/>
                  </a:cubicBezTo>
                  <a:cubicBezTo>
                    <a:pt x="10679" y="16356"/>
                    <a:pt x="10598" y="16267"/>
                    <a:pt x="10557" y="16133"/>
                  </a:cubicBezTo>
                  <a:cubicBezTo>
                    <a:pt x="10557" y="16133"/>
                    <a:pt x="10557" y="16089"/>
                    <a:pt x="10598" y="16089"/>
                  </a:cubicBezTo>
                  <a:cubicBezTo>
                    <a:pt x="10598" y="16089"/>
                    <a:pt x="10598" y="16089"/>
                    <a:pt x="10638" y="16089"/>
                  </a:cubicBezTo>
                  <a:close/>
                  <a:moveTo>
                    <a:pt x="15330" y="21467"/>
                  </a:moveTo>
                  <a:cubicBezTo>
                    <a:pt x="15330" y="21511"/>
                    <a:pt x="15330" y="21511"/>
                    <a:pt x="15330" y="21511"/>
                  </a:cubicBezTo>
                  <a:cubicBezTo>
                    <a:pt x="15330" y="21511"/>
                    <a:pt x="15330" y="21511"/>
                    <a:pt x="15290" y="21511"/>
                  </a:cubicBezTo>
                  <a:cubicBezTo>
                    <a:pt x="15169" y="21511"/>
                    <a:pt x="15088" y="21467"/>
                    <a:pt x="14966" y="21422"/>
                  </a:cubicBezTo>
                  <a:cubicBezTo>
                    <a:pt x="14966" y="21422"/>
                    <a:pt x="14926" y="21422"/>
                    <a:pt x="14926" y="21378"/>
                  </a:cubicBezTo>
                  <a:cubicBezTo>
                    <a:pt x="14966" y="21378"/>
                    <a:pt x="14966" y="21333"/>
                    <a:pt x="15007" y="21333"/>
                  </a:cubicBezTo>
                  <a:cubicBezTo>
                    <a:pt x="15088" y="21378"/>
                    <a:pt x="15209" y="21422"/>
                    <a:pt x="15330" y="21422"/>
                  </a:cubicBezTo>
                  <a:lnTo>
                    <a:pt x="15330" y="21467"/>
                  </a:lnTo>
                  <a:close/>
                  <a:moveTo>
                    <a:pt x="10921" y="16756"/>
                  </a:moveTo>
                  <a:cubicBezTo>
                    <a:pt x="10962" y="16756"/>
                    <a:pt x="10962" y="16756"/>
                    <a:pt x="10962" y="16756"/>
                  </a:cubicBezTo>
                  <a:cubicBezTo>
                    <a:pt x="11002" y="16844"/>
                    <a:pt x="11043" y="16978"/>
                    <a:pt x="11124" y="17067"/>
                  </a:cubicBezTo>
                  <a:cubicBezTo>
                    <a:pt x="11124" y="17111"/>
                    <a:pt x="11124" y="17111"/>
                    <a:pt x="11083" y="17156"/>
                  </a:cubicBezTo>
                  <a:cubicBezTo>
                    <a:pt x="11083" y="17156"/>
                    <a:pt x="11043" y="17156"/>
                    <a:pt x="11043" y="17111"/>
                  </a:cubicBezTo>
                  <a:cubicBezTo>
                    <a:pt x="10962" y="17022"/>
                    <a:pt x="10921" y="16889"/>
                    <a:pt x="10881" y="16800"/>
                  </a:cubicBezTo>
                  <a:cubicBezTo>
                    <a:pt x="10881" y="16800"/>
                    <a:pt x="10881" y="16756"/>
                    <a:pt x="10881" y="16756"/>
                  </a:cubicBezTo>
                  <a:cubicBezTo>
                    <a:pt x="10921" y="16711"/>
                    <a:pt x="10921" y="16711"/>
                    <a:pt x="10921" y="16756"/>
                  </a:cubicBezTo>
                  <a:close/>
                  <a:moveTo>
                    <a:pt x="11285" y="17378"/>
                  </a:moveTo>
                  <a:cubicBezTo>
                    <a:pt x="11285" y="17378"/>
                    <a:pt x="11285" y="17378"/>
                    <a:pt x="11285" y="17378"/>
                  </a:cubicBezTo>
                  <a:cubicBezTo>
                    <a:pt x="11326" y="17467"/>
                    <a:pt x="11407" y="17600"/>
                    <a:pt x="11447" y="17689"/>
                  </a:cubicBezTo>
                  <a:cubicBezTo>
                    <a:pt x="11447" y="17733"/>
                    <a:pt x="11447" y="17733"/>
                    <a:pt x="11447" y="17778"/>
                  </a:cubicBezTo>
                  <a:cubicBezTo>
                    <a:pt x="11407" y="17778"/>
                    <a:pt x="11407" y="17778"/>
                    <a:pt x="11366" y="17733"/>
                  </a:cubicBezTo>
                  <a:cubicBezTo>
                    <a:pt x="11326" y="17644"/>
                    <a:pt x="11285" y="17556"/>
                    <a:pt x="11204" y="17422"/>
                  </a:cubicBezTo>
                  <a:cubicBezTo>
                    <a:pt x="11204" y="17422"/>
                    <a:pt x="11204" y="17378"/>
                    <a:pt x="11204" y="17378"/>
                  </a:cubicBezTo>
                  <a:cubicBezTo>
                    <a:pt x="11245" y="17378"/>
                    <a:pt x="11245" y="17378"/>
                    <a:pt x="11285" y="17378"/>
                  </a:cubicBezTo>
                  <a:close/>
                  <a:moveTo>
                    <a:pt x="14683" y="21244"/>
                  </a:moveTo>
                  <a:cubicBezTo>
                    <a:pt x="14724" y="21244"/>
                    <a:pt x="14724" y="21289"/>
                    <a:pt x="14724" y="21289"/>
                  </a:cubicBezTo>
                  <a:cubicBezTo>
                    <a:pt x="14683" y="21333"/>
                    <a:pt x="14683" y="21333"/>
                    <a:pt x="14643" y="21333"/>
                  </a:cubicBezTo>
                  <a:cubicBezTo>
                    <a:pt x="14562" y="21289"/>
                    <a:pt x="14440" y="21200"/>
                    <a:pt x="14360" y="21156"/>
                  </a:cubicBezTo>
                  <a:cubicBezTo>
                    <a:pt x="14319" y="21156"/>
                    <a:pt x="14319" y="21111"/>
                    <a:pt x="14319" y="21111"/>
                  </a:cubicBezTo>
                  <a:cubicBezTo>
                    <a:pt x="14360" y="21067"/>
                    <a:pt x="14360" y="21067"/>
                    <a:pt x="14400" y="21067"/>
                  </a:cubicBezTo>
                  <a:cubicBezTo>
                    <a:pt x="14481" y="21156"/>
                    <a:pt x="14602" y="21200"/>
                    <a:pt x="14683" y="21244"/>
                  </a:cubicBezTo>
                  <a:close/>
                  <a:moveTo>
                    <a:pt x="11649" y="18000"/>
                  </a:moveTo>
                  <a:cubicBezTo>
                    <a:pt x="11649" y="18000"/>
                    <a:pt x="11649" y="18000"/>
                    <a:pt x="11649" y="18000"/>
                  </a:cubicBezTo>
                  <a:cubicBezTo>
                    <a:pt x="11690" y="18089"/>
                    <a:pt x="11771" y="18178"/>
                    <a:pt x="11811" y="18311"/>
                  </a:cubicBezTo>
                  <a:cubicBezTo>
                    <a:pt x="11852" y="18311"/>
                    <a:pt x="11852" y="18356"/>
                    <a:pt x="11811" y="18356"/>
                  </a:cubicBezTo>
                  <a:cubicBezTo>
                    <a:pt x="11811" y="18356"/>
                    <a:pt x="11771" y="18356"/>
                    <a:pt x="11771" y="18356"/>
                  </a:cubicBezTo>
                  <a:cubicBezTo>
                    <a:pt x="11690" y="18267"/>
                    <a:pt x="11649" y="18133"/>
                    <a:pt x="11569" y="18044"/>
                  </a:cubicBezTo>
                  <a:cubicBezTo>
                    <a:pt x="11569" y="18044"/>
                    <a:pt x="11569" y="18000"/>
                    <a:pt x="11569" y="18000"/>
                  </a:cubicBezTo>
                  <a:cubicBezTo>
                    <a:pt x="11609" y="17956"/>
                    <a:pt x="11609" y="17956"/>
                    <a:pt x="11649" y="18000"/>
                  </a:cubicBezTo>
                  <a:close/>
                  <a:moveTo>
                    <a:pt x="12013" y="18578"/>
                  </a:moveTo>
                  <a:cubicBezTo>
                    <a:pt x="12013" y="18578"/>
                    <a:pt x="12013" y="18578"/>
                    <a:pt x="12013" y="18578"/>
                  </a:cubicBezTo>
                  <a:cubicBezTo>
                    <a:pt x="12094" y="18711"/>
                    <a:pt x="12135" y="18800"/>
                    <a:pt x="12216" y="18889"/>
                  </a:cubicBezTo>
                  <a:cubicBezTo>
                    <a:pt x="12216" y="18889"/>
                    <a:pt x="12216" y="18933"/>
                    <a:pt x="12216" y="18933"/>
                  </a:cubicBezTo>
                  <a:cubicBezTo>
                    <a:pt x="12175" y="18978"/>
                    <a:pt x="12175" y="18978"/>
                    <a:pt x="12135" y="18933"/>
                  </a:cubicBezTo>
                  <a:cubicBezTo>
                    <a:pt x="12094" y="18844"/>
                    <a:pt x="12013" y="18756"/>
                    <a:pt x="11933" y="18667"/>
                  </a:cubicBezTo>
                  <a:cubicBezTo>
                    <a:pt x="11933" y="18622"/>
                    <a:pt x="11933" y="18578"/>
                    <a:pt x="11973" y="18578"/>
                  </a:cubicBezTo>
                  <a:cubicBezTo>
                    <a:pt x="11973" y="18578"/>
                    <a:pt x="12013" y="18578"/>
                    <a:pt x="12013" y="18578"/>
                  </a:cubicBezTo>
                  <a:close/>
                  <a:moveTo>
                    <a:pt x="14117" y="20889"/>
                  </a:moveTo>
                  <a:cubicBezTo>
                    <a:pt x="14117" y="20933"/>
                    <a:pt x="14117" y="20933"/>
                    <a:pt x="14117" y="20978"/>
                  </a:cubicBezTo>
                  <a:cubicBezTo>
                    <a:pt x="14117" y="20978"/>
                    <a:pt x="14076" y="20978"/>
                    <a:pt x="14076" y="20978"/>
                  </a:cubicBezTo>
                  <a:cubicBezTo>
                    <a:pt x="14036" y="20933"/>
                    <a:pt x="13996" y="20933"/>
                    <a:pt x="13996" y="20933"/>
                  </a:cubicBezTo>
                  <a:cubicBezTo>
                    <a:pt x="13915" y="20889"/>
                    <a:pt x="13834" y="20800"/>
                    <a:pt x="13793" y="20756"/>
                  </a:cubicBezTo>
                  <a:cubicBezTo>
                    <a:pt x="13753" y="20756"/>
                    <a:pt x="13753" y="20711"/>
                    <a:pt x="13793" y="20711"/>
                  </a:cubicBezTo>
                  <a:cubicBezTo>
                    <a:pt x="13793" y="20667"/>
                    <a:pt x="13834" y="20667"/>
                    <a:pt x="13834" y="20711"/>
                  </a:cubicBezTo>
                  <a:cubicBezTo>
                    <a:pt x="13915" y="20756"/>
                    <a:pt x="13955" y="20800"/>
                    <a:pt x="14036" y="20844"/>
                  </a:cubicBezTo>
                  <a:cubicBezTo>
                    <a:pt x="14036" y="20844"/>
                    <a:pt x="14076" y="20889"/>
                    <a:pt x="14117" y="20889"/>
                  </a:cubicBezTo>
                  <a:close/>
                  <a:moveTo>
                    <a:pt x="12418" y="19156"/>
                  </a:moveTo>
                  <a:cubicBezTo>
                    <a:pt x="12418" y="19156"/>
                    <a:pt x="12418" y="19156"/>
                    <a:pt x="12418" y="19156"/>
                  </a:cubicBezTo>
                  <a:cubicBezTo>
                    <a:pt x="12458" y="19200"/>
                    <a:pt x="12458" y="19200"/>
                    <a:pt x="12458" y="19200"/>
                  </a:cubicBezTo>
                  <a:cubicBezTo>
                    <a:pt x="12499" y="19289"/>
                    <a:pt x="12580" y="19378"/>
                    <a:pt x="12620" y="19467"/>
                  </a:cubicBezTo>
                  <a:cubicBezTo>
                    <a:pt x="12661" y="19467"/>
                    <a:pt x="12661" y="19511"/>
                    <a:pt x="12620" y="19511"/>
                  </a:cubicBezTo>
                  <a:cubicBezTo>
                    <a:pt x="12620" y="19511"/>
                    <a:pt x="12580" y="19511"/>
                    <a:pt x="12580" y="19511"/>
                  </a:cubicBezTo>
                  <a:cubicBezTo>
                    <a:pt x="12499" y="19422"/>
                    <a:pt x="12458" y="19333"/>
                    <a:pt x="12378" y="19289"/>
                  </a:cubicBezTo>
                  <a:cubicBezTo>
                    <a:pt x="12378" y="19244"/>
                    <a:pt x="12378" y="19244"/>
                    <a:pt x="12378" y="19244"/>
                  </a:cubicBezTo>
                  <a:cubicBezTo>
                    <a:pt x="12337" y="19200"/>
                    <a:pt x="12337" y="19156"/>
                    <a:pt x="12378" y="19156"/>
                  </a:cubicBezTo>
                  <a:cubicBezTo>
                    <a:pt x="12378" y="19156"/>
                    <a:pt x="12418" y="19156"/>
                    <a:pt x="12418" y="19156"/>
                  </a:cubicBezTo>
                  <a:close/>
                  <a:moveTo>
                    <a:pt x="13591" y="20489"/>
                  </a:moveTo>
                  <a:cubicBezTo>
                    <a:pt x="13591" y="20489"/>
                    <a:pt x="13591" y="20533"/>
                    <a:pt x="13591" y="20533"/>
                  </a:cubicBezTo>
                  <a:cubicBezTo>
                    <a:pt x="13551" y="20533"/>
                    <a:pt x="13551" y="20533"/>
                    <a:pt x="13510" y="20533"/>
                  </a:cubicBezTo>
                  <a:cubicBezTo>
                    <a:pt x="13429" y="20444"/>
                    <a:pt x="13348" y="20400"/>
                    <a:pt x="13267" y="20311"/>
                  </a:cubicBezTo>
                  <a:cubicBezTo>
                    <a:pt x="13267" y="20267"/>
                    <a:pt x="13267" y="20267"/>
                    <a:pt x="13267" y="20222"/>
                  </a:cubicBezTo>
                  <a:cubicBezTo>
                    <a:pt x="13267" y="20222"/>
                    <a:pt x="13308" y="20222"/>
                    <a:pt x="13308" y="20222"/>
                  </a:cubicBezTo>
                  <a:cubicBezTo>
                    <a:pt x="13389" y="20311"/>
                    <a:pt x="13510" y="20400"/>
                    <a:pt x="13591" y="20489"/>
                  </a:cubicBezTo>
                  <a:close/>
                  <a:moveTo>
                    <a:pt x="12863" y="19733"/>
                  </a:moveTo>
                  <a:cubicBezTo>
                    <a:pt x="12863" y="19733"/>
                    <a:pt x="12863" y="19733"/>
                    <a:pt x="12863" y="19733"/>
                  </a:cubicBezTo>
                  <a:cubicBezTo>
                    <a:pt x="12944" y="19822"/>
                    <a:pt x="13025" y="19911"/>
                    <a:pt x="13065" y="20000"/>
                  </a:cubicBezTo>
                  <a:cubicBezTo>
                    <a:pt x="13106" y="20000"/>
                    <a:pt x="13106" y="20044"/>
                    <a:pt x="13065" y="20044"/>
                  </a:cubicBezTo>
                  <a:cubicBezTo>
                    <a:pt x="13065" y="20044"/>
                    <a:pt x="13025" y="20044"/>
                    <a:pt x="13025" y="20044"/>
                  </a:cubicBezTo>
                  <a:cubicBezTo>
                    <a:pt x="12944" y="19956"/>
                    <a:pt x="12863" y="19867"/>
                    <a:pt x="12782" y="19778"/>
                  </a:cubicBezTo>
                  <a:cubicBezTo>
                    <a:pt x="12782" y="19778"/>
                    <a:pt x="12782" y="19733"/>
                    <a:pt x="12782" y="19733"/>
                  </a:cubicBezTo>
                  <a:cubicBezTo>
                    <a:pt x="12822" y="19689"/>
                    <a:pt x="12822" y="19689"/>
                    <a:pt x="12863" y="19733"/>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11" name="Shape 1011"/>
            <p:cNvSpPr/>
            <p:nvPr/>
          </p:nvSpPr>
          <p:spPr>
            <a:xfrm>
              <a:off x="3223269" y="3502743"/>
              <a:ext cx="1455836" cy="2619234"/>
            </a:xfrm>
            <a:custGeom>
              <a:avLst/>
              <a:gdLst/>
              <a:ahLst/>
              <a:cxnLst>
                <a:cxn ang="0">
                  <a:pos x="wd2" y="hd2"/>
                </a:cxn>
                <a:cxn ang="5400000">
                  <a:pos x="wd2" y="hd2"/>
                </a:cxn>
                <a:cxn ang="10800000">
                  <a:pos x="wd2" y="hd2"/>
                </a:cxn>
                <a:cxn ang="16200000">
                  <a:pos x="wd2" y="hd2"/>
                </a:cxn>
              </a:cxnLst>
              <a:rect l="0" t="0" r="r" b="b"/>
              <a:pathLst>
                <a:path w="21221" h="21550" extrusionOk="0">
                  <a:moveTo>
                    <a:pt x="1607" y="0"/>
                  </a:moveTo>
                  <a:cubicBezTo>
                    <a:pt x="2429" y="105"/>
                    <a:pt x="4366" y="386"/>
                    <a:pt x="6831" y="1017"/>
                  </a:cubicBezTo>
                  <a:cubicBezTo>
                    <a:pt x="9238" y="1648"/>
                    <a:pt x="12173" y="2630"/>
                    <a:pt x="14755" y="4103"/>
                  </a:cubicBezTo>
                  <a:cubicBezTo>
                    <a:pt x="17338" y="5505"/>
                    <a:pt x="19510" y="7434"/>
                    <a:pt x="20507" y="9503"/>
                  </a:cubicBezTo>
                  <a:cubicBezTo>
                    <a:pt x="21564" y="11571"/>
                    <a:pt x="21447" y="13816"/>
                    <a:pt x="20155" y="15709"/>
                  </a:cubicBezTo>
                  <a:cubicBezTo>
                    <a:pt x="20097" y="15814"/>
                    <a:pt x="20038" y="15884"/>
                    <a:pt x="19979" y="15990"/>
                  </a:cubicBezTo>
                  <a:cubicBezTo>
                    <a:pt x="19040" y="17252"/>
                    <a:pt x="17573" y="18339"/>
                    <a:pt x="15871" y="19216"/>
                  </a:cubicBezTo>
                  <a:cubicBezTo>
                    <a:pt x="14168" y="20092"/>
                    <a:pt x="12231" y="20723"/>
                    <a:pt x="10353" y="21109"/>
                  </a:cubicBezTo>
                  <a:cubicBezTo>
                    <a:pt x="8475" y="21495"/>
                    <a:pt x="6655" y="21600"/>
                    <a:pt x="5188" y="21530"/>
                  </a:cubicBezTo>
                  <a:cubicBezTo>
                    <a:pt x="3662" y="21425"/>
                    <a:pt x="2488" y="21144"/>
                    <a:pt x="1607" y="20688"/>
                  </a:cubicBezTo>
                  <a:cubicBezTo>
                    <a:pt x="786" y="20197"/>
                    <a:pt x="375" y="19636"/>
                    <a:pt x="140" y="19005"/>
                  </a:cubicBezTo>
                  <a:cubicBezTo>
                    <a:pt x="-36" y="18409"/>
                    <a:pt x="-36" y="17743"/>
                    <a:pt x="81" y="17077"/>
                  </a:cubicBezTo>
                  <a:cubicBezTo>
                    <a:pt x="140" y="16445"/>
                    <a:pt x="375" y="15779"/>
                    <a:pt x="610" y="15148"/>
                  </a:cubicBezTo>
                  <a:cubicBezTo>
                    <a:pt x="903" y="14482"/>
                    <a:pt x="1255" y="13851"/>
                    <a:pt x="1725" y="13219"/>
                  </a:cubicBezTo>
                  <a:cubicBezTo>
                    <a:pt x="1784" y="13184"/>
                    <a:pt x="1784" y="13114"/>
                    <a:pt x="1842" y="13079"/>
                  </a:cubicBezTo>
                  <a:cubicBezTo>
                    <a:pt x="2547" y="12132"/>
                    <a:pt x="3486" y="11081"/>
                    <a:pt x="4131" y="9853"/>
                  </a:cubicBezTo>
                  <a:cubicBezTo>
                    <a:pt x="4836" y="8661"/>
                    <a:pt x="5247" y="7294"/>
                    <a:pt x="5188" y="5961"/>
                  </a:cubicBezTo>
                  <a:cubicBezTo>
                    <a:pt x="5129" y="4594"/>
                    <a:pt x="4542" y="3261"/>
                    <a:pt x="3721" y="2209"/>
                  </a:cubicBezTo>
                  <a:cubicBezTo>
                    <a:pt x="2957" y="1122"/>
                    <a:pt x="1960" y="351"/>
                    <a:pt x="1607" y="0"/>
                  </a:cubicBez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sp>
          <p:nvSpPr>
            <p:cNvPr id="1012" name="Shape 1012"/>
            <p:cNvSpPr/>
            <p:nvPr/>
          </p:nvSpPr>
          <p:spPr>
            <a:xfrm>
              <a:off x="3371060" y="3527988"/>
              <a:ext cx="27316" cy="25245"/>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10800"/>
                    <a:pt x="21600" y="10800"/>
                    <a:pt x="21600" y="10800"/>
                  </a:cubicBezTo>
                  <a:cubicBezTo>
                    <a:pt x="21600" y="10800"/>
                    <a:pt x="18000" y="14400"/>
                    <a:pt x="18000" y="10800"/>
                  </a:cubicBezTo>
                  <a:cubicBezTo>
                    <a:pt x="14400" y="10800"/>
                    <a:pt x="14400" y="10800"/>
                    <a:pt x="10800" y="10800"/>
                  </a:cubicBezTo>
                  <a:cubicBezTo>
                    <a:pt x="14400" y="10800"/>
                    <a:pt x="14400" y="14400"/>
                    <a:pt x="14400" y="14400"/>
                  </a:cubicBezTo>
                  <a:cubicBezTo>
                    <a:pt x="14400" y="18000"/>
                    <a:pt x="14400" y="18000"/>
                    <a:pt x="14400" y="21600"/>
                  </a:cubicBezTo>
                  <a:cubicBezTo>
                    <a:pt x="10800" y="21600"/>
                    <a:pt x="10800" y="21600"/>
                    <a:pt x="7200" y="18000"/>
                  </a:cubicBezTo>
                  <a:cubicBezTo>
                    <a:pt x="7200" y="14400"/>
                    <a:pt x="3600" y="10800"/>
                    <a:pt x="0" y="7200"/>
                  </a:cubicBezTo>
                  <a:cubicBezTo>
                    <a:pt x="0" y="3600"/>
                    <a:pt x="0" y="3600"/>
                    <a:pt x="0" y="3600"/>
                  </a:cubicBezTo>
                  <a:cubicBezTo>
                    <a:pt x="0" y="0"/>
                    <a:pt x="3600" y="0"/>
                    <a:pt x="3600" y="0"/>
                  </a:cubicBezTo>
                  <a:cubicBezTo>
                    <a:pt x="10800" y="3600"/>
                    <a:pt x="14400" y="3600"/>
                    <a:pt x="18000" y="3600"/>
                  </a:cubicBezTo>
                  <a:cubicBezTo>
                    <a:pt x="21600" y="7200"/>
                    <a:pt x="21600" y="7200"/>
                    <a:pt x="21600" y="72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13" name="Shape 1013"/>
            <p:cNvSpPr/>
            <p:nvPr/>
          </p:nvSpPr>
          <p:spPr>
            <a:xfrm>
              <a:off x="3234486" y="3546018"/>
              <a:ext cx="1434031" cy="2560383"/>
            </a:xfrm>
            <a:custGeom>
              <a:avLst/>
              <a:gdLst/>
              <a:ahLst/>
              <a:cxnLst>
                <a:cxn ang="0">
                  <a:pos x="wd2" y="hd2"/>
                </a:cxn>
                <a:cxn ang="5400000">
                  <a:pos x="wd2" y="hd2"/>
                </a:cxn>
                <a:cxn ang="10800000">
                  <a:pos x="wd2" y="hd2"/>
                </a:cxn>
                <a:cxn ang="16200000">
                  <a:pos x="wd2" y="hd2"/>
                </a:cxn>
              </a:cxnLst>
              <a:rect l="0" t="0" r="r" b="b"/>
              <a:pathLst>
                <a:path w="21600" h="21600" extrusionOk="0">
                  <a:moveTo>
                    <a:pt x="21600" y="12327"/>
                  </a:moveTo>
                  <a:cubicBezTo>
                    <a:pt x="21600" y="12327"/>
                    <a:pt x="21600" y="12327"/>
                    <a:pt x="21600" y="12327"/>
                  </a:cubicBezTo>
                  <a:cubicBezTo>
                    <a:pt x="21600" y="12435"/>
                    <a:pt x="21600" y="12543"/>
                    <a:pt x="21539" y="12615"/>
                  </a:cubicBezTo>
                  <a:cubicBezTo>
                    <a:pt x="21539" y="12651"/>
                    <a:pt x="21539" y="12651"/>
                    <a:pt x="21478" y="12651"/>
                  </a:cubicBezTo>
                  <a:cubicBezTo>
                    <a:pt x="21478" y="12651"/>
                    <a:pt x="21417" y="12651"/>
                    <a:pt x="21417" y="12615"/>
                  </a:cubicBezTo>
                  <a:cubicBezTo>
                    <a:pt x="21417" y="12507"/>
                    <a:pt x="21478" y="12435"/>
                    <a:pt x="21478" y="12327"/>
                  </a:cubicBezTo>
                  <a:cubicBezTo>
                    <a:pt x="21478" y="12292"/>
                    <a:pt x="21478" y="12292"/>
                    <a:pt x="21539" y="12292"/>
                  </a:cubicBezTo>
                  <a:cubicBezTo>
                    <a:pt x="21539" y="12292"/>
                    <a:pt x="21600" y="12292"/>
                    <a:pt x="21600" y="12327"/>
                  </a:cubicBezTo>
                  <a:close/>
                  <a:moveTo>
                    <a:pt x="21600" y="12040"/>
                  </a:moveTo>
                  <a:cubicBezTo>
                    <a:pt x="21600" y="12040"/>
                    <a:pt x="21539" y="12076"/>
                    <a:pt x="21539" y="12076"/>
                  </a:cubicBezTo>
                  <a:cubicBezTo>
                    <a:pt x="21478" y="12076"/>
                    <a:pt x="21417" y="12040"/>
                    <a:pt x="21417" y="12040"/>
                  </a:cubicBezTo>
                  <a:cubicBezTo>
                    <a:pt x="21417" y="11932"/>
                    <a:pt x="21417" y="11824"/>
                    <a:pt x="21417" y="11752"/>
                  </a:cubicBezTo>
                  <a:cubicBezTo>
                    <a:pt x="21417" y="11716"/>
                    <a:pt x="21478" y="11716"/>
                    <a:pt x="21478" y="11716"/>
                  </a:cubicBezTo>
                  <a:cubicBezTo>
                    <a:pt x="21539" y="11716"/>
                    <a:pt x="21539" y="11716"/>
                    <a:pt x="21539" y="11752"/>
                  </a:cubicBezTo>
                  <a:cubicBezTo>
                    <a:pt x="21539" y="11824"/>
                    <a:pt x="21539" y="11932"/>
                    <a:pt x="21600" y="12040"/>
                  </a:cubicBezTo>
                  <a:close/>
                  <a:moveTo>
                    <a:pt x="21539" y="12902"/>
                  </a:moveTo>
                  <a:cubicBezTo>
                    <a:pt x="21539" y="12938"/>
                    <a:pt x="21539" y="12938"/>
                    <a:pt x="21539" y="12938"/>
                  </a:cubicBezTo>
                  <a:cubicBezTo>
                    <a:pt x="21539" y="13010"/>
                    <a:pt x="21539" y="13118"/>
                    <a:pt x="21478" y="13226"/>
                  </a:cubicBezTo>
                  <a:cubicBezTo>
                    <a:pt x="21478" y="13226"/>
                    <a:pt x="21478" y="13262"/>
                    <a:pt x="21417" y="13262"/>
                  </a:cubicBezTo>
                  <a:cubicBezTo>
                    <a:pt x="21417" y="13262"/>
                    <a:pt x="21357" y="13226"/>
                    <a:pt x="21357" y="13226"/>
                  </a:cubicBezTo>
                  <a:cubicBezTo>
                    <a:pt x="21417" y="13118"/>
                    <a:pt x="21417" y="13010"/>
                    <a:pt x="21417" y="12902"/>
                  </a:cubicBezTo>
                  <a:cubicBezTo>
                    <a:pt x="21417" y="12902"/>
                    <a:pt x="21417" y="12867"/>
                    <a:pt x="21478" y="12867"/>
                  </a:cubicBezTo>
                  <a:cubicBezTo>
                    <a:pt x="21539" y="12867"/>
                    <a:pt x="21539" y="12902"/>
                    <a:pt x="21539" y="12902"/>
                  </a:cubicBezTo>
                  <a:close/>
                  <a:moveTo>
                    <a:pt x="21539" y="11429"/>
                  </a:moveTo>
                  <a:cubicBezTo>
                    <a:pt x="21539" y="11465"/>
                    <a:pt x="21478" y="11465"/>
                    <a:pt x="21478" y="11465"/>
                  </a:cubicBezTo>
                  <a:cubicBezTo>
                    <a:pt x="21417" y="11501"/>
                    <a:pt x="21417" y="11465"/>
                    <a:pt x="21417" y="11465"/>
                  </a:cubicBezTo>
                  <a:cubicBezTo>
                    <a:pt x="21357" y="11357"/>
                    <a:pt x="21357" y="11249"/>
                    <a:pt x="21357" y="11141"/>
                  </a:cubicBezTo>
                  <a:cubicBezTo>
                    <a:pt x="21357" y="11141"/>
                    <a:pt x="21357" y="11105"/>
                    <a:pt x="21417" y="11105"/>
                  </a:cubicBezTo>
                  <a:cubicBezTo>
                    <a:pt x="21417" y="11105"/>
                    <a:pt x="21478" y="11141"/>
                    <a:pt x="21478" y="11141"/>
                  </a:cubicBezTo>
                  <a:cubicBezTo>
                    <a:pt x="21478" y="11249"/>
                    <a:pt x="21478" y="11357"/>
                    <a:pt x="21539" y="11429"/>
                  </a:cubicBezTo>
                  <a:close/>
                  <a:moveTo>
                    <a:pt x="21417" y="13513"/>
                  </a:moveTo>
                  <a:cubicBezTo>
                    <a:pt x="21417" y="13513"/>
                    <a:pt x="21417" y="13513"/>
                    <a:pt x="21417" y="13513"/>
                  </a:cubicBezTo>
                  <a:cubicBezTo>
                    <a:pt x="21417" y="13621"/>
                    <a:pt x="21417" y="13693"/>
                    <a:pt x="21357" y="13801"/>
                  </a:cubicBezTo>
                  <a:cubicBezTo>
                    <a:pt x="21357" y="13837"/>
                    <a:pt x="21357" y="13837"/>
                    <a:pt x="21296" y="13837"/>
                  </a:cubicBezTo>
                  <a:cubicBezTo>
                    <a:pt x="21235" y="13837"/>
                    <a:pt x="21235" y="13801"/>
                    <a:pt x="21235" y="13801"/>
                  </a:cubicBezTo>
                  <a:cubicBezTo>
                    <a:pt x="21296" y="13693"/>
                    <a:pt x="21296" y="13585"/>
                    <a:pt x="21296" y="13513"/>
                  </a:cubicBezTo>
                  <a:cubicBezTo>
                    <a:pt x="21296" y="13478"/>
                    <a:pt x="21357" y="13478"/>
                    <a:pt x="21417" y="13478"/>
                  </a:cubicBezTo>
                  <a:cubicBezTo>
                    <a:pt x="21417" y="13478"/>
                    <a:pt x="21417" y="13478"/>
                    <a:pt x="21417" y="13513"/>
                  </a:cubicBezTo>
                  <a:close/>
                  <a:moveTo>
                    <a:pt x="21417" y="10854"/>
                  </a:moveTo>
                  <a:cubicBezTo>
                    <a:pt x="21417" y="10890"/>
                    <a:pt x="21357" y="10890"/>
                    <a:pt x="21357" y="10890"/>
                  </a:cubicBezTo>
                  <a:cubicBezTo>
                    <a:pt x="21296" y="10890"/>
                    <a:pt x="21296" y="10890"/>
                    <a:pt x="21296" y="10854"/>
                  </a:cubicBezTo>
                  <a:cubicBezTo>
                    <a:pt x="21235" y="10782"/>
                    <a:pt x="21235" y="10674"/>
                    <a:pt x="21174" y="10566"/>
                  </a:cubicBezTo>
                  <a:cubicBezTo>
                    <a:pt x="21174" y="10566"/>
                    <a:pt x="21235" y="10530"/>
                    <a:pt x="21235" y="10530"/>
                  </a:cubicBezTo>
                  <a:cubicBezTo>
                    <a:pt x="21296" y="10530"/>
                    <a:pt x="21296" y="10530"/>
                    <a:pt x="21296" y="10566"/>
                  </a:cubicBezTo>
                  <a:cubicBezTo>
                    <a:pt x="21357" y="10674"/>
                    <a:pt x="21357" y="10746"/>
                    <a:pt x="21417" y="10854"/>
                  </a:cubicBezTo>
                  <a:close/>
                  <a:moveTo>
                    <a:pt x="21296" y="14089"/>
                  </a:moveTo>
                  <a:cubicBezTo>
                    <a:pt x="21296" y="14089"/>
                    <a:pt x="21296" y="14089"/>
                    <a:pt x="21296" y="14089"/>
                  </a:cubicBezTo>
                  <a:cubicBezTo>
                    <a:pt x="21235" y="14196"/>
                    <a:pt x="21235" y="14304"/>
                    <a:pt x="21174" y="14376"/>
                  </a:cubicBezTo>
                  <a:cubicBezTo>
                    <a:pt x="21174" y="14412"/>
                    <a:pt x="21113" y="14412"/>
                    <a:pt x="21113" y="14412"/>
                  </a:cubicBezTo>
                  <a:cubicBezTo>
                    <a:pt x="21052" y="14412"/>
                    <a:pt x="21052" y="14376"/>
                    <a:pt x="21052" y="14376"/>
                  </a:cubicBezTo>
                  <a:cubicBezTo>
                    <a:pt x="21113" y="14268"/>
                    <a:pt x="21113" y="14160"/>
                    <a:pt x="21174" y="14089"/>
                  </a:cubicBezTo>
                  <a:cubicBezTo>
                    <a:pt x="21174" y="14053"/>
                    <a:pt x="21174" y="14053"/>
                    <a:pt x="21235" y="14053"/>
                  </a:cubicBezTo>
                  <a:cubicBezTo>
                    <a:pt x="21235" y="14053"/>
                    <a:pt x="21296" y="14089"/>
                    <a:pt x="21296" y="14089"/>
                  </a:cubicBezTo>
                  <a:close/>
                  <a:moveTo>
                    <a:pt x="21235" y="10279"/>
                  </a:moveTo>
                  <a:cubicBezTo>
                    <a:pt x="21235" y="10279"/>
                    <a:pt x="21235" y="10315"/>
                    <a:pt x="21174" y="10315"/>
                  </a:cubicBezTo>
                  <a:cubicBezTo>
                    <a:pt x="21174" y="10315"/>
                    <a:pt x="21113" y="10315"/>
                    <a:pt x="21113" y="10279"/>
                  </a:cubicBezTo>
                  <a:cubicBezTo>
                    <a:pt x="21052" y="10207"/>
                    <a:pt x="21052" y="10099"/>
                    <a:pt x="20992" y="9991"/>
                  </a:cubicBezTo>
                  <a:cubicBezTo>
                    <a:pt x="20992" y="9991"/>
                    <a:pt x="20992" y="9955"/>
                    <a:pt x="21052" y="9955"/>
                  </a:cubicBezTo>
                  <a:cubicBezTo>
                    <a:pt x="21052" y="9955"/>
                    <a:pt x="21113" y="9955"/>
                    <a:pt x="21113" y="9991"/>
                  </a:cubicBezTo>
                  <a:cubicBezTo>
                    <a:pt x="21174" y="10063"/>
                    <a:pt x="21174" y="10171"/>
                    <a:pt x="21235" y="10279"/>
                  </a:cubicBezTo>
                  <a:close/>
                  <a:moveTo>
                    <a:pt x="21052" y="14664"/>
                  </a:moveTo>
                  <a:cubicBezTo>
                    <a:pt x="21052" y="14664"/>
                    <a:pt x="21052" y="14664"/>
                    <a:pt x="21052" y="14664"/>
                  </a:cubicBezTo>
                  <a:cubicBezTo>
                    <a:pt x="20992" y="14771"/>
                    <a:pt x="20992" y="14879"/>
                    <a:pt x="20931" y="14951"/>
                  </a:cubicBezTo>
                  <a:cubicBezTo>
                    <a:pt x="20931" y="14987"/>
                    <a:pt x="20870" y="14987"/>
                    <a:pt x="20870" y="14987"/>
                  </a:cubicBezTo>
                  <a:cubicBezTo>
                    <a:pt x="20809" y="14987"/>
                    <a:pt x="20809" y="14951"/>
                    <a:pt x="20809" y="14951"/>
                  </a:cubicBezTo>
                  <a:cubicBezTo>
                    <a:pt x="20870" y="14843"/>
                    <a:pt x="20870" y="14735"/>
                    <a:pt x="20931" y="14664"/>
                  </a:cubicBezTo>
                  <a:cubicBezTo>
                    <a:pt x="20931" y="14628"/>
                    <a:pt x="20992" y="14628"/>
                    <a:pt x="20992" y="14628"/>
                  </a:cubicBezTo>
                  <a:cubicBezTo>
                    <a:pt x="21052" y="14628"/>
                    <a:pt x="21052" y="14664"/>
                    <a:pt x="21052" y="14664"/>
                  </a:cubicBezTo>
                  <a:close/>
                  <a:moveTo>
                    <a:pt x="20992" y="9704"/>
                  </a:moveTo>
                  <a:cubicBezTo>
                    <a:pt x="20992" y="9704"/>
                    <a:pt x="20992" y="9740"/>
                    <a:pt x="20931" y="9740"/>
                  </a:cubicBezTo>
                  <a:cubicBezTo>
                    <a:pt x="20931" y="9740"/>
                    <a:pt x="20870" y="9740"/>
                    <a:pt x="20870" y="9704"/>
                  </a:cubicBezTo>
                  <a:cubicBezTo>
                    <a:pt x="20809" y="9632"/>
                    <a:pt x="20809" y="9524"/>
                    <a:pt x="20748" y="9416"/>
                  </a:cubicBezTo>
                  <a:cubicBezTo>
                    <a:pt x="20748" y="9416"/>
                    <a:pt x="20748" y="9416"/>
                    <a:pt x="20748" y="9416"/>
                  </a:cubicBezTo>
                  <a:cubicBezTo>
                    <a:pt x="20748" y="9416"/>
                    <a:pt x="20748" y="9380"/>
                    <a:pt x="20809" y="9380"/>
                  </a:cubicBezTo>
                  <a:cubicBezTo>
                    <a:pt x="20809" y="9380"/>
                    <a:pt x="20870" y="9380"/>
                    <a:pt x="20870" y="9416"/>
                  </a:cubicBezTo>
                  <a:cubicBezTo>
                    <a:pt x="20809" y="9416"/>
                    <a:pt x="20809" y="9416"/>
                    <a:pt x="20809" y="9416"/>
                  </a:cubicBezTo>
                  <a:cubicBezTo>
                    <a:pt x="20870" y="9416"/>
                    <a:pt x="20870" y="9416"/>
                    <a:pt x="20870" y="9416"/>
                  </a:cubicBezTo>
                  <a:cubicBezTo>
                    <a:pt x="20931" y="9488"/>
                    <a:pt x="20931" y="9596"/>
                    <a:pt x="20992" y="9704"/>
                  </a:cubicBezTo>
                  <a:close/>
                  <a:moveTo>
                    <a:pt x="20748" y="15239"/>
                  </a:moveTo>
                  <a:cubicBezTo>
                    <a:pt x="20748" y="15239"/>
                    <a:pt x="20748" y="15239"/>
                    <a:pt x="20748" y="15239"/>
                  </a:cubicBezTo>
                  <a:cubicBezTo>
                    <a:pt x="20687" y="15346"/>
                    <a:pt x="20626" y="15418"/>
                    <a:pt x="20566" y="15526"/>
                  </a:cubicBezTo>
                  <a:cubicBezTo>
                    <a:pt x="20566" y="15526"/>
                    <a:pt x="20566" y="15562"/>
                    <a:pt x="20505" y="15526"/>
                  </a:cubicBezTo>
                  <a:cubicBezTo>
                    <a:pt x="20505" y="15526"/>
                    <a:pt x="20444" y="15526"/>
                    <a:pt x="20505" y="15490"/>
                  </a:cubicBezTo>
                  <a:cubicBezTo>
                    <a:pt x="20566" y="15418"/>
                    <a:pt x="20566" y="15310"/>
                    <a:pt x="20626" y="15203"/>
                  </a:cubicBezTo>
                  <a:cubicBezTo>
                    <a:pt x="20687" y="15203"/>
                    <a:pt x="20687" y="15203"/>
                    <a:pt x="20748" y="15203"/>
                  </a:cubicBezTo>
                  <a:cubicBezTo>
                    <a:pt x="20748" y="15203"/>
                    <a:pt x="20748" y="15203"/>
                    <a:pt x="20748" y="15239"/>
                  </a:cubicBezTo>
                  <a:close/>
                  <a:moveTo>
                    <a:pt x="20687" y="9129"/>
                  </a:moveTo>
                  <a:cubicBezTo>
                    <a:pt x="20687" y="9165"/>
                    <a:pt x="20687" y="9165"/>
                    <a:pt x="20687" y="9165"/>
                  </a:cubicBezTo>
                  <a:cubicBezTo>
                    <a:pt x="20626" y="9165"/>
                    <a:pt x="20626" y="9165"/>
                    <a:pt x="20566" y="9165"/>
                  </a:cubicBezTo>
                  <a:cubicBezTo>
                    <a:pt x="20566" y="9057"/>
                    <a:pt x="20505" y="8949"/>
                    <a:pt x="20444" y="8877"/>
                  </a:cubicBezTo>
                  <a:cubicBezTo>
                    <a:pt x="20444" y="8841"/>
                    <a:pt x="20444" y="8841"/>
                    <a:pt x="20444" y="8841"/>
                  </a:cubicBezTo>
                  <a:cubicBezTo>
                    <a:pt x="20505" y="8805"/>
                    <a:pt x="20566" y="8841"/>
                    <a:pt x="20566" y="8841"/>
                  </a:cubicBezTo>
                  <a:cubicBezTo>
                    <a:pt x="20626" y="8949"/>
                    <a:pt x="20687" y="9021"/>
                    <a:pt x="20687" y="9129"/>
                  </a:cubicBezTo>
                  <a:close/>
                  <a:moveTo>
                    <a:pt x="20383" y="15778"/>
                  </a:moveTo>
                  <a:cubicBezTo>
                    <a:pt x="20383" y="15778"/>
                    <a:pt x="20383" y="15778"/>
                    <a:pt x="20383" y="15778"/>
                  </a:cubicBezTo>
                  <a:cubicBezTo>
                    <a:pt x="20383" y="15850"/>
                    <a:pt x="20322" y="15921"/>
                    <a:pt x="20261" y="15993"/>
                  </a:cubicBezTo>
                  <a:cubicBezTo>
                    <a:pt x="20261" y="15993"/>
                    <a:pt x="20261" y="16029"/>
                    <a:pt x="20201" y="16065"/>
                  </a:cubicBezTo>
                  <a:cubicBezTo>
                    <a:pt x="20201" y="16101"/>
                    <a:pt x="20140" y="16101"/>
                    <a:pt x="20140" y="16101"/>
                  </a:cubicBezTo>
                  <a:cubicBezTo>
                    <a:pt x="20079" y="16065"/>
                    <a:pt x="20079" y="16065"/>
                    <a:pt x="20079" y="16029"/>
                  </a:cubicBezTo>
                  <a:cubicBezTo>
                    <a:pt x="20140" y="15993"/>
                    <a:pt x="20140" y="15993"/>
                    <a:pt x="20140" y="15957"/>
                  </a:cubicBezTo>
                  <a:cubicBezTo>
                    <a:pt x="20201" y="15886"/>
                    <a:pt x="20261" y="15814"/>
                    <a:pt x="20322" y="15778"/>
                  </a:cubicBezTo>
                  <a:cubicBezTo>
                    <a:pt x="20322" y="15742"/>
                    <a:pt x="20322" y="15742"/>
                    <a:pt x="20383" y="15742"/>
                  </a:cubicBezTo>
                  <a:cubicBezTo>
                    <a:pt x="20383" y="15742"/>
                    <a:pt x="20383" y="15778"/>
                    <a:pt x="20383" y="15778"/>
                  </a:cubicBezTo>
                  <a:close/>
                  <a:moveTo>
                    <a:pt x="20383" y="8590"/>
                  </a:moveTo>
                  <a:cubicBezTo>
                    <a:pt x="20383" y="8590"/>
                    <a:pt x="20383" y="8626"/>
                    <a:pt x="20322" y="8626"/>
                  </a:cubicBezTo>
                  <a:cubicBezTo>
                    <a:pt x="20322" y="8626"/>
                    <a:pt x="20261" y="8626"/>
                    <a:pt x="20261" y="8590"/>
                  </a:cubicBezTo>
                  <a:cubicBezTo>
                    <a:pt x="20201" y="8518"/>
                    <a:pt x="20140" y="8410"/>
                    <a:pt x="20079" y="8338"/>
                  </a:cubicBezTo>
                  <a:cubicBezTo>
                    <a:pt x="20079" y="8302"/>
                    <a:pt x="20079" y="8266"/>
                    <a:pt x="20079" y="8266"/>
                  </a:cubicBezTo>
                  <a:cubicBezTo>
                    <a:pt x="20140" y="8266"/>
                    <a:pt x="20201" y="8266"/>
                    <a:pt x="20201" y="8302"/>
                  </a:cubicBezTo>
                  <a:cubicBezTo>
                    <a:pt x="20261" y="8374"/>
                    <a:pt x="20322" y="8482"/>
                    <a:pt x="20383" y="8554"/>
                  </a:cubicBezTo>
                  <a:lnTo>
                    <a:pt x="20383" y="8590"/>
                  </a:lnTo>
                  <a:close/>
                  <a:moveTo>
                    <a:pt x="20018" y="16317"/>
                  </a:moveTo>
                  <a:cubicBezTo>
                    <a:pt x="20018" y="16317"/>
                    <a:pt x="20018" y="16317"/>
                    <a:pt x="20018" y="16317"/>
                  </a:cubicBezTo>
                  <a:cubicBezTo>
                    <a:pt x="19896" y="16425"/>
                    <a:pt x="19835" y="16497"/>
                    <a:pt x="19775" y="16604"/>
                  </a:cubicBezTo>
                  <a:cubicBezTo>
                    <a:pt x="19775" y="16604"/>
                    <a:pt x="19714" y="16604"/>
                    <a:pt x="19653" y="16604"/>
                  </a:cubicBezTo>
                  <a:cubicBezTo>
                    <a:pt x="19653" y="16604"/>
                    <a:pt x="19653" y="16568"/>
                    <a:pt x="19653" y="16568"/>
                  </a:cubicBezTo>
                  <a:cubicBezTo>
                    <a:pt x="19714" y="16461"/>
                    <a:pt x="19835" y="16389"/>
                    <a:pt x="19896" y="16317"/>
                  </a:cubicBezTo>
                  <a:cubicBezTo>
                    <a:pt x="19896" y="16281"/>
                    <a:pt x="19957" y="16281"/>
                    <a:pt x="19957" y="16281"/>
                  </a:cubicBezTo>
                  <a:cubicBezTo>
                    <a:pt x="20018" y="16281"/>
                    <a:pt x="20018" y="16317"/>
                    <a:pt x="20018" y="16317"/>
                  </a:cubicBezTo>
                  <a:close/>
                  <a:moveTo>
                    <a:pt x="20018" y="8051"/>
                  </a:moveTo>
                  <a:cubicBezTo>
                    <a:pt x="20018" y="8051"/>
                    <a:pt x="19957" y="8051"/>
                    <a:pt x="19957" y="8087"/>
                  </a:cubicBezTo>
                  <a:cubicBezTo>
                    <a:pt x="19896" y="8087"/>
                    <a:pt x="19896" y="8087"/>
                    <a:pt x="19896" y="8051"/>
                  </a:cubicBezTo>
                  <a:cubicBezTo>
                    <a:pt x="19775" y="7979"/>
                    <a:pt x="19714" y="7871"/>
                    <a:pt x="19653" y="7799"/>
                  </a:cubicBezTo>
                  <a:cubicBezTo>
                    <a:pt x="19653" y="7763"/>
                    <a:pt x="19653" y="7727"/>
                    <a:pt x="19714" y="7727"/>
                  </a:cubicBezTo>
                  <a:cubicBezTo>
                    <a:pt x="19714" y="7727"/>
                    <a:pt x="19775" y="7727"/>
                    <a:pt x="19775" y="7763"/>
                  </a:cubicBezTo>
                  <a:cubicBezTo>
                    <a:pt x="19835" y="7835"/>
                    <a:pt x="19896" y="7943"/>
                    <a:pt x="19957" y="8015"/>
                  </a:cubicBezTo>
                  <a:lnTo>
                    <a:pt x="20018" y="8051"/>
                  </a:lnTo>
                  <a:close/>
                  <a:moveTo>
                    <a:pt x="19531" y="7511"/>
                  </a:moveTo>
                  <a:cubicBezTo>
                    <a:pt x="19531" y="7511"/>
                    <a:pt x="19531" y="7547"/>
                    <a:pt x="19531" y="7547"/>
                  </a:cubicBezTo>
                  <a:cubicBezTo>
                    <a:pt x="19470" y="7547"/>
                    <a:pt x="19470" y="7547"/>
                    <a:pt x="19410" y="7511"/>
                  </a:cubicBezTo>
                  <a:cubicBezTo>
                    <a:pt x="19349" y="7440"/>
                    <a:pt x="19288" y="7332"/>
                    <a:pt x="19227" y="7260"/>
                  </a:cubicBezTo>
                  <a:cubicBezTo>
                    <a:pt x="19166" y="7260"/>
                    <a:pt x="19166" y="7224"/>
                    <a:pt x="19227" y="7224"/>
                  </a:cubicBezTo>
                  <a:cubicBezTo>
                    <a:pt x="19227" y="7188"/>
                    <a:pt x="19288" y="7224"/>
                    <a:pt x="19288" y="7224"/>
                  </a:cubicBezTo>
                  <a:cubicBezTo>
                    <a:pt x="19410" y="7296"/>
                    <a:pt x="19470" y="7404"/>
                    <a:pt x="19531" y="7476"/>
                  </a:cubicBezTo>
                  <a:lnTo>
                    <a:pt x="19531" y="7511"/>
                  </a:lnTo>
                  <a:close/>
                  <a:moveTo>
                    <a:pt x="19531" y="16820"/>
                  </a:moveTo>
                  <a:cubicBezTo>
                    <a:pt x="19531" y="16856"/>
                    <a:pt x="19531" y="16856"/>
                    <a:pt x="19531" y="16856"/>
                  </a:cubicBezTo>
                  <a:cubicBezTo>
                    <a:pt x="19410" y="16928"/>
                    <a:pt x="19349" y="17036"/>
                    <a:pt x="19227" y="17107"/>
                  </a:cubicBezTo>
                  <a:cubicBezTo>
                    <a:pt x="19227" y="17143"/>
                    <a:pt x="19227" y="17143"/>
                    <a:pt x="19166" y="17107"/>
                  </a:cubicBezTo>
                  <a:cubicBezTo>
                    <a:pt x="19166" y="17107"/>
                    <a:pt x="19105" y="17072"/>
                    <a:pt x="19166" y="17072"/>
                  </a:cubicBezTo>
                  <a:cubicBezTo>
                    <a:pt x="19227" y="17000"/>
                    <a:pt x="19349" y="16892"/>
                    <a:pt x="19410" y="16820"/>
                  </a:cubicBezTo>
                  <a:cubicBezTo>
                    <a:pt x="19410" y="16784"/>
                    <a:pt x="19470" y="16784"/>
                    <a:pt x="19470" y="16820"/>
                  </a:cubicBezTo>
                  <a:lnTo>
                    <a:pt x="19531" y="16820"/>
                  </a:lnTo>
                  <a:close/>
                  <a:moveTo>
                    <a:pt x="19045" y="6972"/>
                  </a:moveTo>
                  <a:cubicBezTo>
                    <a:pt x="19045" y="7008"/>
                    <a:pt x="19045" y="7008"/>
                    <a:pt x="19045" y="7008"/>
                  </a:cubicBezTo>
                  <a:cubicBezTo>
                    <a:pt x="18984" y="7044"/>
                    <a:pt x="18984" y="7008"/>
                    <a:pt x="18984" y="7008"/>
                  </a:cubicBezTo>
                  <a:cubicBezTo>
                    <a:pt x="18862" y="6936"/>
                    <a:pt x="18801" y="6829"/>
                    <a:pt x="18679" y="6757"/>
                  </a:cubicBezTo>
                  <a:cubicBezTo>
                    <a:pt x="18679" y="6721"/>
                    <a:pt x="18679" y="6721"/>
                    <a:pt x="18740" y="6685"/>
                  </a:cubicBezTo>
                  <a:cubicBezTo>
                    <a:pt x="18740" y="6685"/>
                    <a:pt x="18801" y="6685"/>
                    <a:pt x="18801" y="6721"/>
                  </a:cubicBezTo>
                  <a:cubicBezTo>
                    <a:pt x="18923" y="6793"/>
                    <a:pt x="18984" y="6900"/>
                    <a:pt x="19045" y="6972"/>
                  </a:cubicBezTo>
                  <a:close/>
                  <a:moveTo>
                    <a:pt x="18984" y="17323"/>
                  </a:moveTo>
                  <a:cubicBezTo>
                    <a:pt x="18984" y="17359"/>
                    <a:pt x="18984" y="17359"/>
                    <a:pt x="18984" y="17359"/>
                  </a:cubicBezTo>
                  <a:cubicBezTo>
                    <a:pt x="18862" y="17431"/>
                    <a:pt x="18801" y="17503"/>
                    <a:pt x="18679" y="17611"/>
                  </a:cubicBezTo>
                  <a:cubicBezTo>
                    <a:pt x="18679" y="17611"/>
                    <a:pt x="18619" y="17611"/>
                    <a:pt x="18619" y="17611"/>
                  </a:cubicBezTo>
                  <a:cubicBezTo>
                    <a:pt x="18558" y="17611"/>
                    <a:pt x="18558" y="17575"/>
                    <a:pt x="18619" y="17539"/>
                  </a:cubicBezTo>
                  <a:cubicBezTo>
                    <a:pt x="18679" y="17467"/>
                    <a:pt x="18801" y="17395"/>
                    <a:pt x="18862" y="17323"/>
                  </a:cubicBezTo>
                  <a:cubicBezTo>
                    <a:pt x="18923" y="17287"/>
                    <a:pt x="18923" y="17287"/>
                    <a:pt x="18984" y="17287"/>
                  </a:cubicBezTo>
                  <a:lnTo>
                    <a:pt x="18984" y="17323"/>
                  </a:lnTo>
                  <a:close/>
                  <a:moveTo>
                    <a:pt x="18558" y="6469"/>
                  </a:moveTo>
                  <a:cubicBezTo>
                    <a:pt x="18497" y="6505"/>
                    <a:pt x="18497" y="6505"/>
                    <a:pt x="18497" y="6505"/>
                  </a:cubicBezTo>
                  <a:cubicBezTo>
                    <a:pt x="18497" y="6541"/>
                    <a:pt x="18436" y="6505"/>
                    <a:pt x="18436" y="6505"/>
                  </a:cubicBezTo>
                  <a:cubicBezTo>
                    <a:pt x="18375" y="6433"/>
                    <a:pt x="18254" y="6325"/>
                    <a:pt x="18132" y="6254"/>
                  </a:cubicBezTo>
                  <a:cubicBezTo>
                    <a:pt x="18132" y="6254"/>
                    <a:pt x="18132" y="6218"/>
                    <a:pt x="18193" y="6218"/>
                  </a:cubicBezTo>
                  <a:cubicBezTo>
                    <a:pt x="18193" y="6182"/>
                    <a:pt x="18254" y="6182"/>
                    <a:pt x="18254" y="6218"/>
                  </a:cubicBezTo>
                  <a:cubicBezTo>
                    <a:pt x="18375" y="6290"/>
                    <a:pt x="18436" y="6397"/>
                    <a:pt x="18558" y="6469"/>
                  </a:cubicBezTo>
                  <a:close/>
                  <a:moveTo>
                    <a:pt x="18375" y="17826"/>
                  </a:moveTo>
                  <a:cubicBezTo>
                    <a:pt x="18375" y="17826"/>
                    <a:pt x="18375" y="17826"/>
                    <a:pt x="18375" y="17826"/>
                  </a:cubicBezTo>
                  <a:cubicBezTo>
                    <a:pt x="18314" y="17898"/>
                    <a:pt x="18193" y="18006"/>
                    <a:pt x="18071" y="18078"/>
                  </a:cubicBezTo>
                  <a:cubicBezTo>
                    <a:pt x="18071" y="18078"/>
                    <a:pt x="18010" y="18078"/>
                    <a:pt x="18010" y="18078"/>
                  </a:cubicBezTo>
                  <a:cubicBezTo>
                    <a:pt x="17949" y="18042"/>
                    <a:pt x="17949" y="18042"/>
                    <a:pt x="17949" y="18006"/>
                  </a:cubicBezTo>
                  <a:cubicBezTo>
                    <a:pt x="18071" y="17934"/>
                    <a:pt x="18193" y="17862"/>
                    <a:pt x="18314" y="17790"/>
                  </a:cubicBezTo>
                  <a:cubicBezTo>
                    <a:pt x="18314" y="17790"/>
                    <a:pt x="18375" y="17754"/>
                    <a:pt x="18375" y="17790"/>
                  </a:cubicBezTo>
                  <a:lnTo>
                    <a:pt x="18375" y="17826"/>
                  </a:lnTo>
                  <a:close/>
                  <a:moveTo>
                    <a:pt x="18010" y="6002"/>
                  </a:moveTo>
                  <a:cubicBezTo>
                    <a:pt x="17949" y="6038"/>
                    <a:pt x="17949" y="6038"/>
                    <a:pt x="17949" y="6038"/>
                  </a:cubicBezTo>
                  <a:cubicBezTo>
                    <a:pt x="17949" y="6038"/>
                    <a:pt x="17888" y="6038"/>
                    <a:pt x="17888" y="6002"/>
                  </a:cubicBezTo>
                  <a:cubicBezTo>
                    <a:pt x="17767" y="5930"/>
                    <a:pt x="17706" y="5858"/>
                    <a:pt x="17584" y="5786"/>
                  </a:cubicBezTo>
                  <a:cubicBezTo>
                    <a:pt x="17584" y="5750"/>
                    <a:pt x="17584" y="5750"/>
                    <a:pt x="17584" y="5714"/>
                  </a:cubicBezTo>
                  <a:cubicBezTo>
                    <a:pt x="17645" y="5714"/>
                    <a:pt x="17645" y="5714"/>
                    <a:pt x="17706" y="5750"/>
                  </a:cubicBezTo>
                  <a:cubicBezTo>
                    <a:pt x="17767" y="5822"/>
                    <a:pt x="17888" y="5894"/>
                    <a:pt x="17949" y="5966"/>
                  </a:cubicBezTo>
                  <a:lnTo>
                    <a:pt x="18010" y="6002"/>
                  </a:lnTo>
                  <a:close/>
                  <a:moveTo>
                    <a:pt x="17767" y="18258"/>
                  </a:moveTo>
                  <a:cubicBezTo>
                    <a:pt x="17767" y="18294"/>
                    <a:pt x="17767" y="18294"/>
                    <a:pt x="17767" y="18294"/>
                  </a:cubicBezTo>
                  <a:cubicBezTo>
                    <a:pt x="17645" y="18365"/>
                    <a:pt x="17523" y="18437"/>
                    <a:pt x="17402" y="18509"/>
                  </a:cubicBezTo>
                  <a:cubicBezTo>
                    <a:pt x="17402" y="18509"/>
                    <a:pt x="17341" y="18509"/>
                    <a:pt x="17341" y="18509"/>
                  </a:cubicBezTo>
                  <a:cubicBezTo>
                    <a:pt x="17280" y="18509"/>
                    <a:pt x="17280" y="18473"/>
                    <a:pt x="17341" y="18473"/>
                  </a:cubicBezTo>
                  <a:cubicBezTo>
                    <a:pt x="17402" y="18401"/>
                    <a:pt x="17523" y="18329"/>
                    <a:pt x="17645" y="18258"/>
                  </a:cubicBezTo>
                  <a:cubicBezTo>
                    <a:pt x="17706" y="18222"/>
                    <a:pt x="17706" y="18222"/>
                    <a:pt x="17767" y="18222"/>
                  </a:cubicBezTo>
                  <a:lnTo>
                    <a:pt x="17767" y="18258"/>
                  </a:lnTo>
                  <a:close/>
                  <a:moveTo>
                    <a:pt x="17402" y="5535"/>
                  </a:moveTo>
                  <a:cubicBezTo>
                    <a:pt x="17341" y="5535"/>
                    <a:pt x="17341" y="5535"/>
                    <a:pt x="17341" y="5535"/>
                  </a:cubicBezTo>
                  <a:cubicBezTo>
                    <a:pt x="17341" y="5571"/>
                    <a:pt x="17280" y="5571"/>
                    <a:pt x="17280" y="5535"/>
                  </a:cubicBezTo>
                  <a:cubicBezTo>
                    <a:pt x="17158" y="5463"/>
                    <a:pt x="17097" y="5391"/>
                    <a:pt x="16976" y="5319"/>
                  </a:cubicBezTo>
                  <a:cubicBezTo>
                    <a:pt x="16976" y="5283"/>
                    <a:pt x="16976" y="5283"/>
                    <a:pt x="16976" y="5247"/>
                  </a:cubicBezTo>
                  <a:cubicBezTo>
                    <a:pt x="16976" y="5247"/>
                    <a:pt x="17037" y="5247"/>
                    <a:pt x="17037" y="5283"/>
                  </a:cubicBezTo>
                  <a:cubicBezTo>
                    <a:pt x="17158" y="5355"/>
                    <a:pt x="17280" y="5427"/>
                    <a:pt x="17402" y="5499"/>
                  </a:cubicBezTo>
                  <a:lnTo>
                    <a:pt x="17402" y="5535"/>
                  </a:lnTo>
                  <a:close/>
                  <a:moveTo>
                    <a:pt x="17097" y="18689"/>
                  </a:moveTo>
                  <a:cubicBezTo>
                    <a:pt x="17037" y="18725"/>
                    <a:pt x="17037" y="18725"/>
                    <a:pt x="17037" y="18725"/>
                  </a:cubicBezTo>
                  <a:cubicBezTo>
                    <a:pt x="16915" y="18797"/>
                    <a:pt x="16793" y="18869"/>
                    <a:pt x="16672" y="18940"/>
                  </a:cubicBezTo>
                  <a:cubicBezTo>
                    <a:pt x="16672" y="18940"/>
                    <a:pt x="16611" y="18940"/>
                    <a:pt x="16611" y="18940"/>
                  </a:cubicBezTo>
                  <a:cubicBezTo>
                    <a:pt x="16611" y="18904"/>
                    <a:pt x="16611" y="18869"/>
                    <a:pt x="16611" y="18869"/>
                  </a:cubicBezTo>
                  <a:cubicBezTo>
                    <a:pt x="16732" y="18797"/>
                    <a:pt x="16854" y="18725"/>
                    <a:pt x="16976" y="18653"/>
                  </a:cubicBezTo>
                  <a:cubicBezTo>
                    <a:pt x="16976" y="18653"/>
                    <a:pt x="17037" y="18653"/>
                    <a:pt x="17037" y="18653"/>
                  </a:cubicBezTo>
                  <a:lnTo>
                    <a:pt x="17097" y="18689"/>
                  </a:lnTo>
                  <a:close/>
                  <a:moveTo>
                    <a:pt x="16732" y="5068"/>
                  </a:moveTo>
                  <a:cubicBezTo>
                    <a:pt x="16732" y="5103"/>
                    <a:pt x="16732" y="5103"/>
                    <a:pt x="16732" y="5103"/>
                  </a:cubicBezTo>
                  <a:cubicBezTo>
                    <a:pt x="16732" y="5103"/>
                    <a:pt x="16672" y="5103"/>
                    <a:pt x="16672" y="5103"/>
                  </a:cubicBezTo>
                  <a:cubicBezTo>
                    <a:pt x="16550" y="4996"/>
                    <a:pt x="16428" y="4924"/>
                    <a:pt x="16306" y="4852"/>
                  </a:cubicBezTo>
                  <a:cubicBezTo>
                    <a:pt x="16306" y="4852"/>
                    <a:pt x="16306" y="4816"/>
                    <a:pt x="16306" y="4816"/>
                  </a:cubicBezTo>
                  <a:cubicBezTo>
                    <a:pt x="16367" y="4816"/>
                    <a:pt x="16367" y="4816"/>
                    <a:pt x="16428" y="4816"/>
                  </a:cubicBezTo>
                  <a:cubicBezTo>
                    <a:pt x="16550" y="4888"/>
                    <a:pt x="16611" y="4960"/>
                    <a:pt x="16732" y="5032"/>
                  </a:cubicBezTo>
                  <a:lnTo>
                    <a:pt x="16732" y="5068"/>
                  </a:lnTo>
                  <a:close/>
                  <a:moveTo>
                    <a:pt x="16367" y="19084"/>
                  </a:moveTo>
                  <a:cubicBezTo>
                    <a:pt x="16306" y="19120"/>
                    <a:pt x="16306" y="19120"/>
                    <a:pt x="16306" y="19120"/>
                  </a:cubicBezTo>
                  <a:cubicBezTo>
                    <a:pt x="16246" y="19156"/>
                    <a:pt x="16185" y="19192"/>
                    <a:pt x="16124" y="19228"/>
                  </a:cubicBezTo>
                  <a:cubicBezTo>
                    <a:pt x="16063" y="19264"/>
                    <a:pt x="16002" y="19300"/>
                    <a:pt x="15941" y="19336"/>
                  </a:cubicBezTo>
                  <a:cubicBezTo>
                    <a:pt x="15941" y="19336"/>
                    <a:pt x="15881" y="19336"/>
                    <a:pt x="15881" y="19300"/>
                  </a:cubicBezTo>
                  <a:cubicBezTo>
                    <a:pt x="15820" y="19300"/>
                    <a:pt x="15820" y="19264"/>
                    <a:pt x="15881" y="19264"/>
                  </a:cubicBezTo>
                  <a:cubicBezTo>
                    <a:pt x="15941" y="19228"/>
                    <a:pt x="15941" y="19228"/>
                    <a:pt x="16002" y="19192"/>
                  </a:cubicBezTo>
                  <a:cubicBezTo>
                    <a:pt x="16124" y="19156"/>
                    <a:pt x="16185" y="19120"/>
                    <a:pt x="16246" y="19084"/>
                  </a:cubicBezTo>
                  <a:cubicBezTo>
                    <a:pt x="16246" y="19048"/>
                    <a:pt x="16306" y="19048"/>
                    <a:pt x="16306" y="19084"/>
                  </a:cubicBezTo>
                  <a:lnTo>
                    <a:pt x="16367" y="19084"/>
                  </a:lnTo>
                  <a:close/>
                  <a:moveTo>
                    <a:pt x="16063" y="4636"/>
                  </a:moveTo>
                  <a:cubicBezTo>
                    <a:pt x="16063" y="4636"/>
                    <a:pt x="16063" y="4636"/>
                    <a:pt x="16063" y="4636"/>
                  </a:cubicBezTo>
                  <a:cubicBezTo>
                    <a:pt x="16063" y="4672"/>
                    <a:pt x="16002" y="4672"/>
                    <a:pt x="16002" y="4636"/>
                  </a:cubicBezTo>
                  <a:cubicBezTo>
                    <a:pt x="15881" y="4564"/>
                    <a:pt x="15759" y="4493"/>
                    <a:pt x="15637" y="4421"/>
                  </a:cubicBezTo>
                  <a:cubicBezTo>
                    <a:pt x="15637" y="4421"/>
                    <a:pt x="15637" y="4385"/>
                    <a:pt x="15637" y="4385"/>
                  </a:cubicBezTo>
                  <a:cubicBezTo>
                    <a:pt x="15637" y="4385"/>
                    <a:pt x="15698" y="4385"/>
                    <a:pt x="15698" y="4385"/>
                  </a:cubicBezTo>
                  <a:cubicBezTo>
                    <a:pt x="15820" y="4457"/>
                    <a:pt x="15941" y="4528"/>
                    <a:pt x="16063" y="4600"/>
                  </a:cubicBezTo>
                  <a:lnTo>
                    <a:pt x="16063" y="4636"/>
                  </a:lnTo>
                  <a:close/>
                  <a:moveTo>
                    <a:pt x="15576" y="19480"/>
                  </a:moveTo>
                  <a:cubicBezTo>
                    <a:pt x="15576" y="19515"/>
                    <a:pt x="15576" y="19515"/>
                    <a:pt x="15576" y="19515"/>
                  </a:cubicBezTo>
                  <a:cubicBezTo>
                    <a:pt x="15455" y="19551"/>
                    <a:pt x="15272" y="19623"/>
                    <a:pt x="15150" y="19695"/>
                  </a:cubicBezTo>
                  <a:cubicBezTo>
                    <a:pt x="15150" y="19695"/>
                    <a:pt x="15090" y="19695"/>
                    <a:pt x="15090" y="19659"/>
                  </a:cubicBezTo>
                  <a:cubicBezTo>
                    <a:pt x="15029" y="19659"/>
                    <a:pt x="15029" y="19623"/>
                    <a:pt x="15090" y="19623"/>
                  </a:cubicBezTo>
                  <a:cubicBezTo>
                    <a:pt x="15211" y="19551"/>
                    <a:pt x="15333" y="19515"/>
                    <a:pt x="15455" y="19444"/>
                  </a:cubicBezTo>
                  <a:cubicBezTo>
                    <a:pt x="15515" y="19444"/>
                    <a:pt x="15515" y="19444"/>
                    <a:pt x="15576" y="19444"/>
                  </a:cubicBezTo>
                  <a:lnTo>
                    <a:pt x="15576" y="19480"/>
                  </a:lnTo>
                  <a:close/>
                  <a:moveTo>
                    <a:pt x="15394" y="4205"/>
                  </a:moveTo>
                  <a:cubicBezTo>
                    <a:pt x="15394" y="4241"/>
                    <a:pt x="15394" y="4241"/>
                    <a:pt x="15394" y="4241"/>
                  </a:cubicBezTo>
                  <a:cubicBezTo>
                    <a:pt x="15333" y="4241"/>
                    <a:pt x="15333" y="4241"/>
                    <a:pt x="15272" y="4241"/>
                  </a:cubicBezTo>
                  <a:cubicBezTo>
                    <a:pt x="15150" y="4169"/>
                    <a:pt x="15029" y="4097"/>
                    <a:pt x="14907" y="4025"/>
                  </a:cubicBezTo>
                  <a:cubicBezTo>
                    <a:pt x="14907" y="4025"/>
                    <a:pt x="14907" y="3989"/>
                    <a:pt x="14907" y="3953"/>
                  </a:cubicBezTo>
                  <a:cubicBezTo>
                    <a:pt x="14968" y="3953"/>
                    <a:pt x="14968" y="3953"/>
                    <a:pt x="15029" y="3953"/>
                  </a:cubicBezTo>
                  <a:cubicBezTo>
                    <a:pt x="15150" y="4025"/>
                    <a:pt x="15272" y="4097"/>
                    <a:pt x="15394" y="4169"/>
                  </a:cubicBezTo>
                  <a:lnTo>
                    <a:pt x="15394" y="4205"/>
                  </a:lnTo>
                  <a:close/>
                  <a:moveTo>
                    <a:pt x="14785" y="19839"/>
                  </a:moveTo>
                  <a:cubicBezTo>
                    <a:pt x="14725" y="19875"/>
                    <a:pt x="14725" y="19875"/>
                    <a:pt x="14725" y="19875"/>
                  </a:cubicBezTo>
                  <a:cubicBezTo>
                    <a:pt x="14603" y="19911"/>
                    <a:pt x="14481" y="19983"/>
                    <a:pt x="14359" y="20019"/>
                  </a:cubicBezTo>
                  <a:cubicBezTo>
                    <a:pt x="14299" y="20019"/>
                    <a:pt x="14299" y="20019"/>
                    <a:pt x="14238" y="20019"/>
                  </a:cubicBezTo>
                  <a:cubicBezTo>
                    <a:pt x="14238" y="19983"/>
                    <a:pt x="14238" y="19983"/>
                    <a:pt x="14238" y="19947"/>
                  </a:cubicBezTo>
                  <a:cubicBezTo>
                    <a:pt x="14420" y="19911"/>
                    <a:pt x="14542" y="19839"/>
                    <a:pt x="14664" y="19803"/>
                  </a:cubicBezTo>
                  <a:cubicBezTo>
                    <a:pt x="14725" y="19803"/>
                    <a:pt x="14725" y="19803"/>
                    <a:pt x="14785" y="19803"/>
                  </a:cubicBezTo>
                  <a:lnTo>
                    <a:pt x="14785" y="19839"/>
                  </a:lnTo>
                  <a:close/>
                  <a:moveTo>
                    <a:pt x="14664" y="3810"/>
                  </a:moveTo>
                  <a:cubicBezTo>
                    <a:pt x="14664" y="3810"/>
                    <a:pt x="14664" y="3810"/>
                    <a:pt x="14664" y="3810"/>
                  </a:cubicBezTo>
                  <a:cubicBezTo>
                    <a:pt x="14603" y="3846"/>
                    <a:pt x="14603" y="3846"/>
                    <a:pt x="14542" y="3810"/>
                  </a:cubicBezTo>
                  <a:cubicBezTo>
                    <a:pt x="14420" y="3738"/>
                    <a:pt x="14299" y="3702"/>
                    <a:pt x="14177" y="3630"/>
                  </a:cubicBezTo>
                  <a:cubicBezTo>
                    <a:pt x="14177" y="3594"/>
                    <a:pt x="14177" y="3594"/>
                    <a:pt x="14177" y="3558"/>
                  </a:cubicBezTo>
                  <a:cubicBezTo>
                    <a:pt x="14238" y="3558"/>
                    <a:pt x="14238" y="3558"/>
                    <a:pt x="14299" y="3558"/>
                  </a:cubicBezTo>
                  <a:cubicBezTo>
                    <a:pt x="14420" y="3630"/>
                    <a:pt x="14542" y="3702"/>
                    <a:pt x="14664" y="3774"/>
                  </a:cubicBezTo>
                  <a:lnTo>
                    <a:pt x="14664" y="3810"/>
                  </a:lnTo>
                  <a:close/>
                  <a:moveTo>
                    <a:pt x="13934" y="20162"/>
                  </a:moveTo>
                  <a:cubicBezTo>
                    <a:pt x="13934" y="20198"/>
                    <a:pt x="13934" y="20198"/>
                    <a:pt x="13934" y="20198"/>
                  </a:cubicBezTo>
                  <a:cubicBezTo>
                    <a:pt x="13751" y="20234"/>
                    <a:pt x="13629" y="20270"/>
                    <a:pt x="13508" y="20342"/>
                  </a:cubicBezTo>
                  <a:cubicBezTo>
                    <a:pt x="13447" y="20342"/>
                    <a:pt x="13386" y="20342"/>
                    <a:pt x="13386" y="20306"/>
                  </a:cubicBezTo>
                  <a:cubicBezTo>
                    <a:pt x="13386" y="20306"/>
                    <a:pt x="13386" y="20270"/>
                    <a:pt x="13447" y="20270"/>
                  </a:cubicBezTo>
                  <a:cubicBezTo>
                    <a:pt x="13568" y="20234"/>
                    <a:pt x="13690" y="20162"/>
                    <a:pt x="13873" y="20126"/>
                  </a:cubicBezTo>
                  <a:cubicBezTo>
                    <a:pt x="13873" y="20091"/>
                    <a:pt x="13934" y="20126"/>
                    <a:pt x="13934" y="20126"/>
                  </a:cubicBezTo>
                  <a:lnTo>
                    <a:pt x="13934" y="20162"/>
                  </a:lnTo>
                  <a:close/>
                  <a:moveTo>
                    <a:pt x="13934" y="3414"/>
                  </a:moveTo>
                  <a:cubicBezTo>
                    <a:pt x="13873" y="3414"/>
                    <a:pt x="13873" y="3414"/>
                    <a:pt x="13873" y="3414"/>
                  </a:cubicBezTo>
                  <a:cubicBezTo>
                    <a:pt x="13873" y="3450"/>
                    <a:pt x="13812" y="3450"/>
                    <a:pt x="13812" y="3450"/>
                  </a:cubicBezTo>
                  <a:cubicBezTo>
                    <a:pt x="13690" y="3378"/>
                    <a:pt x="13568" y="3306"/>
                    <a:pt x="13447" y="3235"/>
                  </a:cubicBezTo>
                  <a:cubicBezTo>
                    <a:pt x="13386" y="3235"/>
                    <a:pt x="13386" y="3199"/>
                    <a:pt x="13447" y="3199"/>
                  </a:cubicBezTo>
                  <a:cubicBezTo>
                    <a:pt x="13447" y="3163"/>
                    <a:pt x="13508" y="3163"/>
                    <a:pt x="13508" y="3199"/>
                  </a:cubicBezTo>
                  <a:cubicBezTo>
                    <a:pt x="13629" y="3235"/>
                    <a:pt x="13751" y="3306"/>
                    <a:pt x="13873" y="3378"/>
                  </a:cubicBezTo>
                  <a:lnTo>
                    <a:pt x="13934" y="3414"/>
                  </a:lnTo>
                  <a:close/>
                  <a:moveTo>
                    <a:pt x="13143" y="3019"/>
                  </a:moveTo>
                  <a:cubicBezTo>
                    <a:pt x="13143" y="3055"/>
                    <a:pt x="13143" y="3055"/>
                    <a:pt x="13143" y="3055"/>
                  </a:cubicBezTo>
                  <a:cubicBezTo>
                    <a:pt x="13082" y="3055"/>
                    <a:pt x="13082" y="3091"/>
                    <a:pt x="13021" y="3055"/>
                  </a:cubicBezTo>
                  <a:cubicBezTo>
                    <a:pt x="12899" y="3019"/>
                    <a:pt x="12777" y="2947"/>
                    <a:pt x="12656" y="2875"/>
                  </a:cubicBezTo>
                  <a:cubicBezTo>
                    <a:pt x="12595" y="2875"/>
                    <a:pt x="12595" y="2839"/>
                    <a:pt x="12656" y="2839"/>
                  </a:cubicBezTo>
                  <a:cubicBezTo>
                    <a:pt x="12656" y="2803"/>
                    <a:pt x="12717" y="2803"/>
                    <a:pt x="12717" y="2839"/>
                  </a:cubicBezTo>
                  <a:cubicBezTo>
                    <a:pt x="12838" y="2875"/>
                    <a:pt x="12960" y="2947"/>
                    <a:pt x="13143" y="3019"/>
                  </a:cubicBezTo>
                  <a:close/>
                  <a:moveTo>
                    <a:pt x="13082" y="20450"/>
                  </a:moveTo>
                  <a:cubicBezTo>
                    <a:pt x="13082" y="20450"/>
                    <a:pt x="13082" y="20486"/>
                    <a:pt x="13021" y="20486"/>
                  </a:cubicBezTo>
                  <a:cubicBezTo>
                    <a:pt x="12899" y="20522"/>
                    <a:pt x="12717" y="20558"/>
                    <a:pt x="12595" y="20630"/>
                  </a:cubicBezTo>
                  <a:cubicBezTo>
                    <a:pt x="12595" y="20630"/>
                    <a:pt x="12534" y="20630"/>
                    <a:pt x="12534" y="20594"/>
                  </a:cubicBezTo>
                  <a:cubicBezTo>
                    <a:pt x="12473" y="20594"/>
                    <a:pt x="12534" y="20558"/>
                    <a:pt x="12534" y="20558"/>
                  </a:cubicBezTo>
                  <a:cubicBezTo>
                    <a:pt x="12717" y="20522"/>
                    <a:pt x="12838" y="20450"/>
                    <a:pt x="12960" y="20414"/>
                  </a:cubicBezTo>
                  <a:cubicBezTo>
                    <a:pt x="13021" y="20414"/>
                    <a:pt x="13082" y="20414"/>
                    <a:pt x="13082" y="20414"/>
                  </a:cubicBezTo>
                  <a:lnTo>
                    <a:pt x="13082" y="20450"/>
                  </a:lnTo>
                  <a:close/>
                  <a:moveTo>
                    <a:pt x="12352" y="2696"/>
                  </a:moveTo>
                  <a:cubicBezTo>
                    <a:pt x="12352" y="2696"/>
                    <a:pt x="12352" y="2696"/>
                    <a:pt x="12352" y="2696"/>
                  </a:cubicBezTo>
                  <a:cubicBezTo>
                    <a:pt x="12291" y="2731"/>
                    <a:pt x="12291" y="2731"/>
                    <a:pt x="12230" y="2696"/>
                  </a:cubicBezTo>
                  <a:cubicBezTo>
                    <a:pt x="12108" y="2660"/>
                    <a:pt x="11986" y="2588"/>
                    <a:pt x="11804" y="2552"/>
                  </a:cubicBezTo>
                  <a:cubicBezTo>
                    <a:pt x="11804" y="2516"/>
                    <a:pt x="11804" y="2516"/>
                    <a:pt x="11804" y="2480"/>
                  </a:cubicBezTo>
                  <a:cubicBezTo>
                    <a:pt x="11865" y="2480"/>
                    <a:pt x="11865" y="2480"/>
                    <a:pt x="11926" y="2480"/>
                  </a:cubicBezTo>
                  <a:cubicBezTo>
                    <a:pt x="12047" y="2552"/>
                    <a:pt x="12169" y="2588"/>
                    <a:pt x="12291" y="2660"/>
                  </a:cubicBezTo>
                  <a:lnTo>
                    <a:pt x="12352" y="2696"/>
                  </a:lnTo>
                  <a:close/>
                  <a:moveTo>
                    <a:pt x="12169" y="20701"/>
                  </a:moveTo>
                  <a:cubicBezTo>
                    <a:pt x="12169" y="20737"/>
                    <a:pt x="12169" y="20737"/>
                    <a:pt x="12169" y="20737"/>
                  </a:cubicBezTo>
                  <a:cubicBezTo>
                    <a:pt x="11986" y="20773"/>
                    <a:pt x="11865" y="20809"/>
                    <a:pt x="11682" y="20881"/>
                  </a:cubicBezTo>
                  <a:cubicBezTo>
                    <a:pt x="11682" y="20881"/>
                    <a:pt x="11621" y="20881"/>
                    <a:pt x="11621" y="20845"/>
                  </a:cubicBezTo>
                  <a:cubicBezTo>
                    <a:pt x="11621" y="20809"/>
                    <a:pt x="11621" y="20809"/>
                    <a:pt x="11621" y="20809"/>
                  </a:cubicBezTo>
                  <a:cubicBezTo>
                    <a:pt x="11804" y="20773"/>
                    <a:pt x="11926" y="20701"/>
                    <a:pt x="12108" y="20666"/>
                  </a:cubicBezTo>
                  <a:cubicBezTo>
                    <a:pt x="12108" y="20666"/>
                    <a:pt x="12169" y="20666"/>
                    <a:pt x="12169" y="20701"/>
                  </a:cubicBezTo>
                  <a:close/>
                  <a:moveTo>
                    <a:pt x="11500" y="2336"/>
                  </a:moveTo>
                  <a:cubicBezTo>
                    <a:pt x="11500" y="2372"/>
                    <a:pt x="11500" y="2372"/>
                    <a:pt x="11500" y="2372"/>
                  </a:cubicBezTo>
                  <a:cubicBezTo>
                    <a:pt x="11500" y="2372"/>
                    <a:pt x="11439" y="2372"/>
                    <a:pt x="11439" y="2372"/>
                  </a:cubicBezTo>
                  <a:cubicBezTo>
                    <a:pt x="11256" y="2336"/>
                    <a:pt x="11135" y="2264"/>
                    <a:pt x="11013" y="2228"/>
                  </a:cubicBezTo>
                  <a:cubicBezTo>
                    <a:pt x="10952" y="2192"/>
                    <a:pt x="10952" y="2192"/>
                    <a:pt x="10952" y="2156"/>
                  </a:cubicBezTo>
                  <a:cubicBezTo>
                    <a:pt x="11013" y="2156"/>
                    <a:pt x="11013" y="2156"/>
                    <a:pt x="11074" y="2156"/>
                  </a:cubicBezTo>
                  <a:cubicBezTo>
                    <a:pt x="11195" y="2192"/>
                    <a:pt x="11378" y="2264"/>
                    <a:pt x="11500" y="2300"/>
                  </a:cubicBezTo>
                  <a:lnTo>
                    <a:pt x="11500" y="2336"/>
                  </a:lnTo>
                  <a:close/>
                  <a:moveTo>
                    <a:pt x="11256" y="20953"/>
                  </a:moveTo>
                  <a:cubicBezTo>
                    <a:pt x="11256" y="20953"/>
                    <a:pt x="11256" y="20989"/>
                    <a:pt x="11195" y="20989"/>
                  </a:cubicBezTo>
                  <a:cubicBezTo>
                    <a:pt x="11074" y="21025"/>
                    <a:pt x="10891" y="21061"/>
                    <a:pt x="10770" y="21097"/>
                  </a:cubicBezTo>
                  <a:cubicBezTo>
                    <a:pt x="10709" y="21097"/>
                    <a:pt x="10709" y="21097"/>
                    <a:pt x="10648" y="21061"/>
                  </a:cubicBezTo>
                  <a:cubicBezTo>
                    <a:pt x="10648" y="21025"/>
                    <a:pt x="10709" y="21025"/>
                    <a:pt x="10709" y="21025"/>
                  </a:cubicBezTo>
                  <a:cubicBezTo>
                    <a:pt x="10891" y="20989"/>
                    <a:pt x="11013" y="20953"/>
                    <a:pt x="11195" y="20917"/>
                  </a:cubicBezTo>
                  <a:cubicBezTo>
                    <a:pt x="11195" y="20917"/>
                    <a:pt x="11256" y="20917"/>
                    <a:pt x="11256" y="20917"/>
                  </a:cubicBezTo>
                  <a:lnTo>
                    <a:pt x="11256" y="20953"/>
                  </a:lnTo>
                  <a:close/>
                  <a:moveTo>
                    <a:pt x="10648" y="2013"/>
                  </a:moveTo>
                  <a:cubicBezTo>
                    <a:pt x="10648" y="2049"/>
                    <a:pt x="10648" y="2049"/>
                    <a:pt x="10648" y="2049"/>
                  </a:cubicBezTo>
                  <a:cubicBezTo>
                    <a:pt x="10648" y="2049"/>
                    <a:pt x="10587" y="2085"/>
                    <a:pt x="10587" y="2049"/>
                  </a:cubicBezTo>
                  <a:cubicBezTo>
                    <a:pt x="10465" y="2013"/>
                    <a:pt x="10283" y="1941"/>
                    <a:pt x="10161" y="1905"/>
                  </a:cubicBezTo>
                  <a:cubicBezTo>
                    <a:pt x="10100" y="1905"/>
                    <a:pt x="10100" y="1869"/>
                    <a:pt x="10100" y="1869"/>
                  </a:cubicBezTo>
                  <a:cubicBezTo>
                    <a:pt x="10161" y="1833"/>
                    <a:pt x="10161" y="1833"/>
                    <a:pt x="10222" y="1833"/>
                  </a:cubicBezTo>
                  <a:cubicBezTo>
                    <a:pt x="10344" y="1905"/>
                    <a:pt x="10526" y="1941"/>
                    <a:pt x="10648" y="2013"/>
                  </a:cubicBezTo>
                  <a:close/>
                  <a:moveTo>
                    <a:pt x="10344" y="21133"/>
                  </a:moveTo>
                  <a:cubicBezTo>
                    <a:pt x="10344" y="21169"/>
                    <a:pt x="10283" y="21169"/>
                    <a:pt x="10283" y="21169"/>
                  </a:cubicBezTo>
                  <a:cubicBezTo>
                    <a:pt x="10100" y="21205"/>
                    <a:pt x="9979" y="21241"/>
                    <a:pt x="9796" y="21277"/>
                  </a:cubicBezTo>
                  <a:cubicBezTo>
                    <a:pt x="9796" y="21277"/>
                    <a:pt x="9735" y="21277"/>
                    <a:pt x="9735" y="21241"/>
                  </a:cubicBezTo>
                  <a:cubicBezTo>
                    <a:pt x="9735" y="21205"/>
                    <a:pt x="9735" y="21205"/>
                    <a:pt x="9796" y="21205"/>
                  </a:cubicBezTo>
                  <a:cubicBezTo>
                    <a:pt x="9918" y="21169"/>
                    <a:pt x="10100" y="21133"/>
                    <a:pt x="10222" y="21097"/>
                  </a:cubicBezTo>
                  <a:cubicBezTo>
                    <a:pt x="10283" y="21097"/>
                    <a:pt x="10283" y="21097"/>
                    <a:pt x="10344" y="21133"/>
                  </a:cubicBezTo>
                  <a:close/>
                  <a:moveTo>
                    <a:pt x="9796" y="1725"/>
                  </a:moveTo>
                  <a:cubicBezTo>
                    <a:pt x="9796" y="1761"/>
                    <a:pt x="9796" y="1761"/>
                    <a:pt x="9796" y="1761"/>
                  </a:cubicBezTo>
                  <a:cubicBezTo>
                    <a:pt x="9796" y="1761"/>
                    <a:pt x="9735" y="1761"/>
                    <a:pt x="9735" y="1761"/>
                  </a:cubicBezTo>
                  <a:cubicBezTo>
                    <a:pt x="9553" y="1725"/>
                    <a:pt x="9431" y="1653"/>
                    <a:pt x="9309" y="1617"/>
                  </a:cubicBezTo>
                  <a:cubicBezTo>
                    <a:pt x="9248" y="1617"/>
                    <a:pt x="9248" y="1581"/>
                    <a:pt x="9248" y="1581"/>
                  </a:cubicBezTo>
                  <a:cubicBezTo>
                    <a:pt x="9248" y="1545"/>
                    <a:pt x="9309" y="1545"/>
                    <a:pt x="9370" y="1545"/>
                  </a:cubicBezTo>
                  <a:cubicBezTo>
                    <a:pt x="9492" y="1581"/>
                    <a:pt x="9614" y="1653"/>
                    <a:pt x="9796" y="1689"/>
                  </a:cubicBezTo>
                  <a:lnTo>
                    <a:pt x="9796" y="1725"/>
                  </a:lnTo>
                  <a:close/>
                  <a:moveTo>
                    <a:pt x="9370" y="21312"/>
                  </a:moveTo>
                  <a:cubicBezTo>
                    <a:pt x="9370" y="21312"/>
                    <a:pt x="9370" y="21348"/>
                    <a:pt x="9309" y="21348"/>
                  </a:cubicBezTo>
                  <a:cubicBezTo>
                    <a:pt x="9127" y="21384"/>
                    <a:pt x="9005" y="21384"/>
                    <a:pt x="8823" y="21420"/>
                  </a:cubicBezTo>
                  <a:cubicBezTo>
                    <a:pt x="8823" y="21420"/>
                    <a:pt x="8762" y="21420"/>
                    <a:pt x="8762" y="21384"/>
                  </a:cubicBezTo>
                  <a:cubicBezTo>
                    <a:pt x="8762" y="21348"/>
                    <a:pt x="8762" y="21348"/>
                    <a:pt x="8823" y="21348"/>
                  </a:cubicBezTo>
                  <a:cubicBezTo>
                    <a:pt x="8944" y="21312"/>
                    <a:pt x="9127" y="21312"/>
                    <a:pt x="9309" y="21277"/>
                  </a:cubicBezTo>
                  <a:cubicBezTo>
                    <a:pt x="9309" y="21277"/>
                    <a:pt x="9370" y="21277"/>
                    <a:pt x="9370" y="21312"/>
                  </a:cubicBezTo>
                  <a:close/>
                  <a:moveTo>
                    <a:pt x="8944" y="1438"/>
                  </a:moveTo>
                  <a:cubicBezTo>
                    <a:pt x="8944" y="1474"/>
                    <a:pt x="8944" y="1474"/>
                    <a:pt x="8944" y="1474"/>
                  </a:cubicBezTo>
                  <a:cubicBezTo>
                    <a:pt x="8883" y="1474"/>
                    <a:pt x="8883" y="1474"/>
                    <a:pt x="8823" y="1474"/>
                  </a:cubicBezTo>
                  <a:cubicBezTo>
                    <a:pt x="8701" y="1438"/>
                    <a:pt x="8518" y="1402"/>
                    <a:pt x="8397" y="1330"/>
                  </a:cubicBezTo>
                  <a:cubicBezTo>
                    <a:pt x="8397" y="1330"/>
                    <a:pt x="8336" y="1294"/>
                    <a:pt x="8397" y="1294"/>
                  </a:cubicBezTo>
                  <a:cubicBezTo>
                    <a:pt x="8397" y="1258"/>
                    <a:pt x="8397" y="1258"/>
                    <a:pt x="8457" y="1258"/>
                  </a:cubicBezTo>
                  <a:cubicBezTo>
                    <a:pt x="8579" y="1330"/>
                    <a:pt x="8762" y="1366"/>
                    <a:pt x="8883" y="1402"/>
                  </a:cubicBezTo>
                  <a:cubicBezTo>
                    <a:pt x="8944" y="1402"/>
                    <a:pt x="8944" y="1438"/>
                    <a:pt x="8944" y="1438"/>
                  </a:cubicBezTo>
                  <a:close/>
                  <a:moveTo>
                    <a:pt x="8397" y="21420"/>
                  </a:moveTo>
                  <a:cubicBezTo>
                    <a:pt x="8397" y="21456"/>
                    <a:pt x="8397" y="21456"/>
                    <a:pt x="8336" y="21456"/>
                  </a:cubicBezTo>
                  <a:cubicBezTo>
                    <a:pt x="8153" y="21492"/>
                    <a:pt x="8032" y="21492"/>
                    <a:pt x="7849" y="21528"/>
                  </a:cubicBezTo>
                  <a:cubicBezTo>
                    <a:pt x="7788" y="21528"/>
                    <a:pt x="7788" y="21492"/>
                    <a:pt x="7788" y="21492"/>
                  </a:cubicBezTo>
                  <a:cubicBezTo>
                    <a:pt x="7788" y="21456"/>
                    <a:pt x="7788" y="21456"/>
                    <a:pt x="7849" y="21456"/>
                  </a:cubicBezTo>
                  <a:cubicBezTo>
                    <a:pt x="7971" y="21420"/>
                    <a:pt x="8153" y="21420"/>
                    <a:pt x="8336" y="21384"/>
                  </a:cubicBezTo>
                  <a:cubicBezTo>
                    <a:pt x="8336" y="21384"/>
                    <a:pt x="8397" y="21420"/>
                    <a:pt x="8397" y="21420"/>
                  </a:cubicBezTo>
                  <a:close/>
                  <a:moveTo>
                    <a:pt x="8032" y="1186"/>
                  </a:moveTo>
                  <a:cubicBezTo>
                    <a:pt x="8032" y="1186"/>
                    <a:pt x="8032" y="1186"/>
                    <a:pt x="8032" y="1186"/>
                  </a:cubicBezTo>
                  <a:cubicBezTo>
                    <a:pt x="8032" y="1222"/>
                    <a:pt x="7971" y="1222"/>
                    <a:pt x="7971" y="1222"/>
                  </a:cubicBezTo>
                  <a:cubicBezTo>
                    <a:pt x="7788" y="1150"/>
                    <a:pt x="7666" y="1114"/>
                    <a:pt x="7484" y="1078"/>
                  </a:cubicBezTo>
                  <a:cubicBezTo>
                    <a:pt x="7484" y="1078"/>
                    <a:pt x="7484" y="1042"/>
                    <a:pt x="7484" y="1042"/>
                  </a:cubicBezTo>
                  <a:cubicBezTo>
                    <a:pt x="7484" y="1006"/>
                    <a:pt x="7545" y="1006"/>
                    <a:pt x="7545" y="1006"/>
                  </a:cubicBezTo>
                  <a:cubicBezTo>
                    <a:pt x="7727" y="1042"/>
                    <a:pt x="7849" y="1114"/>
                    <a:pt x="8032" y="1150"/>
                  </a:cubicBezTo>
                  <a:cubicBezTo>
                    <a:pt x="8032" y="1150"/>
                    <a:pt x="8032" y="1150"/>
                    <a:pt x="8032" y="1186"/>
                  </a:cubicBezTo>
                  <a:close/>
                  <a:moveTo>
                    <a:pt x="7423" y="21528"/>
                  </a:moveTo>
                  <a:cubicBezTo>
                    <a:pt x="7423" y="21528"/>
                    <a:pt x="7362" y="21564"/>
                    <a:pt x="7362" y="21564"/>
                  </a:cubicBezTo>
                  <a:cubicBezTo>
                    <a:pt x="7180" y="21564"/>
                    <a:pt x="6997" y="21564"/>
                    <a:pt x="6875" y="21600"/>
                  </a:cubicBezTo>
                  <a:cubicBezTo>
                    <a:pt x="6815" y="21600"/>
                    <a:pt x="6754" y="21564"/>
                    <a:pt x="6754" y="21564"/>
                  </a:cubicBezTo>
                  <a:cubicBezTo>
                    <a:pt x="6754" y="21528"/>
                    <a:pt x="6815" y="21528"/>
                    <a:pt x="6815" y="21492"/>
                  </a:cubicBezTo>
                  <a:cubicBezTo>
                    <a:pt x="6997" y="21492"/>
                    <a:pt x="7180" y="21492"/>
                    <a:pt x="7362" y="21492"/>
                  </a:cubicBezTo>
                  <a:cubicBezTo>
                    <a:pt x="7362" y="21492"/>
                    <a:pt x="7423" y="21492"/>
                    <a:pt x="7423" y="21528"/>
                  </a:cubicBezTo>
                  <a:close/>
                  <a:moveTo>
                    <a:pt x="7119" y="934"/>
                  </a:moveTo>
                  <a:cubicBezTo>
                    <a:pt x="7119" y="934"/>
                    <a:pt x="7119" y="934"/>
                    <a:pt x="7119" y="934"/>
                  </a:cubicBezTo>
                  <a:cubicBezTo>
                    <a:pt x="7119" y="970"/>
                    <a:pt x="7058" y="970"/>
                    <a:pt x="7058" y="970"/>
                  </a:cubicBezTo>
                  <a:cubicBezTo>
                    <a:pt x="6936" y="934"/>
                    <a:pt x="6815" y="899"/>
                    <a:pt x="6693" y="863"/>
                  </a:cubicBezTo>
                  <a:cubicBezTo>
                    <a:pt x="6693" y="863"/>
                    <a:pt x="6632" y="863"/>
                    <a:pt x="6571" y="827"/>
                  </a:cubicBezTo>
                  <a:cubicBezTo>
                    <a:pt x="6571" y="827"/>
                    <a:pt x="6571" y="827"/>
                    <a:pt x="6571" y="791"/>
                  </a:cubicBezTo>
                  <a:cubicBezTo>
                    <a:pt x="6571" y="791"/>
                    <a:pt x="6632" y="755"/>
                    <a:pt x="6632" y="791"/>
                  </a:cubicBezTo>
                  <a:cubicBezTo>
                    <a:pt x="6693" y="791"/>
                    <a:pt x="6693" y="791"/>
                    <a:pt x="6754" y="791"/>
                  </a:cubicBezTo>
                  <a:cubicBezTo>
                    <a:pt x="6875" y="827"/>
                    <a:pt x="6997" y="863"/>
                    <a:pt x="7119" y="899"/>
                  </a:cubicBezTo>
                  <a:cubicBezTo>
                    <a:pt x="7119" y="899"/>
                    <a:pt x="7119" y="899"/>
                    <a:pt x="7119" y="934"/>
                  </a:cubicBezTo>
                  <a:close/>
                  <a:moveTo>
                    <a:pt x="6389" y="21564"/>
                  </a:moveTo>
                  <a:cubicBezTo>
                    <a:pt x="6389" y="21564"/>
                    <a:pt x="6389" y="21600"/>
                    <a:pt x="6328" y="21600"/>
                  </a:cubicBezTo>
                  <a:cubicBezTo>
                    <a:pt x="6267" y="21600"/>
                    <a:pt x="6206" y="21600"/>
                    <a:pt x="6145" y="21600"/>
                  </a:cubicBezTo>
                  <a:cubicBezTo>
                    <a:pt x="6024" y="21600"/>
                    <a:pt x="5963" y="21600"/>
                    <a:pt x="5841" y="21600"/>
                  </a:cubicBezTo>
                  <a:cubicBezTo>
                    <a:pt x="5780" y="21600"/>
                    <a:pt x="5780" y="21564"/>
                    <a:pt x="5780" y="21564"/>
                  </a:cubicBezTo>
                  <a:cubicBezTo>
                    <a:pt x="5780" y="21528"/>
                    <a:pt x="5780" y="21528"/>
                    <a:pt x="5841" y="21528"/>
                  </a:cubicBezTo>
                  <a:cubicBezTo>
                    <a:pt x="5963" y="21528"/>
                    <a:pt x="6024" y="21528"/>
                    <a:pt x="6145" y="21528"/>
                  </a:cubicBezTo>
                  <a:cubicBezTo>
                    <a:pt x="6206" y="21528"/>
                    <a:pt x="6267" y="21528"/>
                    <a:pt x="6328" y="21528"/>
                  </a:cubicBezTo>
                  <a:cubicBezTo>
                    <a:pt x="6389" y="21528"/>
                    <a:pt x="6389" y="21528"/>
                    <a:pt x="6389" y="21564"/>
                  </a:cubicBezTo>
                  <a:close/>
                  <a:moveTo>
                    <a:pt x="6206" y="683"/>
                  </a:moveTo>
                  <a:cubicBezTo>
                    <a:pt x="6206" y="719"/>
                    <a:pt x="6206" y="719"/>
                    <a:pt x="6206" y="719"/>
                  </a:cubicBezTo>
                  <a:cubicBezTo>
                    <a:pt x="6206" y="719"/>
                    <a:pt x="6145" y="755"/>
                    <a:pt x="6145" y="719"/>
                  </a:cubicBezTo>
                  <a:cubicBezTo>
                    <a:pt x="5963" y="683"/>
                    <a:pt x="5841" y="647"/>
                    <a:pt x="5659" y="611"/>
                  </a:cubicBezTo>
                  <a:cubicBezTo>
                    <a:pt x="5659" y="611"/>
                    <a:pt x="5598" y="575"/>
                    <a:pt x="5659" y="575"/>
                  </a:cubicBezTo>
                  <a:cubicBezTo>
                    <a:pt x="5659" y="539"/>
                    <a:pt x="5659" y="539"/>
                    <a:pt x="5719" y="539"/>
                  </a:cubicBezTo>
                  <a:cubicBezTo>
                    <a:pt x="5841" y="575"/>
                    <a:pt x="6024" y="611"/>
                    <a:pt x="6206" y="647"/>
                  </a:cubicBezTo>
                  <a:cubicBezTo>
                    <a:pt x="6206" y="683"/>
                    <a:pt x="6206" y="683"/>
                    <a:pt x="6206" y="683"/>
                  </a:cubicBezTo>
                  <a:close/>
                  <a:moveTo>
                    <a:pt x="5537" y="6110"/>
                  </a:moveTo>
                  <a:cubicBezTo>
                    <a:pt x="5537" y="6146"/>
                    <a:pt x="5537" y="6146"/>
                    <a:pt x="5537" y="6146"/>
                  </a:cubicBezTo>
                  <a:cubicBezTo>
                    <a:pt x="5537" y="6146"/>
                    <a:pt x="5476" y="6182"/>
                    <a:pt x="5476" y="6182"/>
                  </a:cubicBezTo>
                  <a:cubicBezTo>
                    <a:pt x="5415" y="6182"/>
                    <a:pt x="5415" y="6146"/>
                    <a:pt x="5415" y="6146"/>
                  </a:cubicBezTo>
                  <a:cubicBezTo>
                    <a:pt x="5415" y="6146"/>
                    <a:pt x="5415" y="6146"/>
                    <a:pt x="5415" y="6146"/>
                  </a:cubicBezTo>
                  <a:cubicBezTo>
                    <a:pt x="5415" y="6110"/>
                    <a:pt x="5415" y="6110"/>
                    <a:pt x="5415" y="6110"/>
                  </a:cubicBezTo>
                  <a:cubicBezTo>
                    <a:pt x="5415" y="6038"/>
                    <a:pt x="5415" y="5930"/>
                    <a:pt x="5415" y="5858"/>
                  </a:cubicBezTo>
                  <a:cubicBezTo>
                    <a:pt x="5354" y="5822"/>
                    <a:pt x="5415" y="5822"/>
                    <a:pt x="5415" y="5822"/>
                  </a:cubicBezTo>
                  <a:cubicBezTo>
                    <a:pt x="5476" y="5822"/>
                    <a:pt x="5537" y="5822"/>
                    <a:pt x="5537" y="5858"/>
                  </a:cubicBezTo>
                  <a:cubicBezTo>
                    <a:pt x="5537" y="5930"/>
                    <a:pt x="5537" y="6038"/>
                    <a:pt x="5537" y="6110"/>
                  </a:cubicBezTo>
                  <a:close/>
                  <a:moveTo>
                    <a:pt x="5537" y="6433"/>
                  </a:moveTo>
                  <a:cubicBezTo>
                    <a:pt x="5537" y="6433"/>
                    <a:pt x="5537" y="6433"/>
                    <a:pt x="5537" y="6433"/>
                  </a:cubicBezTo>
                  <a:cubicBezTo>
                    <a:pt x="5476" y="6541"/>
                    <a:pt x="5476" y="6649"/>
                    <a:pt x="5476" y="6721"/>
                  </a:cubicBezTo>
                  <a:cubicBezTo>
                    <a:pt x="5476" y="6757"/>
                    <a:pt x="5476" y="6757"/>
                    <a:pt x="5415" y="6757"/>
                  </a:cubicBezTo>
                  <a:cubicBezTo>
                    <a:pt x="5354" y="6757"/>
                    <a:pt x="5354" y="6757"/>
                    <a:pt x="5354" y="6721"/>
                  </a:cubicBezTo>
                  <a:cubicBezTo>
                    <a:pt x="5354" y="6613"/>
                    <a:pt x="5354" y="6541"/>
                    <a:pt x="5354" y="6433"/>
                  </a:cubicBezTo>
                  <a:cubicBezTo>
                    <a:pt x="5354" y="6397"/>
                    <a:pt x="5415" y="6397"/>
                    <a:pt x="5476" y="6397"/>
                  </a:cubicBezTo>
                  <a:cubicBezTo>
                    <a:pt x="5476" y="6397"/>
                    <a:pt x="5537" y="6397"/>
                    <a:pt x="5537" y="6433"/>
                  </a:cubicBezTo>
                  <a:close/>
                  <a:moveTo>
                    <a:pt x="5476" y="5535"/>
                  </a:moveTo>
                  <a:cubicBezTo>
                    <a:pt x="5476" y="5571"/>
                    <a:pt x="5476" y="5571"/>
                    <a:pt x="5415" y="5571"/>
                  </a:cubicBezTo>
                  <a:cubicBezTo>
                    <a:pt x="5415" y="5571"/>
                    <a:pt x="5354" y="5571"/>
                    <a:pt x="5354" y="5535"/>
                  </a:cubicBezTo>
                  <a:cubicBezTo>
                    <a:pt x="5354" y="5463"/>
                    <a:pt x="5354" y="5355"/>
                    <a:pt x="5354" y="5247"/>
                  </a:cubicBezTo>
                  <a:cubicBezTo>
                    <a:pt x="5354" y="5247"/>
                    <a:pt x="5354" y="5211"/>
                    <a:pt x="5415" y="5211"/>
                  </a:cubicBezTo>
                  <a:cubicBezTo>
                    <a:pt x="5415" y="5211"/>
                    <a:pt x="5476" y="5247"/>
                    <a:pt x="5476" y="5247"/>
                  </a:cubicBezTo>
                  <a:cubicBezTo>
                    <a:pt x="5476" y="5355"/>
                    <a:pt x="5476" y="5463"/>
                    <a:pt x="5476" y="5535"/>
                  </a:cubicBezTo>
                  <a:close/>
                  <a:moveTo>
                    <a:pt x="5476" y="7008"/>
                  </a:moveTo>
                  <a:cubicBezTo>
                    <a:pt x="5476" y="7044"/>
                    <a:pt x="5476" y="7044"/>
                    <a:pt x="5476" y="7044"/>
                  </a:cubicBezTo>
                  <a:cubicBezTo>
                    <a:pt x="5415" y="7116"/>
                    <a:pt x="5415" y="7224"/>
                    <a:pt x="5415" y="7332"/>
                  </a:cubicBezTo>
                  <a:cubicBezTo>
                    <a:pt x="5415" y="7332"/>
                    <a:pt x="5354" y="7368"/>
                    <a:pt x="5354" y="7368"/>
                  </a:cubicBezTo>
                  <a:cubicBezTo>
                    <a:pt x="5294" y="7368"/>
                    <a:pt x="5294" y="7332"/>
                    <a:pt x="5294" y="7332"/>
                  </a:cubicBezTo>
                  <a:cubicBezTo>
                    <a:pt x="5294" y="7224"/>
                    <a:pt x="5294" y="7116"/>
                    <a:pt x="5294" y="7008"/>
                  </a:cubicBezTo>
                  <a:cubicBezTo>
                    <a:pt x="5354" y="7008"/>
                    <a:pt x="5354" y="6972"/>
                    <a:pt x="5415" y="6972"/>
                  </a:cubicBezTo>
                  <a:cubicBezTo>
                    <a:pt x="5415" y="6972"/>
                    <a:pt x="5476" y="7008"/>
                    <a:pt x="5476" y="7008"/>
                  </a:cubicBezTo>
                  <a:close/>
                  <a:moveTo>
                    <a:pt x="5415" y="4960"/>
                  </a:moveTo>
                  <a:cubicBezTo>
                    <a:pt x="5415" y="4996"/>
                    <a:pt x="5415" y="4996"/>
                    <a:pt x="5354" y="4996"/>
                  </a:cubicBezTo>
                  <a:cubicBezTo>
                    <a:pt x="5294" y="4996"/>
                    <a:pt x="5294" y="4996"/>
                    <a:pt x="5294" y="4960"/>
                  </a:cubicBezTo>
                  <a:cubicBezTo>
                    <a:pt x="5294" y="4852"/>
                    <a:pt x="5233" y="4780"/>
                    <a:pt x="5233" y="4672"/>
                  </a:cubicBezTo>
                  <a:cubicBezTo>
                    <a:pt x="5233" y="4636"/>
                    <a:pt x="5233" y="4636"/>
                    <a:pt x="5294" y="4636"/>
                  </a:cubicBezTo>
                  <a:cubicBezTo>
                    <a:pt x="5294" y="4636"/>
                    <a:pt x="5354" y="4636"/>
                    <a:pt x="5354" y="4672"/>
                  </a:cubicBezTo>
                  <a:cubicBezTo>
                    <a:pt x="5354" y="4744"/>
                    <a:pt x="5415" y="4852"/>
                    <a:pt x="5415" y="4960"/>
                  </a:cubicBezTo>
                  <a:close/>
                  <a:moveTo>
                    <a:pt x="5415" y="21528"/>
                  </a:moveTo>
                  <a:cubicBezTo>
                    <a:pt x="5415" y="21528"/>
                    <a:pt x="5415" y="21528"/>
                    <a:pt x="5415" y="21528"/>
                  </a:cubicBezTo>
                  <a:cubicBezTo>
                    <a:pt x="5415" y="21564"/>
                    <a:pt x="5354" y="21564"/>
                    <a:pt x="5354" y="21564"/>
                  </a:cubicBezTo>
                  <a:cubicBezTo>
                    <a:pt x="5294" y="21564"/>
                    <a:pt x="5233" y="21564"/>
                    <a:pt x="5172" y="21564"/>
                  </a:cubicBezTo>
                  <a:cubicBezTo>
                    <a:pt x="5050" y="21564"/>
                    <a:pt x="4928" y="21564"/>
                    <a:pt x="4868" y="21564"/>
                  </a:cubicBezTo>
                  <a:cubicBezTo>
                    <a:pt x="4807" y="21528"/>
                    <a:pt x="4807" y="21528"/>
                    <a:pt x="4807" y="21492"/>
                  </a:cubicBezTo>
                  <a:cubicBezTo>
                    <a:pt x="4807" y="21492"/>
                    <a:pt x="4807" y="21456"/>
                    <a:pt x="4868" y="21492"/>
                  </a:cubicBezTo>
                  <a:cubicBezTo>
                    <a:pt x="4989" y="21492"/>
                    <a:pt x="5050" y="21492"/>
                    <a:pt x="5172" y="21492"/>
                  </a:cubicBezTo>
                  <a:cubicBezTo>
                    <a:pt x="5233" y="21492"/>
                    <a:pt x="5294" y="21492"/>
                    <a:pt x="5354" y="21492"/>
                  </a:cubicBezTo>
                  <a:cubicBezTo>
                    <a:pt x="5354" y="21492"/>
                    <a:pt x="5415" y="21528"/>
                    <a:pt x="5415" y="21528"/>
                  </a:cubicBezTo>
                  <a:close/>
                  <a:moveTo>
                    <a:pt x="5354" y="7619"/>
                  </a:moveTo>
                  <a:cubicBezTo>
                    <a:pt x="5354" y="7619"/>
                    <a:pt x="5354" y="7619"/>
                    <a:pt x="5354" y="7619"/>
                  </a:cubicBezTo>
                  <a:cubicBezTo>
                    <a:pt x="5294" y="7727"/>
                    <a:pt x="5294" y="7799"/>
                    <a:pt x="5233" y="7907"/>
                  </a:cubicBezTo>
                  <a:cubicBezTo>
                    <a:pt x="5233" y="7943"/>
                    <a:pt x="5233" y="7943"/>
                    <a:pt x="5172" y="7943"/>
                  </a:cubicBezTo>
                  <a:cubicBezTo>
                    <a:pt x="5172" y="7943"/>
                    <a:pt x="5111" y="7907"/>
                    <a:pt x="5111" y="7907"/>
                  </a:cubicBezTo>
                  <a:cubicBezTo>
                    <a:pt x="5172" y="7799"/>
                    <a:pt x="5172" y="7691"/>
                    <a:pt x="5233" y="7619"/>
                  </a:cubicBezTo>
                  <a:cubicBezTo>
                    <a:pt x="5233" y="7583"/>
                    <a:pt x="5233" y="7583"/>
                    <a:pt x="5294" y="7583"/>
                  </a:cubicBezTo>
                  <a:cubicBezTo>
                    <a:pt x="5294" y="7583"/>
                    <a:pt x="5354" y="7583"/>
                    <a:pt x="5354" y="7619"/>
                  </a:cubicBezTo>
                  <a:close/>
                  <a:moveTo>
                    <a:pt x="5294" y="467"/>
                  </a:moveTo>
                  <a:cubicBezTo>
                    <a:pt x="5294" y="503"/>
                    <a:pt x="5294" y="503"/>
                    <a:pt x="5294" y="503"/>
                  </a:cubicBezTo>
                  <a:cubicBezTo>
                    <a:pt x="5294" y="503"/>
                    <a:pt x="5233" y="539"/>
                    <a:pt x="5233" y="503"/>
                  </a:cubicBezTo>
                  <a:cubicBezTo>
                    <a:pt x="5050" y="467"/>
                    <a:pt x="4868" y="431"/>
                    <a:pt x="4746" y="431"/>
                  </a:cubicBezTo>
                  <a:cubicBezTo>
                    <a:pt x="4685" y="395"/>
                    <a:pt x="4685" y="395"/>
                    <a:pt x="4685" y="359"/>
                  </a:cubicBezTo>
                  <a:cubicBezTo>
                    <a:pt x="4685" y="359"/>
                    <a:pt x="4746" y="323"/>
                    <a:pt x="4746" y="359"/>
                  </a:cubicBezTo>
                  <a:cubicBezTo>
                    <a:pt x="4928" y="395"/>
                    <a:pt x="5111" y="395"/>
                    <a:pt x="5233" y="431"/>
                  </a:cubicBezTo>
                  <a:cubicBezTo>
                    <a:pt x="5294" y="467"/>
                    <a:pt x="5294" y="467"/>
                    <a:pt x="5294" y="467"/>
                  </a:cubicBezTo>
                  <a:close/>
                  <a:moveTo>
                    <a:pt x="5294" y="4385"/>
                  </a:moveTo>
                  <a:cubicBezTo>
                    <a:pt x="5294" y="4385"/>
                    <a:pt x="5233" y="4421"/>
                    <a:pt x="5233" y="4421"/>
                  </a:cubicBezTo>
                  <a:cubicBezTo>
                    <a:pt x="5172" y="4421"/>
                    <a:pt x="5172" y="4421"/>
                    <a:pt x="5172" y="4385"/>
                  </a:cubicBezTo>
                  <a:cubicBezTo>
                    <a:pt x="5111" y="4277"/>
                    <a:pt x="5111" y="4205"/>
                    <a:pt x="5050" y="4097"/>
                  </a:cubicBezTo>
                  <a:cubicBezTo>
                    <a:pt x="5050" y="4061"/>
                    <a:pt x="5111" y="4061"/>
                    <a:pt x="5111" y="4061"/>
                  </a:cubicBezTo>
                  <a:cubicBezTo>
                    <a:pt x="5172" y="4061"/>
                    <a:pt x="5172" y="4061"/>
                    <a:pt x="5172" y="4097"/>
                  </a:cubicBezTo>
                  <a:cubicBezTo>
                    <a:pt x="5233" y="4169"/>
                    <a:pt x="5233" y="4277"/>
                    <a:pt x="5294" y="4385"/>
                  </a:cubicBezTo>
                  <a:close/>
                  <a:moveTo>
                    <a:pt x="5172" y="8194"/>
                  </a:moveTo>
                  <a:cubicBezTo>
                    <a:pt x="5172" y="8194"/>
                    <a:pt x="5172" y="8194"/>
                    <a:pt x="5172" y="8194"/>
                  </a:cubicBezTo>
                  <a:cubicBezTo>
                    <a:pt x="5111" y="8302"/>
                    <a:pt x="5111" y="8410"/>
                    <a:pt x="5050" y="8482"/>
                  </a:cubicBezTo>
                  <a:cubicBezTo>
                    <a:pt x="5050" y="8518"/>
                    <a:pt x="5050" y="8518"/>
                    <a:pt x="4989" y="8518"/>
                  </a:cubicBezTo>
                  <a:cubicBezTo>
                    <a:pt x="4989" y="8518"/>
                    <a:pt x="4928" y="8482"/>
                    <a:pt x="4928" y="8482"/>
                  </a:cubicBezTo>
                  <a:cubicBezTo>
                    <a:pt x="4989" y="8374"/>
                    <a:pt x="4989" y="8266"/>
                    <a:pt x="5050" y="8194"/>
                  </a:cubicBezTo>
                  <a:cubicBezTo>
                    <a:pt x="5050" y="8158"/>
                    <a:pt x="5111" y="8158"/>
                    <a:pt x="5111" y="8158"/>
                  </a:cubicBezTo>
                  <a:cubicBezTo>
                    <a:pt x="5172" y="8158"/>
                    <a:pt x="5172" y="8158"/>
                    <a:pt x="5172" y="8194"/>
                  </a:cubicBezTo>
                  <a:close/>
                  <a:moveTo>
                    <a:pt x="5111" y="3810"/>
                  </a:moveTo>
                  <a:cubicBezTo>
                    <a:pt x="5111" y="3810"/>
                    <a:pt x="5050" y="3846"/>
                    <a:pt x="5050" y="3846"/>
                  </a:cubicBezTo>
                  <a:cubicBezTo>
                    <a:pt x="4989" y="3846"/>
                    <a:pt x="4989" y="3810"/>
                    <a:pt x="4989" y="3810"/>
                  </a:cubicBezTo>
                  <a:cubicBezTo>
                    <a:pt x="4928" y="3702"/>
                    <a:pt x="4868" y="3630"/>
                    <a:pt x="4868" y="3522"/>
                  </a:cubicBezTo>
                  <a:cubicBezTo>
                    <a:pt x="4868" y="3486"/>
                    <a:pt x="4868" y="3486"/>
                    <a:pt x="4868" y="3486"/>
                  </a:cubicBezTo>
                  <a:cubicBezTo>
                    <a:pt x="4928" y="3486"/>
                    <a:pt x="4989" y="3486"/>
                    <a:pt x="4989" y="3486"/>
                  </a:cubicBezTo>
                  <a:cubicBezTo>
                    <a:pt x="4989" y="3594"/>
                    <a:pt x="5050" y="3702"/>
                    <a:pt x="5111" y="3774"/>
                  </a:cubicBezTo>
                  <a:lnTo>
                    <a:pt x="5111" y="3810"/>
                  </a:lnTo>
                  <a:close/>
                  <a:moveTo>
                    <a:pt x="4928" y="8769"/>
                  </a:moveTo>
                  <a:cubicBezTo>
                    <a:pt x="4928" y="8769"/>
                    <a:pt x="4928" y="8769"/>
                    <a:pt x="4928" y="8769"/>
                  </a:cubicBezTo>
                  <a:cubicBezTo>
                    <a:pt x="4928" y="8877"/>
                    <a:pt x="4868" y="8985"/>
                    <a:pt x="4807" y="9057"/>
                  </a:cubicBezTo>
                  <a:cubicBezTo>
                    <a:pt x="4807" y="9093"/>
                    <a:pt x="4807" y="9093"/>
                    <a:pt x="4746" y="9093"/>
                  </a:cubicBezTo>
                  <a:cubicBezTo>
                    <a:pt x="4746" y="9093"/>
                    <a:pt x="4685" y="9057"/>
                    <a:pt x="4685" y="9057"/>
                  </a:cubicBezTo>
                  <a:cubicBezTo>
                    <a:pt x="4746" y="8949"/>
                    <a:pt x="4807" y="8841"/>
                    <a:pt x="4807" y="8769"/>
                  </a:cubicBezTo>
                  <a:cubicBezTo>
                    <a:pt x="4868" y="8733"/>
                    <a:pt x="4868" y="8733"/>
                    <a:pt x="4928" y="8733"/>
                  </a:cubicBezTo>
                  <a:cubicBezTo>
                    <a:pt x="4928" y="8733"/>
                    <a:pt x="4928" y="8769"/>
                    <a:pt x="4928" y="8769"/>
                  </a:cubicBezTo>
                  <a:close/>
                  <a:moveTo>
                    <a:pt x="4868" y="3235"/>
                  </a:moveTo>
                  <a:cubicBezTo>
                    <a:pt x="4868" y="3235"/>
                    <a:pt x="4807" y="3271"/>
                    <a:pt x="4807" y="3271"/>
                  </a:cubicBezTo>
                  <a:cubicBezTo>
                    <a:pt x="4746" y="3271"/>
                    <a:pt x="4746" y="3271"/>
                    <a:pt x="4746" y="3235"/>
                  </a:cubicBezTo>
                  <a:cubicBezTo>
                    <a:pt x="4685" y="3127"/>
                    <a:pt x="4624" y="3055"/>
                    <a:pt x="4563" y="2947"/>
                  </a:cubicBezTo>
                  <a:cubicBezTo>
                    <a:pt x="4563" y="2947"/>
                    <a:pt x="4563" y="2911"/>
                    <a:pt x="4624" y="2911"/>
                  </a:cubicBezTo>
                  <a:cubicBezTo>
                    <a:pt x="4685" y="2911"/>
                    <a:pt x="4685" y="2911"/>
                    <a:pt x="4685" y="2947"/>
                  </a:cubicBezTo>
                  <a:cubicBezTo>
                    <a:pt x="4746" y="3019"/>
                    <a:pt x="4807" y="3127"/>
                    <a:pt x="4868" y="3199"/>
                  </a:cubicBezTo>
                  <a:lnTo>
                    <a:pt x="4868" y="3235"/>
                  </a:lnTo>
                  <a:close/>
                  <a:moveTo>
                    <a:pt x="4685" y="9344"/>
                  </a:moveTo>
                  <a:cubicBezTo>
                    <a:pt x="4685" y="9344"/>
                    <a:pt x="4685" y="9344"/>
                    <a:pt x="4685" y="9344"/>
                  </a:cubicBezTo>
                  <a:cubicBezTo>
                    <a:pt x="4624" y="9452"/>
                    <a:pt x="4563" y="9524"/>
                    <a:pt x="4563" y="9632"/>
                  </a:cubicBezTo>
                  <a:cubicBezTo>
                    <a:pt x="4503" y="9668"/>
                    <a:pt x="4503" y="9668"/>
                    <a:pt x="4442" y="9668"/>
                  </a:cubicBezTo>
                  <a:cubicBezTo>
                    <a:pt x="4442" y="9632"/>
                    <a:pt x="4381" y="9632"/>
                    <a:pt x="4442" y="9596"/>
                  </a:cubicBezTo>
                  <a:cubicBezTo>
                    <a:pt x="4503" y="9524"/>
                    <a:pt x="4503" y="9416"/>
                    <a:pt x="4563" y="9344"/>
                  </a:cubicBezTo>
                  <a:cubicBezTo>
                    <a:pt x="4563" y="9308"/>
                    <a:pt x="4624" y="9308"/>
                    <a:pt x="4624" y="9308"/>
                  </a:cubicBezTo>
                  <a:cubicBezTo>
                    <a:pt x="4685" y="9308"/>
                    <a:pt x="4685" y="9308"/>
                    <a:pt x="4685" y="9344"/>
                  </a:cubicBezTo>
                  <a:close/>
                  <a:moveTo>
                    <a:pt x="4563" y="2660"/>
                  </a:moveTo>
                  <a:cubicBezTo>
                    <a:pt x="4563" y="2660"/>
                    <a:pt x="4503" y="2696"/>
                    <a:pt x="4503" y="2696"/>
                  </a:cubicBezTo>
                  <a:cubicBezTo>
                    <a:pt x="4503" y="2696"/>
                    <a:pt x="4442" y="2696"/>
                    <a:pt x="4442" y="2660"/>
                  </a:cubicBezTo>
                  <a:cubicBezTo>
                    <a:pt x="4381" y="2588"/>
                    <a:pt x="4320" y="2480"/>
                    <a:pt x="4259" y="2408"/>
                  </a:cubicBezTo>
                  <a:cubicBezTo>
                    <a:pt x="4259" y="2372"/>
                    <a:pt x="4259" y="2372"/>
                    <a:pt x="4320" y="2336"/>
                  </a:cubicBezTo>
                  <a:cubicBezTo>
                    <a:pt x="4320" y="2336"/>
                    <a:pt x="4381" y="2336"/>
                    <a:pt x="4381" y="2372"/>
                  </a:cubicBezTo>
                  <a:cubicBezTo>
                    <a:pt x="4442" y="2444"/>
                    <a:pt x="4503" y="2552"/>
                    <a:pt x="4563" y="2660"/>
                  </a:cubicBezTo>
                  <a:close/>
                  <a:moveTo>
                    <a:pt x="4442" y="21456"/>
                  </a:moveTo>
                  <a:cubicBezTo>
                    <a:pt x="4442" y="21456"/>
                    <a:pt x="4442" y="21456"/>
                    <a:pt x="4442" y="21456"/>
                  </a:cubicBezTo>
                  <a:cubicBezTo>
                    <a:pt x="4381" y="21492"/>
                    <a:pt x="4381" y="21492"/>
                    <a:pt x="4320" y="21492"/>
                  </a:cubicBezTo>
                  <a:cubicBezTo>
                    <a:pt x="4198" y="21492"/>
                    <a:pt x="4016" y="21456"/>
                    <a:pt x="3833" y="21420"/>
                  </a:cubicBezTo>
                  <a:cubicBezTo>
                    <a:pt x="3833" y="21420"/>
                    <a:pt x="3772" y="21420"/>
                    <a:pt x="3833" y="21384"/>
                  </a:cubicBezTo>
                  <a:cubicBezTo>
                    <a:pt x="3833" y="21348"/>
                    <a:pt x="3833" y="21348"/>
                    <a:pt x="3894" y="21348"/>
                  </a:cubicBezTo>
                  <a:cubicBezTo>
                    <a:pt x="4016" y="21384"/>
                    <a:pt x="4198" y="21420"/>
                    <a:pt x="4381" y="21420"/>
                  </a:cubicBezTo>
                  <a:cubicBezTo>
                    <a:pt x="4381" y="21420"/>
                    <a:pt x="4442" y="21456"/>
                    <a:pt x="4442" y="21456"/>
                  </a:cubicBezTo>
                  <a:close/>
                  <a:moveTo>
                    <a:pt x="4381" y="9884"/>
                  </a:moveTo>
                  <a:cubicBezTo>
                    <a:pt x="4381" y="9919"/>
                    <a:pt x="4381" y="9919"/>
                    <a:pt x="4381" y="9919"/>
                  </a:cubicBezTo>
                  <a:cubicBezTo>
                    <a:pt x="4320" y="9991"/>
                    <a:pt x="4259" y="10099"/>
                    <a:pt x="4198" y="10207"/>
                  </a:cubicBezTo>
                  <a:cubicBezTo>
                    <a:pt x="4198" y="10207"/>
                    <a:pt x="4137" y="10207"/>
                    <a:pt x="4137" y="10207"/>
                  </a:cubicBezTo>
                  <a:cubicBezTo>
                    <a:pt x="4077" y="10207"/>
                    <a:pt x="4077" y="10171"/>
                    <a:pt x="4077" y="10171"/>
                  </a:cubicBezTo>
                  <a:cubicBezTo>
                    <a:pt x="4137" y="10063"/>
                    <a:pt x="4198" y="9991"/>
                    <a:pt x="4259" y="9884"/>
                  </a:cubicBezTo>
                  <a:cubicBezTo>
                    <a:pt x="4259" y="9884"/>
                    <a:pt x="4320" y="9848"/>
                    <a:pt x="4320" y="9884"/>
                  </a:cubicBezTo>
                  <a:cubicBezTo>
                    <a:pt x="4381" y="9884"/>
                    <a:pt x="4381" y="9884"/>
                    <a:pt x="4381" y="9884"/>
                  </a:cubicBezTo>
                  <a:close/>
                  <a:moveTo>
                    <a:pt x="4320" y="288"/>
                  </a:moveTo>
                  <a:cubicBezTo>
                    <a:pt x="4320" y="288"/>
                    <a:pt x="4320" y="288"/>
                    <a:pt x="4320" y="288"/>
                  </a:cubicBezTo>
                  <a:cubicBezTo>
                    <a:pt x="4320" y="323"/>
                    <a:pt x="4320" y="323"/>
                    <a:pt x="4259" y="323"/>
                  </a:cubicBezTo>
                  <a:cubicBezTo>
                    <a:pt x="4077" y="288"/>
                    <a:pt x="3955" y="252"/>
                    <a:pt x="3772" y="216"/>
                  </a:cubicBezTo>
                  <a:cubicBezTo>
                    <a:pt x="3772" y="216"/>
                    <a:pt x="3712" y="216"/>
                    <a:pt x="3772" y="180"/>
                  </a:cubicBezTo>
                  <a:cubicBezTo>
                    <a:pt x="3772" y="180"/>
                    <a:pt x="3772" y="144"/>
                    <a:pt x="3833" y="144"/>
                  </a:cubicBezTo>
                  <a:cubicBezTo>
                    <a:pt x="3955" y="180"/>
                    <a:pt x="4137" y="216"/>
                    <a:pt x="4320" y="252"/>
                  </a:cubicBezTo>
                  <a:cubicBezTo>
                    <a:pt x="4320" y="252"/>
                    <a:pt x="4320" y="252"/>
                    <a:pt x="4320" y="288"/>
                  </a:cubicBezTo>
                  <a:close/>
                  <a:moveTo>
                    <a:pt x="4198" y="2120"/>
                  </a:moveTo>
                  <a:cubicBezTo>
                    <a:pt x="4198" y="2120"/>
                    <a:pt x="4198" y="2120"/>
                    <a:pt x="4137" y="2156"/>
                  </a:cubicBezTo>
                  <a:cubicBezTo>
                    <a:pt x="4137" y="2156"/>
                    <a:pt x="4077" y="2156"/>
                    <a:pt x="4077" y="2120"/>
                  </a:cubicBezTo>
                  <a:cubicBezTo>
                    <a:pt x="4016" y="2013"/>
                    <a:pt x="3955" y="1941"/>
                    <a:pt x="3894" y="1869"/>
                  </a:cubicBezTo>
                  <a:cubicBezTo>
                    <a:pt x="3894" y="1833"/>
                    <a:pt x="3894" y="1797"/>
                    <a:pt x="3894" y="1797"/>
                  </a:cubicBezTo>
                  <a:cubicBezTo>
                    <a:pt x="3955" y="1797"/>
                    <a:pt x="3955" y="1797"/>
                    <a:pt x="4016" y="1833"/>
                  </a:cubicBezTo>
                  <a:cubicBezTo>
                    <a:pt x="4077" y="1905"/>
                    <a:pt x="4137" y="2013"/>
                    <a:pt x="4198" y="2085"/>
                  </a:cubicBezTo>
                  <a:lnTo>
                    <a:pt x="4198" y="2120"/>
                  </a:lnTo>
                  <a:close/>
                  <a:moveTo>
                    <a:pt x="4016" y="10459"/>
                  </a:moveTo>
                  <a:cubicBezTo>
                    <a:pt x="4016" y="10459"/>
                    <a:pt x="4016" y="10459"/>
                    <a:pt x="4016" y="10459"/>
                  </a:cubicBezTo>
                  <a:cubicBezTo>
                    <a:pt x="3955" y="10566"/>
                    <a:pt x="3894" y="10638"/>
                    <a:pt x="3833" y="10746"/>
                  </a:cubicBezTo>
                  <a:cubicBezTo>
                    <a:pt x="3833" y="10746"/>
                    <a:pt x="3772" y="10782"/>
                    <a:pt x="3772" y="10746"/>
                  </a:cubicBezTo>
                  <a:cubicBezTo>
                    <a:pt x="3712" y="10746"/>
                    <a:pt x="3712" y="10746"/>
                    <a:pt x="3712" y="10710"/>
                  </a:cubicBezTo>
                  <a:cubicBezTo>
                    <a:pt x="3772" y="10638"/>
                    <a:pt x="3833" y="10530"/>
                    <a:pt x="3894" y="10459"/>
                  </a:cubicBezTo>
                  <a:cubicBezTo>
                    <a:pt x="3955" y="10423"/>
                    <a:pt x="3955" y="10423"/>
                    <a:pt x="4016" y="10423"/>
                  </a:cubicBezTo>
                  <a:cubicBezTo>
                    <a:pt x="4016" y="10423"/>
                    <a:pt x="4016" y="10423"/>
                    <a:pt x="4016" y="10459"/>
                  </a:cubicBezTo>
                  <a:close/>
                  <a:moveTo>
                    <a:pt x="3772" y="1581"/>
                  </a:moveTo>
                  <a:cubicBezTo>
                    <a:pt x="3772" y="1581"/>
                    <a:pt x="3772" y="1581"/>
                    <a:pt x="3772" y="1617"/>
                  </a:cubicBezTo>
                  <a:cubicBezTo>
                    <a:pt x="3712" y="1617"/>
                    <a:pt x="3712" y="1617"/>
                    <a:pt x="3651" y="1581"/>
                  </a:cubicBezTo>
                  <a:cubicBezTo>
                    <a:pt x="3590" y="1509"/>
                    <a:pt x="3529" y="1402"/>
                    <a:pt x="3468" y="1330"/>
                  </a:cubicBezTo>
                  <a:cubicBezTo>
                    <a:pt x="3468" y="1294"/>
                    <a:pt x="3468" y="1294"/>
                    <a:pt x="3468" y="1258"/>
                  </a:cubicBezTo>
                  <a:cubicBezTo>
                    <a:pt x="3529" y="1258"/>
                    <a:pt x="3590" y="1258"/>
                    <a:pt x="3590" y="1294"/>
                  </a:cubicBezTo>
                  <a:cubicBezTo>
                    <a:pt x="3651" y="1366"/>
                    <a:pt x="3712" y="1474"/>
                    <a:pt x="3772" y="1545"/>
                  </a:cubicBezTo>
                  <a:lnTo>
                    <a:pt x="3772" y="1581"/>
                  </a:lnTo>
                  <a:close/>
                  <a:moveTo>
                    <a:pt x="3651" y="10998"/>
                  </a:moveTo>
                  <a:cubicBezTo>
                    <a:pt x="3651" y="10998"/>
                    <a:pt x="3651" y="10998"/>
                    <a:pt x="3651" y="10998"/>
                  </a:cubicBezTo>
                  <a:cubicBezTo>
                    <a:pt x="3590" y="11105"/>
                    <a:pt x="3529" y="11177"/>
                    <a:pt x="3468" y="11285"/>
                  </a:cubicBezTo>
                  <a:cubicBezTo>
                    <a:pt x="3407" y="11321"/>
                    <a:pt x="3407" y="11321"/>
                    <a:pt x="3346" y="11321"/>
                  </a:cubicBezTo>
                  <a:cubicBezTo>
                    <a:pt x="3346" y="11285"/>
                    <a:pt x="3346" y="11285"/>
                    <a:pt x="3346" y="11249"/>
                  </a:cubicBezTo>
                  <a:cubicBezTo>
                    <a:pt x="3407" y="11177"/>
                    <a:pt x="3468" y="11070"/>
                    <a:pt x="3529" y="10998"/>
                  </a:cubicBezTo>
                  <a:cubicBezTo>
                    <a:pt x="3529" y="10962"/>
                    <a:pt x="3590" y="10962"/>
                    <a:pt x="3590" y="10962"/>
                  </a:cubicBezTo>
                  <a:cubicBezTo>
                    <a:pt x="3651" y="10962"/>
                    <a:pt x="3651" y="10998"/>
                    <a:pt x="3651" y="10998"/>
                  </a:cubicBezTo>
                  <a:close/>
                  <a:moveTo>
                    <a:pt x="3468" y="21312"/>
                  </a:moveTo>
                  <a:cubicBezTo>
                    <a:pt x="3468" y="21312"/>
                    <a:pt x="3468" y="21312"/>
                    <a:pt x="3468" y="21312"/>
                  </a:cubicBezTo>
                  <a:cubicBezTo>
                    <a:pt x="3468" y="21348"/>
                    <a:pt x="3407" y="21348"/>
                    <a:pt x="3346" y="21348"/>
                  </a:cubicBezTo>
                  <a:cubicBezTo>
                    <a:pt x="3286" y="21312"/>
                    <a:pt x="3225" y="21312"/>
                    <a:pt x="3164" y="21277"/>
                  </a:cubicBezTo>
                  <a:cubicBezTo>
                    <a:pt x="3042" y="21277"/>
                    <a:pt x="2981" y="21241"/>
                    <a:pt x="2921" y="21241"/>
                  </a:cubicBezTo>
                  <a:cubicBezTo>
                    <a:pt x="2860" y="21205"/>
                    <a:pt x="2860" y="21205"/>
                    <a:pt x="2860" y="21169"/>
                  </a:cubicBezTo>
                  <a:cubicBezTo>
                    <a:pt x="2860" y="21169"/>
                    <a:pt x="2921" y="21133"/>
                    <a:pt x="2981" y="21169"/>
                  </a:cubicBezTo>
                  <a:cubicBezTo>
                    <a:pt x="3042" y="21169"/>
                    <a:pt x="3103" y="21205"/>
                    <a:pt x="3225" y="21205"/>
                  </a:cubicBezTo>
                  <a:cubicBezTo>
                    <a:pt x="3286" y="21241"/>
                    <a:pt x="3346" y="21241"/>
                    <a:pt x="3407" y="21277"/>
                  </a:cubicBezTo>
                  <a:cubicBezTo>
                    <a:pt x="3468" y="21277"/>
                    <a:pt x="3468" y="21277"/>
                    <a:pt x="3468" y="21312"/>
                  </a:cubicBezTo>
                  <a:close/>
                  <a:moveTo>
                    <a:pt x="3407" y="108"/>
                  </a:moveTo>
                  <a:cubicBezTo>
                    <a:pt x="3407" y="108"/>
                    <a:pt x="3407" y="108"/>
                    <a:pt x="3407" y="108"/>
                  </a:cubicBezTo>
                  <a:cubicBezTo>
                    <a:pt x="3407" y="144"/>
                    <a:pt x="3346" y="144"/>
                    <a:pt x="3286" y="144"/>
                  </a:cubicBezTo>
                  <a:cubicBezTo>
                    <a:pt x="3164" y="108"/>
                    <a:pt x="2981" y="72"/>
                    <a:pt x="2860" y="72"/>
                  </a:cubicBezTo>
                  <a:cubicBezTo>
                    <a:pt x="2799" y="36"/>
                    <a:pt x="2799" y="36"/>
                    <a:pt x="2799" y="0"/>
                  </a:cubicBezTo>
                  <a:cubicBezTo>
                    <a:pt x="2799" y="0"/>
                    <a:pt x="2860" y="0"/>
                    <a:pt x="2860" y="0"/>
                  </a:cubicBezTo>
                  <a:cubicBezTo>
                    <a:pt x="3042" y="0"/>
                    <a:pt x="3164" y="36"/>
                    <a:pt x="3346" y="72"/>
                  </a:cubicBezTo>
                  <a:cubicBezTo>
                    <a:pt x="3346" y="72"/>
                    <a:pt x="3407" y="72"/>
                    <a:pt x="3407" y="108"/>
                  </a:cubicBezTo>
                  <a:close/>
                  <a:moveTo>
                    <a:pt x="3346" y="1042"/>
                  </a:moveTo>
                  <a:cubicBezTo>
                    <a:pt x="3346" y="1042"/>
                    <a:pt x="3346" y="1078"/>
                    <a:pt x="3346" y="1078"/>
                  </a:cubicBezTo>
                  <a:cubicBezTo>
                    <a:pt x="3286" y="1078"/>
                    <a:pt x="3225" y="1078"/>
                    <a:pt x="3225" y="1042"/>
                  </a:cubicBezTo>
                  <a:cubicBezTo>
                    <a:pt x="3164" y="970"/>
                    <a:pt x="3103" y="899"/>
                    <a:pt x="2981" y="791"/>
                  </a:cubicBezTo>
                  <a:cubicBezTo>
                    <a:pt x="2981" y="791"/>
                    <a:pt x="2981" y="755"/>
                    <a:pt x="3042" y="755"/>
                  </a:cubicBezTo>
                  <a:cubicBezTo>
                    <a:pt x="3042" y="755"/>
                    <a:pt x="3103" y="755"/>
                    <a:pt x="3103" y="755"/>
                  </a:cubicBezTo>
                  <a:cubicBezTo>
                    <a:pt x="3164" y="863"/>
                    <a:pt x="3286" y="934"/>
                    <a:pt x="3346" y="1006"/>
                  </a:cubicBezTo>
                  <a:lnTo>
                    <a:pt x="3346" y="1042"/>
                  </a:lnTo>
                  <a:close/>
                  <a:moveTo>
                    <a:pt x="3225" y="11537"/>
                  </a:moveTo>
                  <a:cubicBezTo>
                    <a:pt x="3225" y="11537"/>
                    <a:pt x="3225" y="11537"/>
                    <a:pt x="3225" y="11537"/>
                  </a:cubicBezTo>
                  <a:cubicBezTo>
                    <a:pt x="3164" y="11645"/>
                    <a:pt x="3103" y="11716"/>
                    <a:pt x="3042" y="11824"/>
                  </a:cubicBezTo>
                  <a:cubicBezTo>
                    <a:pt x="3042" y="11824"/>
                    <a:pt x="2981" y="11860"/>
                    <a:pt x="2981" y="11824"/>
                  </a:cubicBezTo>
                  <a:cubicBezTo>
                    <a:pt x="2921" y="11824"/>
                    <a:pt x="2921" y="11824"/>
                    <a:pt x="2921" y="11788"/>
                  </a:cubicBezTo>
                  <a:cubicBezTo>
                    <a:pt x="2981" y="11716"/>
                    <a:pt x="3042" y="11609"/>
                    <a:pt x="3103" y="11537"/>
                  </a:cubicBezTo>
                  <a:cubicBezTo>
                    <a:pt x="3164" y="11501"/>
                    <a:pt x="3164" y="11501"/>
                    <a:pt x="3225" y="11501"/>
                  </a:cubicBezTo>
                  <a:cubicBezTo>
                    <a:pt x="3225" y="11501"/>
                    <a:pt x="3225" y="11537"/>
                    <a:pt x="3225" y="11537"/>
                  </a:cubicBezTo>
                  <a:close/>
                  <a:moveTo>
                    <a:pt x="2860" y="539"/>
                  </a:moveTo>
                  <a:cubicBezTo>
                    <a:pt x="2799" y="575"/>
                    <a:pt x="2799" y="575"/>
                    <a:pt x="2799" y="575"/>
                  </a:cubicBezTo>
                  <a:cubicBezTo>
                    <a:pt x="2799" y="575"/>
                    <a:pt x="2738" y="575"/>
                    <a:pt x="2738" y="539"/>
                  </a:cubicBezTo>
                  <a:cubicBezTo>
                    <a:pt x="2677" y="467"/>
                    <a:pt x="2555" y="395"/>
                    <a:pt x="2495" y="288"/>
                  </a:cubicBezTo>
                  <a:cubicBezTo>
                    <a:pt x="2434" y="288"/>
                    <a:pt x="2495" y="252"/>
                    <a:pt x="2495" y="252"/>
                  </a:cubicBezTo>
                  <a:cubicBezTo>
                    <a:pt x="2555" y="216"/>
                    <a:pt x="2555" y="252"/>
                    <a:pt x="2555" y="252"/>
                  </a:cubicBezTo>
                  <a:cubicBezTo>
                    <a:pt x="2677" y="323"/>
                    <a:pt x="2738" y="431"/>
                    <a:pt x="2860" y="503"/>
                  </a:cubicBezTo>
                  <a:lnTo>
                    <a:pt x="2860" y="539"/>
                  </a:lnTo>
                  <a:close/>
                  <a:moveTo>
                    <a:pt x="2860" y="12076"/>
                  </a:moveTo>
                  <a:cubicBezTo>
                    <a:pt x="2799" y="12076"/>
                    <a:pt x="2799" y="12076"/>
                    <a:pt x="2799" y="12076"/>
                  </a:cubicBezTo>
                  <a:cubicBezTo>
                    <a:pt x="2799" y="12112"/>
                    <a:pt x="2799" y="12112"/>
                    <a:pt x="2799" y="12112"/>
                  </a:cubicBezTo>
                  <a:cubicBezTo>
                    <a:pt x="2738" y="12184"/>
                    <a:pt x="2677" y="12256"/>
                    <a:pt x="2616" y="12363"/>
                  </a:cubicBezTo>
                  <a:cubicBezTo>
                    <a:pt x="2616" y="12363"/>
                    <a:pt x="2555" y="12399"/>
                    <a:pt x="2555" y="12363"/>
                  </a:cubicBezTo>
                  <a:cubicBezTo>
                    <a:pt x="2495" y="12363"/>
                    <a:pt x="2495" y="12327"/>
                    <a:pt x="2495" y="12327"/>
                  </a:cubicBezTo>
                  <a:cubicBezTo>
                    <a:pt x="2555" y="12256"/>
                    <a:pt x="2616" y="12148"/>
                    <a:pt x="2677" y="12076"/>
                  </a:cubicBezTo>
                  <a:cubicBezTo>
                    <a:pt x="2738" y="12076"/>
                    <a:pt x="2738" y="12076"/>
                    <a:pt x="2738" y="12076"/>
                  </a:cubicBezTo>
                  <a:cubicBezTo>
                    <a:pt x="2738" y="12040"/>
                    <a:pt x="2738" y="12040"/>
                    <a:pt x="2799" y="12040"/>
                  </a:cubicBezTo>
                  <a:cubicBezTo>
                    <a:pt x="2799" y="12040"/>
                    <a:pt x="2860" y="12076"/>
                    <a:pt x="2860" y="12076"/>
                  </a:cubicBezTo>
                  <a:close/>
                  <a:moveTo>
                    <a:pt x="2555" y="21061"/>
                  </a:moveTo>
                  <a:cubicBezTo>
                    <a:pt x="2555" y="21061"/>
                    <a:pt x="2555" y="21061"/>
                    <a:pt x="2555" y="21061"/>
                  </a:cubicBezTo>
                  <a:cubicBezTo>
                    <a:pt x="2495" y="21097"/>
                    <a:pt x="2495" y="21097"/>
                    <a:pt x="2434" y="21097"/>
                  </a:cubicBezTo>
                  <a:cubicBezTo>
                    <a:pt x="2312" y="21025"/>
                    <a:pt x="2190" y="20989"/>
                    <a:pt x="2008" y="20917"/>
                  </a:cubicBezTo>
                  <a:cubicBezTo>
                    <a:pt x="2008" y="20917"/>
                    <a:pt x="2008" y="20881"/>
                    <a:pt x="2008" y="20881"/>
                  </a:cubicBezTo>
                  <a:cubicBezTo>
                    <a:pt x="2069" y="20845"/>
                    <a:pt x="2069" y="20845"/>
                    <a:pt x="2130" y="20881"/>
                  </a:cubicBezTo>
                  <a:cubicBezTo>
                    <a:pt x="2251" y="20917"/>
                    <a:pt x="2373" y="20989"/>
                    <a:pt x="2495" y="21025"/>
                  </a:cubicBezTo>
                  <a:lnTo>
                    <a:pt x="2555" y="21061"/>
                  </a:lnTo>
                  <a:close/>
                  <a:moveTo>
                    <a:pt x="2434" y="12615"/>
                  </a:moveTo>
                  <a:cubicBezTo>
                    <a:pt x="2434" y="12615"/>
                    <a:pt x="2434" y="12615"/>
                    <a:pt x="2434" y="12615"/>
                  </a:cubicBezTo>
                  <a:cubicBezTo>
                    <a:pt x="2312" y="12723"/>
                    <a:pt x="2251" y="12795"/>
                    <a:pt x="2190" y="12902"/>
                  </a:cubicBezTo>
                  <a:cubicBezTo>
                    <a:pt x="2190" y="12902"/>
                    <a:pt x="2130" y="12938"/>
                    <a:pt x="2130" y="12902"/>
                  </a:cubicBezTo>
                  <a:cubicBezTo>
                    <a:pt x="2069" y="12902"/>
                    <a:pt x="2069" y="12867"/>
                    <a:pt x="2069" y="12867"/>
                  </a:cubicBezTo>
                  <a:cubicBezTo>
                    <a:pt x="2130" y="12795"/>
                    <a:pt x="2190" y="12687"/>
                    <a:pt x="2312" y="12579"/>
                  </a:cubicBezTo>
                  <a:cubicBezTo>
                    <a:pt x="2312" y="12579"/>
                    <a:pt x="2312" y="12579"/>
                    <a:pt x="2373" y="12579"/>
                  </a:cubicBezTo>
                  <a:cubicBezTo>
                    <a:pt x="2373" y="12579"/>
                    <a:pt x="2434" y="12579"/>
                    <a:pt x="2434" y="12615"/>
                  </a:cubicBezTo>
                  <a:close/>
                  <a:moveTo>
                    <a:pt x="2008" y="13154"/>
                  </a:moveTo>
                  <a:cubicBezTo>
                    <a:pt x="2008" y="13154"/>
                    <a:pt x="2008" y="13154"/>
                    <a:pt x="2008" y="13154"/>
                  </a:cubicBezTo>
                  <a:cubicBezTo>
                    <a:pt x="1947" y="13190"/>
                    <a:pt x="1947" y="13226"/>
                    <a:pt x="1886" y="13262"/>
                  </a:cubicBezTo>
                  <a:cubicBezTo>
                    <a:pt x="1886" y="13334"/>
                    <a:pt x="1825" y="13370"/>
                    <a:pt x="1825" y="13442"/>
                  </a:cubicBezTo>
                  <a:cubicBezTo>
                    <a:pt x="1765" y="13442"/>
                    <a:pt x="1765" y="13478"/>
                    <a:pt x="1704" y="13442"/>
                  </a:cubicBezTo>
                  <a:cubicBezTo>
                    <a:pt x="1704" y="13442"/>
                    <a:pt x="1643" y="13442"/>
                    <a:pt x="1704" y="13406"/>
                  </a:cubicBezTo>
                  <a:cubicBezTo>
                    <a:pt x="1704" y="13370"/>
                    <a:pt x="1765" y="13298"/>
                    <a:pt x="1825" y="13262"/>
                  </a:cubicBezTo>
                  <a:cubicBezTo>
                    <a:pt x="1825" y="13226"/>
                    <a:pt x="1886" y="13154"/>
                    <a:pt x="1886" y="13118"/>
                  </a:cubicBezTo>
                  <a:cubicBezTo>
                    <a:pt x="1886" y="13118"/>
                    <a:pt x="1947" y="13118"/>
                    <a:pt x="1947" y="13118"/>
                  </a:cubicBezTo>
                  <a:cubicBezTo>
                    <a:pt x="2008" y="13118"/>
                    <a:pt x="2008" y="13118"/>
                    <a:pt x="2008" y="13154"/>
                  </a:cubicBezTo>
                  <a:close/>
                  <a:moveTo>
                    <a:pt x="1765" y="20701"/>
                  </a:moveTo>
                  <a:cubicBezTo>
                    <a:pt x="1704" y="20737"/>
                    <a:pt x="1704" y="20737"/>
                    <a:pt x="1704" y="20737"/>
                  </a:cubicBezTo>
                  <a:cubicBezTo>
                    <a:pt x="1704" y="20737"/>
                    <a:pt x="1643" y="20737"/>
                    <a:pt x="1643" y="20737"/>
                  </a:cubicBezTo>
                  <a:cubicBezTo>
                    <a:pt x="1643" y="20737"/>
                    <a:pt x="1643" y="20737"/>
                    <a:pt x="1643" y="20737"/>
                  </a:cubicBezTo>
                  <a:cubicBezTo>
                    <a:pt x="1521" y="20666"/>
                    <a:pt x="1399" y="20594"/>
                    <a:pt x="1278" y="20522"/>
                  </a:cubicBezTo>
                  <a:cubicBezTo>
                    <a:pt x="1278" y="20522"/>
                    <a:pt x="1278" y="20486"/>
                    <a:pt x="1278" y="20450"/>
                  </a:cubicBezTo>
                  <a:cubicBezTo>
                    <a:pt x="1339" y="20450"/>
                    <a:pt x="1339" y="20450"/>
                    <a:pt x="1399" y="20486"/>
                  </a:cubicBezTo>
                  <a:cubicBezTo>
                    <a:pt x="1460" y="20558"/>
                    <a:pt x="1582" y="20630"/>
                    <a:pt x="1704" y="20666"/>
                  </a:cubicBezTo>
                  <a:cubicBezTo>
                    <a:pt x="1704" y="20666"/>
                    <a:pt x="1704" y="20666"/>
                    <a:pt x="1704" y="20666"/>
                  </a:cubicBezTo>
                  <a:lnTo>
                    <a:pt x="1765" y="20701"/>
                  </a:lnTo>
                  <a:close/>
                  <a:moveTo>
                    <a:pt x="1582" y="13693"/>
                  </a:moveTo>
                  <a:cubicBezTo>
                    <a:pt x="1582" y="13693"/>
                    <a:pt x="1582" y="13693"/>
                    <a:pt x="1582" y="13693"/>
                  </a:cubicBezTo>
                  <a:cubicBezTo>
                    <a:pt x="1521" y="13801"/>
                    <a:pt x="1460" y="13873"/>
                    <a:pt x="1460" y="13981"/>
                  </a:cubicBezTo>
                  <a:cubicBezTo>
                    <a:pt x="1399" y="14017"/>
                    <a:pt x="1399" y="14017"/>
                    <a:pt x="1339" y="14017"/>
                  </a:cubicBezTo>
                  <a:cubicBezTo>
                    <a:pt x="1339" y="13981"/>
                    <a:pt x="1278" y="13981"/>
                    <a:pt x="1339" y="13945"/>
                  </a:cubicBezTo>
                  <a:cubicBezTo>
                    <a:pt x="1399" y="13873"/>
                    <a:pt x="1460" y="13765"/>
                    <a:pt x="1521" y="13693"/>
                  </a:cubicBezTo>
                  <a:cubicBezTo>
                    <a:pt x="1521" y="13657"/>
                    <a:pt x="1521" y="13657"/>
                    <a:pt x="1582" y="13657"/>
                  </a:cubicBezTo>
                  <a:cubicBezTo>
                    <a:pt x="1582" y="13657"/>
                    <a:pt x="1582" y="13693"/>
                    <a:pt x="1582" y="13693"/>
                  </a:cubicBezTo>
                  <a:close/>
                  <a:moveTo>
                    <a:pt x="1278" y="14232"/>
                  </a:moveTo>
                  <a:cubicBezTo>
                    <a:pt x="1278" y="14268"/>
                    <a:pt x="1278" y="14268"/>
                    <a:pt x="1278" y="14268"/>
                  </a:cubicBezTo>
                  <a:cubicBezTo>
                    <a:pt x="1217" y="14340"/>
                    <a:pt x="1156" y="14448"/>
                    <a:pt x="1095" y="14556"/>
                  </a:cubicBezTo>
                  <a:cubicBezTo>
                    <a:pt x="1095" y="14556"/>
                    <a:pt x="1095" y="14556"/>
                    <a:pt x="1034" y="14556"/>
                  </a:cubicBezTo>
                  <a:cubicBezTo>
                    <a:pt x="974" y="14556"/>
                    <a:pt x="974" y="14520"/>
                    <a:pt x="974" y="14520"/>
                  </a:cubicBezTo>
                  <a:cubicBezTo>
                    <a:pt x="1034" y="14412"/>
                    <a:pt x="1095" y="14340"/>
                    <a:pt x="1156" y="14232"/>
                  </a:cubicBezTo>
                  <a:cubicBezTo>
                    <a:pt x="1156" y="14232"/>
                    <a:pt x="1217" y="14196"/>
                    <a:pt x="1217" y="14196"/>
                  </a:cubicBezTo>
                  <a:cubicBezTo>
                    <a:pt x="1278" y="14232"/>
                    <a:pt x="1278" y="14232"/>
                    <a:pt x="1278" y="14232"/>
                  </a:cubicBezTo>
                  <a:close/>
                  <a:moveTo>
                    <a:pt x="1095" y="20270"/>
                  </a:moveTo>
                  <a:cubicBezTo>
                    <a:pt x="1034" y="20306"/>
                    <a:pt x="1034" y="20306"/>
                    <a:pt x="1034" y="20306"/>
                  </a:cubicBezTo>
                  <a:cubicBezTo>
                    <a:pt x="1034" y="20306"/>
                    <a:pt x="974" y="20306"/>
                    <a:pt x="974" y="20270"/>
                  </a:cubicBezTo>
                  <a:cubicBezTo>
                    <a:pt x="913" y="20198"/>
                    <a:pt x="791" y="20126"/>
                    <a:pt x="730" y="20019"/>
                  </a:cubicBezTo>
                  <a:cubicBezTo>
                    <a:pt x="669" y="20019"/>
                    <a:pt x="730" y="19983"/>
                    <a:pt x="730" y="19983"/>
                  </a:cubicBezTo>
                  <a:cubicBezTo>
                    <a:pt x="791" y="19983"/>
                    <a:pt x="791" y="19983"/>
                    <a:pt x="852" y="19983"/>
                  </a:cubicBezTo>
                  <a:cubicBezTo>
                    <a:pt x="913" y="20091"/>
                    <a:pt x="974" y="20162"/>
                    <a:pt x="1095" y="20234"/>
                  </a:cubicBezTo>
                  <a:lnTo>
                    <a:pt x="1095" y="20270"/>
                  </a:lnTo>
                  <a:close/>
                  <a:moveTo>
                    <a:pt x="974" y="14807"/>
                  </a:moveTo>
                  <a:cubicBezTo>
                    <a:pt x="974" y="14807"/>
                    <a:pt x="974" y="14807"/>
                    <a:pt x="974" y="14807"/>
                  </a:cubicBezTo>
                  <a:cubicBezTo>
                    <a:pt x="913" y="14915"/>
                    <a:pt x="852" y="15023"/>
                    <a:pt x="852" y="15095"/>
                  </a:cubicBezTo>
                  <a:cubicBezTo>
                    <a:pt x="852" y="15131"/>
                    <a:pt x="791" y="15131"/>
                    <a:pt x="730" y="15131"/>
                  </a:cubicBezTo>
                  <a:cubicBezTo>
                    <a:pt x="730" y="15131"/>
                    <a:pt x="730" y="15095"/>
                    <a:pt x="730" y="15095"/>
                  </a:cubicBezTo>
                  <a:cubicBezTo>
                    <a:pt x="730" y="14987"/>
                    <a:pt x="791" y="14879"/>
                    <a:pt x="852" y="14807"/>
                  </a:cubicBezTo>
                  <a:cubicBezTo>
                    <a:pt x="852" y="14771"/>
                    <a:pt x="913" y="14771"/>
                    <a:pt x="913" y="14771"/>
                  </a:cubicBezTo>
                  <a:cubicBezTo>
                    <a:pt x="974" y="14771"/>
                    <a:pt x="974" y="14807"/>
                    <a:pt x="974" y="14807"/>
                  </a:cubicBezTo>
                  <a:close/>
                  <a:moveTo>
                    <a:pt x="730" y="15382"/>
                  </a:moveTo>
                  <a:cubicBezTo>
                    <a:pt x="730" y="15382"/>
                    <a:pt x="730" y="15382"/>
                    <a:pt x="730" y="15382"/>
                  </a:cubicBezTo>
                  <a:cubicBezTo>
                    <a:pt x="669" y="15490"/>
                    <a:pt x="608" y="15598"/>
                    <a:pt x="608" y="15670"/>
                  </a:cubicBezTo>
                  <a:cubicBezTo>
                    <a:pt x="608" y="15706"/>
                    <a:pt x="548" y="15706"/>
                    <a:pt x="548" y="15706"/>
                  </a:cubicBezTo>
                  <a:cubicBezTo>
                    <a:pt x="487" y="15706"/>
                    <a:pt x="487" y="15670"/>
                    <a:pt x="487" y="15670"/>
                  </a:cubicBezTo>
                  <a:cubicBezTo>
                    <a:pt x="487" y="15562"/>
                    <a:pt x="548" y="15454"/>
                    <a:pt x="608" y="15382"/>
                  </a:cubicBezTo>
                  <a:cubicBezTo>
                    <a:pt x="608" y="15346"/>
                    <a:pt x="608" y="15346"/>
                    <a:pt x="669" y="15346"/>
                  </a:cubicBezTo>
                  <a:cubicBezTo>
                    <a:pt x="669" y="15346"/>
                    <a:pt x="730" y="15382"/>
                    <a:pt x="730" y="15382"/>
                  </a:cubicBezTo>
                  <a:close/>
                  <a:moveTo>
                    <a:pt x="608" y="19731"/>
                  </a:moveTo>
                  <a:cubicBezTo>
                    <a:pt x="608" y="19767"/>
                    <a:pt x="608" y="19767"/>
                    <a:pt x="608" y="19767"/>
                  </a:cubicBezTo>
                  <a:cubicBezTo>
                    <a:pt x="548" y="19767"/>
                    <a:pt x="487" y="19767"/>
                    <a:pt x="487" y="19767"/>
                  </a:cubicBezTo>
                  <a:cubicBezTo>
                    <a:pt x="426" y="19659"/>
                    <a:pt x="365" y="19587"/>
                    <a:pt x="304" y="19480"/>
                  </a:cubicBezTo>
                  <a:cubicBezTo>
                    <a:pt x="304" y="19444"/>
                    <a:pt x="365" y="19444"/>
                    <a:pt x="365" y="19444"/>
                  </a:cubicBezTo>
                  <a:cubicBezTo>
                    <a:pt x="426" y="19408"/>
                    <a:pt x="426" y="19444"/>
                    <a:pt x="426" y="19444"/>
                  </a:cubicBezTo>
                  <a:cubicBezTo>
                    <a:pt x="487" y="19551"/>
                    <a:pt x="548" y="19659"/>
                    <a:pt x="608" y="19731"/>
                  </a:cubicBezTo>
                  <a:close/>
                  <a:moveTo>
                    <a:pt x="487" y="15957"/>
                  </a:moveTo>
                  <a:cubicBezTo>
                    <a:pt x="487" y="15957"/>
                    <a:pt x="487" y="15957"/>
                    <a:pt x="487" y="15957"/>
                  </a:cubicBezTo>
                  <a:cubicBezTo>
                    <a:pt x="487" y="16065"/>
                    <a:pt x="426" y="16173"/>
                    <a:pt x="426" y="16245"/>
                  </a:cubicBezTo>
                  <a:cubicBezTo>
                    <a:pt x="426" y="16281"/>
                    <a:pt x="365" y="16281"/>
                    <a:pt x="365" y="16281"/>
                  </a:cubicBezTo>
                  <a:cubicBezTo>
                    <a:pt x="304" y="16281"/>
                    <a:pt x="304" y="16245"/>
                    <a:pt x="304" y="16245"/>
                  </a:cubicBezTo>
                  <a:cubicBezTo>
                    <a:pt x="304" y="16137"/>
                    <a:pt x="365" y="16065"/>
                    <a:pt x="365" y="15957"/>
                  </a:cubicBezTo>
                  <a:cubicBezTo>
                    <a:pt x="365" y="15921"/>
                    <a:pt x="426" y="15921"/>
                    <a:pt x="426" y="15921"/>
                  </a:cubicBezTo>
                  <a:cubicBezTo>
                    <a:pt x="487" y="15921"/>
                    <a:pt x="487" y="15957"/>
                    <a:pt x="487" y="15957"/>
                  </a:cubicBezTo>
                  <a:close/>
                  <a:moveTo>
                    <a:pt x="304" y="16532"/>
                  </a:moveTo>
                  <a:cubicBezTo>
                    <a:pt x="304" y="16532"/>
                    <a:pt x="304" y="16532"/>
                    <a:pt x="304" y="16532"/>
                  </a:cubicBezTo>
                  <a:cubicBezTo>
                    <a:pt x="304" y="16640"/>
                    <a:pt x="304" y="16748"/>
                    <a:pt x="243" y="16820"/>
                  </a:cubicBezTo>
                  <a:cubicBezTo>
                    <a:pt x="243" y="16856"/>
                    <a:pt x="243" y="16856"/>
                    <a:pt x="183" y="16856"/>
                  </a:cubicBezTo>
                  <a:cubicBezTo>
                    <a:pt x="183" y="16856"/>
                    <a:pt x="122" y="16856"/>
                    <a:pt x="122" y="16820"/>
                  </a:cubicBezTo>
                  <a:cubicBezTo>
                    <a:pt x="183" y="16712"/>
                    <a:pt x="183" y="16640"/>
                    <a:pt x="183" y="16532"/>
                  </a:cubicBezTo>
                  <a:cubicBezTo>
                    <a:pt x="183" y="16497"/>
                    <a:pt x="243" y="16497"/>
                    <a:pt x="304" y="16497"/>
                  </a:cubicBezTo>
                  <a:cubicBezTo>
                    <a:pt x="304" y="16497"/>
                    <a:pt x="304" y="16532"/>
                    <a:pt x="304" y="16532"/>
                  </a:cubicBezTo>
                  <a:close/>
                  <a:moveTo>
                    <a:pt x="304" y="19192"/>
                  </a:moveTo>
                  <a:cubicBezTo>
                    <a:pt x="304" y="19192"/>
                    <a:pt x="304" y="19228"/>
                    <a:pt x="304" y="19228"/>
                  </a:cubicBezTo>
                  <a:cubicBezTo>
                    <a:pt x="243" y="19228"/>
                    <a:pt x="183" y="19192"/>
                    <a:pt x="183" y="19192"/>
                  </a:cubicBezTo>
                  <a:cubicBezTo>
                    <a:pt x="183" y="19156"/>
                    <a:pt x="183" y="19120"/>
                    <a:pt x="183" y="19120"/>
                  </a:cubicBezTo>
                  <a:cubicBezTo>
                    <a:pt x="122" y="19048"/>
                    <a:pt x="122" y="18976"/>
                    <a:pt x="122" y="18904"/>
                  </a:cubicBezTo>
                  <a:cubicBezTo>
                    <a:pt x="122" y="18869"/>
                    <a:pt x="122" y="18869"/>
                    <a:pt x="183" y="18869"/>
                  </a:cubicBezTo>
                  <a:cubicBezTo>
                    <a:pt x="183" y="18869"/>
                    <a:pt x="243" y="18869"/>
                    <a:pt x="243" y="18869"/>
                  </a:cubicBezTo>
                  <a:cubicBezTo>
                    <a:pt x="243" y="18940"/>
                    <a:pt x="243" y="19012"/>
                    <a:pt x="304" y="19084"/>
                  </a:cubicBezTo>
                  <a:cubicBezTo>
                    <a:pt x="304" y="19120"/>
                    <a:pt x="304" y="19156"/>
                    <a:pt x="304" y="19156"/>
                  </a:cubicBezTo>
                  <a:lnTo>
                    <a:pt x="304" y="19192"/>
                  </a:lnTo>
                  <a:close/>
                  <a:moveTo>
                    <a:pt x="183" y="17107"/>
                  </a:moveTo>
                  <a:cubicBezTo>
                    <a:pt x="183" y="17143"/>
                    <a:pt x="183" y="17143"/>
                    <a:pt x="183" y="17143"/>
                  </a:cubicBezTo>
                  <a:cubicBezTo>
                    <a:pt x="183" y="17179"/>
                    <a:pt x="183" y="17179"/>
                    <a:pt x="183" y="17179"/>
                  </a:cubicBezTo>
                  <a:cubicBezTo>
                    <a:pt x="183" y="17251"/>
                    <a:pt x="183" y="17359"/>
                    <a:pt x="183" y="17431"/>
                  </a:cubicBezTo>
                  <a:cubicBezTo>
                    <a:pt x="183" y="17431"/>
                    <a:pt x="122" y="17467"/>
                    <a:pt x="122" y="17467"/>
                  </a:cubicBezTo>
                  <a:cubicBezTo>
                    <a:pt x="61" y="17467"/>
                    <a:pt x="61" y="17431"/>
                    <a:pt x="61" y="17431"/>
                  </a:cubicBezTo>
                  <a:cubicBezTo>
                    <a:pt x="61" y="17323"/>
                    <a:pt x="61" y="17251"/>
                    <a:pt x="61" y="17179"/>
                  </a:cubicBezTo>
                  <a:cubicBezTo>
                    <a:pt x="61" y="17107"/>
                    <a:pt x="61" y="17107"/>
                    <a:pt x="61" y="17107"/>
                  </a:cubicBezTo>
                  <a:cubicBezTo>
                    <a:pt x="61" y="17107"/>
                    <a:pt x="122" y="17072"/>
                    <a:pt x="122" y="17072"/>
                  </a:cubicBezTo>
                  <a:cubicBezTo>
                    <a:pt x="183" y="17107"/>
                    <a:pt x="183" y="17107"/>
                    <a:pt x="183" y="17107"/>
                  </a:cubicBezTo>
                  <a:close/>
                  <a:moveTo>
                    <a:pt x="183" y="18581"/>
                  </a:moveTo>
                  <a:cubicBezTo>
                    <a:pt x="183" y="18617"/>
                    <a:pt x="122" y="18617"/>
                    <a:pt x="122" y="18617"/>
                  </a:cubicBezTo>
                  <a:cubicBezTo>
                    <a:pt x="61" y="18653"/>
                    <a:pt x="61" y="18617"/>
                    <a:pt x="61" y="18617"/>
                  </a:cubicBezTo>
                  <a:cubicBezTo>
                    <a:pt x="61" y="18509"/>
                    <a:pt x="0" y="18401"/>
                    <a:pt x="0" y="18294"/>
                  </a:cubicBezTo>
                  <a:cubicBezTo>
                    <a:pt x="0" y="18294"/>
                    <a:pt x="61" y="18258"/>
                    <a:pt x="61" y="18258"/>
                  </a:cubicBezTo>
                  <a:cubicBezTo>
                    <a:pt x="122" y="18258"/>
                    <a:pt x="122" y="18294"/>
                    <a:pt x="122" y="18294"/>
                  </a:cubicBezTo>
                  <a:cubicBezTo>
                    <a:pt x="122" y="18401"/>
                    <a:pt x="183" y="18509"/>
                    <a:pt x="183" y="18581"/>
                  </a:cubicBezTo>
                  <a:close/>
                  <a:moveTo>
                    <a:pt x="122" y="17718"/>
                  </a:moveTo>
                  <a:cubicBezTo>
                    <a:pt x="122" y="17718"/>
                    <a:pt x="122" y="17718"/>
                    <a:pt x="122" y="17718"/>
                  </a:cubicBezTo>
                  <a:cubicBezTo>
                    <a:pt x="122" y="17826"/>
                    <a:pt x="122" y="17898"/>
                    <a:pt x="122" y="18006"/>
                  </a:cubicBezTo>
                  <a:cubicBezTo>
                    <a:pt x="122" y="18042"/>
                    <a:pt x="122" y="18042"/>
                    <a:pt x="61" y="18042"/>
                  </a:cubicBezTo>
                  <a:cubicBezTo>
                    <a:pt x="0" y="18042"/>
                    <a:pt x="0" y="18042"/>
                    <a:pt x="0" y="18006"/>
                  </a:cubicBezTo>
                  <a:cubicBezTo>
                    <a:pt x="0" y="17898"/>
                    <a:pt x="0" y="17826"/>
                    <a:pt x="0" y="17718"/>
                  </a:cubicBezTo>
                  <a:cubicBezTo>
                    <a:pt x="0" y="17683"/>
                    <a:pt x="61" y="17683"/>
                    <a:pt x="61" y="17683"/>
                  </a:cubicBezTo>
                  <a:cubicBezTo>
                    <a:pt x="122" y="17683"/>
                    <a:pt x="122" y="17683"/>
                    <a:pt x="122" y="17718"/>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14" name="Shape 1014"/>
            <p:cNvSpPr/>
            <p:nvPr/>
          </p:nvSpPr>
          <p:spPr>
            <a:xfrm>
              <a:off x="1230442" y="3697477"/>
              <a:ext cx="1986593" cy="2385672"/>
            </a:xfrm>
            <a:custGeom>
              <a:avLst/>
              <a:gdLst/>
              <a:ahLst/>
              <a:cxnLst>
                <a:cxn ang="0">
                  <a:pos x="wd2" y="hd2"/>
                </a:cxn>
                <a:cxn ang="5400000">
                  <a:pos x="wd2" y="hd2"/>
                </a:cxn>
                <a:cxn ang="10800000">
                  <a:pos x="wd2" y="hd2"/>
                </a:cxn>
                <a:cxn ang="16200000">
                  <a:pos x="wd2" y="hd2"/>
                </a:cxn>
              </a:cxnLst>
              <a:rect l="0" t="0" r="r" b="b"/>
              <a:pathLst>
                <a:path w="21483" h="21520" extrusionOk="0">
                  <a:moveTo>
                    <a:pt x="18201" y="0"/>
                  </a:moveTo>
                  <a:cubicBezTo>
                    <a:pt x="18506" y="461"/>
                    <a:pt x="19292" y="1576"/>
                    <a:pt x="19990" y="3190"/>
                  </a:cubicBezTo>
                  <a:cubicBezTo>
                    <a:pt x="20732" y="4804"/>
                    <a:pt x="21430" y="6918"/>
                    <a:pt x="21474" y="9263"/>
                  </a:cubicBezTo>
                  <a:cubicBezTo>
                    <a:pt x="21561" y="11530"/>
                    <a:pt x="21037" y="14028"/>
                    <a:pt x="19772" y="16104"/>
                  </a:cubicBezTo>
                  <a:cubicBezTo>
                    <a:pt x="18506" y="18218"/>
                    <a:pt x="16456" y="19870"/>
                    <a:pt x="14099" y="20754"/>
                  </a:cubicBezTo>
                  <a:cubicBezTo>
                    <a:pt x="13968" y="20793"/>
                    <a:pt x="13881" y="20831"/>
                    <a:pt x="13750" y="20870"/>
                  </a:cubicBezTo>
                  <a:cubicBezTo>
                    <a:pt x="12179" y="21446"/>
                    <a:pt x="10434" y="21600"/>
                    <a:pt x="8776" y="21485"/>
                  </a:cubicBezTo>
                  <a:cubicBezTo>
                    <a:pt x="7074" y="21369"/>
                    <a:pt x="5503" y="20985"/>
                    <a:pt x="4194" y="20409"/>
                  </a:cubicBezTo>
                  <a:cubicBezTo>
                    <a:pt x="2885" y="19832"/>
                    <a:pt x="1794" y="19102"/>
                    <a:pt x="1096" y="18333"/>
                  </a:cubicBezTo>
                  <a:cubicBezTo>
                    <a:pt x="397" y="17564"/>
                    <a:pt x="48" y="16757"/>
                    <a:pt x="5" y="16027"/>
                  </a:cubicBezTo>
                  <a:cubicBezTo>
                    <a:pt x="-39" y="15258"/>
                    <a:pt x="223" y="14643"/>
                    <a:pt x="659" y="14067"/>
                  </a:cubicBezTo>
                  <a:cubicBezTo>
                    <a:pt x="1096" y="13490"/>
                    <a:pt x="1706" y="12991"/>
                    <a:pt x="2317" y="12530"/>
                  </a:cubicBezTo>
                  <a:cubicBezTo>
                    <a:pt x="2972" y="12068"/>
                    <a:pt x="3626" y="11646"/>
                    <a:pt x="4325" y="11261"/>
                  </a:cubicBezTo>
                  <a:cubicBezTo>
                    <a:pt x="5066" y="10915"/>
                    <a:pt x="5808" y="10569"/>
                    <a:pt x="6594" y="10300"/>
                  </a:cubicBezTo>
                  <a:cubicBezTo>
                    <a:pt x="6681" y="10262"/>
                    <a:pt x="6725" y="10262"/>
                    <a:pt x="6768" y="10223"/>
                  </a:cubicBezTo>
                  <a:cubicBezTo>
                    <a:pt x="7990" y="9801"/>
                    <a:pt x="9430" y="9455"/>
                    <a:pt x="10826" y="8801"/>
                  </a:cubicBezTo>
                  <a:cubicBezTo>
                    <a:pt x="12266" y="8225"/>
                    <a:pt x="13663" y="7341"/>
                    <a:pt x="14797" y="6265"/>
                  </a:cubicBezTo>
                  <a:cubicBezTo>
                    <a:pt x="15932" y="5189"/>
                    <a:pt x="16848" y="3882"/>
                    <a:pt x="17372" y="2690"/>
                  </a:cubicBezTo>
                  <a:cubicBezTo>
                    <a:pt x="17896" y="1499"/>
                    <a:pt x="18070" y="423"/>
                    <a:pt x="18201" y="0"/>
                  </a:cubicBezTo>
                  <a:close/>
                </a:path>
              </a:pathLst>
            </a:custGeom>
            <a:solidFill>
              <a:srgbClr val="7F7F7F"/>
            </a:solidFill>
            <a:ln w="12700" cap="flat">
              <a:noFill/>
              <a:miter lim="400000"/>
            </a:ln>
            <a:effectLst/>
          </p:spPr>
          <p:txBody>
            <a:bodyPr wrap="square" lIns="91439" tIns="91439" rIns="91439" bIns="91439" numCol="1" anchor="t">
              <a:noAutofit/>
            </a:bodyPr>
            <a:lstStyle/>
            <a:p>
              <a:endParaRPr/>
            </a:p>
          </p:txBody>
        </p:sp>
        <p:sp>
          <p:nvSpPr>
            <p:cNvPr id="1015" name="Shape 1015"/>
            <p:cNvSpPr/>
            <p:nvPr/>
          </p:nvSpPr>
          <p:spPr>
            <a:xfrm>
              <a:off x="2913536" y="3747963"/>
              <a:ext cx="20488" cy="28851"/>
            </a:xfrm>
            <a:custGeom>
              <a:avLst/>
              <a:gdLst/>
              <a:ahLst/>
              <a:cxnLst>
                <a:cxn ang="0">
                  <a:pos x="wd2" y="hd2"/>
                </a:cxn>
                <a:cxn ang="5400000">
                  <a:pos x="wd2" y="hd2"/>
                </a:cxn>
                <a:cxn ang="10800000">
                  <a:pos x="wd2" y="hd2"/>
                </a:cxn>
                <a:cxn ang="16200000">
                  <a:pos x="wd2" y="hd2"/>
                </a:cxn>
              </a:cxnLst>
              <a:rect l="0" t="0" r="r" b="b"/>
              <a:pathLst>
                <a:path w="21600" h="21600" extrusionOk="0">
                  <a:moveTo>
                    <a:pt x="21600" y="18000"/>
                  </a:moveTo>
                  <a:cubicBezTo>
                    <a:pt x="17280" y="18000"/>
                    <a:pt x="17280" y="18000"/>
                    <a:pt x="17280" y="18000"/>
                  </a:cubicBezTo>
                  <a:cubicBezTo>
                    <a:pt x="17280" y="18000"/>
                    <a:pt x="12960" y="18000"/>
                    <a:pt x="12960" y="18000"/>
                  </a:cubicBezTo>
                  <a:cubicBezTo>
                    <a:pt x="12960" y="14400"/>
                    <a:pt x="12960" y="14400"/>
                    <a:pt x="8640" y="14400"/>
                  </a:cubicBezTo>
                  <a:cubicBezTo>
                    <a:pt x="8640" y="14400"/>
                    <a:pt x="8640" y="18000"/>
                    <a:pt x="8640" y="18000"/>
                  </a:cubicBezTo>
                  <a:cubicBezTo>
                    <a:pt x="8640" y="21600"/>
                    <a:pt x="4320" y="21600"/>
                    <a:pt x="4320" y="21600"/>
                  </a:cubicBezTo>
                  <a:cubicBezTo>
                    <a:pt x="0" y="21600"/>
                    <a:pt x="0" y="18000"/>
                    <a:pt x="0" y="18000"/>
                  </a:cubicBezTo>
                  <a:cubicBezTo>
                    <a:pt x="0" y="10800"/>
                    <a:pt x="4320" y="7200"/>
                    <a:pt x="4320" y="3600"/>
                  </a:cubicBezTo>
                  <a:cubicBezTo>
                    <a:pt x="4320" y="0"/>
                    <a:pt x="4320" y="0"/>
                    <a:pt x="8640" y="0"/>
                  </a:cubicBezTo>
                  <a:cubicBezTo>
                    <a:pt x="8640" y="0"/>
                    <a:pt x="12960" y="0"/>
                    <a:pt x="12960" y="0"/>
                  </a:cubicBezTo>
                  <a:cubicBezTo>
                    <a:pt x="12960" y="3600"/>
                    <a:pt x="17280" y="10800"/>
                    <a:pt x="21600" y="14400"/>
                  </a:cubicBezTo>
                  <a:cubicBezTo>
                    <a:pt x="21600" y="14400"/>
                    <a:pt x="21600" y="18000"/>
                    <a:pt x="21600" y="18000"/>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16" name="Shape 1016"/>
            <p:cNvSpPr/>
            <p:nvPr/>
          </p:nvSpPr>
          <p:spPr>
            <a:xfrm>
              <a:off x="1240501" y="3792303"/>
              <a:ext cx="1963258" cy="2274431"/>
            </a:xfrm>
            <a:custGeom>
              <a:avLst/>
              <a:gdLst/>
              <a:ahLst/>
              <a:cxnLst>
                <a:cxn ang="0">
                  <a:pos x="wd2" y="hd2"/>
                </a:cxn>
                <a:cxn ang="5400000">
                  <a:pos x="wd2" y="hd2"/>
                </a:cxn>
                <a:cxn ang="10800000">
                  <a:pos x="wd2" y="hd2"/>
                </a:cxn>
                <a:cxn ang="16200000">
                  <a:pos x="wd2" y="hd2"/>
                </a:cxn>
              </a:cxnLst>
              <a:rect l="0" t="0" r="r" b="b"/>
              <a:pathLst>
                <a:path w="21600" h="21590" extrusionOk="0">
                  <a:moveTo>
                    <a:pt x="17644" y="18637"/>
                  </a:moveTo>
                  <a:cubicBezTo>
                    <a:pt x="17644" y="18637"/>
                    <a:pt x="17644" y="18637"/>
                    <a:pt x="17644" y="18637"/>
                  </a:cubicBezTo>
                  <a:cubicBezTo>
                    <a:pt x="17600" y="18718"/>
                    <a:pt x="17511" y="18799"/>
                    <a:pt x="17422" y="18880"/>
                  </a:cubicBezTo>
                  <a:cubicBezTo>
                    <a:pt x="17378" y="18880"/>
                    <a:pt x="17333" y="18880"/>
                    <a:pt x="17333" y="18880"/>
                  </a:cubicBezTo>
                  <a:cubicBezTo>
                    <a:pt x="17333" y="18839"/>
                    <a:pt x="17333" y="18839"/>
                    <a:pt x="17333" y="18799"/>
                  </a:cubicBezTo>
                  <a:cubicBezTo>
                    <a:pt x="17422" y="18759"/>
                    <a:pt x="17511" y="18678"/>
                    <a:pt x="17600" y="18597"/>
                  </a:cubicBezTo>
                  <a:cubicBezTo>
                    <a:pt x="17600" y="18556"/>
                    <a:pt x="17644" y="18556"/>
                    <a:pt x="17644" y="18597"/>
                  </a:cubicBezTo>
                  <a:cubicBezTo>
                    <a:pt x="17689" y="18597"/>
                    <a:pt x="17689" y="18637"/>
                    <a:pt x="17644" y="18637"/>
                  </a:cubicBezTo>
                  <a:close/>
                  <a:moveTo>
                    <a:pt x="17911" y="18394"/>
                  </a:moveTo>
                  <a:cubicBezTo>
                    <a:pt x="17911" y="18435"/>
                    <a:pt x="17867" y="18435"/>
                    <a:pt x="17867" y="18394"/>
                  </a:cubicBezTo>
                  <a:cubicBezTo>
                    <a:pt x="17822" y="18394"/>
                    <a:pt x="17822" y="18354"/>
                    <a:pt x="17867" y="18354"/>
                  </a:cubicBezTo>
                  <a:cubicBezTo>
                    <a:pt x="17956" y="18273"/>
                    <a:pt x="18044" y="18192"/>
                    <a:pt x="18089" y="18111"/>
                  </a:cubicBezTo>
                  <a:cubicBezTo>
                    <a:pt x="18133" y="18071"/>
                    <a:pt x="18133" y="18071"/>
                    <a:pt x="18178" y="18111"/>
                  </a:cubicBezTo>
                  <a:cubicBezTo>
                    <a:pt x="18178" y="18111"/>
                    <a:pt x="18178" y="18152"/>
                    <a:pt x="18178" y="18152"/>
                  </a:cubicBezTo>
                  <a:cubicBezTo>
                    <a:pt x="18089" y="18233"/>
                    <a:pt x="18000" y="18314"/>
                    <a:pt x="17911" y="18394"/>
                  </a:cubicBezTo>
                  <a:close/>
                  <a:moveTo>
                    <a:pt x="17111" y="19082"/>
                  </a:moveTo>
                  <a:cubicBezTo>
                    <a:pt x="17111" y="19082"/>
                    <a:pt x="17111" y="19082"/>
                    <a:pt x="17111" y="19082"/>
                  </a:cubicBezTo>
                  <a:cubicBezTo>
                    <a:pt x="17022" y="19163"/>
                    <a:pt x="16933" y="19244"/>
                    <a:pt x="16844" y="19325"/>
                  </a:cubicBezTo>
                  <a:cubicBezTo>
                    <a:pt x="16844" y="19325"/>
                    <a:pt x="16800" y="19325"/>
                    <a:pt x="16800" y="19325"/>
                  </a:cubicBezTo>
                  <a:cubicBezTo>
                    <a:pt x="16756" y="19284"/>
                    <a:pt x="16756" y="19284"/>
                    <a:pt x="16800" y="19244"/>
                  </a:cubicBezTo>
                  <a:cubicBezTo>
                    <a:pt x="16889" y="19163"/>
                    <a:pt x="16978" y="19123"/>
                    <a:pt x="17067" y="19042"/>
                  </a:cubicBezTo>
                  <a:cubicBezTo>
                    <a:pt x="17067" y="19042"/>
                    <a:pt x="17111" y="19042"/>
                    <a:pt x="17111" y="19042"/>
                  </a:cubicBezTo>
                  <a:cubicBezTo>
                    <a:pt x="17156" y="19042"/>
                    <a:pt x="17156" y="19082"/>
                    <a:pt x="17111" y="19082"/>
                  </a:cubicBezTo>
                  <a:close/>
                  <a:moveTo>
                    <a:pt x="18400" y="17909"/>
                  </a:moveTo>
                  <a:cubicBezTo>
                    <a:pt x="18400" y="17909"/>
                    <a:pt x="18356" y="17950"/>
                    <a:pt x="18356" y="17909"/>
                  </a:cubicBezTo>
                  <a:cubicBezTo>
                    <a:pt x="18311" y="17909"/>
                    <a:pt x="18311" y="17869"/>
                    <a:pt x="18356" y="17869"/>
                  </a:cubicBezTo>
                  <a:cubicBezTo>
                    <a:pt x="18400" y="17788"/>
                    <a:pt x="18489" y="17707"/>
                    <a:pt x="18578" y="17586"/>
                  </a:cubicBezTo>
                  <a:cubicBezTo>
                    <a:pt x="18578" y="17586"/>
                    <a:pt x="18622" y="17586"/>
                    <a:pt x="18622" y="17586"/>
                  </a:cubicBezTo>
                  <a:cubicBezTo>
                    <a:pt x="18667" y="17626"/>
                    <a:pt x="18667" y="17626"/>
                    <a:pt x="18622" y="17666"/>
                  </a:cubicBezTo>
                  <a:cubicBezTo>
                    <a:pt x="18578" y="17747"/>
                    <a:pt x="18489" y="17828"/>
                    <a:pt x="18400" y="17909"/>
                  </a:cubicBezTo>
                  <a:close/>
                  <a:moveTo>
                    <a:pt x="16578" y="19527"/>
                  </a:moveTo>
                  <a:cubicBezTo>
                    <a:pt x="16578" y="19527"/>
                    <a:pt x="16578" y="19527"/>
                    <a:pt x="16578" y="19527"/>
                  </a:cubicBezTo>
                  <a:cubicBezTo>
                    <a:pt x="16444" y="19608"/>
                    <a:pt x="16356" y="19648"/>
                    <a:pt x="16267" y="19729"/>
                  </a:cubicBezTo>
                  <a:cubicBezTo>
                    <a:pt x="16267" y="19729"/>
                    <a:pt x="16222" y="19729"/>
                    <a:pt x="16222" y="19729"/>
                  </a:cubicBezTo>
                  <a:cubicBezTo>
                    <a:pt x="16178" y="19689"/>
                    <a:pt x="16178" y="19648"/>
                    <a:pt x="16222" y="19648"/>
                  </a:cubicBezTo>
                  <a:cubicBezTo>
                    <a:pt x="16311" y="19608"/>
                    <a:pt x="16400" y="19527"/>
                    <a:pt x="16489" y="19446"/>
                  </a:cubicBezTo>
                  <a:cubicBezTo>
                    <a:pt x="16533" y="19446"/>
                    <a:pt x="16578" y="19446"/>
                    <a:pt x="16578" y="19446"/>
                  </a:cubicBezTo>
                  <a:cubicBezTo>
                    <a:pt x="16578" y="19487"/>
                    <a:pt x="16578" y="19487"/>
                    <a:pt x="16578" y="19527"/>
                  </a:cubicBezTo>
                  <a:close/>
                  <a:moveTo>
                    <a:pt x="18844" y="17383"/>
                  </a:moveTo>
                  <a:cubicBezTo>
                    <a:pt x="18844" y="17424"/>
                    <a:pt x="18800" y="17424"/>
                    <a:pt x="18800" y="17383"/>
                  </a:cubicBezTo>
                  <a:cubicBezTo>
                    <a:pt x="18800" y="17383"/>
                    <a:pt x="18800" y="17343"/>
                    <a:pt x="18800" y="17343"/>
                  </a:cubicBezTo>
                  <a:cubicBezTo>
                    <a:pt x="18844" y="17262"/>
                    <a:pt x="18933" y="17181"/>
                    <a:pt x="19022" y="17060"/>
                  </a:cubicBezTo>
                  <a:cubicBezTo>
                    <a:pt x="19022" y="17060"/>
                    <a:pt x="19067" y="17060"/>
                    <a:pt x="19067" y="17060"/>
                  </a:cubicBezTo>
                  <a:cubicBezTo>
                    <a:pt x="19111" y="17060"/>
                    <a:pt x="19111" y="17100"/>
                    <a:pt x="19067" y="17100"/>
                  </a:cubicBezTo>
                  <a:cubicBezTo>
                    <a:pt x="19022" y="17221"/>
                    <a:pt x="18933" y="17302"/>
                    <a:pt x="18889" y="17383"/>
                  </a:cubicBezTo>
                  <a:lnTo>
                    <a:pt x="18844" y="17383"/>
                  </a:lnTo>
                  <a:close/>
                  <a:moveTo>
                    <a:pt x="15956" y="19891"/>
                  </a:moveTo>
                  <a:cubicBezTo>
                    <a:pt x="15956" y="19932"/>
                    <a:pt x="15956" y="19932"/>
                    <a:pt x="15956" y="19932"/>
                  </a:cubicBezTo>
                  <a:cubicBezTo>
                    <a:pt x="15867" y="19972"/>
                    <a:pt x="15778" y="20053"/>
                    <a:pt x="15644" y="20093"/>
                  </a:cubicBezTo>
                  <a:cubicBezTo>
                    <a:pt x="15644" y="20093"/>
                    <a:pt x="15600" y="20093"/>
                    <a:pt x="15600" y="20093"/>
                  </a:cubicBezTo>
                  <a:cubicBezTo>
                    <a:pt x="15600" y="20053"/>
                    <a:pt x="15600" y="20053"/>
                    <a:pt x="15600" y="20012"/>
                  </a:cubicBezTo>
                  <a:cubicBezTo>
                    <a:pt x="15733" y="19972"/>
                    <a:pt x="15822" y="19891"/>
                    <a:pt x="15911" y="19851"/>
                  </a:cubicBezTo>
                  <a:cubicBezTo>
                    <a:pt x="15956" y="19851"/>
                    <a:pt x="15956" y="19851"/>
                    <a:pt x="16000" y="19851"/>
                  </a:cubicBezTo>
                  <a:cubicBezTo>
                    <a:pt x="16000" y="19891"/>
                    <a:pt x="16000" y="19891"/>
                    <a:pt x="15956" y="19891"/>
                  </a:cubicBezTo>
                  <a:close/>
                  <a:moveTo>
                    <a:pt x="19289" y="16857"/>
                  </a:moveTo>
                  <a:cubicBezTo>
                    <a:pt x="19244" y="16857"/>
                    <a:pt x="19244" y="16857"/>
                    <a:pt x="19244" y="16857"/>
                  </a:cubicBezTo>
                  <a:cubicBezTo>
                    <a:pt x="19200" y="16857"/>
                    <a:pt x="19200" y="16817"/>
                    <a:pt x="19200" y="16817"/>
                  </a:cubicBezTo>
                  <a:cubicBezTo>
                    <a:pt x="19289" y="16696"/>
                    <a:pt x="19333" y="16615"/>
                    <a:pt x="19422" y="16534"/>
                  </a:cubicBezTo>
                  <a:cubicBezTo>
                    <a:pt x="19422" y="16493"/>
                    <a:pt x="19467" y="16493"/>
                    <a:pt x="19467" y="16493"/>
                  </a:cubicBezTo>
                  <a:cubicBezTo>
                    <a:pt x="19511" y="16534"/>
                    <a:pt x="19511" y="16534"/>
                    <a:pt x="19467" y="16574"/>
                  </a:cubicBezTo>
                  <a:cubicBezTo>
                    <a:pt x="19422" y="16655"/>
                    <a:pt x="19333" y="16736"/>
                    <a:pt x="19289" y="16857"/>
                  </a:cubicBezTo>
                  <a:close/>
                  <a:moveTo>
                    <a:pt x="15378" y="20255"/>
                  </a:moveTo>
                  <a:cubicBezTo>
                    <a:pt x="15333" y="20255"/>
                    <a:pt x="15333" y="20255"/>
                    <a:pt x="15333" y="20255"/>
                  </a:cubicBezTo>
                  <a:cubicBezTo>
                    <a:pt x="15244" y="20336"/>
                    <a:pt x="15111" y="20377"/>
                    <a:pt x="15022" y="20417"/>
                  </a:cubicBezTo>
                  <a:cubicBezTo>
                    <a:pt x="15022" y="20457"/>
                    <a:pt x="14978" y="20417"/>
                    <a:pt x="14978" y="20417"/>
                  </a:cubicBezTo>
                  <a:cubicBezTo>
                    <a:pt x="14933" y="20377"/>
                    <a:pt x="14978" y="20377"/>
                    <a:pt x="14978" y="20336"/>
                  </a:cubicBezTo>
                  <a:cubicBezTo>
                    <a:pt x="15111" y="20296"/>
                    <a:pt x="15200" y="20255"/>
                    <a:pt x="15289" y="20174"/>
                  </a:cubicBezTo>
                  <a:cubicBezTo>
                    <a:pt x="15333" y="20174"/>
                    <a:pt x="15333" y="20174"/>
                    <a:pt x="15378" y="20215"/>
                  </a:cubicBezTo>
                  <a:cubicBezTo>
                    <a:pt x="15378" y="20215"/>
                    <a:pt x="15378" y="20255"/>
                    <a:pt x="15378" y="20255"/>
                  </a:cubicBezTo>
                  <a:close/>
                  <a:moveTo>
                    <a:pt x="19644" y="16291"/>
                  </a:moveTo>
                  <a:cubicBezTo>
                    <a:pt x="19644" y="16291"/>
                    <a:pt x="19644" y="16291"/>
                    <a:pt x="19600" y="16291"/>
                  </a:cubicBezTo>
                  <a:cubicBezTo>
                    <a:pt x="19600" y="16291"/>
                    <a:pt x="19600" y="16251"/>
                    <a:pt x="19600" y="16251"/>
                  </a:cubicBezTo>
                  <a:cubicBezTo>
                    <a:pt x="19644" y="16129"/>
                    <a:pt x="19689" y="16048"/>
                    <a:pt x="19778" y="15968"/>
                  </a:cubicBezTo>
                  <a:cubicBezTo>
                    <a:pt x="19778" y="15927"/>
                    <a:pt x="19778" y="15927"/>
                    <a:pt x="19778" y="15927"/>
                  </a:cubicBezTo>
                  <a:cubicBezTo>
                    <a:pt x="19778" y="15927"/>
                    <a:pt x="19822" y="15927"/>
                    <a:pt x="19822" y="15927"/>
                  </a:cubicBezTo>
                  <a:cubicBezTo>
                    <a:pt x="19867" y="15927"/>
                    <a:pt x="19867" y="15968"/>
                    <a:pt x="19867" y="15968"/>
                  </a:cubicBezTo>
                  <a:cubicBezTo>
                    <a:pt x="19822" y="15968"/>
                    <a:pt x="19822" y="15968"/>
                    <a:pt x="19822" y="15968"/>
                  </a:cubicBezTo>
                  <a:cubicBezTo>
                    <a:pt x="19867" y="15968"/>
                    <a:pt x="19867" y="15968"/>
                    <a:pt x="19867" y="15968"/>
                  </a:cubicBezTo>
                  <a:cubicBezTo>
                    <a:pt x="19778" y="16089"/>
                    <a:pt x="19733" y="16170"/>
                    <a:pt x="19689" y="16291"/>
                  </a:cubicBezTo>
                  <a:lnTo>
                    <a:pt x="19644" y="16291"/>
                  </a:lnTo>
                  <a:close/>
                  <a:moveTo>
                    <a:pt x="14711" y="20579"/>
                  </a:moveTo>
                  <a:cubicBezTo>
                    <a:pt x="14711" y="20579"/>
                    <a:pt x="14711" y="20579"/>
                    <a:pt x="14711" y="20579"/>
                  </a:cubicBezTo>
                  <a:cubicBezTo>
                    <a:pt x="14578" y="20619"/>
                    <a:pt x="14489" y="20660"/>
                    <a:pt x="14356" y="20741"/>
                  </a:cubicBezTo>
                  <a:cubicBezTo>
                    <a:pt x="14356" y="20741"/>
                    <a:pt x="14311" y="20741"/>
                    <a:pt x="14311" y="20700"/>
                  </a:cubicBezTo>
                  <a:cubicBezTo>
                    <a:pt x="14311" y="20700"/>
                    <a:pt x="14311" y="20660"/>
                    <a:pt x="14311" y="20660"/>
                  </a:cubicBezTo>
                  <a:cubicBezTo>
                    <a:pt x="14444" y="20619"/>
                    <a:pt x="14533" y="20538"/>
                    <a:pt x="14667" y="20498"/>
                  </a:cubicBezTo>
                  <a:cubicBezTo>
                    <a:pt x="14667" y="20498"/>
                    <a:pt x="14711" y="20498"/>
                    <a:pt x="14711" y="20538"/>
                  </a:cubicBezTo>
                  <a:cubicBezTo>
                    <a:pt x="14711" y="20538"/>
                    <a:pt x="14711" y="20579"/>
                    <a:pt x="14711" y="20579"/>
                  </a:cubicBezTo>
                  <a:close/>
                  <a:moveTo>
                    <a:pt x="20000" y="15684"/>
                  </a:moveTo>
                  <a:cubicBezTo>
                    <a:pt x="20000" y="15725"/>
                    <a:pt x="19956" y="15725"/>
                    <a:pt x="19956" y="15725"/>
                  </a:cubicBezTo>
                  <a:cubicBezTo>
                    <a:pt x="19956" y="15684"/>
                    <a:pt x="19911" y="15684"/>
                    <a:pt x="19956" y="15644"/>
                  </a:cubicBezTo>
                  <a:cubicBezTo>
                    <a:pt x="20000" y="15563"/>
                    <a:pt x="20044" y="15442"/>
                    <a:pt x="20089" y="15361"/>
                  </a:cubicBezTo>
                  <a:cubicBezTo>
                    <a:pt x="20089" y="15320"/>
                    <a:pt x="20133" y="15320"/>
                    <a:pt x="20178" y="15320"/>
                  </a:cubicBezTo>
                  <a:cubicBezTo>
                    <a:pt x="20178" y="15361"/>
                    <a:pt x="20178" y="15361"/>
                    <a:pt x="20178" y="15401"/>
                  </a:cubicBezTo>
                  <a:cubicBezTo>
                    <a:pt x="20133" y="15482"/>
                    <a:pt x="20089" y="15603"/>
                    <a:pt x="20000" y="15684"/>
                  </a:cubicBezTo>
                  <a:close/>
                  <a:moveTo>
                    <a:pt x="14044" y="20862"/>
                  </a:moveTo>
                  <a:cubicBezTo>
                    <a:pt x="14044" y="20862"/>
                    <a:pt x="14044" y="20862"/>
                    <a:pt x="14044" y="20862"/>
                  </a:cubicBezTo>
                  <a:cubicBezTo>
                    <a:pt x="13956" y="20902"/>
                    <a:pt x="13867" y="20902"/>
                    <a:pt x="13822" y="20943"/>
                  </a:cubicBezTo>
                  <a:cubicBezTo>
                    <a:pt x="13778" y="20943"/>
                    <a:pt x="13733" y="20983"/>
                    <a:pt x="13689" y="20983"/>
                  </a:cubicBezTo>
                  <a:cubicBezTo>
                    <a:pt x="13689" y="20983"/>
                    <a:pt x="13644" y="20983"/>
                    <a:pt x="13644" y="20943"/>
                  </a:cubicBezTo>
                  <a:cubicBezTo>
                    <a:pt x="13644" y="20943"/>
                    <a:pt x="13644" y="20902"/>
                    <a:pt x="13644" y="20902"/>
                  </a:cubicBezTo>
                  <a:cubicBezTo>
                    <a:pt x="13689" y="20902"/>
                    <a:pt x="13733" y="20862"/>
                    <a:pt x="13778" y="20862"/>
                  </a:cubicBezTo>
                  <a:cubicBezTo>
                    <a:pt x="13867" y="20821"/>
                    <a:pt x="13911" y="20821"/>
                    <a:pt x="14000" y="20781"/>
                  </a:cubicBezTo>
                  <a:cubicBezTo>
                    <a:pt x="14000" y="20781"/>
                    <a:pt x="14044" y="20781"/>
                    <a:pt x="14044" y="20781"/>
                  </a:cubicBezTo>
                  <a:cubicBezTo>
                    <a:pt x="14044" y="20821"/>
                    <a:pt x="14044" y="20821"/>
                    <a:pt x="14044" y="20862"/>
                  </a:cubicBezTo>
                  <a:close/>
                  <a:moveTo>
                    <a:pt x="20311" y="15118"/>
                  </a:moveTo>
                  <a:cubicBezTo>
                    <a:pt x="20311" y="15118"/>
                    <a:pt x="20311" y="15118"/>
                    <a:pt x="20267" y="15118"/>
                  </a:cubicBezTo>
                  <a:cubicBezTo>
                    <a:pt x="20267" y="15118"/>
                    <a:pt x="20222" y="15078"/>
                    <a:pt x="20267" y="15037"/>
                  </a:cubicBezTo>
                  <a:cubicBezTo>
                    <a:pt x="20311" y="14956"/>
                    <a:pt x="20356" y="14835"/>
                    <a:pt x="20400" y="14754"/>
                  </a:cubicBezTo>
                  <a:cubicBezTo>
                    <a:pt x="20400" y="14714"/>
                    <a:pt x="20444" y="14714"/>
                    <a:pt x="20444" y="14714"/>
                  </a:cubicBezTo>
                  <a:cubicBezTo>
                    <a:pt x="20489" y="14714"/>
                    <a:pt x="20489" y="14754"/>
                    <a:pt x="20489" y="14794"/>
                  </a:cubicBezTo>
                  <a:cubicBezTo>
                    <a:pt x="20444" y="14875"/>
                    <a:pt x="20400" y="14997"/>
                    <a:pt x="20311" y="15078"/>
                  </a:cubicBezTo>
                  <a:lnTo>
                    <a:pt x="20311" y="15118"/>
                  </a:lnTo>
                  <a:close/>
                  <a:moveTo>
                    <a:pt x="13378" y="21064"/>
                  </a:moveTo>
                  <a:cubicBezTo>
                    <a:pt x="13333" y="21105"/>
                    <a:pt x="13333" y="21105"/>
                    <a:pt x="13333" y="21105"/>
                  </a:cubicBezTo>
                  <a:cubicBezTo>
                    <a:pt x="13244" y="21105"/>
                    <a:pt x="13111" y="21145"/>
                    <a:pt x="12978" y="21186"/>
                  </a:cubicBezTo>
                  <a:cubicBezTo>
                    <a:pt x="12978" y="21186"/>
                    <a:pt x="12933" y="21186"/>
                    <a:pt x="12933" y="21145"/>
                  </a:cubicBezTo>
                  <a:cubicBezTo>
                    <a:pt x="12933" y="21145"/>
                    <a:pt x="12933" y="21105"/>
                    <a:pt x="12978" y="21105"/>
                  </a:cubicBezTo>
                  <a:cubicBezTo>
                    <a:pt x="13067" y="21064"/>
                    <a:pt x="13200" y="21064"/>
                    <a:pt x="13333" y="21024"/>
                  </a:cubicBezTo>
                  <a:cubicBezTo>
                    <a:pt x="13333" y="20983"/>
                    <a:pt x="13378" y="21024"/>
                    <a:pt x="13378" y="21024"/>
                  </a:cubicBezTo>
                  <a:cubicBezTo>
                    <a:pt x="13378" y="21064"/>
                    <a:pt x="13378" y="21064"/>
                    <a:pt x="13378" y="21064"/>
                  </a:cubicBezTo>
                  <a:close/>
                  <a:moveTo>
                    <a:pt x="20578" y="14471"/>
                  </a:moveTo>
                  <a:cubicBezTo>
                    <a:pt x="20578" y="14511"/>
                    <a:pt x="20578" y="14511"/>
                    <a:pt x="20533" y="14511"/>
                  </a:cubicBezTo>
                  <a:cubicBezTo>
                    <a:pt x="20533" y="14471"/>
                    <a:pt x="20533" y="14471"/>
                    <a:pt x="20533" y="14430"/>
                  </a:cubicBezTo>
                  <a:cubicBezTo>
                    <a:pt x="20578" y="14350"/>
                    <a:pt x="20622" y="14228"/>
                    <a:pt x="20667" y="14147"/>
                  </a:cubicBezTo>
                  <a:cubicBezTo>
                    <a:pt x="20667" y="14107"/>
                    <a:pt x="20667" y="14107"/>
                    <a:pt x="20711" y="14107"/>
                  </a:cubicBezTo>
                  <a:cubicBezTo>
                    <a:pt x="20711" y="14107"/>
                    <a:pt x="20756" y="14147"/>
                    <a:pt x="20756" y="14147"/>
                  </a:cubicBezTo>
                  <a:cubicBezTo>
                    <a:pt x="20711" y="14269"/>
                    <a:pt x="20667" y="14350"/>
                    <a:pt x="20622" y="14471"/>
                  </a:cubicBezTo>
                  <a:lnTo>
                    <a:pt x="20578" y="14471"/>
                  </a:lnTo>
                  <a:close/>
                  <a:moveTo>
                    <a:pt x="20844" y="13864"/>
                  </a:moveTo>
                  <a:cubicBezTo>
                    <a:pt x="20844" y="13864"/>
                    <a:pt x="20800" y="13864"/>
                    <a:pt x="20800" y="13864"/>
                  </a:cubicBezTo>
                  <a:cubicBezTo>
                    <a:pt x="20756" y="13864"/>
                    <a:pt x="20756" y="13824"/>
                    <a:pt x="20756" y="13824"/>
                  </a:cubicBezTo>
                  <a:cubicBezTo>
                    <a:pt x="20800" y="13702"/>
                    <a:pt x="20844" y="13621"/>
                    <a:pt x="20889" y="13500"/>
                  </a:cubicBezTo>
                  <a:cubicBezTo>
                    <a:pt x="20889" y="13460"/>
                    <a:pt x="20889" y="13460"/>
                    <a:pt x="20933" y="13460"/>
                  </a:cubicBezTo>
                  <a:cubicBezTo>
                    <a:pt x="20933" y="13460"/>
                    <a:pt x="20978" y="13500"/>
                    <a:pt x="20978" y="13500"/>
                  </a:cubicBezTo>
                  <a:cubicBezTo>
                    <a:pt x="20933" y="13621"/>
                    <a:pt x="20889" y="13743"/>
                    <a:pt x="20844" y="13824"/>
                  </a:cubicBezTo>
                  <a:lnTo>
                    <a:pt x="20844" y="13864"/>
                  </a:lnTo>
                  <a:close/>
                  <a:moveTo>
                    <a:pt x="12667" y="21266"/>
                  </a:moveTo>
                  <a:cubicBezTo>
                    <a:pt x="12622" y="21266"/>
                    <a:pt x="12622" y="21266"/>
                    <a:pt x="12622" y="21266"/>
                  </a:cubicBezTo>
                  <a:cubicBezTo>
                    <a:pt x="12533" y="21307"/>
                    <a:pt x="12400" y="21347"/>
                    <a:pt x="12267" y="21347"/>
                  </a:cubicBezTo>
                  <a:cubicBezTo>
                    <a:pt x="12267" y="21347"/>
                    <a:pt x="12222" y="21347"/>
                    <a:pt x="12222" y="21307"/>
                  </a:cubicBezTo>
                  <a:cubicBezTo>
                    <a:pt x="12222" y="21307"/>
                    <a:pt x="12222" y="21266"/>
                    <a:pt x="12267" y="21266"/>
                  </a:cubicBezTo>
                  <a:cubicBezTo>
                    <a:pt x="12400" y="21266"/>
                    <a:pt x="12489" y="21226"/>
                    <a:pt x="12622" y="21186"/>
                  </a:cubicBezTo>
                  <a:cubicBezTo>
                    <a:pt x="12667" y="21186"/>
                    <a:pt x="12667" y="21226"/>
                    <a:pt x="12667" y="21226"/>
                  </a:cubicBezTo>
                  <a:cubicBezTo>
                    <a:pt x="12667" y="21226"/>
                    <a:pt x="12667" y="21266"/>
                    <a:pt x="12667" y="21266"/>
                  </a:cubicBezTo>
                  <a:close/>
                  <a:moveTo>
                    <a:pt x="21022" y="13217"/>
                  </a:moveTo>
                  <a:cubicBezTo>
                    <a:pt x="21022" y="13217"/>
                    <a:pt x="21022" y="13217"/>
                    <a:pt x="21022" y="13217"/>
                  </a:cubicBezTo>
                  <a:cubicBezTo>
                    <a:pt x="20978" y="13217"/>
                    <a:pt x="20978" y="13217"/>
                    <a:pt x="20978" y="13177"/>
                  </a:cubicBezTo>
                  <a:cubicBezTo>
                    <a:pt x="20978" y="13055"/>
                    <a:pt x="21022" y="12974"/>
                    <a:pt x="21067" y="12853"/>
                  </a:cubicBezTo>
                  <a:cubicBezTo>
                    <a:pt x="21067" y="12853"/>
                    <a:pt x="21067" y="12812"/>
                    <a:pt x="21111" y="12812"/>
                  </a:cubicBezTo>
                  <a:cubicBezTo>
                    <a:pt x="21156" y="12812"/>
                    <a:pt x="21156" y="12853"/>
                    <a:pt x="21156" y="12893"/>
                  </a:cubicBezTo>
                  <a:cubicBezTo>
                    <a:pt x="21111" y="12974"/>
                    <a:pt x="21067" y="13096"/>
                    <a:pt x="21067" y="13217"/>
                  </a:cubicBezTo>
                  <a:lnTo>
                    <a:pt x="21022" y="13217"/>
                  </a:lnTo>
                  <a:close/>
                  <a:moveTo>
                    <a:pt x="11956" y="21428"/>
                  </a:moveTo>
                  <a:cubicBezTo>
                    <a:pt x="11911" y="21428"/>
                    <a:pt x="11911" y="21428"/>
                    <a:pt x="11911" y="21428"/>
                  </a:cubicBezTo>
                  <a:cubicBezTo>
                    <a:pt x="11822" y="21428"/>
                    <a:pt x="11689" y="21469"/>
                    <a:pt x="11556" y="21469"/>
                  </a:cubicBezTo>
                  <a:cubicBezTo>
                    <a:pt x="11556" y="21469"/>
                    <a:pt x="11511" y="21469"/>
                    <a:pt x="11511" y="21428"/>
                  </a:cubicBezTo>
                  <a:cubicBezTo>
                    <a:pt x="11511" y="21428"/>
                    <a:pt x="11511" y="21388"/>
                    <a:pt x="11556" y="21388"/>
                  </a:cubicBezTo>
                  <a:cubicBezTo>
                    <a:pt x="11689" y="21388"/>
                    <a:pt x="11778" y="21347"/>
                    <a:pt x="11911" y="21347"/>
                  </a:cubicBezTo>
                  <a:cubicBezTo>
                    <a:pt x="11956" y="21347"/>
                    <a:pt x="11956" y="21347"/>
                    <a:pt x="11956" y="21388"/>
                  </a:cubicBezTo>
                  <a:lnTo>
                    <a:pt x="11956" y="21428"/>
                  </a:lnTo>
                  <a:close/>
                  <a:moveTo>
                    <a:pt x="21200" y="12570"/>
                  </a:moveTo>
                  <a:cubicBezTo>
                    <a:pt x="21156" y="12570"/>
                    <a:pt x="21156" y="12570"/>
                    <a:pt x="21156" y="12570"/>
                  </a:cubicBezTo>
                  <a:cubicBezTo>
                    <a:pt x="21156" y="12570"/>
                    <a:pt x="21156" y="12570"/>
                    <a:pt x="21156" y="12529"/>
                  </a:cubicBezTo>
                  <a:cubicBezTo>
                    <a:pt x="21156" y="12408"/>
                    <a:pt x="21200" y="12327"/>
                    <a:pt x="21200" y="12206"/>
                  </a:cubicBezTo>
                  <a:cubicBezTo>
                    <a:pt x="21200" y="12165"/>
                    <a:pt x="21244" y="12165"/>
                    <a:pt x="21244" y="12165"/>
                  </a:cubicBezTo>
                  <a:cubicBezTo>
                    <a:pt x="21289" y="12165"/>
                    <a:pt x="21289" y="12206"/>
                    <a:pt x="21289" y="12206"/>
                  </a:cubicBezTo>
                  <a:cubicBezTo>
                    <a:pt x="21289" y="12327"/>
                    <a:pt x="21244" y="12448"/>
                    <a:pt x="21244" y="12529"/>
                  </a:cubicBezTo>
                  <a:lnTo>
                    <a:pt x="21200" y="12570"/>
                  </a:lnTo>
                  <a:close/>
                  <a:moveTo>
                    <a:pt x="11244" y="21509"/>
                  </a:moveTo>
                  <a:cubicBezTo>
                    <a:pt x="11200" y="21509"/>
                    <a:pt x="11200" y="21509"/>
                    <a:pt x="11200" y="21509"/>
                  </a:cubicBezTo>
                  <a:cubicBezTo>
                    <a:pt x="11067" y="21550"/>
                    <a:pt x="10978" y="21550"/>
                    <a:pt x="10844" y="21550"/>
                  </a:cubicBezTo>
                  <a:cubicBezTo>
                    <a:pt x="10800" y="21550"/>
                    <a:pt x="10800" y="21550"/>
                    <a:pt x="10800" y="21509"/>
                  </a:cubicBezTo>
                  <a:cubicBezTo>
                    <a:pt x="10800" y="21509"/>
                    <a:pt x="10800" y="21469"/>
                    <a:pt x="10844" y="21469"/>
                  </a:cubicBezTo>
                  <a:cubicBezTo>
                    <a:pt x="10933" y="21469"/>
                    <a:pt x="11067" y="21469"/>
                    <a:pt x="11200" y="21428"/>
                  </a:cubicBezTo>
                  <a:cubicBezTo>
                    <a:pt x="11200" y="21428"/>
                    <a:pt x="11244" y="21469"/>
                    <a:pt x="11244" y="21469"/>
                  </a:cubicBezTo>
                  <a:lnTo>
                    <a:pt x="11244" y="21509"/>
                  </a:lnTo>
                  <a:close/>
                  <a:moveTo>
                    <a:pt x="21333" y="11923"/>
                  </a:moveTo>
                  <a:cubicBezTo>
                    <a:pt x="21333" y="11923"/>
                    <a:pt x="21333" y="11923"/>
                    <a:pt x="21333" y="11923"/>
                  </a:cubicBezTo>
                  <a:cubicBezTo>
                    <a:pt x="21289" y="11923"/>
                    <a:pt x="21289" y="11923"/>
                    <a:pt x="21289" y="11882"/>
                  </a:cubicBezTo>
                  <a:cubicBezTo>
                    <a:pt x="21289" y="11761"/>
                    <a:pt x="21333" y="11680"/>
                    <a:pt x="21333" y="11559"/>
                  </a:cubicBezTo>
                  <a:cubicBezTo>
                    <a:pt x="21333" y="11518"/>
                    <a:pt x="21378" y="11518"/>
                    <a:pt x="21378" y="11518"/>
                  </a:cubicBezTo>
                  <a:cubicBezTo>
                    <a:pt x="21422" y="11518"/>
                    <a:pt x="21422" y="11559"/>
                    <a:pt x="21422" y="11559"/>
                  </a:cubicBezTo>
                  <a:cubicBezTo>
                    <a:pt x="21422" y="11680"/>
                    <a:pt x="21378" y="11801"/>
                    <a:pt x="21378" y="11882"/>
                  </a:cubicBezTo>
                  <a:lnTo>
                    <a:pt x="21333" y="11923"/>
                  </a:lnTo>
                  <a:close/>
                  <a:moveTo>
                    <a:pt x="10489" y="21590"/>
                  </a:moveTo>
                  <a:cubicBezTo>
                    <a:pt x="10489" y="21590"/>
                    <a:pt x="10489" y="21590"/>
                    <a:pt x="10489" y="21590"/>
                  </a:cubicBezTo>
                  <a:cubicBezTo>
                    <a:pt x="10356" y="21590"/>
                    <a:pt x="10222" y="21590"/>
                    <a:pt x="10089" y="21590"/>
                  </a:cubicBezTo>
                  <a:cubicBezTo>
                    <a:pt x="10089" y="21590"/>
                    <a:pt x="10044" y="21590"/>
                    <a:pt x="10044" y="21550"/>
                  </a:cubicBezTo>
                  <a:cubicBezTo>
                    <a:pt x="10044" y="21550"/>
                    <a:pt x="10089" y="21509"/>
                    <a:pt x="10089" y="21509"/>
                  </a:cubicBezTo>
                  <a:cubicBezTo>
                    <a:pt x="10222" y="21509"/>
                    <a:pt x="10356" y="21509"/>
                    <a:pt x="10489" y="21509"/>
                  </a:cubicBezTo>
                  <a:cubicBezTo>
                    <a:pt x="10489" y="21509"/>
                    <a:pt x="10533" y="21509"/>
                    <a:pt x="10533" y="21550"/>
                  </a:cubicBezTo>
                  <a:lnTo>
                    <a:pt x="10489" y="21590"/>
                  </a:lnTo>
                  <a:close/>
                  <a:moveTo>
                    <a:pt x="21467" y="11275"/>
                  </a:moveTo>
                  <a:cubicBezTo>
                    <a:pt x="21422" y="11275"/>
                    <a:pt x="21422" y="11275"/>
                    <a:pt x="21422" y="11275"/>
                  </a:cubicBezTo>
                  <a:cubicBezTo>
                    <a:pt x="21378" y="11275"/>
                    <a:pt x="21378" y="11235"/>
                    <a:pt x="21378" y="11235"/>
                  </a:cubicBezTo>
                  <a:cubicBezTo>
                    <a:pt x="21378" y="11114"/>
                    <a:pt x="21422" y="10992"/>
                    <a:pt x="21422" y="10911"/>
                  </a:cubicBezTo>
                  <a:cubicBezTo>
                    <a:pt x="21422" y="10871"/>
                    <a:pt x="21467" y="10871"/>
                    <a:pt x="21467" y="10871"/>
                  </a:cubicBezTo>
                  <a:cubicBezTo>
                    <a:pt x="21511" y="10871"/>
                    <a:pt x="21511" y="10871"/>
                    <a:pt x="21511" y="10911"/>
                  </a:cubicBezTo>
                  <a:cubicBezTo>
                    <a:pt x="21511" y="11033"/>
                    <a:pt x="21467" y="11114"/>
                    <a:pt x="21467" y="11235"/>
                  </a:cubicBezTo>
                  <a:lnTo>
                    <a:pt x="21467" y="11275"/>
                  </a:lnTo>
                  <a:close/>
                  <a:moveTo>
                    <a:pt x="9778" y="21590"/>
                  </a:moveTo>
                  <a:cubicBezTo>
                    <a:pt x="9733" y="21590"/>
                    <a:pt x="9733" y="21590"/>
                    <a:pt x="9733" y="21590"/>
                  </a:cubicBezTo>
                  <a:cubicBezTo>
                    <a:pt x="9644" y="21590"/>
                    <a:pt x="9511" y="21590"/>
                    <a:pt x="9378" y="21590"/>
                  </a:cubicBezTo>
                  <a:cubicBezTo>
                    <a:pt x="9333" y="21590"/>
                    <a:pt x="9333" y="21590"/>
                    <a:pt x="9333" y="21550"/>
                  </a:cubicBezTo>
                  <a:cubicBezTo>
                    <a:pt x="9333" y="21550"/>
                    <a:pt x="9333" y="21509"/>
                    <a:pt x="9378" y="21509"/>
                  </a:cubicBezTo>
                  <a:cubicBezTo>
                    <a:pt x="9511" y="21509"/>
                    <a:pt x="9644" y="21509"/>
                    <a:pt x="9733" y="21509"/>
                  </a:cubicBezTo>
                  <a:cubicBezTo>
                    <a:pt x="9778" y="21509"/>
                    <a:pt x="9778" y="21550"/>
                    <a:pt x="9778" y="21550"/>
                  </a:cubicBezTo>
                  <a:lnTo>
                    <a:pt x="9778" y="21590"/>
                  </a:lnTo>
                  <a:close/>
                  <a:moveTo>
                    <a:pt x="21511" y="10588"/>
                  </a:moveTo>
                  <a:cubicBezTo>
                    <a:pt x="21511" y="10628"/>
                    <a:pt x="21511" y="10628"/>
                    <a:pt x="21511" y="10628"/>
                  </a:cubicBezTo>
                  <a:cubicBezTo>
                    <a:pt x="21467" y="10588"/>
                    <a:pt x="21467" y="10588"/>
                    <a:pt x="21467" y="10547"/>
                  </a:cubicBezTo>
                  <a:cubicBezTo>
                    <a:pt x="21467" y="10466"/>
                    <a:pt x="21467" y="10345"/>
                    <a:pt x="21467" y="10224"/>
                  </a:cubicBezTo>
                  <a:cubicBezTo>
                    <a:pt x="21467" y="10224"/>
                    <a:pt x="21511" y="10183"/>
                    <a:pt x="21511" y="10183"/>
                  </a:cubicBezTo>
                  <a:cubicBezTo>
                    <a:pt x="21556" y="10183"/>
                    <a:pt x="21556" y="10224"/>
                    <a:pt x="21556" y="10224"/>
                  </a:cubicBezTo>
                  <a:cubicBezTo>
                    <a:pt x="21556" y="10345"/>
                    <a:pt x="21556" y="10466"/>
                    <a:pt x="21556" y="10588"/>
                  </a:cubicBezTo>
                  <a:lnTo>
                    <a:pt x="21511" y="10588"/>
                  </a:lnTo>
                  <a:close/>
                  <a:moveTo>
                    <a:pt x="9067" y="21590"/>
                  </a:moveTo>
                  <a:cubicBezTo>
                    <a:pt x="9022" y="21590"/>
                    <a:pt x="9022" y="21590"/>
                    <a:pt x="9022" y="21590"/>
                  </a:cubicBezTo>
                  <a:cubicBezTo>
                    <a:pt x="8933" y="21590"/>
                    <a:pt x="8889" y="21590"/>
                    <a:pt x="8800" y="21590"/>
                  </a:cubicBezTo>
                  <a:cubicBezTo>
                    <a:pt x="8756" y="21550"/>
                    <a:pt x="8711" y="21550"/>
                    <a:pt x="8667" y="21550"/>
                  </a:cubicBezTo>
                  <a:cubicBezTo>
                    <a:pt x="8622" y="21550"/>
                    <a:pt x="8622" y="21550"/>
                    <a:pt x="8622" y="21509"/>
                  </a:cubicBezTo>
                  <a:cubicBezTo>
                    <a:pt x="8622" y="21509"/>
                    <a:pt x="8622" y="21469"/>
                    <a:pt x="8667" y="21469"/>
                  </a:cubicBezTo>
                  <a:cubicBezTo>
                    <a:pt x="8711" y="21469"/>
                    <a:pt x="8756" y="21469"/>
                    <a:pt x="8800" y="21509"/>
                  </a:cubicBezTo>
                  <a:cubicBezTo>
                    <a:pt x="8889" y="21509"/>
                    <a:pt x="8933" y="21509"/>
                    <a:pt x="9022" y="21509"/>
                  </a:cubicBezTo>
                  <a:cubicBezTo>
                    <a:pt x="9022" y="21509"/>
                    <a:pt x="9067" y="21509"/>
                    <a:pt x="9067" y="21550"/>
                  </a:cubicBezTo>
                  <a:lnTo>
                    <a:pt x="9067" y="21590"/>
                  </a:lnTo>
                  <a:close/>
                  <a:moveTo>
                    <a:pt x="21556" y="9941"/>
                  </a:moveTo>
                  <a:cubicBezTo>
                    <a:pt x="21556" y="9941"/>
                    <a:pt x="21556" y="9941"/>
                    <a:pt x="21556" y="9941"/>
                  </a:cubicBezTo>
                  <a:cubicBezTo>
                    <a:pt x="21511" y="9941"/>
                    <a:pt x="21511" y="9941"/>
                    <a:pt x="21511" y="9900"/>
                  </a:cubicBezTo>
                  <a:cubicBezTo>
                    <a:pt x="21511" y="9779"/>
                    <a:pt x="21511" y="9698"/>
                    <a:pt x="21511" y="9577"/>
                  </a:cubicBezTo>
                  <a:cubicBezTo>
                    <a:pt x="21511" y="9536"/>
                    <a:pt x="21511" y="9536"/>
                    <a:pt x="21556" y="9536"/>
                  </a:cubicBezTo>
                  <a:cubicBezTo>
                    <a:pt x="21556" y="9536"/>
                    <a:pt x="21600" y="9536"/>
                    <a:pt x="21600" y="9577"/>
                  </a:cubicBezTo>
                  <a:cubicBezTo>
                    <a:pt x="21600" y="9698"/>
                    <a:pt x="21600" y="9779"/>
                    <a:pt x="21600" y="9900"/>
                  </a:cubicBezTo>
                  <a:lnTo>
                    <a:pt x="21556" y="9941"/>
                  </a:lnTo>
                  <a:close/>
                  <a:moveTo>
                    <a:pt x="8311" y="21509"/>
                  </a:moveTo>
                  <a:cubicBezTo>
                    <a:pt x="8267" y="21509"/>
                    <a:pt x="8267" y="21509"/>
                    <a:pt x="8267" y="21509"/>
                  </a:cubicBezTo>
                  <a:cubicBezTo>
                    <a:pt x="8178" y="21509"/>
                    <a:pt x="8044" y="21509"/>
                    <a:pt x="7911" y="21469"/>
                  </a:cubicBezTo>
                  <a:cubicBezTo>
                    <a:pt x="7911" y="21469"/>
                    <a:pt x="7867" y="21469"/>
                    <a:pt x="7867" y="21428"/>
                  </a:cubicBezTo>
                  <a:cubicBezTo>
                    <a:pt x="7867" y="21428"/>
                    <a:pt x="7911" y="21388"/>
                    <a:pt x="7911" y="21388"/>
                  </a:cubicBezTo>
                  <a:cubicBezTo>
                    <a:pt x="8044" y="21428"/>
                    <a:pt x="8178" y="21428"/>
                    <a:pt x="8311" y="21428"/>
                  </a:cubicBezTo>
                  <a:cubicBezTo>
                    <a:pt x="8311" y="21428"/>
                    <a:pt x="8356" y="21469"/>
                    <a:pt x="8311" y="21509"/>
                  </a:cubicBezTo>
                  <a:close/>
                  <a:moveTo>
                    <a:pt x="21600" y="9253"/>
                  </a:moveTo>
                  <a:cubicBezTo>
                    <a:pt x="21556" y="9293"/>
                    <a:pt x="21556" y="9293"/>
                    <a:pt x="21556" y="9293"/>
                  </a:cubicBezTo>
                  <a:cubicBezTo>
                    <a:pt x="21511" y="9293"/>
                    <a:pt x="21511" y="9253"/>
                    <a:pt x="21511" y="9253"/>
                  </a:cubicBezTo>
                  <a:cubicBezTo>
                    <a:pt x="21511" y="9132"/>
                    <a:pt x="21511" y="9010"/>
                    <a:pt x="21511" y="8889"/>
                  </a:cubicBezTo>
                  <a:cubicBezTo>
                    <a:pt x="21511" y="8889"/>
                    <a:pt x="21511" y="8848"/>
                    <a:pt x="21556" y="8848"/>
                  </a:cubicBezTo>
                  <a:cubicBezTo>
                    <a:pt x="21556" y="8848"/>
                    <a:pt x="21600" y="8889"/>
                    <a:pt x="21600" y="8889"/>
                  </a:cubicBezTo>
                  <a:cubicBezTo>
                    <a:pt x="21600" y="9010"/>
                    <a:pt x="21600" y="9132"/>
                    <a:pt x="21600" y="9253"/>
                  </a:cubicBezTo>
                  <a:close/>
                  <a:moveTo>
                    <a:pt x="7600" y="21428"/>
                  </a:moveTo>
                  <a:cubicBezTo>
                    <a:pt x="7556" y="21428"/>
                    <a:pt x="7556" y="21428"/>
                    <a:pt x="7556" y="21428"/>
                  </a:cubicBezTo>
                  <a:cubicBezTo>
                    <a:pt x="7422" y="21388"/>
                    <a:pt x="7333" y="21388"/>
                    <a:pt x="7200" y="21347"/>
                  </a:cubicBezTo>
                  <a:cubicBezTo>
                    <a:pt x="7156" y="21347"/>
                    <a:pt x="7156" y="21347"/>
                    <a:pt x="7156" y="21307"/>
                  </a:cubicBezTo>
                  <a:cubicBezTo>
                    <a:pt x="7156" y="21307"/>
                    <a:pt x="7200" y="21266"/>
                    <a:pt x="7200" y="21266"/>
                  </a:cubicBezTo>
                  <a:cubicBezTo>
                    <a:pt x="7333" y="21307"/>
                    <a:pt x="7467" y="21307"/>
                    <a:pt x="7556" y="21347"/>
                  </a:cubicBezTo>
                  <a:cubicBezTo>
                    <a:pt x="7600" y="21347"/>
                    <a:pt x="7600" y="21388"/>
                    <a:pt x="7600" y="21388"/>
                  </a:cubicBezTo>
                  <a:lnTo>
                    <a:pt x="7600" y="21428"/>
                  </a:lnTo>
                  <a:close/>
                  <a:moveTo>
                    <a:pt x="21556" y="8606"/>
                  </a:moveTo>
                  <a:cubicBezTo>
                    <a:pt x="21511" y="8606"/>
                    <a:pt x="21511" y="8606"/>
                    <a:pt x="21511" y="8606"/>
                  </a:cubicBezTo>
                  <a:cubicBezTo>
                    <a:pt x="21511" y="8606"/>
                    <a:pt x="21467" y="8606"/>
                    <a:pt x="21467" y="8565"/>
                  </a:cubicBezTo>
                  <a:cubicBezTo>
                    <a:pt x="21467" y="8484"/>
                    <a:pt x="21467" y="8363"/>
                    <a:pt x="21467" y="8242"/>
                  </a:cubicBezTo>
                  <a:cubicBezTo>
                    <a:pt x="21467" y="8242"/>
                    <a:pt x="21467" y="8201"/>
                    <a:pt x="21511" y="8201"/>
                  </a:cubicBezTo>
                  <a:cubicBezTo>
                    <a:pt x="21511" y="8201"/>
                    <a:pt x="21556" y="8201"/>
                    <a:pt x="21556" y="8242"/>
                  </a:cubicBezTo>
                  <a:cubicBezTo>
                    <a:pt x="21556" y="8363"/>
                    <a:pt x="21556" y="8444"/>
                    <a:pt x="21556" y="8565"/>
                  </a:cubicBezTo>
                  <a:lnTo>
                    <a:pt x="21556" y="8606"/>
                  </a:lnTo>
                  <a:close/>
                  <a:moveTo>
                    <a:pt x="6889" y="21266"/>
                  </a:moveTo>
                  <a:cubicBezTo>
                    <a:pt x="6844" y="21307"/>
                    <a:pt x="6844" y="21307"/>
                    <a:pt x="6844" y="21307"/>
                  </a:cubicBezTo>
                  <a:cubicBezTo>
                    <a:pt x="6711" y="21266"/>
                    <a:pt x="6622" y="21226"/>
                    <a:pt x="6489" y="21226"/>
                  </a:cubicBezTo>
                  <a:cubicBezTo>
                    <a:pt x="6444" y="21186"/>
                    <a:pt x="6444" y="21186"/>
                    <a:pt x="6444" y="21145"/>
                  </a:cubicBezTo>
                  <a:cubicBezTo>
                    <a:pt x="6444" y="21145"/>
                    <a:pt x="6489" y="21105"/>
                    <a:pt x="6489" y="21145"/>
                  </a:cubicBezTo>
                  <a:cubicBezTo>
                    <a:pt x="6622" y="21145"/>
                    <a:pt x="6756" y="21186"/>
                    <a:pt x="6844" y="21226"/>
                  </a:cubicBezTo>
                  <a:cubicBezTo>
                    <a:pt x="6889" y="21226"/>
                    <a:pt x="6889" y="21226"/>
                    <a:pt x="6889" y="21266"/>
                  </a:cubicBezTo>
                  <a:close/>
                  <a:moveTo>
                    <a:pt x="21511" y="7959"/>
                  </a:moveTo>
                  <a:cubicBezTo>
                    <a:pt x="21467" y="7959"/>
                    <a:pt x="21467" y="7959"/>
                    <a:pt x="21467" y="7959"/>
                  </a:cubicBezTo>
                  <a:cubicBezTo>
                    <a:pt x="21467" y="7959"/>
                    <a:pt x="21422" y="7918"/>
                    <a:pt x="21422" y="7918"/>
                  </a:cubicBezTo>
                  <a:cubicBezTo>
                    <a:pt x="21422" y="7797"/>
                    <a:pt x="21422" y="7675"/>
                    <a:pt x="21422" y="7594"/>
                  </a:cubicBezTo>
                  <a:cubicBezTo>
                    <a:pt x="21378" y="7554"/>
                    <a:pt x="21422" y="7554"/>
                    <a:pt x="21422" y="7554"/>
                  </a:cubicBezTo>
                  <a:cubicBezTo>
                    <a:pt x="21467" y="7554"/>
                    <a:pt x="21467" y="7554"/>
                    <a:pt x="21511" y="7594"/>
                  </a:cubicBezTo>
                  <a:cubicBezTo>
                    <a:pt x="21511" y="7675"/>
                    <a:pt x="21511" y="7797"/>
                    <a:pt x="21511" y="7918"/>
                  </a:cubicBezTo>
                  <a:lnTo>
                    <a:pt x="21511" y="7959"/>
                  </a:lnTo>
                  <a:close/>
                  <a:moveTo>
                    <a:pt x="21422" y="7271"/>
                  </a:moveTo>
                  <a:cubicBezTo>
                    <a:pt x="21422" y="7311"/>
                    <a:pt x="21422" y="7311"/>
                    <a:pt x="21422" y="7311"/>
                  </a:cubicBezTo>
                  <a:cubicBezTo>
                    <a:pt x="21378" y="7311"/>
                    <a:pt x="21378" y="7271"/>
                    <a:pt x="21378" y="7271"/>
                  </a:cubicBezTo>
                  <a:cubicBezTo>
                    <a:pt x="21333" y="7150"/>
                    <a:pt x="21333" y="7028"/>
                    <a:pt x="21289" y="6947"/>
                  </a:cubicBezTo>
                  <a:cubicBezTo>
                    <a:pt x="21289" y="6907"/>
                    <a:pt x="21333" y="6866"/>
                    <a:pt x="21333" y="6866"/>
                  </a:cubicBezTo>
                  <a:cubicBezTo>
                    <a:pt x="21378" y="6866"/>
                    <a:pt x="21378" y="6907"/>
                    <a:pt x="21378" y="6907"/>
                  </a:cubicBezTo>
                  <a:cubicBezTo>
                    <a:pt x="21422" y="7028"/>
                    <a:pt x="21422" y="7150"/>
                    <a:pt x="21467" y="7230"/>
                  </a:cubicBezTo>
                  <a:lnTo>
                    <a:pt x="21422" y="7271"/>
                  </a:lnTo>
                  <a:close/>
                  <a:moveTo>
                    <a:pt x="6178" y="21105"/>
                  </a:moveTo>
                  <a:cubicBezTo>
                    <a:pt x="6178" y="21105"/>
                    <a:pt x="6133" y="21105"/>
                    <a:pt x="6133" y="21105"/>
                  </a:cubicBezTo>
                  <a:cubicBezTo>
                    <a:pt x="6000" y="21105"/>
                    <a:pt x="5911" y="21064"/>
                    <a:pt x="5778" y="21024"/>
                  </a:cubicBezTo>
                  <a:cubicBezTo>
                    <a:pt x="5778" y="21024"/>
                    <a:pt x="5733" y="20983"/>
                    <a:pt x="5733" y="20983"/>
                  </a:cubicBezTo>
                  <a:cubicBezTo>
                    <a:pt x="5778" y="20943"/>
                    <a:pt x="5778" y="20943"/>
                    <a:pt x="5822" y="20943"/>
                  </a:cubicBezTo>
                  <a:cubicBezTo>
                    <a:pt x="5911" y="20983"/>
                    <a:pt x="6044" y="21024"/>
                    <a:pt x="6178" y="21024"/>
                  </a:cubicBezTo>
                  <a:cubicBezTo>
                    <a:pt x="6178" y="21064"/>
                    <a:pt x="6178" y="21064"/>
                    <a:pt x="6178" y="21105"/>
                  </a:cubicBezTo>
                  <a:close/>
                  <a:moveTo>
                    <a:pt x="21333" y="6624"/>
                  </a:moveTo>
                  <a:cubicBezTo>
                    <a:pt x="21289" y="6624"/>
                    <a:pt x="21289" y="6624"/>
                    <a:pt x="21289" y="6624"/>
                  </a:cubicBezTo>
                  <a:cubicBezTo>
                    <a:pt x="21289" y="6624"/>
                    <a:pt x="21244" y="6624"/>
                    <a:pt x="21244" y="6583"/>
                  </a:cubicBezTo>
                  <a:cubicBezTo>
                    <a:pt x="21244" y="6502"/>
                    <a:pt x="21200" y="6381"/>
                    <a:pt x="21200" y="6260"/>
                  </a:cubicBezTo>
                  <a:cubicBezTo>
                    <a:pt x="21200" y="6260"/>
                    <a:pt x="21200" y="6219"/>
                    <a:pt x="21244" y="6219"/>
                  </a:cubicBezTo>
                  <a:cubicBezTo>
                    <a:pt x="21244" y="6219"/>
                    <a:pt x="21289" y="6219"/>
                    <a:pt x="21289" y="6260"/>
                  </a:cubicBezTo>
                  <a:cubicBezTo>
                    <a:pt x="21289" y="6381"/>
                    <a:pt x="21333" y="6462"/>
                    <a:pt x="21333" y="6583"/>
                  </a:cubicBezTo>
                  <a:lnTo>
                    <a:pt x="21333" y="6624"/>
                  </a:lnTo>
                  <a:close/>
                  <a:moveTo>
                    <a:pt x="5467" y="20902"/>
                  </a:moveTo>
                  <a:cubicBezTo>
                    <a:pt x="5467" y="20902"/>
                    <a:pt x="5467" y="20902"/>
                    <a:pt x="5422" y="20902"/>
                  </a:cubicBezTo>
                  <a:cubicBezTo>
                    <a:pt x="5333" y="20862"/>
                    <a:pt x="5200" y="20821"/>
                    <a:pt x="5111" y="20781"/>
                  </a:cubicBezTo>
                  <a:cubicBezTo>
                    <a:pt x="5067" y="20781"/>
                    <a:pt x="5067" y="20741"/>
                    <a:pt x="5067" y="20741"/>
                  </a:cubicBezTo>
                  <a:cubicBezTo>
                    <a:pt x="5067" y="20700"/>
                    <a:pt x="5111" y="20700"/>
                    <a:pt x="5111" y="20700"/>
                  </a:cubicBezTo>
                  <a:cubicBezTo>
                    <a:pt x="5244" y="20741"/>
                    <a:pt x="5333" y="20781"/>
                    <a:pt x="5467" y="20821"/>
                  </a:cubicBezTo>
                  <a:cubicBezTo>
                    <a:pt x="5511" y="20821"/>
                    <a:pt x="5511" y="20862"/>
                    <a:pt x="5511" y="20902"/>
                  </a:cubicBezTo>
                  <a:lnTo>
                    <a:pt x="5467" y="20902"/>
                  </a:lnTo>
                  <a:close/>
                  <a:moveTo>
                    <a:pt x="21200" y="5977"/>
                  </a:moveTo>
                  <a:cubicBezTo>
                    <a:pt x="21156" y="5977"/>
                    <a:pt x="21156" y="5977"/>
                    <a:pt x="21156" y="5977"/>
                  </a:cubicBezTo>
                  <a:cubicBezTo>
                    <a:pt x="21156" y="5977"/>
                    <a:pt x="21111" y="5977"/>
                    <a:pt x="21111" y="5936"/>
                  </a:cubicBezTo>
                  <a:cubicBezTo>
                    <a:pt x="21111" y="5855"/>
                    <a:pt x="21067" y="5734"/>
                    <a:pt x="21067" y="5612"/>
                  </a:cubicBezTo>
                  <a:cubicBezTo>
                    <a:pt x="21022" y="5612"/>
                    <a:pt x="21067" y="5572"/>
                    <a:pt x="21067" y="5572"/>
                  </a:cubicBezTo>
                  <a:cubicBezTo>
                    <a:pt x="21111" y="5572"/>
                    <a:pt x="21111" y="5572"/>
                    <a:pt x="21156" y="5612"/>
                  </a:cubicBezTo>
                  <a:cubicBezTo>
                    <a:pt x="21156" y="5734"/>
                    <a:pt x="21200" y="5815"/>
                    <a:pt x="21200" y="5936"/>
                  </a:cubicBezTo>
                  <a:lnTo>
                    <a:pt x="21200" y="5977"/>
                  </a:lnTo>
                  <a:close/>
                  <a:moveTo>
                    <a:pt x="4800" y="20660"/>
                  </a:moveTo>
                  <a:cubicBezTo>
                    <a:pt x="4800" y="20660"/>
                    <a:pt x="4756" y="20660"/>
                    <a:pt x="4756" y="20660"/>
                  </a:cubicBezTo>
                  <a:cubicBezTo>
                    <a:pt x="4667" y="20619"/>
                    <a:pt x="4533" y="20579"/>
                    <a:pt x="4444" y="20538"/>
                  </a:cubicBezTo>
                  <a:cubicBezTo>
                    <a:pt x="4400" y="20498"/>
                    <a:pt x="4400" y="20498"/>
                    <a:pt x="4400" y="20457"/>
                  </a:cubicBezTo>
                  <a:cubicBezTo>
                    <a:pt x="4400" y="20457"/>
                    <a:pt x="4444" y="20457"/>
                    <a:pt x="4444" y="20457"/>
                  </a:cubicBezTo>
                  <a:cubicBezTo>
                    <a:pt x="4578" y="20498"/>
                    <a:pt x="4667" y="20538"/>
                    <a:pt x="4800" y="20579"/>
                  </a:cubicBezTo>
                  <a:cubicBezTo>
                    <a:pt x="4800" y="20579"/>
                    <a:pt x="4844" y="20619"/>
                    <a:pt x="4800" y="20660"/>
                  </a:cubicBezTo>
                  <a:close/>
                  <a:moveTo>
                    <a:pt x="21022" y="5329"/>
                  </a:moveTo>
                  <a:cubicBezTo>
                    <a:pt x="21022" y="5329"/>
                    <a:pt x="21022" y="5329"/>
                    <a:pt x="21022" y="5329"/>
                  </a:cubicBezTo>
                  <a:cubicBezTo>
                    <a:pt x="20978" y="5329"/>
                    <a:pt x="20978" y="5329"/>
                    <a:pt x="20978" y="5289"/>
                  </a:cubicBezTo>
                  <a:cubicBezTo>
                    <a:pt x="20933" y="5208"/>
                    <a:pt x="20889" y="5087"/>
                    <a:pt x="20889" y="4965"/>
                  </a:cubicBezTo>
                  <a:cubicBezTo>
                    <a:pt x="20889" y="4965"/>
                    <a:pt x="20889" y="4925"/>
                    <a:pt x="20889" y="4925"/>
                  </a:cubicBezTo>
                  <a:cubicBezTo>
                    <a:pt x="20933" y="4925"/>
                    <a:pt x="20978" y="4925"/>
                    <a:pt x="20978" y="4965"/>
                  </a:cubicBezTo>
                  <a:cubicBezTo>
                    <a:pt x="20978" y="5046"/>
                    <a:pt x="21022" y="5168"/>
                    <a:pt x="21067" y="5289"/>
                  </a:cubicBezTo>
                  <a:cubicBezTo>
                    <a:pt x="21067" y="5289"/>
                    <a:pt x="21067" y="5329"/>
                    <a:pt x="21022" y="5329"/>
                  </a:cubicBezTo>
                  <a:close/>
                  <a:moveTo>
                    <a:pt x="4133" y="20377"/>
                  </a:moveTo>
                  <a:cubicBezTo>
                    <a:pt x="4133" y="20377"/>
                    <a:pt x="4133" y="20377"/>
                    <a:pt x="4089" y="20377"/>
                  </a:cubicBezTo>
                  <a:cubicBezTo>
                    <a:pt x="4000" y="20336"/>
                    <a:pt x="3867" y="20296"/>
                    <a:pt x="3778" y="20215"/>
                  </a:cubicBezTo>
                  <a:cubicBezTo>
                    <a:pt x="3733" y="20215"/>
                    <a:pt x="3733" y="20174"/>
                    <a:pt x="3733" y="20174"/>
                  </a:cubicBezTo>
                  <a:cubicBezTo>
                    <a:pt x="3778" y="20134"/>
                    <a:pt x="3778" y="20134"/>
                    <a:pt x="3822" y="20134"/>
                  </a:cubicBezTo>
                  <a:cubicBezTo>
                    <a:pt x="3911" y="20215"/>
                    <a:pt x="4044" y="20255"/>
                    <a:pt x="4133" y="20296"/>
                  </a:cubicBezTo>
                  <a:cubicBezTo>
                    <a:pt x="4178" y="20296"/>
                    <a:pt x="4178" y="20336"/>
                    <a:pt x="4133" y="20377"/>
                  </a:cubicBezTo>
                  <a:close/>
                  <a:moveTo>
                    <a:pt x="20844" y="4682"/>
                  </a:moveTo>
                  <a:cubicBezTo>
                    <a:pt x="20844" y="4682"/>
                    <a:pt x="20844" y="4682"/>
                    <a:pt x="20844" y="4682"/>
                  </a:cubicBezTo>
                  <a:cubicBezTo>
                    <a:pt x="20800" y="4682"/>
                    <a:pt x="20800" y="4682"/>
                    <a:pt x="20800" y="4642"/>
                  </a:cubicBezTo>
                  <a:cubicBezTo>
                    <a:pt x="20756" y="4561"/>
                    <a:pt x="20711" y="4439"/>
                    <a:pt x="20667" y="4359"/>
                  </a:cubicBezTo>
                  <a:cubicBezTo>
                    <a:pt x="20667" y="4318"/>
                    <a:pt x="20711" y="4278"/>
                    <a:pt x="20711" y="4278"/>
                  </a:cubicBezTo>
                  <a:cubicBezTo>
                    <a:pt x="20756" y="4278"/>
                    <a:pt x="20756" y="4278"/>
                    <a:pt x="20756" y="4318"/>
                  </a:cubicBezTo>
                  <a:cubicBezTo>
                    <a:pt x="20800" y="4439"/>
                    <a:pt x="20844" y="4520"/>
                    <a:pt x="20889" y="4642"/>
                  </a:cubicBezTo>
                  <a:cubicBezTo>
                    <a:pt x="20889" y="4642"/>
                    <a:pt x="20889" y="4682"/>
                    <a:pt x="20844" y="4682"/>
                  </a:cubicBezTo>
                  <a:close/>
                  <a:moveTo>
                    <a:pt x="3511" y="20053"/>
                  </a:moveTo>
                  <a:cubicBezTo>
                    <a:pt x="3511" y="20053"/>
                    <a:pt x="3467" y="20053"/>
                    <a:pt x="3467" y="20053"/>
                  </a:cubicBezTo>
                  <a:cubicBezTo>
                    <a:pt x="3333" y="20012"/>
                    <a:pt x="3244" y="19932"/>
                    <a:pt x="3156" y="19891"/>
                  </a:cubicBezTo>
                  <a:cubicBezTo>
                    <a:pt x="3111" y="19891"/>
                    <a:pt x="3111" y="19851"/>
                    <a:pt x="3111" y="19810"/>
                  </a:cubicBezTo>
                  <a:cubicBezTo>
                    <a:pt x="3156" y="19810"/>
                    <a:pt x="3156" y="19810"/>
                    <a:pt x="3200" y="19810"/>
                  </a:cubicBezTo>
                  <a:cubicBezTo>
                    <a:pt x="3289" y="19891"/>
                    <a:pt x="3378" y="19932"/>
                    <a:pt x="3511" y="19972"/>
                  </a:cubicBezTo>
                  <a:cubicBezTo>
                    <a:pt x="3511" y="20012"/>
                    <a:pt x="3511" y="20012"/>
                    <a:pt x="3511" y="20053"/>
                  </a:cubicBezTo>
                  <a:close/>
                  <a:moveTo>
                    <a:pt x="20667" y="4035"/>
                  </a:moveTo>
                  <a:cubicBezTo>
                    <a:pt x="20622" y="4035"/>
                    <a:pt x="20622" y="4035"/>
                    <a:pt x="20622" y="4035"/>
                  </a:cubicBezTo>
                  <a:cubicBezTo>
                    <a:pt x="20622" y="4075"/>
                    <a:pt x="20578" y="4035"/>
                    <a:pt x="20578" y="4035"/>
                  </a:cubicBezTo>
                  <a:cubicBezTo>
                    <a:pt x="20533" y="3914"/>
                    <a:pt x="20489" y="3792"/>
                    <a:pt x="20489" y="3711"/>
                  </a:cubicBezTo>
                  <a:cubicBezTo>
                    <a:pt x="20444" y="3671"/>
                    <a:pt x="20489" y="3671"/>
                    <a:pt x="20489" y="3671"/>
                  </a:cubicBezTo>
                  <a:cubicBezTo>
                    <a:pt x="20533" y="3630"/>
                    <a:pt x="20533" y="3671"/>
                    <a:pt x="20533" y="3671"/>
                  </a:cubicBezTo>
                  <a:cubicBezTo>
                    <a:pt x="20578" y="3792"/>
                    <a:pt x="20622" y="3873"/>
                    <a:pt x="20667" y="3994"/>
                  </a:cubicBezTo>
                  <a:cubicBezTo>
                    <a:pt x="20667" y="3994"/>
                    <a:pt x="20667" y="4035"/>
                    <a:pt x="20667" y="4035"/>
                  </a:cubicBezTo>
                  <a:close/>
                  <a:moveTo>
                    <a:pt x="2889" y="19689"/>
                  </a:moveTo>
                  <a:cubicBezTo>
                    <a:pt x="2889" y="19689"/>
                    <a:pt x="2844" y="19729"/>
                    <a:pt x="2844" y="19689"/>
                  </a:cubicBezTo>
                  <a:cubicBezTo>
                    <a:pt x="2711" y="19648"/>
                    <a:pt x="2622" y="19568"/>
                    <a:pt x="2533" y="19487"/>
                  </a:cubicBezTo>
                  <a:cubicBezTo>
                    <a:pt x="2533" y="19487"/>
                    <a:pt x="2533" y="19446"/>
                    <a:pt x="2533" y="19446"/>
                  </a:cubicBezTo>
                  <a:cubicBezTo>
                    <a:pt x="2533" y="19446"/>
                    <a:pt x="2578" y="19406"/>
                    <a:pt x="2578" y="19446"/>
                  </a:cubicBezTo>
                  <a:cubicBezTo>
                    <a:pt x="2667" y="19487"/>
                    <a:pt x="2800" y="19568"/>
                    <a:pt x="2889" y="19648"/>
                  </a:cubicBezTo>
                  <a:cubicBezTo>
                    <a:pt x="2889" y="19648"/>
                    <a:pt x="2889" y="19689"/>
                    <a:pt x="2889" y="19689"/>
                  </a:cubicBezTo>
                  <a:close/>
                  <a:moveTo>
                    <a:pt x="20444" y="3428"/>
                  </a:moveTo>
                  <a:cubicBezTo>
                    <a:pt x="20400" y="3428"/>
                    <a:pt x="20400" y="3428"/>
                    <a:pt x="20400" y="3428"/>
                  </a:cubicBezTo>
                  <a:cubicBezTo>
                    <a:pt x="20400" y="3428"/>
                    <a:pt x="20356" y="3428"/>
                    <a:pt x="20356" y="3388"/>
                  </a:cubicBezTo>
                  <a:cubicBezTo>
                    <a:pt x="20311" y="3307"/>
                    <a:pt x="20267" y="3186"/>
                    <a:pt x="20222" y="3064"/>
                  </a:cubicBezTo>
                  <a:cubicBezTo>
                    <a:pt x="20222" y="3064"/>
                    <a:pt x="20222" y="3024"/>
                    <a:pt x="20267" y="3024"/>
                  </a:cubicBezTo>
                  <a:cubicBezTo>
                    <a:pt x="20267" y="3024"/>
                    <a:pt x="20311" y="3024"/>
                    <a:pt x="20311" y="3064"/>
                  </a:cubicBezTo>
                  <a:cubicBezTo>
                    <a:pt x="20356" y="3145"/>
                    <a:pt x="20400" y="3266"/>
                    <a:pt x="20444" y="3347"/>
                  </a:cubicBezTo>
                  <a:cubicBezTo>
                    <a:pt x="20444" y="3388"/>
                    <a:pt x="20444" y="3388"/>
                    <a:pt x="20444" y="3428"/>
                  </a:cubicBezTo>
                  <a:close/>
                  <a:moveTo>
                    <a:pt x="2311" y="19284"/>
                  </a:moveTo>
                  <a:cubicBezTo>
                    <a:pt x="2311" y="19325"/>
                    <a:pt x="2267" y="19325"/>
                    <a:pt x="2267" y="19284"/>
                  </a:cubicBezTo>
                  <a:cubicBezTo>
                    <a:pt x="2133" y="19244"/>
                    <a:pt x="2044" y="19163"/>
                    <a:pt x="1956" y="19082"/>
                  </a:cubicBezTo>
                  <a:cubicBezTo>
                    <a:pt x="1956" y="19082"/>
                    <a:pt x="1956" y="19042"/>
                    <a:pt x="1956" y="19042"/>
                  </a:cubicBezTo>
                  <a:cubicBezTo>
                    <a:pt x="1956" y="19001"/>
                    <a:pt x="2000" y="19001"/>
                    <a:pt x="2044" y="19042"/>
                  </a:cubicBezTo>
                  <a:cubicBezTo>
                    <a:pt x="2133" y="19082"/>
                    <a:pt x="2222" y="19163"/>
                    <a:pt x="2311" y="19244"/>
                  </a:cubicBezTo>
                  <a:cubicBezTo>
                    <a:pt x="2311" y="19244"/>
                    <a:pt x="2311" y="19284"/>
                    <a:pt x="2311" y="19284"/>
                  </a:cubicBezTo>
                  <a:close/>
                  <a:moveTo>
                    <a:pt x="20178" y="2781"/>
                  </a:moveTo>
                  <a:cubicBezTo>
                    <a:pt x="20178" y="2781"/>
                    <a:pt x="20178" y="2781"/>
                    <a:pt x="20178" y="2781"/>
                  </a:cubicBezTo>
                  <a:cubicBezTo>
                    <a:pt x="20133" y="2821"/>
                    <a:pt x="20089" y="2781"/>
                    <a:pt x="20089" y="2781"/>
                  </a:cubicBezTo>
                  <a:cubicBezTo>
                    <a:pt x="20089" y="2700"/>
                    <a:pt x="20044" y="2619"/>
                    <a:pt x="20000" y="2538"/>
                  </a:cubicBezTo>
                  <a:cubicBezTo>
                    <a:pt x="20000" y="2498"/>
                    <a:pt x="20000" y="2498"/>
                    <a:pt x="19956" y="2457"/>
                  </a:cubicBezTo>
                  <a:cubicBezTo>
                    <a:pt x="19956" y="2457"/>
                    <a:pt x="19956" y="2417"/>
                    <a:pt x="20000" y="2417"/>
                  </a:cubicBezTo>
                  <a:cubicBezTo>
                    <a:pt x="20000" y="2417"/>
                    <a:pt x="20044" y="2417"/>
                    <a:pt x="20044" y="2417"/>
                  </a:cubicBezTo>
                  <a:cubicBezTo>
                    <a:pt x="20044" y="2457"/>
                    <a:pt x="20089" y="2498"/>
                    <a:pt x="20089" y="2498"/>
                  </a:cubicBezTo>
                  <a:cubicBezTo>
                    <a:pt x="20133" y="2579"/>
                    <a:pt x="20133" y="2660"/>
                    <a:pt x="20178" y="2741"/>
                  </a:cubicBezTo>
                  <a:cubicBezTo>
                    <a:pt x="20178" y="2741"/>
                    <a:pt x="20178" y="2781"/>
                    <a:pt x="20178" y="2781"/>
                  </a:cubicBezTo>
                  <a:close/>
                  <a:moveTo>
                    <a:pt x="1778" y="18839"/>
                  </a:moveTo>
                  <a:cubicBezTo>
                    <a:pt x="1733" y="18880"/>
                    <a:pt x="1733" y="18880"/>
                    <a:pt x="1689" y="18839"/>
                  </a:cubicBezTo>
                  <a:cubicBezTo>
                    <a:pt x="1644" y="18839"/>
                    <a:pt x="1600" y="18799"/>
                    <a:pt x="1600" y="18759"/>
                  </a:cubicBezTo>
                  <a:cubicBezTo>
                    <a:pt x="1511" y="18718"/>
                    <a:pt x="1467" y="18678"/>
                    <a:pt x="1422" y="18637"/>
                  </a:cubicBezTo>
                  <a:cubicBezTo>
                    <a:pt x="1422" y="18597"/>
                    <a:pt x="1422" y="18597"/>
                    <a:pt x="1422" y="18556"/>
                  </a:cubicBezTo>
                  <a:cubicBezTo>
                    <a:pt x="1467" y="18556"/>
                    <a:pt x="1467" y="18556"/>
                    <a:pt x="1511" y="18556"/>
                  </a:cubicBezTo>
                  <a:cubicBezTo>
                    <a:pt x="1556" y="18597"/>
                    <a:pt x="1600" y="18637"/>
                    <a:pt x="1644" y="18718"/>
                  </a:cubicBezTo>
                  <a:cubicBezTo>
                    <a:pt x="1689" y="18718"/>
                    <a:pt x="1733" y="18759"/>
                    <a:pt x="1778" y="18799"/>
                  </a:cubicBezTo>
                  <a:cubicBezTo>
                    <a:pt x="1778" y="18799"/>
                    <a:pt x="1778" y="18839"/>
                    <a:pt x="1778" y="18839"/>
                  </a:cubicBezTo>
                  <a:close/>
                  <a:moveTo>
                    <a:pt x="19911" y="2174"/>
                  </a:moveTo>
                  <a:cubicBezTo>
                    <a:pt x="19911" y="2174"/>
                    <a:pt x="19911" y="2174"/>
                    <a:pt x="19911" y="2174"/>
                  </a:cubicBezTo>
                  <a:cubicBezTo>
                    <a:pt x="19867" y="2174"/>
                    <a:pt x="19822" y="2174"/>
                    <a:pt x="19822" y="2174"/>
                  </a:cubicBezTo>
                  <a:cubicBezTo>
                    <a:pt x="19778" y="2053"/>
                    <a:pt x="19733" y="1932"/>
                    <a:pt x="19689" y="1851"/>
                  </a:cubicBezTo>
                  <a:cubicBezTo>
                    <a:pt x="19689" y="1810"/>
                    <a:pt x="19689" y="1810"/>
                    <a:pt x="19689" y="1810"/>
                  </a:cubicBezTo>
                  <a:cubicBezTo>
                    <a:pt x="19733" y="1770"/>
                    <a:pt x="19778" y="1810"/>
                    <a:pt x="19778" y="1810"/>
                  </a:cubicBezTo>
                  <a:cubicBezTo>
                    <a:pt x="19822" y="1932"/>
                    <a:pt x="19867" y="2012"/>
                    <a:pt x="19911" y="2134"/>
                  </a:cubicBezTo>
                  <a:cubicBezTo>
                    <a:pt x="19911" y="2134"/>
                    <a:pt x="19911" y="2174"/>
                    <a:pt x="19911" y="2174"/>
                  </a:cubicBezTo>
                  <a:close/>
                  <a:moveTo>
                    <a:pt x="14800" y="6138"/>
                  </a:moveTo>
                  <a:cubicBezTo>
                    <a:pt x="14800" y="6179"/>
                    <a:pt x="14800" y="6179"/>
                    <a:pt x="14800" y="6179"/>
                  </a:cubicBezTo>
                  <a:cubicBezTo>
                    <a:pt x="14756" y="6179"/>
                    <a:pt x="14756" y="6179"/>
                    <a:pt x="14711" y="6179"/>
                  </a:cubicBezTo>
                  <a:cubicBezTo>
                    <a:pt x="14711" y="6138"/>
                    <a:pt x="14711" y="6138"/>
                    <a:pt x="14711" y="6098"/>
                  </a:cubicBezTo>
                  <a:cubicBezTo>
                    <a:pt x="14711" y="6098"/>
                    <a:pt x="14711" y="6098"/>
                    <a:pt x="14711" y="6098"/>
                  </a:cubicBezTo>
                  <a:cubicBezTo>
                    <a:pt x="14756" y="6098"/>
                    <a:pt x="14756" y="6098"/>
                    <a:pt x="14756" y="6098"/>
                  </a:cubicBezTo>
                  <a:cubicBezTo>
                    <a:pt x="14800" y="6017"/>
                    <a:pt x="14889" y="5936"/>
                    <a:pt x="14978" y="5855"/>
                  </a:cubicBezTo>
                  <a:cubicBezTo>
                    <a:pt x="14978" y="5855"/>
                    <a:pt x="15022" y="5855"/>
                    <a:pt x="15022" y="5855"/>
                  </a:cubicBezTo>
                  <a:cubicBezTo>
                    <a:pt x="15067" y="5896"/>
                    <a:pt x="15067" y="5896"/>
                    <a:pt x="15022" y="5936"/>
                  </a:cubicBezTo>
                  <a:cubicBezTo>
                    <a:pt x="14978" y="6017"/>
                    <a:pt x="14889" y="6098"/>
                    <a:pt x="14800" y="6138"/>
                  </a:cubicBezTo>
                  <a:close/>
                  <a:moveTo>
                    <a:pt x="14533" y="6381"/>
                  </a:moveTo>
                  <a:cubicBezTo>
                    <a:pt x="14533" y="6421"/>
                    <a:pt x="14533" y="6421"/>
                    <a:pt x="14533" y="6421"/>
                  </a:cubicBezTo>
                  <a:cubicBezTo>
                    <a:pt x="14444" y="6462"/>
                    <a:pt x="14356" y="6543"/>
                    <a:pt x="14267" y="6624"/>
                  </a:cubicBezTo>
                  <a:cubicBezTo>
                    <a:pt x="14222" y="6624"/>
                    <a:pt x="14222" y="6624"/>
                    <a:pt x="14178" y="6624"/>
                  </a:cubicBezTo>
                  <a:cubicBezTo>
                    <a:pt x="14178" y="6624"/>
                    <a:pt x="14178" y="6583"/>
                    <a:pt x="14178" y="6583"/>
                  </a:cubicBezTo>
                  <a:cubicBezTo>
                    <a:pt x="14267" y="6502"/>
                    <a:pt x="14356" y="6421"/>
                    <a:pt x="14444" y="6341"/>
                  </a:cubicBezTo>
                  <a:cubicBezTo>
                    <a:pt x="14489" y="6341"/>
                    <a:pt x="14489" y="6341"/>
                    <a:pt x="14533" y="6341"/>
                  </a:cubicBezTo>
                  <a:cubicBezTo>
                    <a:pt x="14533" y="6341"/>
                    <a:pt x="14533" y="6381"/>
                    <a:pt x="14533" y="6381"/>
                  </a:cubicBezTo>
                  <a:close/>
                  <a:moveTo>
                    <a:pt x="15289" y="5693"/>
                  </a:moveTo>
                  <a:cubicBezTo>
                    <a:pt x="15289" y="5693"/>
                    <a:pt x="15244" y="5693"/>
                    <a:pt x="15244" y="5693"/>
                  </a:cubicBezTo>
                  <a:cubicBezTo>
                    <a:pt x="15200" y="5693"/>
                    <a:pt x="15200" y="5653"/>
                    <a:pt x="15200" y="5612"/>
                  </a:cubicBezTo>
                  <a:cubicBezTo>
                    <a:pt x="15289" y="5532"/>
                    <a:pt x="15378" y="5451"/>
                    <a:pt x="15467" y="5370"/>
                  </a:cubicBezTo>
                  <a:cubicBezTo>
                    <a:pt x="15467" y="5370"/>
                    <a:pt x="15511" y="5370"/>
                    <a:pt x="15511" y="5370"/>
                  </a:cubicBezTo>
                  <a:cubicBezTo>
                    <a:pt x="15556" y="5410"/>
                    <a:pt x="15556" y="5410"/>
                    <a:pt x="15511" y="5451"/>
                  </a:cubicBezTo>
                  <a:cubicBezTo>
                    <a:pt x="15467" y="5532"/>
                    <a:pt x="15378" y="5612"/>
                    <a:pt x="15289" y="5693"/>
                  </a:cubicBezTo>
                  <a:close/>
                  <a:moveTo>
                    <a:pt x="13956" y="6826"/>
                  </a:moveTo>
                  <a:cubicBezTo>
                    <a:pt x="13956" y="6826"/>
                    <a:pt x="13956" y="6826"/>
                    <a:pt x="13956" y="6826"/>
                  </a:cubicBezTo>
                  <a:cubicBezTo>
                    <a:pt x="13867" y="6907"/>
                    <a:pt x="13778" y="6988"/>
                    <a:pt x="13689" y="7069"/>
                  </a:cubicBezTo>
                  <a:cubicBezTo>
                    <a:pt x="13689" y="7069"/>
                    <a:pt x="13644" y="7069"/>
                    <a:pt x="13644" y="7028"/>
                  </a:cubicBezTo>
                  <a:cubicBezTo>
                    <a:pt x="13600" y="7028"/>
                    <a:pt x="13600" y="6988"/>
                    <a:pt x="13644" y="6988"/>
                  </a:cubicBezTo>
                  <a:cubicBezTo>
                    <a:pt x="13733" y="6907"/>
                    <a:pt x="13822" y="6866"/>
                    <a:pt x="13911" y="6786"/>
                  </a:cubicBezTo>
                  <a:cubicBezTo>
                    <a:pt x="13911" y="6786"/>
                    <a:pt x="13956" y="6786"/>
                    <a:pt x="13956" y="6786"/>
                  </a:cubicBezTo>
                  <a:cubicBezTo>
                    <a:pt x="14000" y="6786"/>
                    <a:pt x="14000" y="6826"/>
                    <a:pt x="13956" y="6826"/>
                  </a:cubicBezTo>
                  <a:close/>
                  <a:moveTo>
                    <a:pt x="15778" y="5168"/>
                  </a:moveTo>
                  <a:cubicBezTo>
                    <a:pt x="15733" y="5208"/>
                    <a:pt x="15733" y="5208"/>
                    <a:pt x="15689" y="5168"/>
                  </a:cubicBezTo>
                  <a:cubicBezTo>
                    <a:pt x="15689" y="5168"/>
                    <a:pt x="15689" y="5127"/>
                    <a:pt x="15689" y="5127"/>
                  </a:cubicBezTo>
                  <a:cubicBezTo>
                    <a:pt x="15778" y="5046"/>
                    <a:pt x="15822" y="4965"/>
                    <a:pt x="15911" y="4884"/>
                  </a:cubicBezTo>
                  <a:cubicBezTo>
                    <a:pt x="15911" y="4844"/>
                    <a:pt x="15956" y="4844"/>
                    <a:pt x="16000" y="4844"/>
                  </a:cubicBezTo>
                  <a:cubicBezTo>
                    <a:pt x="16000" y="4884"/>
                    <a:pt x="16000" y="4884"/>
                    <a:pt x="16000" y="4925"/>
                  </a:cubicBezTo>
                  <a:cubicBezTo>
                    <a:pt x="15911" y="5006"/>
                    <a:pt x="15822" y="5087"/>
                    <a:pt x="15778" y="5168"/>
                  </a:cubicBezTo>
                  <a:close/>
                  <a:moveTo>
                    <a:pt x="1244" y="18394"/>
                  </a:moveTo>
                  <a:cubicBezTo>
                    <a:pt x="1244" y="18394"/>
                    <a:pt x="1244" y="18394"/>
                    <a:pt x="1244" y="18394"/>
                  </a:cubicBezTo>
                  <a:cubicBezTo>
                    <a:pt x="1244" y="18394"/>
                    <a:pt x="1200" y="18394"/>
                    <a:pt x="1200" y="18354"/>
                  </a:cubicBezTo>
                  <a:cubicBezTo>
                    <a:pt x="1156" y="18354"/>
                    <a:pt x="1156" y="18314"/>
                    <a:pt x="1111" y="18273"/>
                  </a:cubicBezTo>
                  <a:cubicBezTo>
                    <a:pt x="1067" y="18233"/>
                    <a:pt x="1022" y="18192"/>
                    <a:pt x="978" y="18111"/>
                  </a:cubicBezTo>
                  <a:cubicBezTo>
                    <a:pt x="933" y="18111"/>
                    <a:pt x="933" y="18071"/>
                    <a:pt x="978" y="18071"/>
                  </a:cubicBezTo>
                  <a:cubicBezTo>
                    <a:pt x="978" y="18030"/>
                    <a:pt x="1022" y="18030"/>
                    <a:pt x="1022" y="18071"/>
                  </a:cubicBezTo>
                  <a:cubicBezTo>
                    <a:pt x="1067" y="18111"/>
                    <a:pt x="1111" y="18192"/>
                    <a:pt x="1200" y="18233"/>
                  </a:cubicBezTo>
                  <a:cubicBezTo>
                    <a:pt x="1200" y="18273"/>
                    <a:pt x="1244" y="18273"/>
                    <a:pt x="1244" y="18314"/>
                  </a:cubicBezTo>
                  <a:cubicBezTo>
                    <a:pt x="1289" y="18354"/>
                    <a:pt x="1289" y="18354"/>
                    <a:pt x="1244" y="18394"/>
                  </a:cubicBezTo>
                  <a:close/>
                  <a:moveTo>
                    <a:pt x="13422" y="7271"/>
                  </a:moveTo>
                  <a:cubicBezTo>
                    <a:pt x="13378" y="7271"/>
                    <a:pt x="13378" y="7271"/>
                    <a:pt x="13378" y="7271"/>
                  </a:cubicBezTo>
                  <a:cubicBezTo>
                    <a:pt x="13289" y="7311"/>
                    <a:pt x="13200" y="7392"/>
                    <a:pt x="13111" y="7473"/>
                  </a:cubicBezTo>
                  <a:cubicBezTo>
                    <a:pt x="13067" y="7473"/>
                    <a:pt x="13067" y="7473"/>
                    <a:pt x="13022" y="7433"/>
                  </a:cubicBezTo>
                  <a:cubicBezTo>
                    <a:pt x="13022" y="7433"/>
                    <a:pt x="13022" y="7392"/>
                    <a:pt x="13067" y="7392"/>
                  </a:cubicBezTo>
                  <a:cubicBezTo>
                    <a:pt x="13156" y="7311"/>
                    <a:pt x="13244" y="7271"/>
                    <a:pt x="13333" y="7190"/>
                  </a:cubicBezTo>
                  <a:cubicBezTo>
                    <a:pt x="13378" y="7190"/>
                    <a:pt x="13378" y="7190"/>
                    <a:pt x="13422" y="7190"/>
                  </a:cubicBezTo>
                  <a:cubicBezTo>
                    <a:pt x="13422" y="7230"/>
                    <a:pt x="13422" y="7230"/>
                    <a:pt x="13422" y="7271"/>
                  </a:cubicBezTo>
                  <a:close/>
                  <a:moveTo>
                    <a:pt x="19600" y="1568"/>
                  </a:moveTo>
                  <a:cubicBezTo>
                    <a:pt x="19600" y="1568"/>
                    <a:pt x="19600" y="1568"/>
                    <a:pt x="19600" y="1568"/>
                  </a:cubicBezTo>
                  <a:cubicBezTo>
                    <a:pt x="19556" y="1568"/>
                    <a:pt x="19556" y="1568"/>
                    <a:pt x="19556" y="1527"/>
                  </a:cubicBezTo>
                  <a:cubicBezTo>
                    <a:pt x="19467" y="1446"/>
                    <a:pt x="19422" y="1365"/>
                    <a:pt x="19378" y="1244"/>
                  </a:cubicBezTo>
                  <a:cubicBezTo>
                    <a:pt x="19378" y="1244"/>
                    <a:pt x="19378" y="1203"/>
                    <a:pt x="19422" y="1203"/>
                  </a:cubicBezTo>
                  <a:cubicBezTo>
                    <a:pt x="19422" y="1163"/>
                    <a:pt x="19467" y="1203"/>
                    <a:pt x="19467" y="1203"/>
                  </a:cubicBezTo>
                  <a:cubicBezTo>
                    <a:pt x="19511" y="1325"/>
                    <a:pt x="19556" y="1406"/>
                    <a:pt x="19600" y="1527"/>
                  </a:cubicBezTo>
                  <a:cubicBezTo>
                    <a:pt x="19644" y="1527"/>
                    <a:pt x="19644" y="1527"/>
                    <a:pt x="19600" y="1568"/>
                  </a:cubicBezTo>
                  <a:close/>
                  <a:moveTo>
                    <a:pt x="16222" y="4642"/>
                  </a:moveTo>
                  <a:cubicBezTo>
                    <a:pt x="16178" y="4682"/>
                    <a:pt x="16178" y="4682"/>
                    <a:pt x="16133" y="4642"/>
                  </a:cubicBezTo>
                  <a:cubicBezTo>
                    <a:pt x="16133" y="4642"/>
                    <a:pt x="16133" y="4601"/>
                    <a:pt x="16133" y="4601"/>
                  </a:cubicBezTo>
                  <a:cubicBezTo>
                    <a:pt x="16222" y="4520"/>
                    <a:pt x="16267" y="4439"/>
                    <a:pt x="16356" y="4318"/>
                  </a:cubicBezTo>
                  <a:cubicBezTo>
                    <a:pt x="16356" y="4318"/>
                    <a:pt x="16400" y="4318"/>
                    <a:pt x="16400" y="4318"/>
                  </a:cubicBezTo>
                  <a:cubicBezTo>
                    <a:pt x="16444" y="4318"/>
                    <a:pt x="16444" y="4359"/>
                    <a:pt x="16400" y="4359"/>
                  </a:cubicBezTo>
                  <a:cubicBezTo>
                    <a:pt x="16356" y="4480"/>
                    <a:pt x="16267" y="4561"/>
                    <a:pt x="16222" y="4642"/>
                  </a:cubicBezTo>
                  <a:close/>
                  <a:moveTo>
                    <a:pt x="12800" y="7635"/>
                  </a:moveTo>
                  <a:cubicBezTo>
                    <a:pt x="12800" y="7635"/>
                    <a:pt x="12800" y="7635"/>
                    <a:pt x="12800" y="7635"/>
                  </a:cubicBezTo>
                  <a:cubicBezTo>
                    <a:pt x="12711" y="7716"/>
                    <a:pt x="12578" y="7756"/>
                    <a:pt x="12489" y="7837"/>
                  </a:cubicBezTo>
                  <a:cubicBezTo>
                    <a:pt x="12489" y="7837"/>
                    <a:pt x="12444" y="7837"/>
                    <a:pt x="12444" y="7797"/>
                  </a:cubicBezTo>
                  <a:cubicBezTo>
                    <a:pt x="12400" y="7797"/>
                    <a:pt x="12444" y="7756"/>
                    <a:pt x="12444" y="7756"/>
                  </a:cubicBezTo>
                  <a:cubicBezTo>
                    <a:pt x="12533" y="7716"/>
                    <a:pt x="12667" y="7635"/>
                    <a:pt x="12756" y="7594"/>
                  </a:cubicBezTo>
                  <a:cubicBezTo>
                    <a:pt x="12756" y="7554"/>
                    <a:pt x="12800" y="7554"/>
                    <a:pt x="12800" y="7594"/>
                  </a:cubicBezTo>
                  <a:cubicBezTo>
                    <a:pt x="12844" y="7594"/>
                    <a:pt x="12844" y="7635"/>
                    <a:pt x="12800" y="7635"/>
                  </a:cubicBezTo>
                  <a:close/>
                  <a:moveTo>
                    <a:pt x="16622" y="4116"/>
                  </a:moveTo>
                  <a:cubicBezTo>
                    <a:pt x="16578" y="4116"/>
                    <a:pt x="16578" y="4116"/>
                    <a:pt x="16533" y="4116"/>
                  </a:cubicBezTo>
                  <a:cubicBezTo>
                    <a:pt x="16533" y="4116"/>
                    <a:pt x="16533" y="4075"/>
                    <a:pt x="16533" y="4035"/>
                  </a:cubicBezTo>
                  <a:cubicBezTo>
                    <a:pt x="16622" y="3954"/>
                    <a:pt x="16667" y="3873"/>
                    <a:pt x="16711" y="3752"/>
                  </a:cubicBezTo>
                  <a:cubicBezTo>
                    <a:pt x="16756" y="3752"/>
                    <a:pt x="16756" y="3752"/>
                    <a:pt x="16800" y="3752"/>
                  </a:cubicBezTo>
                  <a:cubicBezTo>
                    <a:pt x="16800" y="3752"/>
                    <a:pt x="16800" y="3792"/>
                    <a:pt x="16800" y="3833"/>
                  </a:cubicBezTo>
                  <a:cubicBezTo>
                    <a:pt x="16756" y="3914"/>
                    <a:pt x="16667" y="3994"/>
                    <a:pt x="16622" y="4116"/>
                  </a:cubicBezTo>
                  <a:close/>
                  <a:moveTo>
                    <a:pt x="12178" y="7999"/>
                  </a:moveTo>
                  <a:cubicBezTo>
                    <a:pt x="12178" y="7999"/>
                    <a:pt x="12178" y="7999"/>
                    <a:pt x="12178" y="7999"/>
                  </a:cubicBezTo>
                  <a:cubicBezTo>
                    <a:pt x="12089" y="8080"/>
                    <a:pt x="11956" y="8120"/>
                    <a:pt x="11867" y="8161"/>
                  </a:cubicBezTo>
                  <a:cubicBezTo>
                    <a:pt x="11867" y="8201"/>
                    <a:pt x="11822" y="8161"/>
                    <a:pt x="11822" y="8161"/>
                  </a:cubicBezTo>
                  <a:cubicBezTo>
                    <a:pt x="11778" y="8120"/>
                    <a:pt x="11822" y="8120"/>
                    <a:pt x="11822" y="8120"/>
                  </a:cubicBezTo>
                  <a:cubicBezTo>
                    <a:pt x="11911" y="8039"/>
                    <a:pt x="12044" y="7999"/>
                    <a:pt x="12133" y="7918"/>
                  </a:cubicBezTo>
                  <a:cubicBezTo>
                    <a:pt x="12178" y="7918"/>
                    <a:pt x="12178" y="7918"/>
                    <a:pt x="12178" y="7959"/>
                  </a:cubicBezTo>
                  <a:cubicBezTo>
                    <a:pt x="12222" y="7959"/>
                    <a:pt x="12222" y="7999"/>
                    <a:pt x="12178" y="7999"/>
                  </a:cubicBezTo>
                  <a:close/>
                  <a:moveTo>
                    <a:pt x="16978" y="3550"/>
                  </a:moveTo>
                  <a:cubicBezTo>
                    <a:pt x="16978" y="3550"/>
                    <a:pt x="16933" y="3550"/>
                    <a:pt x="16933" y="3550"/>
                  </a:cubicBezTo>
                  <a:cubicBezTo>
                    <a:pt x="16889" y="3550"/>
                    <a:pt x="16889" y="3509"/>
                    <a:pt x="16933" y="3469"/>
                  </a:cubicBezTo>
                  <a:cubicBezTo>
                    <a:pt x="16978" y="3388"/>
                    <a:pt x="17022" y="3307"/>
                    <a:pt x="17067" y="3186"/>
                  </a:cubicBezTo>
                  <a:cubicBezTo>
                    <a:pt x="17111" y="3186"/>
                    <a:pt x="17111" y="3186"/>
                    <a:pt x="17156" y="3186"/>
                  </a:cubicBezTo>
                  <a:cubicBezTo>
                    <a:pt x="17156" y="3186"/>
                    <a:pt x="17200" y="3226"/>
                    <a:pt x="17156" y="3226"/>
                  </a:cubicBezTo>
                  <a:cubicBezTo>
                    <a:pt x="17111" y="3347"/>
                    <a:pt x="17067" y="3428"/>
                    <a:pt x="16978" y="3509"/>
                  </a:cubicBezTo>
                  <a:lnTo>
                    <a:pt x="16978" y="3550"/>
                  </a:lnTo>
                  <a:close/>
                  <a:moveTo>
                    <a:pt x="11556" y="8323"/>
                  </a:moveTo>
                  <a:cubicBezTo>
                    <a:pt x="11556" y="8323"/>
                    <a:pt x="11556" y="8323"/>
                    <a:pt x="11556" y="8323"/>
                  </a:cubicBezTo>
                  <a:cubicBezTo>
                    <a:pt x="11422" y="8403"/>
                    <a:pt x="11333" y="8444"/>
                    <a:pt x="11244" y="8484"/>
                  </a:cubicBezTo>
                  <a:cubicBezTo>
                    <a:pt x="11200" y="8484"/>
                    <a:pt x="11156" y="8484"/>
                    <a:pt x="11156" y="8484"/>
                  </a:cubicBezTo>
                  <a:cubicBezTo>
                    <a:pt x="11156" y="8444"/>
                    <a:pt x="11156" y="8444"/>
                    <a:pt x="11200" y="8403"/>
                  </a:cubicBezTo>
                  <a:cubicBezTo>
                    <a:pt x="11289" y="8363"/>
                    <a:pt x="11378" y="8323"/>
                    <a:pt x="11511" y="8282"/>
                  </a:cubicBezTo>
                  <a:cubicBezTo>
                    <a:pt x="11511" y="8242"/>
                    <a:pt x="11556" y="8242"/>
                    <a:pt x="11556" y="8282"/>
                  </a:cubicBezTo>
                  <a:cubicBezTo>
                    <a:pt x="11556" y="8282"/>
                    <a:pt x="11556" y="8323"/>
                    <a:pt x="11556" y="8323"/>
                  </a:cubicBezTo>
                  <a:close/>
                  <a:moveTo>
                    <a:pt x="17333" y="2943"/>
                  </a:moveTo>
                  <a:cubicBezTo>
                    <a:pt x="17333" y="2943"/>
                    <a:pt x="17289" y="2943"/>
                    <a:pt x="17289" y="2943"/>
                  </a:cubicBezTo>
                  <a:cubicBezTo>
                    <a:pt x="17244" y="2943"/>
                    <a:pt x="17244" y="2902"/>
                    <a:pt x="17244" y="2902"/>
                  </a:cubicBezTo>
                  <a:cubicBezTo>
                    <a:pt x="17289" y="2781"/>
                    <a:pt x="17378" y="2700"/>
                    <a:pt x="17422" y="2619"/>
                  </a:cubicBezTo>
                  <a:cubicBezTo>
                    <a:pt x="17422" y="2579"/>
                    <a:pt x="17467" y="2579"/>
                    <a:pt x="17467" y="2579"/>
                  </a:cubicBezTo>
                  <a:cubicBezTo>
                    <a:pt x="17511" y="2579"/>
                    <a:pt x="17511" y="2619"/>
                    <a:pt x="17511" y="2619"/>
                  </a:cubicBezTo>
                  <a:cubicBezTo>
                    <a:pt x="17422" y="2741"/>
                    <a:pt x="17378" y="2821"/>
                    <a:pt x="17333" y="2943"/>
                  </a:cubicBezTo>
                  <a:close/>
                  <a:moveTo>
                    <a:pt x="800" y="17828"/>
                  </a:moveTo>
                  <a:cubicBezTo>
                    <a:pt x="800" y="17869"/>
                    <a:pt x="800" y="17869"/>
                    <a:pt x="800" y="17869"/>
                  </a:cubicBezTo>
                  <a:cubicBezTo>
                    <a:pt x="800" y="17869"/>
                    <a:pt x="756" y="17869"/>
                    <a:pt x="756" y="17828"/>
                  </a:cubicBezTo>
                  <a:cubicBezTo>
                    <a:pt x="667" y="17747"/>
                    <a:pt x="622" y="17666"/>
                    <a:pt x="533" y="17545"/>
                  </a:cubicBezTo>
                  <a:cubicBezTo>
                    <a:pt x="533" y="17545"/>
                    <a:pt x="533" y="17505"/>
                    <a:pt x="578" y="17505"/>
                  </a:cubicBezTo>
                  <a:cubicBezTo>
                    <a:pt x="578" y="17505"/>
                    <a:pt x="622" y="17505"/>
                    <a:pt x="622" y="17505"/>
                  </a:cubicBezTo>
                  <a:cubicBezTo>
                    <a:pt x="711" y="17626"/>
                    <a:pt x="756" y="17707"/>
                    <a:pt x="844" y="17788"/>
                  </a:cubicBezTo>
                  <a:cubicBezTo>
                    <a:pt x="844" y="17828"/>
                    <a:pt x="844" y="17828"/>
                    <a:pt x="800" y="17828"/>
                  </a:cubicBezTo>
                  <a:close/>
                  <a:moveTo>
                    <a:pt x="10889" y="8646"/>
                  </a:moveTo>
                  <a:cubicBezTo>
                    <a:pt x="10889" y="8646"/>
                    <a:pt x="10889" y="8646"/>
                    <a:pt x="10889" y="8646"/>
                  </a:cubicBezTo>
                  <a:cubicBezTo>
                    <a:pt x="10800" y="8687"/>
                    <a:pt x="10667" y="8727"/>
                    <a:pt x="10578" y="8768"/>
                  </a:cubicBezTo>
                  <a:cubicBezTo>
                    <a:pt x="10533" y="8808"/>
                    <a:pt x="10533" y="8768"/>
                    <a:pt x="10489" y="8768"/>
                  </a:cubicBezTo>
                  <a:cubicBezTo>
                    <a:pt x="10489" y="8727"/>
                    <a:pt x="10489" y="8727"/>
                    <a:pt x="10533" y="8687"/>
                  </a:cubicBezTo>
                  <a:cubicBezTo>
                    <a:pt x="10622" y="8646"/>
                    <a:pt x="10756" y="8606"/>
                    <a:pt x="10844" y="8565"/>
                  </a:cubicBezTo>
                  <a:cubicBezTo>
                    <a:pt x="10889" y="8565"/>
                    <a:pt x="10889" y="8565"/>
                    <a:pt x="10933" y="8565"/>
                  </a:cubicBezTo>
                  <a:cubicBezTo>
                    <a:pt x="10933" y="8606"/>
                    <a:pt x="10933" y="8606"/>
                    <a:pt x="10889" y="8646"/>
                  </a:cubicBezTo>
                  <a:close/>
                  <a:moveTo>
                    <a:pt x="19289" y="961"/>
                  </a:moveTo>
                  <a:cubicBezTo>
                    <a:pt x="19289" y="961"/>
                    <a:pt x="19289" y="961"/>
                    <a:pt x="19289" y="961"/>
                  </a:cubicBezTo>
                  <a:cubicBezTo>
                    <a:pt x="19244" y="961"/>
                    <a:pt x="19244" y="961"/>
                    <a:pt x="19244" y="961"/>
                  </a:cubicBezTo>
                  <a:cubicBezTo>
                    <a:pt x="19156" y="839"/>
                    <a:pt x="19111" y="759"/>
                    <a:pt x="19067" y="637"/>
                  </a:cubicBezTo>
                  <a:cubicBezTo>
                    <a:pt x="19067" y="637"/>
                    <a:pt x="19067" y="597"/>
                    <a:pt x="19067" y="597"/>
                  </a:cubicBezTo>
                  <a:cubicBezTo>
                    <a:pt x="19111" y="597"/>
                    <a:pt x="19111" y="597"/>
                    <a:pt x="19156" y="597"/>
                  </a:cubicBezTo>
                  <a:cubicBezTo>
                    <a:pt x="19200" y="718"/>
                    <a:pt x="19244" y="799"/>
                    <a:pt x="19289" y="920"/>
                  </a:cubicBezTo>
                  <a:cubicBezTo>
                    <a:pt x="19333" y="920"/>
                    <a:pt x="19333" y="961"/>
                    <a:pt x="19289" y="961"/>
                  </a:cubicBezTo>
                  <a:close/>
                  <a:moveTo>
                    <a:pt x="17644" y="2336"/>
                  </a:moveTo>
                  <a:cubicBezTo>
                    <a:pt x="17600" y="2336"/>
                    <a:pt x="17600" y="2377"/>
                    <a:pt x="17600" y="2336"/>
                  </a:cubicBezTo>
                  <a:cubicBezTo>
                    <a:pt x="17556" y="2336"/>
                    <a:pt x="17556" y="2336"/>
                    <a:pt x="17556" y="2296"/>
                  </a:cubicBezTo>
                  <a:cubicBezTo>
                    <a:pt x="17600" y="2174"/>
                    <a:pt x="17644" y="2093"/>
                    <a:pt x="17689" y="1972"/>
                  </a:cubicBezTo>
                  <a:cubicBezTo>
                    <a:pt x="17689" y="1972"/>
                    <a:pt x="17733" y="1972"/>
                    <a:pt x="17733" y="1972"/>
                  </a:cubicBezTo>
                  <a:cubicBezTo>
                    <a:pt x="17778" y="1972"/>
                    <a:pt x="17778" y="2012"/>
                    <a:pt x="17778" y="2012"/>
                  </a:cubicBezTo>
                  <a:cubicBezTo>
                    <a:pt x="17733" y="2134"/>
                    <a:pt x="17689" y="2215"/>
                    <a:pt x="17644" y="2336"/>
                  </a:cubicBezTo>
                  <a:close/>
                  <a:moveTo>
                    <a:pt x="10267" y="8889"/>
                  </a:moveTo>
                  <a:cubicBezTo>
                    <a:pt x="10222" y="8929"/>
                    <a:pt x="10222" y="8929"/>
                    <a:pt x="10222" y="8929"/>
                  </a:cubicBezTo>
                  <a:cubicBezTo>
                    <a:pt x="10133" y="8970"/>
                    <a:pt x="10000" y="9010"/>
                    <a:pt x="9911" y="9051"/>
                  </a:cubicBezTo>
                  <a:cubicBezTo>
                    <a:pt x="9867" y="9051"/>
                    <a:pt x="9867" y="9051"/>
                    <a:pt x="9822" y="9010"/>
                  </a:cubicBezTo>
                  <a:cubicBezTo>
                    <a:pt x="9822" y="9010"/>
                    <a:pt x="9822" y="8970"/>
                    <a:pt x="9867" y="8970"/>
                  </a:cubicBezTo>
                  <a:cubicBezTo>
                    <a:pt x="9956" y="8929"/>
                    <a:pt x="10089" y="8889"/>
                    <a:pt x="10178" y="8848"/>
                  </a:cubicBezTo>
                  <a:cubicBezTo>
                    <a:pt x="10222" y="8848"/>
                    <a:pt x="10267" y="8848"/>
                    <a:pt x="10267" y="8848"/>
                  </a:cubicBezTo>
                  <a:cubicBezTo>
                    <a:pt x="10267" y="8889"/>
                    <a:pt x="10267" y="8889"/>
                    <a:pt x="10267" y="8889"/>
                  </a:cubicBezTo>
                  <a:close/>
                  <a:moveTo>
                    <a:pt x="17911" y="1729"/>
                  </a:moveTo>
                  <a:cubicBezTo>
                    <a:pt x="17867" y="1729"/>
                    <a:pt x="17867" y="1729"/>
                    <a:pt x="17867" y="1729"/>
                  </a:cubicBezTo>
                  <a:cubicBezTo>
                    <a:pt x="17822" y="1729"/>
                    <a:pt x="17822" y="1689"/>
                    <a:pt x="17822" y="1689"/>
                  </a:cubicBezTo>
                  <a:cubicBezTo>
                    <a:pt x="17867" y="1568"/>
                    <a:pt x="17911" y="1487"/>
                    <a:pt x="17956" y="1365"/>
                  </a:cubicBezTo>
                  <a:cubicBezTo>
                    <a:pt x="17956" y="1365"/>
                    <a:pt x="17956" y="1325"/>
                    <a:pt x="18000" y="1325"/>
                  </a:cubicBezTo>
                  <a:cubicBezTo>
                    <a:pt x="18000" y="1365"/>
                    <a:pt x="18044" y="1365"/>
                    <a:pt x="18044" y="1406"/>
                  </a:cubicBezTo>
                  <a:cubicBezTo>
                    <a:pt x="18000" y="1487"/>
                    <a:pt x="17956" y="1608"/>
                    <a:pt x="17911" y="1689"/>
                  </a:cubicBezTo>
                  <a:lnTo>
                    <a:pt x="17911" y="1729"/>
                  </a:lnTo>
                  <a:close/>
                  <a:moveTo>
                    <a:pt x="9556" y="9172"/>
                  </a:moveTo>
                  <a:cubicBezTo>
                    <a:pt x="9556" y="9172"/>
                    <a:pt x="9556" y="9172"/>
                    <a:pt x="9556" y="9172"/>
                  </a:cubicBezTo>
                  <a:cubicBezTo>
                    <a:pt x="9467" y="9212"/>
                    <a:pt x="9333" y="9253"/>
                    <a:pt x="9200" y="9293"/>
                  </a:cubicBezTo>
                  <a:cubicBezTo>
                    <a:pt x="9200" y="9293"/>
                    <a:pt x="9156" y="9293"/>
                    <a:pt x="9156" y="9253"/>
                  </a:cubicBezTo>
                  <a:cubicBezTo>
                    <a:pt x="9156" y="9253"/>
                    <a:pt x="9156" y="9212"/>
                    <a:pt x="9200" y="9212"/>
                  </a:cubicBezTo>
                  <a:cubicBezTo>
                    <a:pt x="9289" y="9172"/>
                    <a:pt x="9422" y="9132"/>
                    <a:pt x="9511" y="9091"/>
                  </a:cubicBezTo>
                  <a:cubicBezTo>
                    <a:pt x="9556" y="9091"/>
                    <a:pt x="9556" y="9091"/>
                    <a:pt x="9600" y="9132"/>
                  </a:cubicBezTo>
                  <a:cubicBezTo>
                    <a:pt x="9600" y="9132"/>
                    <a:pt x="9600" y="9172"/>
                    <a:pt x="9556" y="9172"/>
                  </a:cubicBezTo>
                  <a:close/>
                  <a:moveTo>
                    <a:pt x="444" y="17262"/>
                  </a:moveTo>
                  <a:cubicBezTo>
                    <a:pt x="444" y="17262"/>
                    <a:pt x="444" y="17262"/>
                    <a:pt x="444" y="17262"/>
                  </a:cubicBezTo>
                  <a:cubicBezTo>
                    <a:pt x="444" y="17302"/>
                    <a:pt x="400" y="17262"/>
                    <a:pt x="400" y="17262"/>
                  </a:cubicBezTo>
                  <a:cubicBezTo>
                    <a:pt x="356" y="17221"/>
                    <a:pt x="356" y="17141"/>
                    <a:pt x="311" y="17100"/>
                  </a:cubicBezTo>
                  <a:cubicBezTo>
                    <a:pt x="311" y="17060"/>
                    <a:pt x="267" y="17019"/>
                    <a:pt x="222" y="16938"/>
                  </a:cubicBezTo>
                  <a:cubicBezTo>
                    <a:pt x="222" y="16938"/>
                    <a:pt x="267" y="16898"/>
                    <a:pt x="267" y="16898"/>
                  </a:cubicBezTo>
                  <a:cubicBezTo>
                    <a:pt x="311" y="16898"/>
                    <a:pt x="311" y="16898"/>
                    <a:pt x="311" y="16898"/>
                  </a:cubicBezTo>
                  <a:cubicBezTo>
                    <a:pt x="356" y="16979"/>
                    <a:pt x="356" y="17019"/>
                    <a:pt x="400" y="17100"/>
                  </a:cubicBezTo>
                  <a:cubicBezTo>
                    <a:pt x="400" y="17141"/>
                    <a:pt x="444" y="17181"/>
                    <a:pt x="489" y="17221"/>
                  </a:cubicBezTo>
                  <a:cubicBezTo>
                    <a:pt x="489" y="17221"/>
                    <a:pt x="489" y="17262"/>
                    <a:pt x="444" y="17262"/>
                  </a:cubicBezTo>
                  <a:close/>
                  <a:moveTo>
                    <a:pt x="18978" y="354"/>
                  </a:moveTo>
                  <a:cubicBezTo>
                    <a:pt x="18933" y="394"/>
                    <a:pt x="18933" y="394"/>
                    <a:pt x="18933" y="394"/>
                  </a:cubicBezTo>
                  <a:cubicBezTo>
                    <a:pt x="18933" y="394"/>
                    <a:pt x="18889" y="394"/>
                    <a:pt x="18889" y="354"/>
                  </a:cubicBezTo>
                  <a:cubicBezTo>
                    <a:pt x="18844" y="273"/>
                    <a:pt x="18756" y="152"/>
                    <a:pt x="18711" y="71"/>
                  </a:cubicBezTo>
                  <a:cubicBezTo>
                    <a:pt x="18711" y="30"/>
                    <a:pt x="18711" y="30"/>
                    <a:pt x="18711" y="30"/>
                  </a:cubicBezTo>
                  <a:cubicBezTo>
                    <a:pt x="18756" y="-10"/>
                    <a:pt x="18800" y="-10"/>
                    <a:pt x="18800" y="30"/>
                  </a:cubicBezTo>
                  <a:cubicBezTo>
                    <a:pt x="18844" y="111"/>
                    <a:pt x="18933" y="233"/>
                    <a:pt x="18978" y="314"/>
                  </a:cubicBezTo>
                  <a:cubicBezTo>
                    <a:pt x="18978" y="354"/>
                    <a:pt x="18978" y="354"/>
                    <a:pt x="18978" y="354"/>
                  </a:cubicBezTo>
                  <a:close/>
                  <a:moveTo>
                    <a:pt x="18133" y="1082"/>
                  </a:moveTo>
                  <a:cubicBezTo>
                    <a:pt x="18133" y="1123"/>
                    <a:pt x="18089" y="1123"/>
                    <a:pt x="18089" y="1123"/>
                  </a:cubicBezTo>
                  <a:cubicBezTo>
                    <a:pt x="18044" y="1082"/>
                    <a:pt x="18044" y="1082"/>
                    <a:pt x="18044" y="1042"/>
                  </a:cubicBezTo>
                  <a:cubicBezTo>
                    <a:pt x="18089" y="961"/>
                    <a:pt x="18133" y="839"/>
                    <a:pt x="18133" y="718"/>
                  </a:cubicBezTo>
                  <a:cubicBezTo>
                    <a:pt x="18178" y="718"/>
                    <a:pt x="18178" y="718"/>
                    <a:pt x="18222" y="718"/>
                  </a:cubicBezTo>
                  <a:cubicBezTo>
                    <a:pt x="18222" y="718"/>
                    <a:pt x="18222" y="718"/>
                    <a:pt x="18222" y="759"/>
                  </a:cubicBezTo>
                  <a:cubicBezTo>
                    <a:pt x="18222" y="880"/>
                    <a:pt x="18178" y="961"/>
                    <a:pt x="18133" y="1082"/>
                  </a:cubicBezTo>
                  <a:close/>
                  <a:moveTo>
                    <a:pt x="8889" y="9415"/>
                  </a:moveTo>
                  <a:cubicBezTo>
                    <a:pt x="8889" y="9415"/>
                    <a:pt x="8889" y="9415"/>
                    <a:pt x="8889" y="9415"/>
                  </a:cubicBezTo>
                  <a:cubicBezTo>
                    <a:pt x="8756" y="9455"/>
                    <a:pt x="8667" y="9496"/>
                    <a:pt x="8533" y="9536"/>
                  </a:cubicBezTo>
                  <a:cubicBezTo>
                    <a:pt x="8489" y="9536"/>
                    <a:pt x="8489" y="9536"/>
                    <a:pt x="8489" y="9496"/>
                  </a:cubicBezTo>
                  <a:cubicBezTo>
                    <a:pt x="8444" y="9496"/>
                    <a:pt x="8489" y="9455"/>
                    <a:pt x="8489" y="9455"/>
                  </a:cubicBezTo>
                  <a:cubicBezTo>
                    <a:pt x="8622" y="9415"/>
                    <a:pt x="8711" y="9374"/>
                    <a:pt x="8844" y="9334"/>
                  </a:cubicBezTo>
                  <a:cubicBezTo>
                    <a:pt x="8844" y="9334"/>
                    <a:pt x="8889" y="9334"/>
                    <a:pt x="8889" y="9374"/>
                  </a:cubicBezTo>
                  <a:cubicBezTo>
                    <a:pt x="8889" y="9374"/>
                    <a:pt x="8889" y="9374"/>
                    <a:pt x="8889" y="9415"/>
                  </a:cubicBezTo>
                  <a:close/>
                  <a:moveTo>
                    <a:pt x="18311" y="435"/>
                  </a:moveTo>
                  <a:cubicBezTo>
                    <a:pt x="18311" y="475"/>
                    <a:pt x="18311" y="475"/>
                    <a:pt x="18267" y="475"/>
                  </a:cubicBezTo>
                  <a:cubicBezTo>
                    <a:pt x="18267" y="475"/>
                    <a:pt x="18222" y="435"/>
                    <a:pt x="18222" y="394"/>
                  </a:cubicBezTo>
                  <a:cubicBezTo>
                    <a:pt x="18267" y="314"/>
                    <a:pt x="18311" y="192"/>
                    <a:pt x="18311" y="71"/>
                  </a:cubicBezTo>
                  <a:cubicBezTo>
                    <a:pt x="18311" y="71"/>
                    <a:pt x="18356" y="71"/>
                    <a:pt x="18400" y="71"/>
                  </a:cubicBezTo>
                  <a:cubicBezTo>
                    <a:pt x="18400" y="71"/>
                    <a:pt x="18400" y="71"/>
                    <a:pt x="18400" y="111"/>
                  </a:cubicBezTo>
                  <a:cubicBezTo>
                    <a:pt x="18400" y="233"/>
                    <a:pt x="18356" y="314"/>
                    <a:pt x="18311" y="435"/>
                  </a:cubicBezTo>
                  <a:close/>
                  <a:moveTo>
                    <a:pt x="8222" y="9617"/>
                  </a:moveTo>
                  <a:cubicBezTo>
                    <a:pt x="8178" y="9657"/>
                    <a:pt x="8178" y="9657"/>
                    <a:pt x="8178" y="9657"/>
                  </a:cubicBezTo>
                  <a:cubicBezTo>
                    <a:pt x="8178" y="9657"/>
                    <a:pt x="8178" y="9657"/>
                    <a:pt x="8178" y="9657"/>
                  </a:cubicBezTo>
                  <a:cubicBezTo>
                    <a:pt x="8089" y="9698"/>
                    <a:pt x="7956" y="9698"/>
                    <a:pt x="7867" y="9738"/>
                  </a:cubicBezTo>
                  <a:cubicBezTo>
                    <a:pt x="7822" y="9779"/>
                    <a:pt x="7778" y="9738"/>
                    <a:pt x="7778" y="9738"/>
                  </a:cubicBezTo>
                  <a:cubicBezTo>
                    <a:pt x="7778" y="9698"/>
                    <a:pt x="7778" y="9698"/>
                    <a:pt x="7822" y="9657"/>
                  </a:cubicBezTo>
                  <a:cubicBezTo>
                    <a:pt x="7911" y="9657"/>
                    <a:pt x="8044" y="9617"/>
                    <a:pt x="8133" y="9577"/>
                  </a:cubicBezTo>
                  <a:cubicBezTo>
                    <a:pt x="8178" y="9577"/>
                    <a:pt x="8178" y="9577"/>
                    <a:pt x="8178" y="9577"/>
                  </a:cubicBezTo>
                  <a:cubicBezTo>
                    <a:pt x="8178" y="9536"/>
                    <a:pt x="8222" y="9577"/>
                    <a:pt x="8222" y="9577"/>
                  </a:cubicBezTo>
                  <a:cubicBezTo>
                    <a:pt x="8222" y="9617"/>
                    <a:pt x="8222" y="9617"/>
                    <a:pt x="8222" y="9617"/>
                  </a:cubicBezTo>
                  <a:close/>
                  <a:moveTo>
                    <a:pt x="222" y="16655"/>
                  </a:moveTo>
                  <a:cubicBezTo>
                    <a:pt x="178" y="16655"/>
                    <a:pt x="178" y="16655"/>
                    <a:pt x="178" y="16655"/>
                  </a:cubicBezTo>
                  <a:cubicBezTo>
                    <a:pt x="178" y="16655"/>
                    <a:pt x="133" y="16655"/>
                    <a:pt x="133" y="16615"/>
                  </a:cubicBezTo>
                  <a:cubicBezTo>
                    <a:pt x="89" y="16534"/>
                    <a:pt x="89" y="16412"/>
                    <a:pt x="44" y="16291"/>
                  </a:cubicBezTo>
                  <a:cubicBezTo>
                    <a:pt x="44" y="16291"/>
                    <a:pt x="89" y="16251"/>
                    <a:pt x="89" y="16251"/>
                  </a:cubicBezTo>
                  <a:cubicBezTo>
                    <a:pt x="133" y="16251"/>
                    <a:pt x="133" y="16251"/>
                    <a:pt x="133" y="16291"/>
                  </a:cubicBezTo>
                  <a:cubicBezTo>
                    <a:pt x="178" y="16372"/>
                    <a:pt x="178" y="16493"/>
                    <a:pt x="222" y="16615"/>
                  </a:cubicBezTo>
                  <a:cubicBezTo>
                    <a:pt x="222" y="16615"/>
                    <a:pt x="222" y="16615"/>
                    <a:pt x="222" y="16655"/>
                  </a:cubicBezTo>
                  <a:close/>
                  <a:moveTo>
                    <a:pt x="7511" y="9860"/>
                  </a:moveTo>
                  <a:cubicBezTo>
                    <a:pt x="7511" y="9860"/>
                    <a:pt x="7511" y="9860"/>
                    <a:pt x="7511" y="9860"/>
                  </a:cubicBezTo>
                  <a:cubicBezTo>
                    <a:pt x="7378" y="9900"/>
                    <a:pt x="7289" y="9941"/>
                    <a:pt x="7156" y="9981"/>
                  </a:cubicBezTo>
                  <a:cubicBezTo>
                    <a:pt x="7156" y="9981"/>
                    <a:pt x="7111" y="9981"/>
                    <a:pt x="7111" y="9981"/>
                  </a:cubicBezTo>
                  <a:cubicBezTo>
                    <a:pt x="7111" y="9941"/>
                    <a:pt x="7111" y="9900"/>
                    <a:pt x="7111" y="9900"/>
                  </a:cubicBezTo>
                  <a:cubicBezTo>
                    <a:pt x="7244" y="9860"/>
                    <a:pt x="7333" y="9819"/>
                    <a:pt x="7467" y="9779"/>
                  </a:cubicBezTo>
                  <a:cubicBezTo>
                    <a:pt x="7511" y="9779"/>
                    <a:pt x="7511" y="9779"/>
                    <a:pt x="7511" y="9819"/>
                  </a:cubicBezTo>
                  <a:cubicBezTo>
                    <a:pt x="7556" y="9819"/>
                    <a:pt x="7511" y="9860"/>
                    <a:pt x="7511" y="9860"/>
                  </a:cubicBezTo>
                  <a:close/>
                  <a:moveTo>
                    <a:pt x="6844" y="10102"/>
                  </a:moveTo>
                  <a:cubicBezTo>
                    <a:pt x="6844" y="10102"/>
                    <a:pt x="6844" y="10102"/>
                    <a:pt x="6844" y="10102"/>
                  </a:cubicBezTo>
                  <a:cubicBezTo>
                    <a:pt x="6800" y="10143"/>
                    <a:pt x="6711" y="10143"/>
                    <a:pt x="6667" y="10143"/>
                  </a:cubicBezTo>
                  <a:cubicBezTo>
                    <a:pt x="6622" y="10183"/>
                    <a:pt x="6533" y="10183"/>
                    <a:pt x="6489" y="10224"/>
                  </a:cubicBezTo>
                  <a:cubicBezTo>
                    <a:pt x="6444" y="10224"/>
                    <a:pt x="6444" y="10224"/>
                    <a:pt x="6444" y="10224"/>
                  </a:cubicBezTo>
                  <a:cubicBezTo>
                    <a:pt x="6400" y="10183"/>
                    <a:pt x="6444" y="10143"/>
                    <a:pt x="6444" y="10143"/>
                  </a:cubicBezTo>
                  <a:cubicBezTo>
                    <a:pt x="6533" y="10143"/>
                    <a:pt x="6578" y="10102"/>
                    <a:pt x="6667" y="10062"/>
                  </a:cubicBezTo>
                  <a:cubicBezTo>
                    <a:pt x="6711" y="10062"/>
                    <a:pt x="6756" y="10062"/>
                    <a:pt x="6800" y="10021"/>
                  </a:cubicBezTo>
                  <a:cubicBezTo>
                    <a:pt x="6800" y="10021"/>
                    <a:pt x="6844" y="10021"/>
                    <a:pt x="6844" y="10062"/>
                  </a:cubicBezTo>
                  <a:cubicBezTo>
                    <a:pt x="6844" y="10062"/>
                    <a:pt x="6844" y="10102"/>
                    <a:pt x="6844" y="10102"/>
                  </a:cubicBezTo>
                  <a:close/>
                  <a:moveTo>
                    <a:pt x="89" y="16008"/>
                  </a:moveTo>
                  <a:cubicBezTo>
                    <a:pt x="44" y="16008"/>
                    <a:pt x="44" y="16008"/>
                    <a:pt x="44" y="16008"/>
                  </a:cubicBezTo>
                  <a:cubicBezTo>
                    <a:pt x="44" y="16008"/>
                    <a:pt x="0" y="15968"/>
                    <a:pt x="0" y="15968"/>
                  </a:cubicBezTo>
                  <a:cubicBezTo>
                    <a:pt x="0" y="15968"/>
                    <a:pt x="0" y="15968"/>
                    <a:pt x="0" y="15968"/>
                  </a:cubicBezTo>
                  <a:cubicBezTo>
                    <a:pt x="0" y="15846"/>
                    <a:pt x="0" y="15725"/>
                    <a:pt x="44" y="15644"/>
                  </a:cubicBezTo>
                  <a:cubicBezTo>
                    <a:pt x="44" y="15603"/>
                    <a:pt x="44" y="15603"/>
                    <a:pt x="89" y="15603"/>
                  </a:cubicBezTo>
                  <a:cubicBezTo>
                    <a:pt x="89" y="15603"/>
                    <a:pt x="133" y="15603"/>
                    <a:pt x="133" y="15644"/>
                  </a:cubicBezTo>
                  <a:cubicBezTo>
                    <a:pt x="89" y="15725"/>
                    <a:pt x="89" y="15846"/>
                    <a:pt x="89" y="15968"/>
                  </a:cubicBezTo>
                  <a:cubicBezTo>
                    <a:pt x="89" y="15968"/>
                    <a:pt x="89" y="15968"/>
                    <a:pt x="89" y="15968"/>
                  </a:cubicBezTo>
                  <a:lnTo>
                    <a:pt x="89" y="16008"/>
                  </a:lnTo>
                  <a:close/>
                  <a:moveTo>
                    <a:pt x="6178" y="10345"/>
                  </a:moveTo>
                  <a:cubicBezTo>
                    <a:pt x="6133" y="10345"/>
                    <a:pt x="6133" y="10345"/>
                    <a:pt x="6133" y="10345"/>
                  </a:cubicBezTo>
                  <a:cubicBezTo>
                    <a:pt x="6044" y="10386"/>
                    <a:pt x="5911" y="10426"/>
                    <a:pt x="5822" y="10507"/>
                  </a:cubicBezTo>
                  <a:cubicBezTo>
                    <a:pt x="5778" y="10507"/>
                    <a:pt x="5778" y="10507"/>
                    <a:pt x="5778" y="10466"/>
                  </a:cubicBezTo>
                  <a:cubicBezTo>
                    <a:pt x="5733" y="10466"/>
                    <a:pt x="5733" y="10426"/>
                    <a:pt x="5778" y="10426"/>
                  </a:cubicBezTo>
                  <a:cubicBezTo>
                    <a:pt x="5867" y="10386"/>
                    <a:pt x="6000" y="10305"/>
                    <a:pt x="6133" y="10264"/>
                  </a:cubicBezTo>
                  <a:cubicBezTo>
                    <a:pt x="6133" y="10264"/>
                    <a:pt x="6178" y="10264"/>
                    <a:pt x="6178" y="10305"/>
                  </a:cubicBezTo>
                  <a:cubicBezTo>
                    <a:pt x="6178" y="10305"/>
                    <a:pt x="6178" y="10345"/>
                    <a:pt x="6178" y="10345"/>
                  </a:cubicBezTo>
                  <a:close/>
                  <a:moveTo>
                    <a:pt x="5511" y="10628"/>
                  </a:moveTo>
                  <a:cubicBezTo>
                    <a:pt x="5467" y="10628"/>
                    <a:pt x="5467" y="10628"/>
                    <a:pt x="5467" y="10628"/>
                  </a:cubicBezTo>
                  <a:cubicBezTo>
                    <a:pt x="5378" y="10669"/>
                    <a:pt x="5289" y="10750"/>
                    <a:pt x="5156" y="10790"/>
                  </a:cubicBezTo>
                  <a:cubicBezTo>
                    <a:pt x="5156" y="10790"/>
                    <a:pt x="5111" y="10790"/>
                    <a:pt x="5111" y="10750"/>
                  </a:cubicBezTo>
                  <a:cubicBezTo>
                    <a:pt x="5111" y="10750"/>
                    <a:pt x="5111" y="10709"/>
                    <a:pt x="5111" y="10709"/>
                  </a:cubicBezTo>
                  <a:cubicBezTo>
                    <a:pt x="5244" y="10669"/>
                    <a:pt x="5333" y="10588"/>
                    <a:pt x="5467" y="10547"/>
                  </a:cubicBezTo>
                  <a:cubicBezTo>
                    <a:pt x="5467" y="10547"/>
                    <a:pt x="5511" y="10547"/>
                    <a:pt x="5511" y="10588"/>
                  </a:cubicBezTo>
                  <a:cubicBezTo>
                    <a:pt x="5511" y="10588"/>
                    <a:pt x="5511" y="10628"/>
                    <a:pt x="5511" y="10628"/>
                  </a:cubicBezTo>
                  <a:close/>
                  <a:moveTo>
                    <a:pt x="133" y="15320"/>
                  </a:moveTo>
                  <a:cubicBezTo>
                    <a:pt x="89" y="15320"/>
                    <a:pt x="89" y="15320"/>
                    <a:pt x="89" y="15320"/>
                  </a:cubicBezTo>
                  <a:cubicBezTo>
                    <a:pt x="89" y="15320"/>
                    <a:pt x="89" y="15320"/>
                    <a:pt x="89" y="15280"/>
                  </a:cubicBezTo>
                  <a:cubicBezTo>
                    <a:pt x="89" y="15199"/>
                    <a:pt x="133" y="15078"/>
                    <a:pt x="178" y="14956"/>
                  </a:cubicBezTo>
                  <a:cubicBezTo>
                    <a:pt x="178" y="14956"/>
                    <a:pt x="178" y="14916"/>
                    <a:pt x="222" y="14956"/>
                  </a:cubicBezTo>
                  <a:cubicBezTo>
                    <a:pt x="222" y="14956"/>
                    <a:pt x="267" y="14956"/>
                    <a:pt x="267" y="14997"/>
                  </a:cubicBezTo>
                  <a:cubicBezTo>
                    <a:pt x="222" y="15078"/>
                    <a:pt x="178" y="15199"/>
                    <a:pt x="178" y="15320"/>
                  </a:cubicBezTo>
                  <a:lnTo>
                    <a:pt x="133" y="15320"/>
                  </a:lnTo>
                  <a:close/>
                  <a:moveTo>
                    <a:pt x="4844" y="10952"/>
                  </a:moveTo>
                  <a:cubicBezTo>
                    <a:pt x="4844" y="10952"/>
                    <a:pt x="4844" y="10952"/>
                    <a:pt x="4844" y="10952"/>
                  </a:cubicBezTo>
                  <a:cubicBezTo>
                    <a:pt x="4756" y="10992"/>
                    <a:pt x="4622" y="11033"/>
                    <a:pt x="4533" y="11114"/>
                  </a:cubicBezTo>
                  <a:cubicBezTo>
                    <a:pt x="4489" y="11114"/>
                    <a:pt x="4489" y="11114"/>
                    <a:pt x="4444" y="11073"/>
                  </a:cubicBezTo>
                  <a:cubicBezTo>
                    <a:pt x="4444" y="11073"/>
                    <a:pt x="4444" y="11033"/>
                    <a:pt x="4489" y="11033"/>
                  </a:cubicBezTo>
                  <a:cubicBezTo>
                    <a:pt x="4578" y="10992"/>
                    <a:pt x="4711" y="10911"/>
                    <a:pt x="4800" y="10871"/>
                  </a:cubicBezTo>
                  <a:cubicBezTo>
                    <a:pt x="4800" y="10871"/>
                    <a:pt x="4844" y="10871"/>
                    <a:pt x="4844" y="10871"/>
                  </a:cubicBezTo>
                  <a:cubicBezTo>
                    <a:pt x="4889" y="10911"/>
                    <a:pt x="4889" y="10911"/>
                    <a:pt x="4844" y="10952"/>
                  </a:cubicBezTo>
                  <a:close/>
                  <a:moveTo>
                    <a:pt x="4222" y="11275"/>
                  </a:moveTo>
                  <a:cubicBezTo>
                    <a:pt x="4222" y="11275"/>
                    <a:pt x="4222" y="11275"/>
                    <a:pt x="4222" y="11275"/>
                  </a:cubicBezTo>
                  <a:cubicBezTo>
                    <a:pt x="4089" y="11316"/>
                    <a:pt x="4000" y="11397"/>
                    <a:pt x="3911" y="11437"/>
                  </a:cubicBezTo>
                  <a:cubicBezTo>
                    <a:pt x="3867" y="11478"/>
                    <a:pt x="3867" y="11437"/>
                    <a:pt x="3822" y="11437"/>
                  </a:cubicBezTo>
                  <a:cubicBezTo>
                    <a:pt x="3822" y="11437"/>
                    <a:pt x="3822" y="11397"/>
                    <a:pt x="3867" y="11397"/>
                  </a:cubicBezTo>
                  <a:cubicBezTo>
                    <a:pt x="3956" y="11316"/>
                    <a:pt x="4044" y="11275"/>
                    <a:pt x="4178" y="11194"/>
                  </a:cubicBezTo>
                  <a:cubicBezTo>
                    <a:pt x="4178" y="11194"/>
                    <a:pt x="4222" y="11194"/>
                    <a:pt x="4222" y="11235"/>
                  </a:cubicBezTo>
                  <a:cubicBezTo>
                    <a:pt x="4222" y="11235"/>
                    <a:pt x="4222" y="11235"/>
                    <a:pt x="4222" y="11275"/>
                  </a:cubicBezTo>
                  <a:close/>
                  <a:moveTo>
                    <a:pt x="356" y="14714"/>
                  </a:moveTo>
                  <a:cubicBezTo>
                    <a:pt x="356" y="14714"/>
                    <a:pt x="311" y="14714"/>
                    <a:pt x="311" y="14714"/>
                  </a:cubicBezTo>
                  <a:cubicBezTo>
                    <a:pt x="267" y="14714"/>
                    <a:pt x="267" y="14673"/>
                    <a:pt x="267" y="14633"/>
                  </a:cubicBezTo>
                  <a:cubicBezTo>
                    <a:pt x="311" y="14552"/>
                    <a:pt x="400" y="14430"/>
                    <a:pt x="444" y="14350"/>
                  </a:cubicBezTo>
                  <a:cubicBezTo>
                    <a:pt x="444" y="14309"/>
                    <a:pt x="489" y="14309"/>
                    <a:pt x="489" y="14309"/>
                  </a:cubicBezTo>
                  <a:cubicBezTo>
                    <a:pt x="533" y="14350"/>
                    <a:pt x="533" y="14350"/>
                    <a:pt x="533" y="14390"/>
                  </a:cubicBezTo>
                  <a:cubicBezTo>
                    <a:pt x="444" y="14471"/>
                    <a:pt x="400" y="14592"/>
                    <a:pt x="356" y="14673"/>
                  </a:cubicBezTo>
                  <a:lnTo>
                    <a:pt x="356" y="14714"/>
                  </a:lnTo>
                  <a:close/>
                  <a:moveTo>
                    <a:pt x="3600" y="11639"/>
                  </a:moveTo>
                  <a:cubicBezTo>
                    <a:pt x="3600" y="11639"/>
                    <a:pt x="3600" y="11639"/>
                    <a:pt x="3600" y="11639"/>
                  </a:cubicBezTo>
                  <a:cubicBezTo>
                    <a:pt x="3511" y="11680"/>
                    <a:pt x="3378" y="11761"/>
                    <a:pt x="3289" y="11801"/>
                  </a:cubicBezTo>
                  <a:cubicBezTo>
                    <a:pt x="3289" y="11842"/>
                    <a:pt x="3244" y="11842"/>
                    <a:pt x="3244" y="11801"/>
                  </a:cubicBezTo>
                  <a:cubicBezTo>
                    <a:pt x="3244" y="11801"/>
                    <a:pt x="3244" y="11761"/>
                    <a:pt x="3244" y="11761"/>
                  </a:cubicBezTo>
                  <a:cubicBezTo>
                    <a:pt x="3333" y="11680"/>
                    <a:pt x="3467" y="11639"/>
                    <a:pt x="3556" y="11559"/>
                  </a:cubicBezTo>
                  <a:cubicBezTo>
                    <a:pt x="3556" y="11559"/>
                    <a:pt x="3600" y="11559"/>
                    <a:pt x="3600" y="11559"/>
                  </a:cubicBezTo>
                  <a:cubicBezTo>
                    <a:pt x="3644" y="11599"/>
                    <a:pt x="3644" y="11599"/>
                    <a:pt x="3600" y="11639"/>
                  </a:cubicBezTo>
                  <a:close/>
                  <a:moveTo>
                    <a:pt x="3022" y="12003"/>
                  </a:moveTo>
                  <a:cubicBezTo>
                    <a:pt x="3022" y="12003"/>
                    <a:pt x="3022" y="12003"/>
                    <a:pt x="3022" y="12003"/>
                  </a:cubicBezTo>
                  <a:cubicBezTo>
                    <a:pt x="2889" y="12084"/>
                    <a:pt x="2800" y="12125"/>
                    <a:pt x="2711" y="12206"/>
                  </a:cubicBezTo>
                  <a:cubicBezTo>
                    <a:pt x="2711" y="12206"/>
                    <a:pt x="2667" y="12206"/>
                    <a:pt x="2667" y="12206"/>
                  </a:cubicBezTo>
                  <a:cubicBezTo>
                    <a:pt x="2622" y="12206"/>
                    <a:pt x="2622" y="12165"/>
                    <a:pt x="2667" y="12165"/>
                  </a:cubicBezTo>
                  <a:cubicBezTo>
                    <a:pt x="2756" y="12084"/>
                    <a:pt x="2844" y="12003"/>
                    <a:pt x="2933" y="11963"/>
                  </a:cubicBezTo>
                  <a:cubicBezTo>
                    <a:pt x="2978" y="11923"/>
                    <a:pt x="3022" y="11923"/>
                    <a:pt x="3022" y="11963"/>
                  </a:cubicBezTo>
                  <a:cubicBezTo>
                    <a:pt x="3022" y="11963"/>
                    <a:pt x="3022" y="12003"/>
                    <a:pt x="3022" y="12003"/>
                  </a:cubicBezTo>
                  <a:close/>
                  <a:moveTo>
                    <a:pt x="711" y="14107"/>
                  </a:moveTo>
                  <a:cubicBezTo>
                    <a:pt x="667" y="14107"/>
                    <a:pt x="667" y="14107"/>
                    <a:pt x="622" y="14107"/>
                  </a:cubicBezTo>
                  <a:cubicBezTo>
                    <a:pt x="622" y="14107"/>
                    <a:pt x="622" y="14066"/>
                    <a:pt x="622" y="14066"/>
                  </a:cubicBezTo>
                  <a:cubicBezTo>
                    <a:pt x="667" y="14026"/>
                    <a:pt x="667" y="13986"/>
                    <a:pt x="667" y="13986"/>
                  </a:cubicBezTo>
                  <a:cubicBezTo>
                    <a:pt x="711" y="13905"/>
                    <a:pt x="800" y="13864"/>
                    <a:pt x="844" y="13783"/>
                  </a:cubicBezTo>
                  <a:cubicBezTo>
                    <a:pt x="844" y="13743"/>
                    <a:pt x="889" y="13743"/>
                    <a:pt x="889" y="13783"/>
                  </a:cubicBezTo>
                  <a:cubicBezTo>
                    <a:pt x="933" y="13783"/>
                    <a:pt x="933" y="13824"/>
                    <a:pt x="889" y="13824"/>
                  </a:cubicBezTo>
                  <a:cubicBezTo>
                    <a:pt x="844" y="13905"/>
                    <a:pt x="800" y="13945"/>
                    <a:pt x="756" y="14026"/>
                  </a:cubicBezTo>
                  <a:cubicBezTo>
                    <a:pt x="756" y="14066"/>
                    <a:pt x="711" y="14066"/>
                    <a:pt x="711" y="14107"/>
                  </a:cubicBezTo>
                  <a:close/>
                  <a:moveTo>
                    <a:pt x="2444" y="12408"/>
                  </a:moveTo>
                  <a:cubicBezTo>
                    <a:pt x="2444" y="12408"/>
                    <a:pt x="2444" y="12408"/>
                    <a:pt x="2444" y="12408"/>
                  </a:cubicBezTo>
                  <a:cubicBezTo>
                    <a:pt x="2400" y="12448"/>
                    <a:pt x="2400" y="12448"/>
                    <a:pt x="2400" y="12448"/>
                  </a:cubicBezTo>
                  <a:cubicBezTo>
                    <a:pt x="2311" y="12529"/>
                    <a:pt x="2222" y="12570"/>
                    <a:pt x="2133" y="12651"/>
                  </a:cubicBezTo>
                  <a:cubicBezTo>
                    <a:pt x="2133" y="12651"/>
                    <a:pt x="2089" y="12651"/>
                    <a:pt x="2089" y="12610"/>
                  </a:cubicBezTo>
                  <a:cubicBezTo>
                    <a:pt x="2089" y="12610"/>
                    <a:pt x="2089" y="12570"/>
                    <a:pt x="2089" y="12570"/>
                  </a:cubicBezTo>
                  <a:cubicBezTo>
                    <a:pt x="2178" y="12529"/>
                    <a:pt x="2267" y="12448"/>
                    <a:pt x="2311" y="12408"/>
                  </a:cubicBezTo>
                  <a:cubicBezTo>
                    <a:pt x="2356" y="12368"/>
                    <a:pt x="2356" y="12368"/>
                    <a:pt x="2356" y="12368"/>
                  </a:cubicBezTo>
                  <a:cubicBezTo>
                    <a:pt x="2400" y="12327"/>
                    <a:pt x="2400" y="12327"/>
                    <a:pt x="2444" y="12368"/>
                  </a:cubicBezTo>
                  <a:cubicBezTo>
                    <a:pt x="2444" y="12368"/>
                    <a:pt x="2444" y="12408"/>
                    <a:pt x="2444" y="12408"/>
                  </a:cubicBezTo>
                  <a:close/>
                  <a:moveTo>
                    <a:pt x="1111" y="13581"/>
                  </a:moveTo>
                  <a:cubicBezTo>
                    <a:pt x="1111" y="13581"/>
                    <a:pt x="1067" y="13581"/>
                    <a:pt x="1067" y="13581"/>
                  </a:cubicBezTo>
                  <a:cubicBezTo>
                    <a:pt x="1067" y="13541"/>
                    <a:pt x="1067" y="13541"/>
                    <a:pt x="1067" y="13500"/>
                  </a:cubicBezTo>
                  <a:cubicBezTo>
                    <a:pt x="1156" y="13419"/>
                    <a:pt x="1200" y="13338"/>
                    <a:pt x="1289" y="13257"/>
                  </a:cubicBezTo>
                  <a:cubicBezTo>
                    <a:pt x="1333" y="13257"/>
                    <a:pt x="1333" y="13257"/>
                    <a:pt x="1378" y="13257"/>
                  </a:cubicBezTo>
                  <a:cubicBezTo>
                    <a:pt x="1378" y="13257"/>
                    <a:pt x="1378" y="13298"/>
                    <a:pt x="1378" y="13338"/>
                  </a:cubicBezTo>
                  <a:cubicBezTo>
                    <a:pt x="1289" y="13419"/>
                    <a:pt x="1200" y="13500"/>
                    <a:pt x="1111" y="13581"/>
                  </a:cubicBezTo>
                  <a:close/>
                  <a:moveTo>
                    <a:pt x="1867" y="12853"/>
                  </a:moveTo>
                  <a:cubicBezTo>
                    <a:pt x="1867" y="12853"/>
                    <a:pt x="1867" y="12853"/>
                    <a:pt x="1867" y="12853"/>
                  </a:cubicBezTo>
                  <a:cubicBezTo>
                    <a:pt x="1778" y="12934"/>
                    <a:pt x="1689" y="13015"/>
                    <a:pt x="1600" y="13096"/>
                  </a:cubicBezTo>
                  <a:cubicBezTo>
                    <a:pt x="1600" y="13096"/>
                    <a:pt x="1556" y="13096"/>
                    <a:pt x="1556" y="13096"/>
                  </a:cubicBezTo>
                  <a:cubicBezTo>
                    <a:pt x="1556" y="13055"/>
                    <a:pt x="1556" y="13055"/>
                    <a:pt x="1556" y="13015"/>
                  </a:cubicBezTo>
                  <a:cubicBezTo>
                    <a:pt x="1556" y="13015"/>
                    <a:pt x="1556" y="13015"/>
                    <a:pt x="1556" y="13015"/>
                  </a:cubicBezTo>
                  <a:cubicBezTo>
                    <a:pt x="1644" y="12934"/>
                    <a:pt x="1733" y="12853"/>
                    <a:pt x="1822" y="12772"/>
                  </a:cubicBezTo>
                  <a:cubicBezTo>
                    <a:pt x="1822" y="12772"/>
                    <a:pt x="1867" y="12772"/>
                    <a:pt x="1867" y="12812"/>
                  </a:cubicBezTo>
                  <a:cubicBezTo>
                    <a:pt x="1911" y="12812"/>
                    <a:pt x="1911" y="12853"/>
                    <a:pt x="1867" y="12853"/>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grpSp>
      <p:sp>
        <p:nvSpPr>
          <p:cNvPr id="1018" name="Shape 1018"/>
          <p:cNvSpPr/>
          <p:nvPr/>
        </p:nvSpPr>
        <p:spPr>
          <a:xfrm>
            <a:off x="4339980" y="3144867"/>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19" name="Shape 1019"/>
          <p:cNvSpPr/>
          <p:nvPr/>
        </p:nvSpPr>
        <p:spPr>
          <a:xfrm>
            <a:off x="6025862" y="3135615"/>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0" name="Shape 1020"/>
          <p:cNvSpPr/>
          <p:nvPr/>
        </p:nvSpPr>
        <p:spPr>
          <a:xfrm>
            <a:off x="8794594" y="5325988"/>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1" name="Shape 1021"/>
          <p:cNvSpPr/>
          <p:nvPr/>
        </p:nvSpPr>
        <p:spPr>
          <a:xfrm>
            <a:off x="8900172" y="7567001"/>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2" name="Shape 1022"/>
          <p:cNvSpPr/>
          <p:nvPr/>
        </p:nvSpPr>
        <p:spPr>
          <a:xfrm>
            <a:off x="6343396" y="10160440"/>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3" name="Shape 1023"/>
          <p:cNvSpPr/>
          <p:nvPr/>
        </p:nvSpPr>
        <p:spPr>
          <a:xfrm>
            <a:off x="4332339" y="10148768"/>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4" name="Shape 1024"/>
          <p:cNvSpPr/>
          <p:nvPr/>
        </p:nvSpPr>
        <p:spPr>
          <a:xfrm>
            <a:off x="1775741" y="7567001"/>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sp>
        <p:nvSpPr>
          <p:cNvPr id="1025" name="Shape 1025"/>
          <p:cNvSpPr/>
          <p:nvPr/>
        </p:nvSpPr>
        <p:spPr>
          <a:xfrm>
            <a:off x="1728632" y="5295114"/>
            <a:ext cx="1415453" cy="716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a:solidFill>
                  <a:srgbClr val="FFFFFF"/>
                </a:solidFill>
              </a:defRPr>
            </a:lvl1pPr>
          </a:lstStyle>
          <a:p>
            <a:pPr>
              <a:defRPr>
                <a:solidFill>
                  <a:srgbClr val="000000"/>
                </a:solidFill>
              </a:defRPr>
            </a:pPr>
            <a:r>
              <a:rPr>
                <a:solidFill>
                  <a:srgbClr val="FFFFFF"/>
                </a:solidFill>
              </a:rPr>
              <a:t>TEXT</a:t>
            </a:r>
          </a:p>
        </p:txBody>
      </p:sp>
      <p:grpSp>
        <p:nvGrpSpPr>
          <p:cNvPr id="1028" name="Group 1028"/>
          <p:cNvGrpSpPr/>
          <p:nvPr/>
        </p:nvGrpSpPr>
        <p:grpSpPr>
          <a:xfrm>
            <a:off x="12192000" y="3043071"/>
            <a:ext cx="4222949" cy="1361394"/>
            <a:chOff x="0" y="0"/>
            <a:chExt cx="4222948" cy="1361392"/>
          </a:xfrm>
        </p:grpSpPr>
        <p:sp>
          <p:nvSpPr>
            <p:cNvPr id="1026" name="Shape 1026"/>
            <p:cNvSpPr/>
            <p:nvPr/>
          </p:nvSpPr>
          <p:spPr>
            <a:xfrm>
              <a:off x="0" y="0"/>
              <a:ext cx="3973503" cy="823062"/>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027" name="Shape 1027"/>
            <p:cNvSpPr/>
            <p:nvPr/>
          </p:nvSpPr>
          <p:spPr>
            <a:xfrm>
              <a:off x="88900" y="44919"/>
              <a:ext cx="4134049" cy="13164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029" name="Shape 1029"/>
          <p:cNvSpPr/>
          <p:nvPr/>
        </p:nvSpPr>
        <p:spPr>
          <a:xfrm>
            <a:off x="12053975" y="4079409"/>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032" name="Group 1032"/>
          <p:cNvGrpSpPr/>
          <p:nvPr/>
        </p:nvGrpSpPr>
        <p:grpSpPr>
          <a:xfrm>
            <a:off x="12192000" y="6079519"/>
            <a:ext cx="4248349" cy="1366731"/>
            <a:chOff x="0" y="0"/>
            <a:chExt cx="4248348" cy="1366729"/>
          </a:xfrm>
        </p:grpSpPr>
        <p:sp>
          <p:nvSpPr>
            <p:cNvPr id="1030" name="Shape 1030"/>
            <p:cNvSpPr/>
            <p:nvPr/>
          </p:nvSpPr>
          <p:spPr>
            <a:xfrm>
              <a:off x="0" y="0"/>
              <a:ext cx="3973503" cy="823062"/>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031" name="Shape 1031"/>
            <p:cNvSpPr/>
            <p:nvPr/>
          </p:nvSpPr>
          <p:spPr>
            <a:xfrm>
              <a:off x="114300" y="50255"/>
              <a:ext cx="4134049" cy="13164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033" name="Shape 1033"/>
          <p:cNvSpPr/>
          <p:nvPr/>
        </p:nvSpPr>
        <p:spPr>
          <a:xfrm>
            <a:off x="12053975" y="7115994"/>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036" name="Group 1036"/>
          <p:cNvGrpSpPr/>
          <p:nvPr/>
        </p:nvGrpSpPr>
        <p:grpSpPr>
          <a:xfrm>
            <a:off x="12192000" y="9090083"/>
            <a:ext cx="4364633" cy="1460854"/>
            <a:chOff x="0" y="0"/>
            <a:chExt cx="4364632" cy="1460852"/>
          </a:xfrm>
        </p:grpSpPr>
        <p:sp>
          <p:nvSpPr>
            <p:cNvPr id="1034" name="Shape 1034"/>
            <p:cNvSpPr/>
            <p:nvPr/>
          </p:nvSpPr>
          <p:spPr>
            <a:xfrm>
              <a:off x="0" y="0"/>
              <a:ext cx="4073065" cy="843685"/>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035" name="Shape 1035"/>
            <p:cNvSpPr/>
            <p:nvPr/>
          </p:nvSpPr>
          <p:spPr>
            <a:xfrm>
              <a:off x="127000" y="111392"/>
              <a:ext cx="4237633" cy="1349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037" name="Shape 1037"/>
          <p:cNvSpPr/>
          <p:nvPr/>
        </p:nvSpPr>
        <p:spPr>
          <a:xfrm>
            <a:off x="12053975" y="10145893"/>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1038" name="Shape 1038"/>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1039" name="Shape 1039"/>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1017"/>
                                        </p:tgtEl>
                                        <p:attrNameLst>
                                          <p:attrName>style.visibility</p:attrName>
                                        </p:attrNameLst>
                                      </p:cBhvr>
                                      <p:to>
                                        <p:strVal val="visible"/>
                                      </p:to>
                                    </p:set>
                                    <p:anim calcmode="lin" valueType="num">
                                      <p:cBhvr>
                                        <p:cTn id="7" dur="500" fill="hold"/>
                                        <p:tgtEl>
                                          <p:spTgt spid="1017"/>
                                        </p:tgtEl>
                                        <p:attrNameLst>
                                          <p:attrName>ppt_w</p:attrName>
                                        </p:attrNameLst>
                                      </p:cBhvr>
                                      <p:tavLst>
                                        <p:tav tm="0">
                                          <p:val>
                                            <p:fltVal val="0"/>
                                          </p:val>
                                        </p:tav>
                                        <p:tav tm="100000">
                                          <p:val>
                                            <p:strVal val="#ppt_w"/>
                                          </p:val>
                                        </p:tav>
                                      </p:tavLst>
                                    </p:anim>
                                    <p:anim calcmode="lin" valueType="num">
                                      <p:cBhvr>
                                        <p:cTn id="8" dur="500" fill="hold"/>
                                        <p:tgtEl>
                                          <p:spTgt spid="1017"/>
                                        </p:tgtEl>
                                        <p:attrNameLst>
                                          <p:attrName>ppt_h</p:attrName>
                                        </p:attrNameLst>
                                      </p:cBhvr>
                                      <p:tavLst>
                                        <p:tav tm="0">
                                          <p:val>
                                            <p:fltVal val="0"/>
                                          </p:val>
                                        </p:tav>
                                        <p:tav tm="100000">
                                          <p:val>
                                            <p:strVal val="#ppt_h"/>
                                          </p:val>
                                        </p:tav>
                                      </p:tavLst>
                                    </p:anim>
                                    <p:anim calcmode="lin" valueType="num">
                                      <p:cBhvr>
                                        <p:cTn id="9" dur="500" fill="hold"/>
                                        <p:tgtEl>
                                          <p:spTgt spid="1017"/>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101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9" presetClass="entr" fill="hold" grpId="2" nodeType="afterEffect">
                                  <p:stCondLst>
                                    <p:cond delay="0"/>
                                  </p:stCondLst>
                                  <p:iterate>
                                    <p:tmAbs val="0"/>
                                  </p:iterate>
                                  <p:childTnLst>
                                    <p:set>
                                      <p:cBhvr>
                                        <p:cTn id="13" fill="hold"/>
                                        <p:tgtEl>
                                          <p:spTgt spid="1018"/>
                                        </p:tgtEl>
                                        <p:attrNameLst>
                                          <p:attrName>style.visibility</p:attrName>
                                        </p:attrNameLst>
                                      </p:cBhvr>
                                      <p:to>
                                        <p:strVal val="visible"/>
                                      </p:to>
                                    </p:set>
                                    <p:animEffect transition="in" filter="dissolve">
                                      <p:cBhvr>
                                        <p:cTn id="14" dur="500"/>
                                        <p:tgtEl>
                                          <p:spTgt spid="1018"/>
                                        </p:tgtEl>
                                      </p:cBhvr>
                                    </p:animEffect>
                                  </p:childTnLst>
                                </p:cTn>
                              </p:par>
                            </p:childTnLst>
                          </p:cTn>
                        </p:par>
                        <p:par>
                          <p:cTn id="15" fill="hold">
                            <p:stCondLst>
                              <p:cond delay="1000"/>
                            </p:stCondLst>
                            <p:childTnLst>
                              <p:par>
                                <p:cTn id="16" presetID="9" presetClass="entr" fill="hold" grpId="3" nodeType="afterEffect">
                                  <p:stCondLst>
                                    <p:cond delay="0"/>
                                  </p:stCondLst>
                                  <p:iterate>
                                    <p:tmAbs val="0"/>
                                  </p:iterate>
                                  <p:childTnLst>
                                    <p:set>
                                      <p:cBhvr>
                                        <p:cTn id="17" fill="hold"/>
                                        <p:tgtEl>
                                          <p:spTgt spid="1019"/>
                                        </p:tgtEl>
                                        <p:attrNameLst>
                                          <p:attrName>style.visibility</p:attrName>
                                        </p:attrNameLst>
                                      </p:cBhvr>
                                      <p:to>
                                        <p:strVal val="visible"/>
                                      </p:to>
                                    </p:set>
                                    <p:animEffect transition="in" filter="dissolve">
                                      <p:cBhvr>
                                        <p:cTn id="18" dur="500"/>
                                        <p:tgtEl>
                                          <p:spTgt spid="1019"/>
                                        </p:tgtEl>
                                      </p:cBhvr>
                                    </p:animEffect>
                                  </p:childTnLst>
                                </p:cTn>
                              </p:par>
                            </p:childTnLst>
                          </p:cTn>
                        </p:par>
                        <p:par>
                          <p:cTn id="19" fill="hold">
                            <p:stCondLst>
                              <p:cond delay="1500"/>
                            </p:stCondLst>
                            <p:childTnLst>
                              <p:par>
                                <p:cTn id="20" presetID="9" presetClass="entr" fill="hold" grpId="4" nodeType="afterEffect">
                                  <p:stCondLst>
                                    <p:cond delay="0"/>
                                  </p:stCondLst>
                                  <p:iterate>
                                    <p:tmAbs val="0"/>
                                  </p:iterate>
                                  <p:childTnLst>
                                    <p:set>
                                      <p:cBhvr>
                                        <p:cTn id="21" fill="hold"/>
                                        <p:tgtEl>
                                          <p:spTgt spid="1020"/>
                                        </p:tgtEl>
                                        <p:attrNameLst>
                                          <p:attrName>style.visibility</p:attrName>
                                        </p:attrNameLst>
                                      </p:cBhvr>
                                      <p:to>
                                        <p:strVal val="visible"/>
                                      </p:to>
                                    </p:set>
                                    <p:animEffect transition="in" filter="dissolve">
                                      <p:cBhvr>
                                        <p:cTn id="22" dur="500"/>
                                        <p:tgtEl>
                                          <p:spTgt spid="1020"/>
                                        </p:tgtEl>
                                      </p:cBhvr>
                                    </p:animEffect>
                                  </p:childTnLst>
                                </p:cTn>
                              </p:par>
                            </p:childTnLst>
                          </p:cTn>
                        </p:par>
                        <p:par>
                          <p:cTn id="23" fill="hold">
                            <p:stCondLst>
                              <p:cond delay="2000"/>
                            </p:stCondLst>
                            <p:childTnLst>
                              <p:par>
                                <p:cTn id="24" presetID="9" presetClass="entr" fill="hold" grpId="5" nodeType="afterEffect">
                                  <p:stCondLst>
                                    <p:cond delay="0"/>
                                  </p:stCondLst>
                                  <p:iterate>
                                    <p:tmAbs val="0"/>
                                  </p:iterate>
                                  <p:childTnLst>
                                    <p:set>
                                      <p:cBhvr>
                                        <p:cTn id="25" fill="hold"/>
                                        <p:tgtEl>
                                          <p:spTgt spid="1021"/>
                                        </p:tgtEl>
                                        <p:attrNameLst>
                                          <p:attrName>style.visibility</p:attrName>
                                        </p:attrNameLst>
                                      </p:cBhvr>
                                      <p:to>
                                        <p:strVal val="visible"/>
                                      </p:to>
                                    </p:set>
                                    <p:animEffect transition="in" filter="dissolve">
                                      <p:cBhvr>
                                        <p:cTn id="26" dur="500"/>
                                        <p:tgtEl>
                                          <p:spTgt spid="1021"/>
                                        </p:tgtEl>
                                      </p:cBhvr>
                                    </p:animEffect>
                                  </p:childTnLst>
                                </p:cTn>
                              </p:par>
                            </p:childTnLst>
                          </p:cTn>
                        </p:par>
                        <p:par>
                          <p:cTn id="27" fill="hold">
                            <p:stCondLst>
                              <p:cond delay="2500"/>
                            </p:stCondLst>
                            <p:childTnLst>
                              <p:par>
                                <p:cTn id="28" presetID="9" presetClass="entr" fill="hold" grpId="6" nodeType="afterEffect">
                                  <p:stCondLst>
                                    <p:cond delay="0"/>
                                  </p:stCondLst>
                                  <p:iterate>
                                    <p:tmAbs val="0"/>
                                  </p:iterate>
                                  <p:childTnLst>
                                    <p:set>
                                      <p:cBhvr>
                                        <p:cTn id="29" fill="hold"/>
                                        <p:tgtEl>
                                          <p:spTgt spid="1022"/>
                                        </p:tgtEl>
                                        <p:attrNameLst>
                                          <p:attrName>style.visibility</p:attrName>
                                        </p:attrNameLst>
                                      </p:cBhvr>
                                      <p:to>
                                        <p:strVal val="visible"/>
                                      </p:to>
                                    </p:set>
                                    <p:animEffect transition="in" filter="dissolve">
                                      <p:cBhvr>
                                        <p:cTn id="30" dur="500"/>
                                        <p:tgtEl>
                                          <p:spTgt spid="1022"/>
                                        </p:tgtEl>
                                      </p:cBhvr>
                                    </p:animEffect>
                                  </p:childTnLst>
                                </p:cTn>
                              </p:par>
                            </p:childTnLst>
                          </p:cTn>
                        </p:par>
                        <p:par>
                          <p:cTn id="31" fill="hold">
                            <p:stCondLst>
                              <p:cond delay="3000"/>
                            </p:stCondLst>
                            <p:childTnLst>
                              <p:par>
                                <p:cTn id="32" presetID="9" presetClass="entr" fill="hold" grpId="7" nodeType="afterEffect">
                                  <p:stCondLst>
                                    <p:cond delay="0"/>
                                  </p:stCondLst>
                                  <p:iterate>
                                    <p:tmAbs val="0"/>
                                  </p:iterate>
                                  <p:childTnLst>
                                    <p:set>
                                      <p:cBhvr>
                                        <p:cTn id="33" fill="hold"/>
                                        <p:tgtEl>
                                          <p:spTgt spid="1023"/>
                                        </p:tgtEl>
                                        <p:attrNameLst>
                                          <p:attrName>style.visibility</p:attrName>
                                        </p:attrNameLst>
                                      </p:cBhvr>
                                      <p:to>
                                        <p:strVal val="visible"/>
                                      </p:to>
                                    </p:set>
                                    <p:animEffect transition="in" filter="dissolve">
                                      <p:cBhvr>
                                        <p:cTn id="34" dur="500"/>
                                        <p:tgtEl>
                                          <p:spTgt spid="1023"/>
                                        </p:tgtEl>
                                      </p:cBhvr>
                                    </p:animEffect>
                                  </p:childTnLst>
                                </p:cTn>
                              </p:par>
                            </p:childTnLst>
                          </p:cTn>
                        </p:par>
                        <p:par>
                          <p:cTn id="35" fill="hold">
                            <p:stCondLst>
                              <p:cond delay="3500"/>
                            </p:stCondLst>
                            <p:childTnLst>
                              <p:par>
                                <p:cTn id="36" presetID="9" presetClass="entr" fill="hold" grpId="8" nodeType="afterEffect">
                                  <p:stCondLst>
                                    <p:cond delay="0"/>
                                  </p:stCondLst>
                                  <p:iterate>
                                    <p:tmAbs val="0"/>
                                  </p:iterate>
                                  <p:childTnLst>
                                    <p:set>
                                      <p:cBhvr>
                                        <p:cTn id="37" fill="hold"/>
                                        <p:tgtEl>
                                          <p:spTgt spid="1024"/>
                                        </p:tgtEl>
                                        <p:attrNameLst>
                                          <p:attrName>style.visibility</p:attrName>
                                        </p:attrNameLst>
                                      </p:cBhvr>
                                      <p:to>
                                        <p:strVal val="visible"/>
                                      </p:to>
                                    </p:set>
                                    <p:animEffect transition="in" filter="dissolve">
                                      <p:cBhvr>
                                        <p:cTn id="38" dur="500"/>
                                        <p:tgtEl>
                                          <p:spTgt spid="1024"/>
                                        </p:tgtEl>
                                      </p:cBhvr>
                                    </p:animEffect>
                                  </p:childTnLst>
                                </p:cTn>
                              </p:par>
                            </p:childTnLst>
                          </p:cTn>
                        </p:par>
                        <p:par>
                          <p:cTn id="39" fill="hold">
                            <p:stCondLst>
                              <p:cond delay="4000"/>
                            </p:stCondLst>
                            <p:childTnLst>
                              <p:par>
                                <p:cTn id="40" presetID="9" presetClass="entr" fill="hold" grpId="9" nodeType="afterEffect">
                                  <p:stCondLst>
                                    <p:cond delay="0"/>
                                  </p:stCondLst>
                                  <p:iterate>
                                    <p:tmAbs val="0"/>
                                  </p:iterate>
                                  <p:childTnLst>
                                    <p:set>
                                      <p:cBhvr>
                                        <p:cTn id="41" fill="hold"/>
                                        <p:tgtEl>
                                          <p:spTgt spid="1025"/>
                                        </p:tgtEl>
                                        <p:attrNameLst>
                                          <p:attrName>style.visibility</p:attrName>
                                        </p:attrNameLst>
                                      </p:cBhvr>
                                      <p:to>
                                        <p:strVal val="visible"/>
                                      </p:to>
                                    </p:set>
                                    <p:animEffect transition="in" filter="dissolve">
                                      <p:cBhvr>
                                        <p:cTn id="42" dur="500"/>
                                        <p:tgtEl>
                                          <p:spTgt spid="1025"/>
                                        </p:tgtEl>
                                      </p:cBhvr>
                                    </p:animEffect>
                                  </p:childTnLst>
                                </p:cTn>
                              </p:par>
                            </p:childTnLst>
                          </p:cTn>
                        </p:par>
                        <p:par>
                          <p:cTn id="43" fill="hold">
                            <p:stCondLst>
                              <p:cond delay="4500"/>
                            </p:stCondLst>
                            <p:childTnLst>
                              <p:par>
                                <p:cTn id="44" presetID="15" presetClass="entr" presetSubtype="0" fill="hold" grpId="10" nodeType="afterEffect">
                                  <p:stCondLst>
                                    <p:cond delay="0"/>
                                  </p:stCondLst>
                                  <p:iterate>
                                    <p:tmAbs val="0"/>
                                  </p:iterate>
                                  <p:childTnLst>
                                    <p:set>
                                      <p:cBhvr>
                                        <p:cTn id="45" fill="hold"/>
                                        <p:tgtEl>
                                          <p:spTgt spid="1028"/>
                                        </p:tgtEl>
                                        <p:attrNameLst>
                                          <p:attrName>style.visibility</p:attrName>
                                        </p:attrNameLst>
                                      </p:cBhvr>
                                      <p:to>
                                        <p:strVal val="visible"/>
                                      </p:to>
                                    </p:set>
                                    <p:anim calcmode="lin" valueType="num">
                                      <p:cBhvr>
                                        <p:cTn id="46" dur="500" fill="hold"/>
                                        <p:tgtEl>
                                          <p:spTgt spid="1028"/>
                                        </p:tgtEl>
                                        <p:attrNameLst>
                                          <p:attrName>ppt_w</p:attrName>
                                        </p:attrNameLst>
                                      </p:cBhvr>
                                      <p:tavLst>
                                        <p:tav tm="0">
                                          <p:val>
                                            <p:fltVal val="0"/>
                                          </p:val>
                                        </p:tav>
                                        <p:tav tm="100000">
                                          <p:val>
                                            <p:strVal val="#ppt_w"/>
                                          </p:val>
                                        </p:tav>
                                      </p:tavLst>
                                    </p:anim>
                                    <p:anim calcmode="lin" valueType="num">
                                      <p:cBhvr>
                                        <p:cTn id="47" dur="500" fill="hold"/>
                                        <p:tgtEl>
                                          <p:spTgt spid="1028"/>
                                        </p:tgtEl>
                                        <p:attrNameLst>
                                          <p:attrName>ppt_h</p:attrName>
                                        </p:attrNameLst>
                                      </p:cBhvr>
                                      <p:tavLst>
                                        <p:tav tm="0">
                                          <p:val>
                                            <p:fltVal val="0"/>
                                          </p:val>
                                        </p:tav>
                                        <p:tav tm="100000">
                                          <p:val>
                                            <p:strVal val="#ppt_h"/>
                                          </p:val>
                                        </p:tav>
                                      </p:tavLst>
                                    </p:anim>
                                    <p:anim calcmode="lin" valueType="num">
                                      <p:cBhvr>
                                        <p:cTn id="48" dur="500" fill="hold"/>
                                        <p:tgtEl>
                                          <p:spTgt spid="1028"/>
                                        </p:tgtEl>
                                        <p:attrNameLst>
                                          <p:attrName>ppt_x</p:attrName>
                                        </p:attrNameLst>
                                      </p:cBhvr>
                                      <p:tavLst>
                                        <p:tav tm="0" fmla="#ppt_x+(cos(-2*pi*(1-$))*-#ppt_x-sin(-2*pi*(1-$))*(1-#ppt_y))*(1-$)">
                                          <p:val>
                                            <p:fltVal val="0"/>
                                          </p:val>
                                        </p:tav>
                                        <p:tav tm="100000">
                                          <p:val>
                                            <p:fltVal val="1"/>
                                          </p:val>
                                        </p:tav>
                                      </p:tavLst>
                                    </p:anim>
                                    <p:anim calcmode="lin" valueType="num">
                                      <p:cBhvr>
                                        <p:cTn id="49" dur="500" fill="hold"/>
                                        <p:tgtEl>
                                          <p:spTgt spid="1028"/>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5000"/>
                            </p:stCondLst>
                            <p:childTnLst>
                              <p:par>
                                <p:cTn id="51" presetID="22" presetClass="entr" presetSubtype="1" fill="hold" grpId="11" nodeType="afterEffect">
                                  <p:stCondLst>
                                    <p:cond delay="0"/>
                                  </p:stCondLst>
                                  <p:iterate>
                                    <p:tmAbs val="0"/>
                                  </p:iterate>
                                  <p:childTnLst>
                                    <p:set>
                                      <p:cBhvr>
                                        <p:cTn id="52" fill="hold"/>
                                        <p:tgtEl>
                                          <p:spTgt spid="1029"/>
                                        </p:tgtEl>
                                        <p:attrNameLst>
                                          <p:attrName>style.visibility</p:attrName>
                                        </p:attrNameLst>
                                      </p:cBhvr>
                                      <p:to>
                                        <p:strVal val="visible"/>
                                      </p:to>
                                    </p:set>
                                    <p:animEffect transition="in" filter="wipe(up)">
                                      <p:cBhvr>
                                        <p:cTn id="53" dur="500"/>
                                        <p:tgtEl>
                                          <p:spTgt spid="1029"/>
                                        </p:tgtEl>
                                      </p:cBhvr>
                                    </p:animEffect>
                                  </p:childTnLst>
                                </p:cTn>
                              </p:par>
                            </p:childTnLst>
                          </p:cTn>
                        </p:par>
                        <p:par>
                          <p:cTn id="54" fill="hold">
                            <p:stCondLst>
                              <p:cond delay="5500"/>
                            </p:stCondLst>
                            <p:childTnLst>
                              <p:par>
                                <p:cTn id="55" presetID="15" presetClass="entr" presetSubtype="0" fill="hold" grpId="12" nodeType="afterEffect">
                                  <p:stCondLst>
                                    <p:cond delay="0"/>
                                  </p:stCondLst>
                                  <p:iterate>
                                    <p:tmAbs val="0"/>
                                  </p:iterate>
                                  <p:childTnLst>
                                    <p:set>
                                      <p:cBhvr>
                                        <p:cTn id="56" fill="hold"/>
                                        <p:tgtEl>
                                          <p:spTgt spid="1032"/>
                                        </p:tgtEl>
                                        <p:attrNameLst>
                                          <p:attrName>style.visibility</p:attrName>
                                        </p:attrNameLst>
                                      </p:cBhvr>
                                      <p:to>
                                        <p:strVal val="visible"/>
                                      </p:to>
                                    </p:set>
                                    <p:anim calcmode="lin" valueType="num">
                                      <p:cBhvr>
                                        <p:cTn id="57" dur="500" fill="hold"/>
                                        <p:tgtEl>
                                          <p:spTgt spid="1032"/>
                                        </p:tgtEl>
                                        <p:attrNameLst>
                                          <p:attrName>ppt_w</p:attrName>
                                        </p:attrNameLst>
                                      </p:cBhvr>
                                      <p:tavLst>
                                        <p:tav tm="0">
                                          <p:val>
                                            <p:fltVal val="0"/>
                                          </p:val>
                                        </p:tav>
                                        <p:tav tm="100000">
                                          <p:val>
                                            <p:strVal val="#ppt_w"/>
                                          </p:val>
                                        </p:tav>
                                      </p:tavLst>
                                    </p:anim>
                                    <p:anim calcmode="lin" valueType="num">
                                      <p:cBhvr>
                                        <p:cTn id="58" dur="500" fill="hold"/>
                                        <p:tgtEl>
                                          <p:spTgt spid="1032"/>
                                        </p:tgtEl>
                                        <p:attrNameLst>
                                          <p:attrName>ppt_h</p:attrName>
                                        </p:attrNameLst>
                                      </p:cBhvr>
                                      <p:tavLst>
                                        <p:tav tm="0">
                                          <p:val>
                                            <p:fltVal val="0"/>
                                          </p:val>
                                        </p:tav>
                                        <p:tav tm="100000">
                                          <p:val>
                                            <p:strVal val="#ppt_h"/>
                                          </p:val>
                                        </p:tav>
                                      </p:tavLst>
                                    </p:anim>
                                    <p:anim calcmode="lin" valueType="num">
                                      <p:cBhvr>
                                        <p:cTn id="59" dur="500" fill="hold"/>
                                        <p:tgtEl>
                                          <p:spTgt spid="1032"/>
                                        </p:tgtEl>
                                        <p:attrNameLst>
                                          <p:attrName>ppt_x</p:attrName>
                                        </p:attrNameLst>
                                      </p:cBhvr>
                                      <p:tavLst>
                                        <p:tav tm="0" fmla="#ppt_x+(cos(-2*pi*(1-$))*-#ppt_x-sin(-2*pi*(1-$))*(1-#ppt_y))*(1-$)">
                                          <p:val>
                                            <p:fltVal val="0"/>
                                          </p:val>
                                        </p:tav>
                                        <p:tav tm="100000">
                                          <p:val>
                                            <p:fltVal val="1"/>
                                          </p:val>
                                        </p:tav>
                                      </p:tavLst>
                                    </p:anim>
                                    <p:anim calcmode="lin" valueType="num">
                                      <p:cBhvr>
                                        <p:cTn id="60" dur="500" fill="hold"/>
                                        <p:tgtEl>
                                          <p:spTgt spid="1032"/>
                                        </p:tgtEl>
                                        <p:attrNameLst>
                                          <p:attrName>ppt_y</p:attrName>
                                        </p:attrNameLst>
                                      </p:cBhvr>
                                      <p:tavLst>
                                        <p:tav tm="0" fmla="#ppt_y+(sin(-2*pi*(1-$))*-#ppt_x+cos(-2*pi*(1-$))*(1-#ppt_y))*(1-$)">
                                          <p:val>
                                            <p:fltVal val="0"/>
                                          </p:val>
                                        </p:tav>
                                        <p:tav tm="100000">
                                          <p:val>
                                            <p:fltVal val="1"/>
                                          </p:val>
                                        </p:tav>
                                      </p:tavLst>
                                    </p:anim>
                                  </p:childTnLst>
                                </p:cTn>
                              </p:par>
                            </p:childTnLst>
                          </p:cTn>
                        </p:par>
                        <p:par>
                          <p:cTn id="61" fill="hold">
                            <p:stCondLst>
                              <p:cond delay="6000"/>
                            </p:stCondLst>
                            <p:childTnLst>
                              <p:par>
                                <p:cTn id="62" presetID="22" presetClass="entr" presetSubtype="1" fill="hold" grpId="13" nodeType="afterEffect">
                                  <p:stCondLst>
                                    <p:cond delay="0"/>
                                  </p:stCondLst>
                                  <p:iterate>
                                    <p:tmAbs val="0"/>
                                  </p:iterate>
                                  <p:childTnLst>
                                    <p:set>
                                      <p:cBhvr>
                                        <p:cTn id="63" fill="hold"/>
                                        <p:tgtEl>
                                          <p:spTgt spid="1033"/>
                                        </p:tgtEl>
                                        <p:attrNameLst>
                                          <p:attrName>style.visibility</p:attrName>
                                        </p:attrNameLst>
                                      </p:cBhvr>
                                      <p:to>
                                        <p:strVal val="visible"/>
                                      </p:to>
                                    </p:set>
                                    <p:animEffect transition="in" filter="wipe(up)">
                                      <p:cBhvr>
                                        <p:cTn id="64" dur="500"/>
                                        <p:tgtEl>
                                          <p:spTgt spid="1033"/>
                                        </p:tgtEl>
                                      </p:cBhvr>
                                    </p:animEffect>
                                  </p:childTnLst>
                                </p:cTn>
                              </p:par>
                            </p:childTnLst>
                          </p:cTn>
                        </p:par>
                        <p:par>
                          <p:cTn id="65" fill="hold">
                            <p:stCondLst>
                              <p:cond delay="6500"/>
                            </p:stCondLst>
                            <p:childTnLst>
                              <p:par>
                                <p:cTn id="66" presetID="15" presetClass="entr" presetSubtype="0" fill="hold" grpId="14" nodeType="afterEffect">
                                  <p:stCondLst>
                                    <p:cond delay="0"/>
                                  </p:stCondLst>
                                  <p:iterate>
                                    <p:tmAbs val="0"/>
                                  </p:iterate>
                                  <p:childTnLst>
                                    <p:set>
                                      <p:cBhvr>
                                        <p:cTn id="67" fill="hold"/>
                                        <p:tgtEl>
                                          <p:spTgt spid="1036"/>
                                        </p:tgtEl>
                                        <p:attrNameLst>
                                          <p:attrName>style.visibility</p:attrName>
                                        </p:attrNameLst>
                                      </p:cBhvr>
                                      <p:to>
                                        <p:strVal val="visible"/>
                                      </p:to>
                                    </p:set>
                                    <p:anim calcmode="lin" valueType="num">
                                      <p:cBhvr>
                                        <p:cTn id="68" dur="500" fill="hold"/>
                                        <p:tgtEl>
                                          <p:spTgt spid="1036"/>
                                        </p:tgtEl>
                                        <p:attrNameLst>
                                          <p:attrName>ppt_w</p:attrName>
                                        </p:attrNameLst>
                                      </p:cBhvr>
                                      <p:tavLst>
                                        <p:tav tm="0">
                                          <p:val>
                                            <p:fltVal val="0"/>
                                          </p:val>
                                        </p:tav>
                                        <p:tav tm="100000">
                                          <p:val>
                                            <p:strVal val="#ppt_w"/>
                                          </p:val>
                                        </p:tav>
                                      </p:tavLst>
                                    </p:anim>
                                    <p:anim calcmode="lin" valueType="num">
                                      <p:cBhvr>
                                        <p:cTn id="69" dur="500" fill="hold"/>
                                        <p:tgtEl>
                                          <p:spTgt spid="1036"/>
                                        </p:tgtEl>
                                        <p:attrNameLst>
                                          <p:attrName>ppt_h</p:attrName>
                                        </p:attrNameLst>
                                      </p:cBhvr>
                                      <p:tavLst>
                                        <p:tav tm="0">
                                          <p:val>
                                            <p:fltVal val="0"/>
                                          </p:val>
                                        </p:tav>
                                        <p:tav tm="100000">
                                          <p:val>
                                            <p:strVal val="#ppt_h"/>
                                          </p:val>
                                        </p:tav>
                                      </p:tavLst>
                                    </p:anim>
                                    <p:anim calcmode="lin" valueType="num">
                                      <p:cBhvr>
                                        <p:cTn id="70" dur="500" fill="hold"/>
                                        <p:tgtEl>
                                          <p:spTgt spid="1036"/>
                                        </p:tgtEl>
                                        <p:attrNameLst>
                                          <p:attrName>ppt_x</p:attrName>
                                        </p:attrNameLst>
                                      </p:cBhvr>
                                      <p:tavLst>
                                        <p:tav tm="0" fmla="#ppt_x+(cos(-2*pi*(1-$))*-#ppt_x-sin(-2*pi*(1-$))*(1-#ppt_y))*(1-$)">
                                          <p:val>
                                            <p:fltVal val="0"/>
                                          </p:val>
                                        </p:tav>
                                        <p:tav tm="100000">
                                          <p:val>
                                            <p:fltVal val="1"/>
                                          </p:val>
                                        </p:tav>
                                      </p:tavLst>
                                    </p:anim>
                                    <p:anim calcmode="lin" valueType="num">
                                      <p:cBhvr>
                                        <p:cTn id="71" dur="500" fill="hold"/>
                                        <p:tgtEl>
                                          <p:spTgt spid="1036"/>
                                        </p:tgtEl>
                                        <p:attrNameLst>
                                          <p:attrName>ppt_y</p:attrName>
                                        </p:attrNameLst>
                                      </p:cBhvr>
                                      <p:tavLst>
                                        <p:tav tm="0" fmla="#ppt_y+(sin(-2*pi*(1-$))*-#ppt_x+cos(-2*pi*(1-$))*(1-#ppt_y))*(1-$)">
                                          <p:val>
                                            <p:fltVal val="0"/>
                                          </p:val>
                                        </p:tav>
                                        <p:tav tm="100000">
                                          <p:val>
                                            <p:fltVal val="1"/>
                                          </p:val>
                                        </p:tav>
                                      </p:tavLst>
                                    </p:anim>
                                  </p:childTnLst>
                                </p:cTn>
                              </p:par>
                            </p:childTnLst>
                          </p:cTn>
                        </p:par>
                        <p:par>
                          <p:cTn id="72" fill="hold">
                            <p:stCondLst>
                              <p:cond delay="7000"/>
                            </p:stCondLst>
                            <p:childTnLst>
                              <p:par>
                                <p:cTn id="73" presetID="22" presetClass="entr" presetSubtype="1" fill="hold" grpId="15" nodeType="afterEffect">
                                  <p:stCondLst>
                                    <p:cond delay="0"/>
                                  </p:stCondLst>
                                  <p:iterate>
                                    <p:tmAbs val="0"/>
                                  </p:iterate>
                                  <p:childTnLst>
                                    <p:set>
                                      <p:cBhvr>
                                        <p:cTn id="74" fill="hold"/>
                                        <p:tgtEl>
                                          <p:spTgt spid="1037"/>
                                        </p:tgtEl>
                                        <p:attrNameLst>
                                          <p:attrName>style.visibility</p:attrName>
                                        </p:attrNameLst>
                                      </p:cBhvr>
                                      <p:to>
                                        <p:strVal val="visible"/>
                                      </p:to>
                                    </p:set>
                                    <p:animEffect transition="in" filter="wipe(up)">
                                      <p:cBhvr>
                                        <p:cTn id="75"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 grpId="1" animBg="1" advAuto="0"/>
      <p:bldP spid="1018" grpId="2" animBg="1" advAuto="0"/>
      <p:bldP spid="1019" grpId="3" animBg="1" advAuto="0"/>
      <p:bldP spid="1020" grpId="4" animBg="1" advAuto="0"/>
      <p:bldP spid="1021" grpId="5" animBg="1" advAuto="0"/>
      <p:bldP spid="1022" grpId="6" animBg="1" advAuto="0"/>
      <p:bldP spid="1023" grpId="7" animBg="1" advAuto="0"/>
      <p:bldP spid="1024" grpId="8" animBg="1" advAuto="0"/>
      <p:bldP spid="1025" grpId="9" animBg="1" advAuto="0"/>
      <p:bldP spid="1028" grpId="10" animBg="1" advAuto="0"/>
      <p:bldP spid="1029" grpId="11" animBg="1" advAuto="0"/>
      <p:bldP spid="1032" grpId="12" animBg="1" advAuto="0"/>
      <p:bldP spid="1033" grpId="13" animBg="1" advAuto="0"/>
      <p:bldP spid="1036" grpId="14" animBg="1" advAuto="0"/>
      <p:bldP spid="1037" grpId="1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 name="Group 1044"/>
          <p:cNvGrpSpPr/>
          <p:nvPr/>
        </p:nvGrpSpPr>
        <p:grpSpPr>
          <a:xfrm>
            <a:off x="9382930" y="4338184"/>
            <a:ext cx="4012001" cy="2147954"/>
            <a:chOff x="0" y="0"/>
            <a:chExt cx="4012000" cy="2147953"/>
          </a:xfrm>
        </p:grpSpPr>
        <p:sp>
          <p:nvSpPr>
            <p:cNvPr id="1041" name="Shape 1041"/>
            <p:cNvSpPr/>
            <p:nvPr/>
          </p:nvSpPr>
          <p:spPr>
            <a:xfrm>
              <a:off x="-1" y="-1"/>
              <a:ext cx="2137162" cy="21479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10800"/>
                    <a:pt x="21600" y="10800"/>
                  </a:cubicBezTo>
                  <a:cubicBezTo>
                    <a:pt x="21600" y="6333"/>
                    <a:pt x="19786" y="3166"/>
                    <a:pt x="16214" y="1357"/>
                  </a:cubicBezTo>
                  <a:cubicBezTo>
                    <a:pt x="13550" y="57"/>
                    <a:pt x="10828" y="0"/>
                    <a:pt x="10772" y="0"/>
                  </a:cubicBezTo>
                  <a:cubicBezTo>
                    <a:pt x="0" y="0"/>
                    <a:pt x="0" y="0"/>
                    <a:pt x="0" y="0"/>
                  </a:cubicBezTo>
                  <a:cubicBezTo>
                    <a:pt x="0" y="10800"/>
                    <a:pt x="0" y="10800"/>
                    <a:pt x="0" y="10800"/>
                  </a:cubicBezTo>
                  <a:cubicBezTo>
                    <a:pt x="0" y="15267"/>
                    <a:pt x="1757" y="18434"/>
                    <a:pt x="5329" y="20243"/>
                  </a:cubicBezTo>
                  <a:cubicBezTo>
                    <a:pt x="8050" y="21543"/>
                    <a:pt x="10772" y="21600"/>
                    <a:pt x="10772" y="21600"/>
                  </a:cubicBezTo>
                  <a:lnTo>
                    <a:pt x="21600" y="21600"/>
                  </a:ln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1042" name="Shape 1042"/>
            <p:cNvSpPr/>
            <p:nvPr/>
          </p:nvSpPr>
          <p:spPr>
            <a:xfrm>
              <a:off x="675470" y="429052"/>
              <a:ext cx="1012373" cy="894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4800">
                  <a:solidFill>
                    <a:srgbClr val="FFFFFF"/>
                  </a:solidFill>
                </a:defRPr>
              </a:lvl1pPr>
            </a:lstStyle>
            <a:p>
              <a:pPr>
                <a:defRPr>
                  <a:solidFill>
                    <a:srgbClr val="000000"/>
                  </a:solidFill>
                </a:defRPr>
              </a:pPr>
              <a:r>
                <a:rPr>
                  <a:solidFill>
                    <a:srgbClr val="FFFFFF"/>
                  </a:solidFill>
                </a:rPr>
                <a:t>01</a:t>
              </a:r>
            </a:p>
          </p:txBody>
        </p:sp>
        <p:sp>
          <p:nvSpPr>
            <p:cNvPr id="1043" name="Shape 1043"/>
            <p:cNvSpPr/>
            <p:nvPr/>
          </p:nvSpPr>
          <p:spPr>
            <a:xfrm>
              <a:off x="87700" y="1145875"/>
              <a:ext cx="3924301" cy="4495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1800" b="1">
                  <a:solidFill>
                    <a:srgbClr val="FFFFFF"/>
                  </a:solidFill>
                </a:defRPr>
              </a:lvl1pPr>
            </a:lstStyle>
            <a:p>
              <a:pPr>
                <a:defRPr b="0">
                  <a:solidFill>
                    <a:srgbClr val="000000"/>
                  </a:solidFill>
                </a:defRPr>
              </a:pPr>
              <a:r>
                <a:rPr b="1">
                  <a:solidFill>
                    <a:srgbClr val="FFFFFF"/>
                  </a:solidFill>
                </a:rPr>
                <a:t>YOUR  TEXT  HERE</a:t>
              </a:r>
            </a:p>
          </p:txBody>
        </p:sp>
      </p:grpSp>
      <p:grpSp>
        <p:nvGrpSpPr>
          <p:cNvPr id="1048" name="Group 1048"/>
          <p:cNvGrpSpPr/>
          <p:nvPr/>
        </p:nvGrpSpPr>
        <p:grpSpPr>
          <a:xfrm>
            <a:off x="11741361" y="3215633"/>
            <a:ext cx="3259709" cy="3270503"/>
            <a:chOff x="0" y="0"/>
            <a:chExt cx="3259708" cy="3270501"/>
          </a:xfrm>
        </p:grpSpPr>
        <p:sp>
          <p:nvSpPr>
            <p:cNvPr id="1045" name="Shape 1045"/>
            <p:cNvSpPr/>
            <p:nvPr/>
          </p:nvSpPr>
          <p:spPr>
            <a:xfrm>
              <a:off x="-1" y="-1"/>
              <a:ext cx="3259709" cy="3270503"/>
            </a:xfrm>
            <a:custGeom>
              <a:avLst/>
              <a:gdLst/>
              <a:ahLst/>
              <a:cxnLst>
                <a:cxn ang="0">
                  <a:pos x="wd2" y="hd2"/>
                </a:cxn>
                <a:cxn ang="5400000">
                  <a:pos x="wd2" y="hd2"/>
                </a:cxn>
                <a:cxn ang="10800000">
                  <a:pos x="wd2" y="hd2"/>
                </a:cxn>
                <a:cxn ang="16200000">
                  <a:pos x="wd2" y="hd2"/>
                </a:cxn>
              </a:cxnLst>
              <a:rect l="0" t="0" r="r" b="b"/>
              <a:pathLst>
                <a:path w="21600" h="21600" extrusionOk="0">
                  <a:moveTo>
                    <a:pt x="10781" y="21600"/>
                  </a:moveTo>
                  <a:cubicBezTo>
                    <a:pt x="15280" y="21600"/>
                    <a:pt x="18477" y="19781"/>
                    <a:pt x="20262" y="16219"/>
                  </a:cubicBezTo>
                  <a:cubicBezTo>
                    <a:pt x="21600" y="13546"/>
                    <a:pt x="21600" y="10837"/>
                    <a:pt x="21600" y="10800"/>
                  </a:cubicBezTo>
                  <a:cubicBezTo>
                    <a:pt x="21600" y="0"/>
                    <a:pt x="21600" y="0"/>
                    <a:pt x="21600" y="0"/>
                  </a:cubicBezTo>
                  <a:cubicBezTo>
                    <a:pt x="10781" y="0"/>
                    <a:pt x="10781" y="0"/>
                    <a:pt x="10781" y="0"/>
                  </a:cubicBezTo>
                  <a:cubicBezTo>
                    <a:pt x="6320" y="0"/>
                    <a:pt x="3123" y="1781"/>
                    <a:pt x="1338" y="5344"/>
                  </a:cubicBezTo>
                  <a:cubicBezTo>
                    <a:pt x="0" y="8054"/>
                    <a:pt x="0" y="10763"/>
                    <a:pt x="0" y="10800"/>
                  </a:cubicBezTo>
                  <a:cubicBezTo>
                    <a:pt x="0" y="21600"/>
                    <a:pt x="0" y="21600"/>
                    <a:pt x="0" y="21600"/>
                  </a:cubicBezTo>
                  <a:lnTo>
                    <a:pt x="10781" y="21600"/>
                  </a:ln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1046" name="Shape 1046"/>
            <p:cNvSpPr/>
            <p:nvPr/>
          </p:nvSpPr>
          <p:spPr>
            <a:xfrm>
              <a:off x="1129332" y="577002"/>
              <a:ext cx="1012373" cy="894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4800">
                  <a:solidFill>
                    <a:srgbClr val="FFFFFF"/>
                  </a:solidFill>
                </a:defRPr>
              </a:lvl1pPr>
            </a:lstStyle>
            <a:p>
              <a:pPr>
                <a:defRPr>
                  <a:solidFill>
                    <a:srgbClr val="000000"/>
                  </a:solidFill>
                </a:defRPr>
              </a:pPr>
              <a:r>
                <a:rPr>
                  <a:solidFill>
                    <a:srgbClr val="FFFFFF"/>
                  </a:solidFill>
                </a:rPr>
                <a:t>02</a:t>
              </a:r>
            </a:p>
          </p:txBody>
        </p:sp>
        <p:sp>
          <p:nvSpPr>
            <p:cNvPr id="1047" name="Shape 1047"/>
            <p:cNvSpPr/>
            <p:nvPr/>
          </p:nvSpPr>
          <p:spPr>
            <a:xfrm>
              <a:off x="190212" y="1293825"/>
              <a:ext cx="3069497" cy="1249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1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52" name="Group 1052"/>
          <p:cNvGrpSpPr/>
          <p:nvPr/>
        </p:nvGrpSpPr>
        <p:grpSpPr>
          <a:xfrm>
            <a:off x="8254983" y="6699314"/>
            <a:ext cx="3259709" cy="3267807"/>
            <a:chOff x="0" y="0"/>
            <a:chExt cx="3259708" cy="3267805"/>
          </a:xfrm>
        </p:grpSpPr>
        <p:sp>
          <p:nvSpPr>
            <p:cNvPr id="1049" name="Shape 1049"/>
            <p:cNvSpPr/>
            <p:nvPr/>
          </p:nvSpPr>
          <p:spPr>
            <a:xfrm>
              <a:off x="-1" y="0"/>
              <a:ext cx="3259709" cy="3267807"/>
            </a:xfrm>
            <a:custGeom>
              <a:avLst/>
              <a:gdLst/>
              <a:ahLst/>
              <a:cxnLst>
                <a:cxn ang="0">
                  <a:pos x="wd2" y="hd2"/>
                </a:cxn>
                <a:cxn ang="5400000">
                  <a:pos x="wd2" y="hd2"/>
                </a:cxn>
                <a:cxn ang="10800000">
                  <a:pos x="wd2" y="hd2"/>
                </a:cxn>
                <a:cxn ang="16200000">
                  <a:pos x="wd2" y="hd2"/>
                </a:cxn>
              </a:cxnLst>
              <a:rect l="0" t="0" r="r" b="b"/>
              <a:pathLst>
                <a:path w="21600" h="21600" extrusionOk="0">
                  <a:moveTo>
                    <a:pt x="10819" y="21600"/>
                  </a:moveTo>
                  <a:cubicBezTo>
                    <a:pt x="10819" y="21600"/>
                    <a:pt x="13607" y="21563"/>
                    <a:pt x="16284" y="20190"/>
                  </a:cubicBezTo>
                  <a:cubicBezTo>
                    <a:pt x="19815" y="18408"/>
                    <a:pt x="21600" y="15254"/>
                    <a:pt x="21600" y="10800"/>
                  </a:cubicBezTo>
                  <a:cubicBezTo>
                    <a:pt x="21600" y="0"/>
                    <a:pt x="21600" y="0"/>
                    <a:pt x="21600" y="0"/>
                  </a:cubicBezTo>
                  <a:cubicBezTo>
                    <a:pt x="10819" y="0"/>
                    <a:pt x="10819" y="0"/>
                    <a:pt x="10819" y="0"/>
                  </a:cubicBezTo>
                  <a:cubicBezTo>
                    <a:pt x="10781" y="0"/>
                    <a:pt x="7993" y="37"/>
                    <a:pt x="5316" y="1373"/>
                  </a:cubicBezTo>
                  <a:cubicBezTo>
                    <a:pt x="1785" y="3155"/>
                    <a:pt x="0" y="6346"/>
                    <a:pt x="0" y="10800"/>
                  </a:cubicBezTo>
                  <a:cubicBezTo>
                    <a:pt x="0" y="21600"/>
                    <a:pt x="0" y="21600"/>
                    <a:pt x="0" y="21600"/>
                  </a:cubicBezTo>
                  <a:lnTo>
                    <a:pt x="10819" y="21600"/>
                  </a:ln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sp>
          <p:nvSpPr>
            <p:cNvPr id="1050" name="Shape 1050"/>
            <p:cNvSpPr/>
            <p:nvPr/>
          </p:nvSpPr>
          <p:spPr>
            <a:xfrm>
              <a:off x="1092796" y="535565"/>
              <a:ext cx="1012373" cy="894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4800">
                  <a:solidFill>
                    <a:srgbClr val="FFFFFF"/>
                  </a:solidFill>
                </a:defRPr>
              </a:lvl1pPr>
            </a:lstStyle>
            <a:p>
              <a:pPr>
                <a:defRPr>
                  <a:solidFill>
                    <a:srgbClr val="000000"/>
                  </a:solidFill>
                </a:defRPr>
              </a:pPr>
              <a:r>
                <a:rPr>
                  <a:solidFill>
                    <a:srgbClr val="FFFFFF"/>
                  </a:solidFill>
                </a:rPr>
                <a:t>03</a:t>
              </a:r>
            </a:p>
          </p:txBody>
        </p:sp>
        <p:sp>
          <p:nvSpPr>
            <p:cNvPr id="1051" name="Shape 1051"/>
            <p:cNvSpPr/>
            <p:nvPr/>
          </p:nvSpPr>
          <p:spPr>
            <a:xfrm>
              <a:off x="153676" y="1252389"/>
              <a:ext cx="3069497" cy="1249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1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56" name="Group 1056"/>
          <p:cNvGrpSpPr/>
          <p:nvPr/>
        </p:nvGrpSpPr>
        <p:grpSpPr>
          <a:xfrm>
            <a:off x="11741361" y="6693917"/>
            <a:ext cx="3259709" cy="3267807"/>
            <a:chOff x="0" y="0"/>
            <a:chExt cx="3259708" cy="3267805"/>
          </a:xfrm>
        </p:grpSpPr>
        <p:sp>
          <p:nvSpPr>
            <p:cNvPr id="1053" name="Shape 1053"/>
            <p:cNvSpPr/>
            <p:nvPr/>
          </p:nvSpPr>
          <p:spPr>
            <a:xfrm>
              <a:off x="-1" y="0"/>
              <a:ext cx="3259709" cy="32678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00"/>
                    <a:pt x="21600" y="10800"/>
                    <a:pt x="21600" y="10800"/>
                  </a:cubicBezTo>
                  <a:cubicBezTo>
                    <a:pt x="21600" y="10800"/>
                    <a:pt x="21600" y="8016"/>
                    <a:pt x="20224" y="5307"/>
                  </a:cubicBezTo>
                  <a:cubicBezTo>
                    <a:pt x="18440" y="1819"/>
                    <a:pt x="15280" y="0"/>
                    <a:pt x="10781" y="0"/>
                  </a:cubicBezTo>
                  <a:cubicBezTo>
                    <a:pt x="0" y="0"/>
                    <a:pt x="0" y="0"/>
                    <a:pt x="0" y="0"/>
                  </a:cubicBezTo>
                  <a:cubicBezTo>
                    <a:pt x="0" y="10800"/>
                    <a:pt x="0" y="10800"/>
                    <a:pt x="0" y="10800"/>
                  </a:cubicBezTo>
                  <a:cubicBezTo>
                    <a:pt x="0" y="10837"/>
                    <a:pt x="0" y="13584"/>
                    <a:pt x="1376" y="16293"/>
                  </a:cubicBezTo>
                  <a:cubicBezTo>
                    <a:pt x="3160" y="19819"/>
                    <a:pt x="6320" y="21600"/>
                    <a:pt x="10781" y="21600"/>
                  </a:cubicBezTo>
                  <a:lnTo>
                    <a:pt x="21600" y="21600"/>
                  </a:ln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1054" name="Shape 1054"/>
            <p:cNvSpPr/>
            <p:nvPr/>
          </p:nvSpPr>
          <p:spPr>
            <a:xfrm>
              <a:off x="1006542" y="397681"/>
              <a:ext cx="1012373" cy="894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4800">
                  <a:solidFill>
                    <a:srgbClr val="FFFFFF"/>
                  </a:solidFill>
                </a:defRPr>
              </a:lvl1pPr>
            </a:lstStyle>
            <a:p>
              <a:pPr>
                <a:defRPr>
                  <a:solidFill>
                    <a:srgbClr val="000000"/>
                  </a:solidFill>
                </a:defRPr>
              </a:pPr>
              <a:r>
                <a:rPr>
                  <a:solidFill>
                    <a:srgbClr val="FFFFFF"/>
                  </a:solidFill>
                </a:rPr>
                <a:t>04</a:t>
              </a:r>
            </a:p>
          </p:txBody>
        </p:sp>
        <p:sp>
          <p:nvSpPr>
            <p:cNvPr id="1055" name="Shape 1055"/>
            <p:cNvSpPr/>
            <p:nvPr/>
          </p:nvSpPr>
          <p:spPr>
            <a:xfrm>
              <a:off x="67422" y="1114505"/>
              <a:ext cx="3069497" cy="1249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1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61" name="Group 1061"/>
          <p:cNvGrpSpPr/>
          <p:nvPr/>
        </p:nvGrpSpPr>
        <p:grpSpPr>
          <a:xfrm>
            <a:off x="1562100" y="4332785"/>
            <a:ext cx="7658927" cy="1609083"/>
            <a:chOff x="0" y="0"/>
            <a:chExt cx="7658926" cy="1609081"/>
          </a:xfrm>
        </p:grpSpPr>
        <p:sp>
          <p:nvSpPr>
            <p:cNvPr id="1057" name="Shape 1057"/>
            <p:cNvSpPr/>
            <p:nvPr/>
          </p:nvSpPr>
          <p:spPr>
            <a:xfrm>
              <a:off x="0" y="0"/>
              <a:ext cx="7494321" cy="1556998"/>
            </a:xfrm>
            <a:prstGeom prst="rect">
              <a:avLst/>
            </a:prstGeom>
            <a:solidFill>
              <a:srgbClr val="FFFFFF">
                <a:alpha val="17000"/>
              </a:srgbClr>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a:endParaRPr/>
            </a:p>
          </p:txBody>
        </p:sp>
        <p:sp>
          <p:nvSpPr>
            <p:cNvPr id="1058" name="Shape 1058"/>
            <p:cNvSpPr/>
            <p:nvPr/>
          </p:nvSpPr>
          <p:spPr>
            <a:xfrm>
              <a:off x="7494320" y="0"/>
              <a:ext cx="164607" cy="1556998"/>
            </a:xfrm>
            <a:prstGeom prst="rect">
              <a:avLst/>
            </a:prstGeom>
            <a:solidFill>
              <a:srgbClr val="E74D69"/>
            </a:solidFill>
            <a:ln w="12700" cap="flat">
              <a:noFill/>
              <a:miter lim="400000"/>
            </a:ln>
            <a:effectLst/>
          </p:spPr>
          <p:txBody>
            <a:bodyPr wrap="square" lIns="91439" tIns="91439" rIns="91439" bIns="91439" numCol="1" anchor="t">
              <a:noAutofit/>
            </a:bodyPr>
            <a:lstStyle/>
            <a:p>
              <a:endParaRPr/>
            </a:p>
          </p:txBody>
        </p:sp>
        <p:sp>
          <p:nvSpPr>
            <p:cNvPr id="1059" name="Shape 1059"/>
            <p:cNvSpPr/>
            <p:nvPr/>
          </p:nvSpPr>
          <p:spPr>
            <a:xfrm>
              <a:off x="582456" y="518097"/>
              <a:ext cx="639531" cy="671799"/>
            </a:xfrm>
            <a:custGeom>
              <a:avLst/>
              <a:gdLst/>
              <a:ahLst/>
              <a:cxnLst>
                <a:cxn ang="0">
                  <a:pos x="wd2" y="hd2"/>
                </a:cxn>
                <a:cxn ang="5400000">
                  <a:pos x="wd2" y="hd2"/>
                </a:cxn>
                <a:cxn ang="10800000">
                  <a:pos x="wd2" y="hd2"/>
                </a:cxn>
                <a:cxn ang="16200000">
                  <a:pos x="wd2" y="hd2"/>
                </a:cxn>
              </a:cxnLst>
              <a:rect l="0" t="0" r="r" b="b"/>
              <a:pathLst>
                <a:path w="21600" h="21510" extrusionOk="0">
                  <a:moveTo>
                    <a:pt x="12505" y="0"/>
                  </a:moveTo>
                  <a:cubicBezTo>
                    <a:pt x="7579" y="0"/>
                    <a:pt x="3411" y="3960"/>
                    <a:pt x="3411" y="8640"/>
                  </a:cubicBezTo>
                  <a:cubicBezTo>
                    <a:pt x="3411" y="10980"/>
                    <a:pt x="4358" y="12960"/>
                    <a:pt x="5874" y="14580"/>
                  </a:cubicBezTo>
                  <a:cubicBezTo>
                    <a:pt x="379" y="19620"/>
                    <a:pt x="379" y="19620"/>
                    <a:pt x="379" y="19620"/>
                  </a:cubicBezTo>
                  <a:cubicBezTo>
                    <a:pt x="189" y="19980"/>
                    <a:pt x="0" y="20160"/>
                    <a:pt x="0" y="20520"/>
                  </a:cubicBezTo>
                  <a:cubicBezTo>
                    <a:pt x="0" y="20700"/>
                    <a:pt x="189" y="21060"/>
                    <a:pt x="379" y="21240"/>
                  </a:cubicBezTo>
                  <a:cubicBezTo>
                    <a:pt x="758" y="21600"/>
                    <a:pt x="1516" y="21600"/>
                    <a:pt x="1895" y="21240"/>
                  </a:cubicBezTo>
                  <a:cubicBezTo>
                    <a:pt x="7579" y="15840"/>
                    <a:pt x="7579" y="15840"/>
                    <a:pt x="7579" y="15840"/>
                  </a:cubicBezTo>
                  <a:cubicBezTo>
                    <a:pt x="8905" y="16740"/>
                    <a:pt x="10611" y="17280"/>
                    <a:pt x="12505" y="17280"/>
                  </a:cubicBezTo>
                  <a:cubicBezTo>
                    <a:pt x="17621" y="17280"/>
                    <a:pt x="21600" y="13500"/>
                    <a:pt x="21600" y="8640"/>
                  </a:cubicBezTo>
                  <a:cubicBezTo>
                    <a:pt x="21600" y="3960"/>
                    <a:pt x="17621" y="0"/>
                    <a:pt x="12505" y="0"/>
                  </a:cubicBezTo>
                  <a:close/>
                  <a:moveTo>
                    <a:pt x="12505" y="1620"/>
                  </a:moveTo>
                  <a:cubicBezTo>
                    <a:pt x="16674" y="1620"/>
                    <a:pt x="20084" y="4860"/>
                    <a:pt x="20084" y="8640"/>
                  </a:cubicBezTo>
                  <a:cubicBezTo>
                    <a:pt x="20084" y="12600"/>
                    <a:pt x="16674" y="15840"/>
                    <a:pt x="12505" y="15840"/>
                  </a:cubicBezTo>
                  <a:cubicBezTo>
                    <a:pt x="8337" y="15840"/>
                    <a:pt x="5116" y="12600"/>
                    <a:pt x="5116" y="8640"/>
                  </a:cubicBezTo>
                  <a:cubicBezTo>
                    <a:pt x="5116" y="4860"/>
                    <a:pt x="8337" y="1620"/>
                    <a:pt x="12505" y="1620"/>
                  </a:cubicBez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1060" name="Shape 1060"/>
            <p:cNvSpPr/>
            <p:nvPr/>
          </p:nvSpPr>
          <p:spPr>
            <a:xfrm>
              <a:off x="1221986" y="207001"/>
              <a:ext cx="6380079" cy="1402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2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66" name="Group 1066"/>
          <p:cNvGrpSpPr/>
          <p:nvPr/>
        </p:nvGrpSpPr>
        <p:grpSpPr>
          <a:xfrm>
            <a:off x="15162975" y="3210237"/>
            <a:ext cx="7749144" cy="1556999"/>
            <a:chOff x="0" y="0"/>
            <a:chExt cx="7749142" cy="1556997"/>
          </a:xfrm>
        </p:grpSpPr>
        <p:sp>
          <p:nvSpPr>
            <p:cNvPr id="1062" name="Shape 1062"/>
            <p:cNvSpPr/>
            <p:nvPr/>
          </p:nvSpPr>
          <p:spPr>
            <a:xfrm>
              <a:off x="161904" y="0"/>
              <a:ext cx="7437147" cy="1556998"/>
            </a:xfrm>
            <a:prstGeom prst="rect">
              <a:avLst/>
            </a:prstGeom>
            <a:solidFill>
              <a:srgbClr val="FFFFFF">
                <a:alpha val="16000"/>
              </a:srgbClr>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a:endParaRPr/>
            </a:p>
          </p:txBody>
        </p:sp>
        <p:sp>
          <p:nvSpPr>
            <p:cNvPr id="1063" name="Shape 1063"/>
            <p:cNvSpPr/>
            <p:nvPr/>
          </p:nvSpPr>
          <p:spPr>
            <a:xfrm>
              <a:off x="0" y="0"/>
              <a:ext cx="161906" cy="1556998"/>
            </a:xfrm>
            <a:prstGeom prst="rect">
              <a:avLst/>
            </a:prstGeom>
            <a:solidFill>
              <a:srgbClr val="FBB150"/>
            </a:solidFill>
            <a:ln w="12700" cap="flat">
              <a:noFill/>
              <a:miter lim="400000"/>
            </a:ln>
            <a:effectLst/>
          </p:spPr>
          <p:txBody>
            <a:bodyPr wrap="square" lIns="91439" tIns="91439" rIns="91439" bIns="91439" numCol="1" anchor="t">
              <a:noAutofit/>
            </a:bodyPr>
            <a:lstStyle/>
            <a:p>
              <a:endParaRPr/>
            </a:p>
          </p:txBody>
        </p:sp>
        <p:sp>
          <p:nvSpPr>
            <p:cNvPr id="1064" name="Shape 1064"/>
            <p:cNvSpPr/>
            <p:nvPr/>
          </p:nvSpPr>
          <p:spPr>
            <a:xfrm>
              <a:off x="892078" y="259047"/>
              <a:ext cx="550481" cy="1038900"/>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3086" y="0"/>
                    <a:pt x="3086" y="0"/>
                    <a:pt x="3086" y="0"/>
                  </a:cubicBezTo>
                  <a:cubicBezTo>
                    <a:pt x="1322" y="0"/>
                    <a:pt x="0" y="817"/>
                    <a:pt x="0" y="1751"/>
                  </a:cubicBezTo>
                  <a:cubicBezTo>
                    <a:pt x="0" y="19849"/>
                    <a:pt x="0" y="19849"/>
                    <a:pt x="0" y="19849"/>
                  </a:cubicBezTo>
                  <a:cubicBezTo>
                    <a:pt x="0" y="20783"/>
                    <a:pt x="1322" y="21600"/>
                    <a:pt x="3086" y="21600"/>
                  </a:cubicBezTo>
                  <a:cubicBezTo>
                    <a:pt x="18514" y="21600"/>
                    <a:pt x="18514" y="21600"/>
                    <a:pt x="18514" y="21600"/>
                  </a:cubicBezTo>
                  <a:cubicBezTo>
                    <a:pt x="20278" y="21600"/>
                    <a:pt x="21600" y="20783"/>
                    <a:pt x="21600" y="19849"/>
                  </a:cubicBezTo>
                  <a:cubicBezTo>
                    <a:pt x="21600" y="1751"/>
                    <a:pt x="21600" y="1751"/>
                    <a:pt x="21600" y="1751"/>
                  </a:cubicBezTo>
                  <a:cubicBezTo>
                    <a:pt x="21600" y="817"/>
                    <a:pt x="20278" y="0"/>
                    <a:pt x="18514" y="0"/>
                  </a:cubicBezTo>
                  <a:close/>
                  <a:moveTo>
                    <a:pt x="8596" y="1284"/>
                  </a:moveTo>
                  <a:cubicBezTo>
                    <a:pt x="12784" y="1284"/>
                    <a:pt x="12784" y="1284"/>
                    <a:pt x="12784" y="1284"/>
                  </a:cubicBezTo>
                  <a:cubicBezTo>
                    <a:pt x="13004" y="1284"/>
                    <a:pt x="13224" y="1284"/>
                    <a:pt x="13224" y="1401"/>
                  </a:cubicBezTo>
                  <a:cubicBezTo>
                    <a:pt x="13224" y="1401"/>
                    <a:pt x="13004" y="1518"/>
                    <a:pt x="12784" y="1518"/>
                  </a:cubicBezTo>
                  <a:cubicBezTo>
                    <a:pt x="8596" y="1518"/>
                    <a:pt x="8596" y="1518"/>
                    <a:pt x="8596" y="1518"/>
                  </a:cubicBezTo>
                  <a:cubicBezTo>
                    <a:pt x="8376" y="1518"/>
                    <a:pt x="8155" y="1401"/>
                    <a:pt x="8155" y="1401"/>
                  </a:cubicBezTo>
                  <a:cubicBezTo>
                    <a:pt x="8155" y="1284"/>
                    <a:pt x="8376" y="1284"/>
                    <a:pt x="8596" y="1284"/>
                  </a:cubicBezTo>
                  <a:close/>
                  <a:moveTo>
                    <a:pt x="20718" y="18798"/>
                  </a:moveTo>
                  <a:cubicBezTo>
                    <a:pt x="882" y="18798"/>
                    <a:pt x="882" y="18798"/>
                    <a:pt x="882" y="18798"/>
                  </a:cubicBezTo>
                  <a:cubicBezTo>
                    <a:pt x="882" y="2919"/>
                    <a:pt x="882" y="2919"/>
                    <a:pt x="882" y="2919"/>
                  </a:cubicBezTo>
                  <a:cubicBezTo>
                    <a:pt x="20718" y="2919"/>
                    <a:pt x="20718" y="2919"/>
                    <a:pt x="20718" y="2919"/>
                  </a:cubicBezTo>
                  <a:lnTo>
                    <a:pt x="20718" y="18798"/>
                  </a:ln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1065" name="Shape 1065"/>
            <p:cNvSpPr/>
            <p:nvPr/>
          </p:nvSpPr>
          <p:spPr>
            <a:xfrm>
              <a:off x="1611754" y="77459"/>
              <a:ext cx="6137389" cy="1402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2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73" name="Group 1073"/>
          <p:cNvGrpSpPr/>
          <p:nvPr/>
        </p:nvGrpSpPr>
        <p:grpSpPr>
          <a:xfrm>
            <a:off x="15106310" y="8412819"/>
            <a:ext cx="7809240" cy="1554299"/>
            <a:chOff x="0" y="0"/>
            <a:chExt cx="7809239" cy="1554298"/>
          </a:xfrm>
        </p:grpSpPr>
        <p:sp>
          <p:nvSpPr>
            <p:cNvPr id="1067" name="Shape 1067"/>
            <p:cNvSpPr/>
            <p:nvPr/>
          </p:nvSpPr>
          <p:spPr>
            <a:xfrm>
              <a:off x="164604" y="0"/>
              <a:ext cx="7491111" cy="1554299"/>
            </a:xfrm>
            <a:prstGeom prst="rect">
              <a:avLst/>
            </a:prstGeom>
            <a:solidFill>
              <a:srgbClr val="FFFFFF">
                <a:alpha val="17000"/>
              </a:srgbClr>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a:endParaRPr/>
            </a:p>
          </p:txBody>
        </p:sp>
        <p:sp>
          <p:nvSpPr>
            <p:cNvPr id="1068" name="Shape 1068"/>
            <p:cNvSpPr/>
            <p:nvPr/>
          </p:nvSpPr>
          <p:spPr>
            <a:xfrm>
              <a:off x="0" y="0"/>
              <a:ext cx="164607" cy="1554299"/>
            </a:xfrm>
            <a:prstGeom prst="rect">
              <a:avLst/>
            </a:prstGeom>
            <a:solidFill>
              <a:srgbClr val="10A8AD"/>
            </a:solidFill>
            <a:ln w="12700" cap="flat">
              <a:noFill/>
              <a:miter lim="400000"/>
            </a:ln>
            <a:effectLst/>
          </p:spPr>
          <p:txBody>
            <a:bodyPr wrap="square" lIns="91439" tIns="91439" rIns="91439" bIns="91439" numCol="1" anchor="t">
              <a:noAutofit/>
            </a:bodyPr>
            <a:lstStyle/>
            <a:p>
              <a:endParaRPr/>
            </a:p>
          </p:txBody>
        </p:sp>
        <p:grpSp>
          <p:nvGrpSpPr>
            <p:cNvPr id="1071" name="Group 1071"/>
            <p:cNvGrpSpPr/>
            <p:nvPr/>
          </p:nvGrpSpPr>
          <p:grpSpPr>
            <a:xfrm>
              <a:off x="685519" y="404943"/>
              <a:ext cx="786308" cy="748638"/>
              <a:chOff x="0" y="0"/>
              <a:chExt cx="786306" cy="748637"/>
            </a:xfrm>
          </p:grpSpPr>
          <p:sp>
            <p:nvSpPr>
              <p:cNvPr id="1069" name="Shape 1069"/>
              <p:cNvSpPr/>
              <p:nvPr/>
            </p:nvSpPr>
            <p:spPr>
              <a:xfrm>
                <a:off x="126712" y="130695"/>
                <a:ext cx="528895" cy="6179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9244"/>
                    </a:lnTo>
                    <a:lnTo>
                      <a:pt x="21600" y="21600"/>
                    </a:lnTo>
                    <a:lnTo>
                      <a:pt x="14437" y="21600"/>
                    </a:lnTo>
                    <a:lnTo>
                      <a:pt x="14437" y="12356"/>
                    </a:lnTo>
                    <a:lnTo>
                      <a:pt x="7163" y="12356"/>
                    </a:lnTo>
                    <a:lnTo>
                      <a:pt x="7163" y="21600"/>
                    </a:lnTo>
                    <a:lnTo>
                      <a:pt x="0" y="21600"/>
                    </a:lnTo>
                    <a:lnTo>
                      <a:pt x="0" y="9244"/>
                    </a:lnTo>
                    <a:lnTo>
                      <a:pt x="10800" y="0"/>
                    </a:ln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1070" name="Shape 1070"/>
              <p:cNvSpPr/>
              <p:nvPr/>
            </p:nvSpPr>
            <p:spPr>
              <a:xfrm>
                <a:off x="0" y="-1"/>
                <a:ext cx="786307" cy="436790"/>
              </a:xfrm>
              <a:custGeom>
                <a:avLst/>
                <a:gdLst/>
                <a:ahLst/>
                <a:cxnLst>
                  <a:cxn ang="0">
                    <a:pos x="wd2" y="hd2"/>
                  </a:cxn>
                  <a:cxn ang="5400000">
                    <a:pos x="wd2" y="hd2"/>
                  </a:cxn>
                  <a:cxn ang="10800000">
                    <a:pos x="wd2" y="hd2"/>
                  </a:cxn>
                  <a:cxn ang="16200000">
                    <a:pos x="wd2" y="hd2"/>
                  </a:cxn>
                </a:cxnLst>
                <a:rect l="0" t="0" r="r" b="b"/>
                <a:pathLst>
                  <a:path w="21409" h="21190" extrusionOk="0">
                    <a:moveTo>
                      <a:pt x="20297" y="21122"/>
                    </a:moveTo>
                    <a:cubicBezTo>
                      <a:pt x="19991" y="21122"/>
                      <a:pt x="19685" y="20848"/>
                      <a:pt x="19532" y="20575"/>
                    </a:cubicBezTo>
                    <a:cubicBezTo>
                      <a:pt x="10646" y="4717"/>
                      <a:pt x="10646" y="4717"/>
                      <a:pt x="10646" y="4717"/>
                    </a:cubicBezTo>
                    <a:cubicBezTo>
                      <a:pt x="1761" y="20575"/>
                      <a:pt x="1761" y="20575"/>
                      <a:pt x="1761" y="20575"/>
                    </a:cubicBezTo>
                    <a:cubicBezTo>
                      <a:pt x="1302" y="21395"/>
                      <a:pt x="689" y="21395"/>
                      <a:pt x="229" y="20575"/>
                    </a:cubicBezTo>
                    <a:cubicBezTo>
                      <a:pt x="-77" y="19754"/>
                      <a:pt x="-77" y="18661"/>
                      <a:pt x="229" y="17841"/>
                    </a:cubicBezTo>
                    <a:cubicBezTo>
                      <a:pt x="9880" y="615"/>
                      <a:pt x="9880" y="615"/>
                      <a:pt x="9880" y="615"/>
                    </a:cubicBezTo>
                    <a:cubicBezTo>
                      <a:pt x="10340" y="-205"/>
                      <a:pt x="10953" y="-205"/>
                      <a:pt x="11412" y="615"/>
                    </a:cubicBezTo>
                    <a:cubicBezTo>
                      <a:pt x="21063" y="17841"/>
                      <a:pt x="21063" y="17841"/>
                      <a:pt x="21063" y="17841"/>
                    </a:cubicBezTo>
                    <a:cubicBezTo>
                      <a:pt x="21523" y="18661"/>
                      <a:pt x="21523" y="19754"/>
                      <a:pt x="21063" y="20575"/>
                    </a:cubicBezTo>
                    <a:cubicBezTo>
                      <a:pt x="20757" y="20848"/>
                      <a:pt x="20604" y="21122"/>
                      <a:pt x="20297" y="21122"/>
                    </a:cubicBez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grpSp>
        <p:sp>
          <p:nvSpPr>
            <p:cNvPr id="1072" name="Shape 1072"/>
            <p:cNvSpPr/>
            <p:nvPr/>
          </p:nvSpPr>
          <p:spPr>
            <a:xfrm>
              <a:off x="1707172" y="76109"/>
              <a:ext cx="6102068" cy="1402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2800">
                  <a:solidFill>
                    <a:srgbClr val="FFFFFF"/>
                  </a:solidFill>
                </a:defRPr>
              </a:lvl1pPr>
            </a:lstStyle>
            <a:p>
              <a:pPr>
                <a:defRPr>
                  <a:solidFill>
                    <a:srgbClr val="000000"/>
                  </a:solidFill>
                </a:defRPr>
              </a:pPr>
              <a:r>
                <a:rPr>
                  <a:solidFill>
                    <a:srgbClr val="FFFFFF"/>
                  </a:solidFill>
                </a:rPr>
                <a:t>Nowadays a growing number of people, especially the 20s or 30s, tend to stay</a:t>
              </a:r>
            </a:p>
          </p:txBody>
        </p:sp>
      </p:grpSp>
      <p:grpSp>
        <p:nvGrpSpPr>
          <p:cNvPr id="1080" name="Group 1080"/>
          <p:cNvGrpSpPr/>
          <p:nvPr/>
        </p:nvGrpSpPr>
        <p:grpSpPr>
          <a:xfrm>
            <a:off x="8254983" y="10075056"/>
            <a:ext cx="6444193" cy="1392393"/>
            <a:chOff x="0" y="0"/>
            <a:chExt cx="6444191" cy="1392392"/>
          </a:xfrm>
        </p:grpSpPr>
        <p:sp>
          <p:nvSpPr>
            <p:cNvPr id="1074" name="Shape 1074"/>
            <p:cNvSpPr/>
            <p:nvPr/>
          </p:nvSpPr>
          <p:spPr>
            <a:xfrm>
              <a:off x="140317" y="0"/>
              <a:ext cx="6039158" cy="1392393"/>
            </a:xfrm>
            <a:prstGeom prst="rect">
              <a:avLst/>
            </a:prstGeom>
            <a:solidFill>
              <a:srgbClr val="FFFFFF">
                <a:alpha val="17000"/>
              </a:srgbClr>
            </a:solidFill>
            <a:ln w="12700" cap="flat">
              <a:noFill/>
              <a:miter lim="400000"/>
            </a:ln>
            <a:effectLst>
              <a:outerShdw blurRad="127000" rotWithShape="0">
                <a:srgbClr val="000000">
                  <a:alpha val="40000"/>
                </a:srgbClr>
              </a:outerShdw>
            </a:effectLst>
          </p:spPr>
          <p:txBody>
            <a:bodyPr wrap="square" lIns="91439" tIns="91439" rIns="91439" bIns="91439" numCol="1" anchor="t">
              <a:noAutofit/>
            </a:bodyPr>
            <a:lstStyle/>
            <a:p>
              <a:endParaRPr/>
            </a:p>
          </p:txBody>
        </p:sp>
        <p:sp>
          <p:nvSpPr>
            <p:cNvPr id="1075" name="Shape 1075"/>
            <p:cNvSpPr/>
            <p:nvPr/>
          </p:nvSpPr>
          <p:spPr>
            <a:xfrm>
              <a:off x="0" y="0"/>
              <a:ext cx="140318" cy="1392393"/>
            </a:xfrm>
            <a:prstGeom prst="rect">
              <a:avLst/>
            </a:prstGeom>
            <a:solidFill>
              <a:srgbClr val="3368B2"/>
            </a:solidFill>
            <a:ln w="12700" cap="flat">
              <a:noFill/>
              <a:miter lim="400000"/>
            </a:ln>
            <a:effectLst/>
          </p:spPr>
          <p:txBody>
            <a:bodyPr wrap="square" lIns="91439" tIns="91439" rIns="91439" bIns="91439" numCol="1" anchor="t">
              <a:noAutofit/>
            </a:bodyPr>
            <a:lstStyle/>
            <a:p>
              <a:endParaRPr/>
            </a:p>
          </p:txBody>
        </p:sp>
        <p:grpSp>
          <p:nvGrpSpPr>
            <p:cNvPr id="1078" name="Group 1078"/>
            <p:cNvGrpSpPr/>
            <p:nvPr/>
          </p:nvGrpSpPr>
          <p:grpSpPr>
            <a:xfrm>
              <a:off x="887915" y="234764"/>
              <a:ext cx="497628" cy="922865"/>
              <a:chOff x="0" y="0"/>
              <a:chExt cx="497626" cy="922864"/>
            </a:xfrm>
          </p:grpSpPr>
          <p:sp>
            <p:nvSpPr>
              <p:cNvPr id="1076" name="Shape 1076"/>
              <p:cNvSpPr/>
              <p:nvPr/>
            </p:nvSpPr>
            <p:spPr>
              <a:xfrm>
                <a:off x="136140" y="0"/>
                <a:ext cx="191591" cy="196987"/>
              </a:xfrm>
              <a:custGeom>
                <a:avLst/>
                <a:gdLst/>
                <a:ahLst/>
                <a:cxnLst>
                  <a:cxn ang="0">
                    <a:pos x="wd2" y="hd2"/>
                  </a:cxn>
                  <a:cxn ang="5400000">
                    <a:pos x="wd2" y="hd2"/>
                  </a:cxn>
                  <a:cxn ang="10800000">
                    <a:pos x="wd2" y="hd2"/>
                  </a:cxn>
                  <a:cxn ang="16200000">
                    <a:pos x="wd2" y="hd2"/>
                  </a:cxn>
                </a:cxnLst>
                <a:rect l="0" t="0" r="r" b="b"/>
                <a:pathLst>
                  <a:path w="21600" h="21600" extrusionOk="0">
                    <a:moveTo>
                      <a:pt x="1271" y="12960"/>
                    </a:moveTo>
                    <a:cubicBezTo>
                      <a:pt x="2541" y="17897"/>
                      <a:pt x="6353" y="21600"/>
                      <a:pt x="10800" y="21600"/>
                    </a:cubicBezTo>
                    <a:cubicBezTo>
                      <a:pt x="15247" y="21600"/>
                      <a:pt x="19059" y="17897"/>
                      <a:pt x="20329" y="12960"/>
                    </a:cubicBezTo>
                    <a:cubicBezTo>
                      <a:pt x="20965" y="12343"/>
                      <a:pt x="20965" y="11726"/>
                      <a:pt x="21600" y="10491"/>
                    </a:cubicBezTo>
                    <a:cubicBezTo>
                      <a:pt x="21600" y="9257"/>
                      <a:pt x="20965" y="8023"/>
                      <a:pt x="20329" y="8023"/>
                    </a:cubicBezTo>
                    <a:cubicBezTo>
                      <a:pt x="20329" y="8023"/>
                      <a:pt x="20329" y="8023"/>
                      <a:pt x="20329" y="8023"/>
                    </a:cubicBezTo>
                    <a:cubicBezTo>
                      <a:pt x="19059" y="4320"/>
                      <a:pt x="15882" y="1234"/>
                      <a:pt x="11435" y="617"/>
                    </a:cubicBezTo>
                    <a:cubicBezTo>
                      <a:pt x="12706" y="0"/>
                      <a:pt x="13341" y="0"/>
                      <a:pt x="13341" y="0"/>
                    </a:cubicBezTo>
                    <a:cubicBezTo>
                      <a:pt x="12071" y="0"/>
                      <a:pt x="11435" y="0"/>
                      <a:pt x="10800" y="617"/>
                    </a:cubicBezTo>
                    <a:cubicBezTo>
                      <a:pt x="10165" y="617"/>
                      <a:pt x="8894" y="0"/>
                      <a:pt x="8259" y="0"/>
                    </a:cubicBezTo>
                    <a:cubicBezTo>
                      <a:pt x="8259" y="0"/>
                      <a:pt x="8894" y="0"/>
                      <a:pt x="9529" y="617"/>
                    </a:cubicBezTo>
                    <a:cubicBezTo>
                      <a:pt x="9529" y="617"/>
                      <a:pt x="9529" y="617"/>
                      <a:pt x="9529" y="617"/>
                    </a:cubicBezTo>
                    <a:cubicBezTo>
                      <a:pt x="8894" y="617"/>
                      <a:pt x="7624" y="617"/>
                      <a:pt x="6353" y="1234"/>
                    </a:cubicBezTo>
                    <a:cubicBezTo>
                      <a:pt x="6353" y="1234"/>
                      <a:pt x="6988" y="1234"/>
                      <a:pt x="7624" y="1234"/>
                    </a:cubicBezTo>
                    <a:cubicBezTo>
                      <a:pt x="4447" y="2469"/>
                      <a:pt x="2541" y="4937"/>
                      <a:pt x="1271" y="8640"/>
                    </a:cubicBezTo>
                    <a:cubicBezTo>
                      <a:pt x="1271" y="8023"/>
                      <a:pt x="1271" y="8023"/>
                      <a:pt x="1271" y="8023"/>
                    </a:cubicBezTo>
                    <a:cubicBezTo>
                      <a:pt x="635" y="8023"/>
                      <a:pt x="0" y="9257"/>
                      <a:pt x="0" y="10491"/>
                    </a:cubicBezTo>
                    <a:cubicBezTo>
                      <a:pt x="0" y="11726"/>
                      <a:pt x="635" y="12960"/>
                      <a:pt x="1271" y="12960"/>
                    </a:cubicBez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sp>
            <p:nvSpPr>
              <p:cNvPr id="1077" name="Shape 1077"/>
              <p:cNvSpPr/>
              <p:nvPr/>
            </p:nvSpPr>
            <p:spPr>
              <a:xfrm>
                <a:off x="0" y="226667"/>
                <a:ext cx="497627" cy="696198"/>
              </a:xfrm>
              <a:custGeom>
                <a:avLst/>
                <a:gdLst/>
                <a:ahLst/>
                <a:cxnLst>
                  <a:cxn ang="0">
                    <a:pos x="wd2" y="hd2"/>
                  </a:cxn>
                  <a:cxn ang="5400000">
                    <a:pos x="wd2" y="hd2"/>
                  </a:cxn>
                  <a:cxn ang="10800000">
                    <a:pos x="wd2" y="hd2"/>
                  </a:cxn>
                  <a:cxn ang="16200000">
                    <a:pos x="wd2" y="hd2"/>
                  </a:cxn>
                </a:cxnLst>
                <a:rect l="0" t="0" r="r" b="b"/>
                <a:pathLst>
                  <a:path w="21301" h="21600" extrusionOk="0">
                    <a:moveTo>
                      <a:pt x="20941" y="2613"/>
                    </a:moveTo>
                    <a:cubicBezTo>
                      <a:pt x="20221" y="2265"/>
                      <a:pt x="19501" y="2265"/>
                      <a:pt x="19021" y="2613"/>
                    </a:cubicBezTo>
                    <a:cubicBezTo>
                      <a:pt x="17101" y="4006"/>
                      <a:pt x="17101" y="4006"/>
                      <a:pt x="17101" y="4006"/>
                    </a:cubicBezTo>
                    <a:cubicBezTo>
                      <a:pt x="16141" y="2090"/>
                      <a:pt x="16141" y="2090"/>
                      <a:pt x="16141" y="2090"/>
                    </a:cubicBezTo>
                    <a:cubicBezTo>
                      <a:pt x="15661" y="1045"/>
                      <a:pt x="15661" y="1045"/>
                      <a:pt x="15661" y="1045"/>
                    </a:cubicBezTo>
                    <a:cubicBezTo>
                      <a:pt x="15421" y="697"/>
                      <a:pt x="15181" y="523"/>
                      <a:pt x="14941" y="348"/>
                    </a:cubicBezTo>
                    <a:cubicBezTo>
                      <a:pt x="14941" y="348"/>
                      <a:pt x="14941" y="348"/>
                      <a:pt x="14941" y="348"/>
                    </a:cubicBezTo>
                    <a:cubicBezTo>
                      <a:pt x="14461" y="174"/>
                      <a:pt x="13741" y="0"/>
                      <a:pt x="13021" y="0"/>
                    </a:cubicBezTo>
                    <a:cubicBezTo>
                      <a:pt x="12061" y="0"/>
                      <a:pt x="12061" y="0"/>
                      <a:pt x="12061" y="0"/>
                    </a:cubicBezTo>
                    <a:cubicBezTo>
                      <a:pt x="12061" y="348"/>
                      <a:pt x="12061" y="523"/>
                      <a:pt x="12061" y="871"/>
                    </a:cubicBezTo>
                    <a:cubicBezTo>
                      <a:pt x="12061" y="1916"/>
                      <a:pt x="11821" y="2787"/>
                      <a:pt x="11101" y="3310"/>
                    </a:cubicBezTo>
                    <a:cubicBezTo>
                      <a:pt x="10621" y="1394"/>
                      <a:pt x="10621" y="1394"/>
                      <a:pt x="10621" y="1394"/>
                    </a:cubicBezTo>
                    <a:cubicBezTo>
                      <a:pt x="10621" y="1219"/>
                      <a:pt x="10621" y="1219"/>
                      <a:pt x="10621" y="1219"/>
                    </a:cubicBezTo>
                    <a:cubicBezTo>
                      <a:pt x="10621" y="1219"/>
                      <a:pt x="10621" y="1219"/>
                      <a:pt x="10621" y="1219"/>
                    </a:cubicBezTo>
                    <a:cubicBezTo>
                      <a:pt x="11101" y="174"/>
                      <a:pt x="11101" y="174"/>
                      <a:pt x="11101" y="174"/>
                    </a:cubicBezTo>
                    <a:cubicBezTo>
                      <a:pt x="11101" y="174"/>
                      <a:pt x="11101" y="0"/>
                      <a:pt x="11101" y="0"/>
                    </a:cubicBezTo>
                    <a:cubicBezTo>
                      <a:pt x="8701" y="0"/>
                      <a:pt x="8701" y="0"/>
                      <a:pt x="8701" y="0"/>
                    </a:cubicBezTo>
                    <a:cubicBezTo>
                      <a:pt x="8461" y="0"/>
                      <a:pt x="8461" y="174"/>
                      <a:pt x="8461" y="174"/>
                    </a:cubicBezTo>
                    <a:cubicBezTo>
                      <a:pt x="8941" y="1219"/>
                      <a:pt x="8941" y="1219"/>
                      <a:pt x="8941" y="1219"/>
                    </a:cubicBezTo>
                    <a:cubicBezTo>
                      <a:pt x="8941" y="1219"/>
                      <a:pt x="9181" y="1219"/>
                      <a:pt x="9181" y="1219"/>
                    </a:cubicBezTo>
                    <a:cubicBezTo>
                      <a:pt x="9181" y="1219"/>
                      <a:pt x="9181" y="1219"/>
                      <a:pt x="9181" y="1394"/>
                    </a:cubicBezTo>
                    <a:cubicBezTo>
                      <a:pt x="8701" y="3310"/>
                      <a:pt x="8701" y="3310"/>
                      <a:pt x="8701" y="3310"/>
                    </a:cubicBezTo>
                    <a:cubicBezTo>
                      <a:pt x="7981" y="2787"/>
                      <a:pt x="7501" y="1916"/>
                      <a:pt x="7501" y="871"/>
                    </a:cubicBezTo>
                    <a:cubicBezTo>
                      <a:pt x="7501" y="523"/>
                      <a:pt x="7741" y="348"/>
                      <a:pt x="7741" y="0"/>
                    </a:cubicBezTo>
                    <a:cubicBezTo>
                      <a:pt x="6781" y="0"/>
                      <a:pt x="6781" y="0"/>
                      <a:pt x="6781" y="0"/>
                    </a:cubicBezTo>
                    <a:cubicBezTo>
                      <a:pt x="6061" y="0"/>
                      <a:pt x="5341" y="174"/>
                      <a:pt x="4861" y="348"/>
                    </a:cubicBezTo>
                    <a:cubicBezTo>
                      <a:pt x="4861" y="348"/>
                      <a:pt x="4861" y="348"/>
                      <a:pt x="4861" y="348"/>
                    </a:cubicBezTo>
                    <a:cubicBezTo>
                      <a:pt x="4621" y="523"/>
                      <a:pt x="4141" y="697"/>
                      <a:pt x="4141" y="1045"/>
                    </a:cubicBezTo>
                    <a:cubicBezTo>
                      <a:pt x="3661" y="2090"/>
                      <a:pt x="3661" y="2090"/>
                      <a:pt x="3661" y="2090"/>
                    </a:cubicBezTo>
                    <a:cubicBezTo>
                      <a:pt x="61" y="8710"/>
                      <a:pt x="61" y="8710"/>
                      <a:pt x="61" y="8710"/>
                    </a:cubicBezTo>
                    <a:cubicBezTo>
                      <a:pt x="-179" y="9232"/>
                      <a:pt x="301" y="9929"/>
                      <a:pt x="1261" y="10103"/>
                    </a:cubicBezTo>
                    <a:cubicBezTo>
                      <a:pt x="1981" y="10277"/>
                      <a:pt x="2941" y="9929"/>
                      <a:pt x="3421" y="9406"/>
                    </a:cubicBezTo>
                    <a:cubicBezTo>
                      <a:pt x="5341" y="5400"/>
                      <a:pt x="5341" y="5400"/>
                      <a:pt x="5341" y="5400"/>
                    </a:cubicBezTo>
                    <a:cubicBezTo>
                      <a:pt x="5341" y="7839"/>
                      <a:pt x="5341" y="7839"/>
                      <a:pt x="5341" y="7839"/>
                    </a:cubicBezTo>
                    <a:cubicBezTo>
                      <a:pt x="5341" y="7839"/>
                      <a:pt x="5341" y="7839"/>
                      <a:pt x="5341" y="7839"/>
                    </a:cubicBezTo>
                    <a:cubicBezTo>
                      <a:pt x="5341" y="7839"/>
                      <a:pt x="5341" y="7839"/>
                      <a:pt x="5341" y="7839"/>
                    </a:cubicBezTo>
                    <a:cubicBezTo>
                      <a:pt x="5341" y="20032"/>
                      <a:pt x="5341" y="20032"/>
                      <a:pt x="5341" y="20032"/>
                    </a:cubicBezTo>
                    <a:cubicBezTo>
                      <a:pt x="5341" y="20903"/>
                      <a:pt x="6301" y="21600"/>
                      <a:pt x="7261" y="21600"/>
                    </a:cubicBezTo>
                    <a:cubicBezTo>
                      <a:pt x="8461" y="21600"/>
                      <a:pt x="9421" y="20903"/>
                      <a:pt x="9421" y="20032"/>
                    </a:cubicBezTo>
                    <a:cubicBezTo>
                      <a:pt x="9421" y="10277"/>
                      <a:pt x="9421" y="10277"/>
                      <a:pt x="9421" y="10277"/>
                    </a:cubicBezTo>
                    <a:cubicBezTo>
                      <a:pt x="10381" y="10277"/>
                      <a:pt x="10381" y="10277"/>
                      <a:pt x="10381" y="10277"/>
                    </a:cubicBezTo>
                    <a:cubicBezTo>
                      <a:pt x="10381" y="20032"/>
                      <a:pt x="10381" y="20032"/>
                      <a:pt x="10381" y="20032"/>
                    </a:cubicBezTo>
                    <a:cubicBezTo>
                      <a:pt x="10381" y="20903"/>
                      <a:pt x="11101" y="21600"/>
                      <a:pt x="12301" y="21600"/>
                    </a:cubicBezTo>
                    <a:cubicBezTo>
                      <a:pt x="13261" y="21600"/>
                      <a:pt x="14221" y="20903"/>
                      <a:pt x="14221" y="20032"/>
                    </a:cubicBezTo>
                    <a:cubicBezTo>
                      <a:pt x="14221" y="7839"/>
                      <a:pt x="14221" y="7839"/>
                      <a:pt x="14221" y="7839"/>
                    </a:cubicBezTo>
                    <a:cubicBezTo>
                      <a:pt x="14221" y="7839"/>
                      <a:pt x="14221" y="7839"/>
                      <a:pt x="14221" y="7839"/>
                    </a:cubicBezTo>
                    <a:cubicBezTo>
                      <a:pt x="14221" y="7839"/>
                      <a:pt x="14221" y="7839"/>
                      <a:pt x="14221" y="7839"/>
                    </a:cubicBezTo>
                    <a:cubicBezTo>
                      <a:pt x="14221" y="5226"/>
                      <a:pt x="14221" y="5226"/>
                      <a:pt x="14221" y="5226"/>
                    </a:cubicBezTo>
                    <a:cubicBezTo>
                      <a:pt x="14941" y="6445"/>
                      <a:pt x="14941" y="6445"/>
                      <a:pt x="14941" y="6445"/>
                    </a:cubicBezTo>
                    <a:cubicBezTo>
                      <a:pt x="15181" y="6794"/>
                      <a:pt x="15181" y="6794"/>
                      <a:pt x="15421" y="7142"/>
                    </a:cubicBezTo>
                    <a:cubicBezTo>
                      <a:pt x="15901" y="7490"/>
                      <a:pt x="16861" y="7316"/>
                      <a:pt x="17341" y="6968"/>
                    </a:cubicBezTo>
                    <a:cubicBezTo>
                      <a:pt x="18301" y="6271"/>
                      <a:pt x="18301" y="6271"/>
                      <a:pt x="18301" y="6271"/>
                    </a:cubicBezTo>
                    <a:cubicBezTo>
                      <a:pt x="20941" y="4006"/>
                      <a:pt x="20941" y="4006"/>
                      <a:pt x="20941" y="4006"/>
                    </a:cubicBezTo>
                    <a:cubicBezTo>
                      <a:pt x="21421" y="3658"/>
                      <a:pt x="21421" y="2961"/>
                      <a:pt x="20941" y="2613"/>
                    </a:cubicBez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grpSp>
        <p:sp>
          <p:nvSpPr>
            <p:cNvPr id="1079" name="Shape 1079"/>
            <p:cNvSpPr/>
            <p:nvPr/>
          </p:nvSpPr>
          <p:spPr>
            <a:xfrm>
              <a:off x="1598983" y="234764"/>
              <a:ext cx="4845209" cy="995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2800">
                  <a:solidFill>
                    <a:srgbClr val="FFFFFF"/>
                  </a:solidFill>
                </a:defRPr>
              </a:lvl1pPr>
            </a:lstStyle>
            <a:p>
              <a:pPr>
                <a:defRPr>
                  <a:solidFill>
                    <a:srgbClr val="000000"/>
                  </a:solidFill>
                </a:defRPr>
              </a:pPr>
              <a:r>
                <a:rPr>
                  <a:solidFill>
                    <a:srgbClr val="FFFFFF"/>
                  </a:solidFill>
                </a:rPr>
                <a:t>Nowadays a growing number of people, especially the </a:t>
              </a:r>
            </a:p>
          </p:txBody>
        </p:sp>
      </p:grpSp>
      <p:sp>
        <p:nvSpPr>
          <p:cNvPr id="1081" name="Shape 1081"/>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1082" name="Shape 1082"/>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1044"/>
                                        </p:tgtEl>
                                        <p:attrNameLst>
                                          <p:attrName>style.visibility</p:attrName>
                                        </p:attrNameLst>
                                      </p:cBhvr>
                                      <p:to>
                                        <p:strVal val="visible"/>
                                      </p:to>
                                    </p:set>
                                    <p:anim calcmode="lin" valueType="num">
                                      <p:cBhvr>
                                        <p:cTn id="7" dur="500" fill="hold"/>
                                        <p:tgtEl>
                                          <p:spTgt spid="1044"/>
                                        </p:tgtEl>
                                        <p:attrNameLst>
                                          <p:attrName>ppt_w</p:attrName>
                                        </p:attrNameLst>
                                      </p:cBhvr>
                                      <p:tavLst>
                                        <p:tav tm="0">
                                          <p:val>
                                            <p:fltVal val="0"/>
                                          </p:val>
                                        </p:tav>
                                        <p:tav tm="100000">
                                          <p:val>
                                            <p:strVal val="#ppt_w"/>
                                          </p:val>
                                        </p:tav>
                                      </p:tavLst>
                                    </p:anim>
                                    <p:anim calcmode="lin" valueType="num">
                                      <p:cBhvr>
                                        <p:cTn id="8" dur="500" fill="hold"/>
                                        <p:tgtEl>
                                          <p:spTgt spid="104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250"/>
                                  </p:stCondLst>
                                  <p:iterate>
                                    <p:tmAbs val="0"/>
                                  </p:iterate>
                                  <p:childTnLst>
                                    <p:set>
                                      <p:cBhvr>
                                        <p:cTn id="11" fill="hold"/>
                                        <p:tgtEl>
                                          <p:spTgt spid="1048"/>
                                        </p:tgtEl>
                                        <p:attrNameLst>
                                          <p:attrName>style.visibility</p:attrName>
                                        </p:attrNameLst>
                                      </p:cBhvr>
                                      <p:to>
                                        <p:strVal val="visible"/>
                                      </p:to>
                                    </p:set>
                                    <p:anim calcmode="lin" valueType="num">
                                      <p:cBhvr>
                                        <p:cTn id="12" dur="500" fill="hold"/>
                                        <p:tgtEl>
                                          <p:spTgt spid="1048"/>
                                        </p:tgtEl>
                                        <p:attrNameLst>
                                          <p:attrName>ppt_w</p:attrName>
                                        </p:attrNameLst>
                                      </p:cBhvr>
                                      <p:tavLst>
                                        <p:tav tm="0">
                                          <p:val>
                                            <p:fltVal val="0"/>
                                          </p:val>
                                        </p:tav>
                                        <p:tav tm="100000">
                                          <p:val>
                                            <p:strVal val="#ppt_w"/>
                                          </p:val>
                                        </p:tav>
                                      </p:tavLst>
                                    </p:anim>
                                    <p:anim calcmode="lin" valueType="num">
                                      <p:cBhvr>
                                        <p:cTn id="13" dur="500" fill="hold"/>
                                        <p:tgtEl>
                                          <p:spTgt spid="1048"/>
                                        </p:tgtEl>
                                        <p:attrNameLst>
                                          <p:attrName>ppt_h</p:attrName>
                                        </p:attrNameLst>
                                      </p:cBhvr>
                                      <p:tavLst>
                                        <p:tav tm="0">
                                          <p:val>
                                            <p:fltVal val="0"/>
                                          </p:val>
                                        </p:tav>
                                        <p:tav tm="100000">
                                          <p:val>
                                            <p:strVal val="#ppt_h"/>
                                          </p:val>
                                        </p:tav>
                                      </p:tavLst>
                                    </p:anim>
                                  </p:childTnLst>
                                </p:cTn>
                              </p:par>
                            </p:childTnLst>
                          </p:cTn>
                        </p:par>
                        <p:par>
                          <p:cTn id="14" fill="hold">
                            <p:stCondLst>
                              <p:cond delay="1250"/>
                            </p:stCondLst>
                            <p:childTnLst>
                              <p:par>
                                <p:cTn id="15" presetID="23" presetClass="entr" presetSubtype="16" fill="hold" grpId="3" nodeType="afterEffect">
                                  <p:stCondLst>
                                    <p:cond delay="500"/>
                                  </p:stCondLst>
                                  <p:iterate>
                                    <p:tmAbs val="0"/>
                                  </p:iterate>
                                  <p:childTnLst>
                                    <p:set>
                                      <p:cBhvr>
                                        <p:cTn id="16" fill="hold"/>
                                        <p:tgtEl>
                                          <p:spTgt spid="1056"/>
                                        </p:tgtEl>
                                        <p:attrNameLst>
                                          <p:attrName>style.visibility</p:attrName>
                                        </p:attrNameLst>
                                      </p:cBhvr>
                                      <p:to>
                                        <p:strVal val="visible"/>
                                      </p:to>
                                    </p:set>
                                    <p:anim calcmode="lin" valueType="num">
                                      <p:cBhvr>
                                        <p:cTn id="17" dur="500" fill="hold"/>
                                        <p:tgtEl>
                                          <p:spTgt spid="1056"/>
                                        </p:tgtEl>
                                        <p:attrNameLst>
                                          <p:attrName>ppt_w</p:attrName>
                                        </p:attrNameLst>
                                      </p:cBhvr>
                                      <p:tavLst>
                                        <p:tav tm="0">
                                          <p:val>
                                            <p:fltVal val="0"/>
                                          </p:val>
                                        </p:tav>
                                        <p:tav tm="100000">
                                          <p:val>
                                            <p:strVal val="#ppt_w"/>
                                          </p:val>
                                        </p:tav>
                                      </p:tavLst>
                                    </p:anim>
                                    <p:anim calcmode="lin" valueType="num">
                                      <p:cBhvr>
                                        <p:cTn id="18" dur="500" fill="hold"/>
                                        <p:tgtEl>
                                          <p:spTgt spid="1056"/>
                                        </p:tgtEl>
                                        <p:attrNameLst>
                                          <p:attrName>ppt_h</p:attrName>
                                        </p:attrNameLst>
                                      </p:cBhvr>
                                      <p:tavLst>
                                        <p:tav tm="0">
                                          <p:val>
                                            <p:fltVal val="0"/>
                                          </p:val>
                                        </p:tav>
                                        <p:tav tm="100000">
                                          <p:val>
                                            <p:strVal val="#ppt_h"/>
                                          </p:val>
                                        </p:tav>
                                      </p:tavLst>
                                    </p:anim>
                                  </p:childTnLst>
                                </p:cTn>
                              </p:par>
                            </p:childTnLst>
                          </p:cTn>
                        </p:par>
                        <p:par>
                          <p:cTn id="19" fill="hold">
                            <p:stCondLst>
                              <p:cond delay="2250"/>
                            </p:stCondLst>
                            <p:childTnLst>
                              <p:par>
                                <p:cTn id="20" presetID="23" presetClass="entr" presetSubtype="16" fill="hold" grpId="4" nodeType="afterEffect">
                                  <p:stCondLst>
                                    <p:cond delay="750"/>
                                  </p:stCondLst>
                                  <p:iterate>
                                    <p:tmAbs val="0"/>
                                  </p:iterate>
                                  <p:childTnLst>
                                    <p:set>
                                      <p:cBhvr>
                                        <p:cTn id="21" fill="hold"/>
                                        <p:tgtEl>
                                          <p:spTgt spid="1052"/>
                                        </p:tgtEl>
                                        <p:attrNameLst>
                                          <p:attrName>style.visibility</p:attrName>
                                        </p:attrNameLst>
                                      </p:cBhvr>
                                      <p:to>
                                        <p:strVal val="visible"/>
                                      </p:to>
                                    </p:set>
                                    <p:anim calcmode="lin" valueType="num">
                                      <p:cBhvr>
                                        <p:cTn id="22" dur="500" fill="hold"/>
                                        <p:tgtEl>
                                          <p:spTgt spid="1052"/>
                                        </p:tgtEl>
                                        <p:attrNameLst>
                                          <p:attrName>ppt_w</p:attrName>
                                        </p:attrNameLst>
                                      </p:cBhvr>
                                      <p:tavLst>
                                        <p:tav tm="0">
                                          <p:val>
                                            <p:fltVal val="0"/>
                                          </p:val>
                                        </p:tav>
                                        <p:tav tm="100000">
                                          <p:val>
                                            <p:strVal val="#ppt_w"/>
                                          </p:val>
                                        </p:tav>
                                      </p:tavLst>
                                    </p:anim>
                                    <p:anim calcmode="lin" valueType="num">
                                      <p:cBhvr>
                                        <p:cTn id="23" dur="500" fill="hold"/>
                                        <p:tgtEl>
                                          <p:spTgt spid="1052"/>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fill="hold" grpId="5" nodeType="afterEffect">
                                  <p:stCondLst>
                                    <p:cond delay="0"/>
                                  </p:stCondLst>
                                  <p:iterate>
                                    <p:tmAbs val="0"/>
                                  </p:iterate>
                                  <p:childTnLst>
                                    <p:set>
                                      <p:cBhvr>
                                        <p:cTn id="26" fill="hold"/>
                                        <p:tgtEl>
                                          <p:spTgt spid="1061"/>
                                        </p:tgtEl>
                                        <p:attrNameLst>
                                          <p:attrName>style.visibility</p:attrName>
                                        </p:attrNameLst>
                                      </p:cBhvr>
                                      <p:to>
                                        <p:strVal val="visible"/>
                                      </p:to>
                                    </p:set>
                                    <p:anim calcmode="lin" valueType="num">
                                      <p:cBhvr>
                                        <p:cTn id="27" dur="500" fill="hold"/>
                                        <p:tgtEl>
                                          <p:spTgt spid="1061"/>
                                        </p:tgtEl>
                                        <p:attrNameLst>
                                          <p:attrName>ppt_x</p:attrName>
                                        </p:attrNameLst>
                                      </p:cBhvr>
                                      <p:tavLst>
                                        <p:tav tm="0">
                                          <p:val>
                                            <p:strVal val="0-#ppt_w/2"/>
                                          </p:val>
                                        </p:tav>
                                        <p:tav tm="100000">
                                          <p:val>
                                            <p:strVal val="#ppt_x"/>
                                          </p:val>
                                        </p:tav>
                                      </p:tavLst>
                                    </p:anim>
                                    <p:anim calcmode="lin" valueType="num">
                                      <p:cBhvr>
                                        <p:cTn id="28" dur="500" fill="hold"/>
                                        <p:tgtEl>
                                          <p:spTgt spid="1061"/>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2" fill="hold" grpId="6" nodeType="afterEffect">
                                  <p:stCondLst>
                                    <p:cond delay="250"/>
                                  </p:stCondLst>
                                  <p:iterate>
                                    <p:tmAbs val="0"/>
                                  </p:iterate>
                                  <p:childTnLst>
                                    <p:set>
                                      <p:cBhvr>
                                        <p:cTn id="31" fill="hold"/>
                                        <p:tgtEl>
                                          <p:spTgt spid="1066"/>
                                        </p:tgtEl>
                                        <p:attrNameLst>
                                          <p:attrName>style.visibility</p:attrName>
                                        </p:attrNameLst>
                                      </p:cBhvr>
                                      <p:to>
                                        <p:strVal val="visible"/>
                                      </p:to>
                                    </p:set>
                                    <p:anim calcmode="lin" valueType="num">
                                      <p:cBhvr>
                                        <p:cTn id="32" dur="500" fill="hold"/>
                                        <p:tgtEl>
                                          <p:spTgt spid="1066"/>
                                        </p:tgtEl>
                                        <p:attrNameLst>
                                          <p:attrName>ppt_x</p:attrName>
                                        </p:attrNameLst>
                                      </p:cBhvr>
                                      <p:tavLst>
                                        <p:tav tm="0">
                                          <p:val>
                                            <p:strVal val="1+#ppt_w/2"/>
                                          </p:val>
                                        </p:tav>
                                        <p:tav tm="100000">
                                          <p:val>
                                            <p:strVal val="#ppt_x"/>
                                          </p:val>
                                        </p:tav>
                                      </p:tavLst>
                                    </p:anim>
                                    <p:anim calcmode="lin" valueType="num">
                                      <p:cBhvr>
                                        <p:cTn id="33" dur="500" fill="hold"/>
                                        <p:tgtEl>
                                          <p:spTgt spid="1066"/>
                                        </p:tgtEl>
                                        <p:attrNameLst>
                                          <p:attrName>ppt_y</p:attrName>
                                        </p:attrNameLst>
                                      </p:cBhvr>
                                      <p:tavLst>
                                        <p:tav tm="0">
                                          <p:val>
                                            <p:strVal val="#ppt_y"/>
                                          </p:val>
                                        </p:tav>
                                        <p:tav tm="100000">
                                          <p:val>
                                            <p:strVal val="#ppt_y"/>
                                          </p:val>
                                        </p:tav>
                                      </p:tavLst>
                                    </p:anim>
                                  </p:childTnLst>
                                </p:cTn>
                              </p:par>
                            </p:childTnLst>
                          </p:cTn>
                        </p:par>
                        <p:par>
                          <p:cTn id="34" fill="hold">
                            <p:stCondLst>
                              <p:cond delay="4750"/>
                            </p:stCondLst>
                            <p:childTnLst>
                              <p:par>
                                <p:cTn id="35" presetID="2" presetClass="entr" presetSubtype="2" fill="hold" grpId="7" nodeType="afterEffect">
                                  <p:stCondLst>
                                    <p:cond delay="500"/>
                                  </p:stCondLst>
                                  <p:iterate>
                                    <p:tmAbs val="0"/>
                                  </p:iterate>
                                  <p:childTnLst>
                                    <p:set>
                                      <p:cBhvr>
                                        <p:cTn id="36" fill="hold"/>
                                        <p:tgtEl>
                                          <p:spTgt spid="1080"/>
                                        </p:tgtEl>
                                        <p:attrNameLst>
                                          <p:attrName>style.visibility</p:attrName>
                                        </p:attrNameLst>
                                      </p:cBhvr>
                                      <p:to>
                                        <p:strVal val="visible"/>
                                      </p:to>
                                    </p:set>
                                    <p:anim calcmode="lin" valueType="num">
                                      <p:cBhvr>
                                        <p:cTn id="37" dur="500" fill="hold"/>
                                        <p:tgtEl>
                                          <p:spTgt spid="1080"/>
                                        </p:tgtEl>
                                        <p:attrNameLst>
                                          <p:attrName>ppt_x</p:attrName>
                                        </p:attrNameLst>
                                      </p:cBhvr>
                                      <p:tavLst>
                                        <p:tav tm="0">
                                          <p:val>
                                            <p:strVal val="1+#ppt_w/2"/>
                                          </p:val>
                                        </p:tav>
                                        <p:tav tm="100000">
                                          <p:val>
                                            <p:strVal val="#ppt_x"/>
                                          </p:val>
                                        </p:tav>
                                      </p:tavLst>
                                    </p:anim>
                                    <p:anim calcmode="lin" valueType="num">
                                      <p:cBhvr>
                                        <p:cTn id="38" dur="500" fill="hold"/>
                                        <p:tgtEl>
                                          <p:spTgt spid="1080"/>
                                        </p:tgtEl>
                                        <p:attrNameLst>
                                          <p:attrName>ppt_y</p:attrName>
                                        </p:attrNameLst>
                                      </p:cBhvr>
                                      <p:tavLst>
                                        <p:tav tm="0">
                                          <p:val>
                                            <p:strVal val="#ppt_y"/>
                                          </p:val>
                                        </p:tav>
                                        <p:tav tm="100000">
                                          <p:val>
                                            <p:strVal val="#ppt_y"/>
                                          </p:val>
                                        </p:tav>
                                      </p:tavLst>
                                    </p:anim>
                                  </p:childTnLst>
                                </p:cTn>
                              </p:par>
                            </p:childTnLst>
                          </p:cTn>
                        </p:par>
                        <p:par>
                          <p:cTn id="39" fill="hold">
                            <p:stCondLst>
                              <p:cond delay="5750"/>
                            </p:stCondLst>
                            <p:childTnLst>
                              <p:par>
                                <p:cTn id="40" presetID="2" presetClass="entr" presetSubtype="2" fill="hold" grpId="8" nodeType="afterEffect">
                                  <p:stCondLst>
                                    <p:cond delay="750"/>
                                  </p:stCondLst>
                                  <p:iterate>
                                    <p:tmAbs val="0"/>
                                  </p:iterate>
                                  <p:childTnLst>
                                    <p:set>
                                      <p:cBhvr>
                                        <p:cTn id="41" fill="hold"/>
                                        <p:tgtEl>
                                          <p:spTgt spid="1073"/>
                                        </p:tgtEl>
                                        <p:attrNameLst>
                                          <p:attrName>style.visibility</p:attrName>
                                        </p:attrNameLst>
                                      </p:cBhvr>
                                      <p:to>
                                        <p:strVal val="visible"/>
                                      </p:to>
                                    </p:set>
                                    <p:anim calcmode="lin" valueType="num">
                                      <p:cBhvr>
                                        <p:cTn id="42" dur="500" fill="hold"/>
                                        <p:tgtEl>
                                          <p:spTgt spid="1073"/>
                                        </p:tgtEl>
                                        <p:attrNameLst>
                                          <p:attrName>ppt_x</p:attrName>
                                        </p:attrNameLst>
                                      </p:cBhvr>
                                      <p:tavLst>
                                        <p:tav tm="0">
                                          <p:val>
                                            <p:strVal val="1+#ppt_w/2"/>
                                          </p:val>
                                        </p:tav>
                                        <p:tav tm="100000">
                                          <p:val>
                                            <p:strVal val="#ppt_x"/>
                                          </p:val>
                                        </p:tav>
                                      </p:tavLst>
                                    </p:anim>
                                    <p:anim calcmode="lin" valueType="num">
                                      <p:cBhvr>
                                        <p:cTn id="43" dur="500" fill="hold"/>
                                        <p:tgtEl>
                                          <p:spTgt spid="10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 grpId="1" animBg="1" advAuto="0"/>
      <p:bldP spid="1048" grpId="2" animBg="1" advAuto="0"/>
      <p:bldP spid="1052" grpId="4" animBg="1" advAuto="0"/>
      <p:bldP spid="1056" grpId="3" animBg="1" advAuto="0"/>
      <p:bldP spid="1061" grpId="5" animBg="1" advAuto="0"/>
      <p:bldP spid="1066" grpId="6" animBg="1" advAuto="0"/>
      <p:bldP spid="1073" grpId="8" animBg="1" advAuto="0"/>
      <p:bldP spid="1080" grpId="7"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Shape 1084"/>
          <p:cNvSpPr/>
          <p:nvPr/>
        </p:nvSpPr>
        <p:spPr>
          <a:xfrm>
            <a:off x="12319002" y="3028950"/>
            <a:ext cx="4054477" cy="40608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21600" y="0"/>
                  <a:pt x="21600" y="0"/>
                  <a:pt x="21600" y="0"/>
                </a:cubicBezTo>
                <a:cubicBezTo>
                  <a:pt x="21600" y="10817"/>
                  <a:pt x="21600" y="10817"/>
                  <a:pt x="21600" y="10817"/>
                </a:cubicBezTo>
                <a:cubicBezTo>
                  <a:pt x="21600" y="10817"/>
                  <a:pt x="21600" y="21600"/>
                  <a:pt x="10800" y="21600"/>
                </a:cubicBezTo>
                <a:cubicBezTo>
                  <a:pt x="0" y="21600"/>
                  <a:pt x="0" y="21600"/>
                  <a:pt x="0" y="21600"/>
                </a:cubicBezTo>
                <a:cubicBezTo>
                  <a:pt x="0" y="10817"/>
                  <a:pt x="0" y="10817"/>
                  <a:pt x="0" y="10817"/>
                </a:cubicBezTo>
                <a:cubicBezTo>
                  <a:pt x="0" y="10817"/>
                  <a:pt x="0" y="0"/>
                  <a:pt x="10800" y="0"/>
                </a:cubicBezTo>
                <a:close/>
              </a:path>
            </a:pathLst>
          </a:custGeom>
          <a:solidFill>
            <a:srgbClr val="FFFFFF"/>
          </a:solidFill>
          <a:ln w="12700">
            <a:miter lim="400000"/>
          </a:ln>
        </p:spPr>
        <p:txBody>
          <a:bodyPr tIns="91439" bIns="91439"/>
          <a:lstStyle/>
          <a:p>
            <a:endParaRPr/>
          </a:p>
        </p:txBody>
      </p:sp>
      <p:sp>
        <p:nvSpPr>
          <p:cNvPr id="1085" name="Shape 1085"/>
          <p:cNvSpPr/>
          <p:nvPr/>
        </p:nvSpPr>
        <p:spPr>
          <a:xfrm>
            <a:off x="8010525" y="3028950"/>
            <a:ext cx="4060827" cy="4060827"/>
          </a:xfrm>
          <a:custGeom>
            <a:avLst/>
            <a:gdLst/>
            <a:ahLst/>
            <a:cxnLst>
              <a:cxn ang="0">
                <a:pos x="wd2" y="hd2"/>
              </a:cxn>
              <a:cxn ang="5400000">
                <a:pos x="wd2" y="hd2"/>
              </a:cxn>
              <a:cxn ang="10800000">
                <a:pos x="wd2" y="hd2"/>
              </a:cxn>
              <a:cxn ang="16200000">
                <a:pos x="wd2" y="hd2"/>
              </a:cxn>
            </a:cxnLst>
            <a:rect l="0" t="0" r="r" b="b"/>
            <a:pathLst>
              <a:path w="21600" h="21600" extrusionOk="0">
                <a:moveTo>
                  <a:pt x="0" y="10817"/>
                </a:moveTo>
                <a:cubicBezTo>
                  <a:pt x="0" y="0"/>
                  <a:pt x="0" y="0"/>
                  <a:pt x="0" y="0"/>
                </a:cubicBezTo>
                <a:cubicBezTo>
                  <a:pt x="10783" y="0"/>
                  <a:pt x="10783" y="0"/>
                  <a:pt x="10783" y="0"/>
                </a:cubicBezTo>
                <a:cubicBezTo>
                  <a:pt x="10783" y="0"/>
                  <a:pt x="21600" y="0"/>
                  <a:pt x="21600" y="10817"/>
                </a:cubicBezTo>
                <a:cubicBezTo>
                  <a:pt x="21600" y="21600"/>
                  <a:pt x="21600" y="21600"/>
                  <a:pt x="21600" y="21600"/>
                </a:cubicBezTo>
                <a:cubicBezTo>
                  <a:pt x="10783" y="21600"/>
                  <a:pt x="10783" y="21600"/>
                  <a:pt x="10783" y="21600"/>
                </a:cubicBezTo>
                <a:cubicBezTo>
                  <a:pt x="10783" y="21600"/>
                  <a:pt x="0" y="21600"/>
                  <a:pt x="0" y="10817"/>
                </a:cubicBezTo>
                <a:close/>
              </a:path>
            </a:pathLst>
          </a:custGeom>
          <a:solidFill>
            <a:srgbClr val="FFFFFF"/>
          </a:solidFill>
          <a:ln w="12700">
            <a:miter lim="400000"/>
          </a:ln>
        </p:spPr>
        <p:txBody>
          <a:bodyPr tIns="91439" bIns="91439"/>
          <a:lstStyle/>
          <a:p>
            <a:endParaRPr/>
          </a:p>
        </p:txBody>
      </p:sp>
      <p:sp>
        <p:nvSpPr>
          <p:cNvPr id="1086" name="Shape 1086"/>
          <p:cNvSpPr/>
          <p:nvPr/>
        </p:nvSpPr>
        <p:spPr>
          <a:xfrm>
            <a:off x="12319002" y="7337425"/>
            <a:ext cx="4054477" cy="40608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21600" y="21600"/>
                  <a:pt x="21600" y="21600"/>
                  <a:pt x="21600" y="21600"/>
                </a:cubicBezTo>
                <a:cubicBezTo>
                  <a:pt x="21600" y="10817"/>
                  <a:pt x="21600" y="10817"/>
                  <a:pt x="21600" y="10817"/>
                </a:cubicBezTo>
                <a:cubicBezTo>
                  <a:pt x="21600" y="10817"/>
                  <a:pt x="21600" y="0"/>
                  <a:pt x="10800" y="0"/>
                </a:cubicBezTo>
                <a:cubicBezTo>
                  <a:pt x="0" y="0"/>
                  <a:pt x="0" y="0"/>
                  <a:pt x="0" y="0"/>
                </a:cubicBezTo>
                <a:cubicBezTo>
                  <a:pt x="0" y="10817"/>
                  <a:pt x="0" y="10817"/>
                  <a:pt x="0" y="10817"/>
                </a:cubicBezTo>
                <a:cubicBezTo>
                  <a:pt x="0" y="10817"/>
                  <a:pt x="0" y="21600"/>
                  <a:pt x="10800" y="21600"/>
                </a:cubicBezTo>
                <a:close/>
              </a:path>
            </a:pathLst>
          </a:custGeom>
          <a:solidFill>
            <a:srgbClr val="FFFFFF"/>
          </a:solidFill>
          <a:ln w="12700">
            <a:miter lim="400000"/>
          </a:ln>
        </p:spPr>
        <p:txBody>
          <a:bodyPr tIns="91439" bIns="91439"/>
          <a:lstStyle/>
          <a:p>
            <a:endParaRPr/>
          </a:p>
        </p:txBody>
      </p:sp>
      <p:sp>
        <p:nvSpPr>
          <p:cNvPr id="1087" name="Shape 1087"/>
          <p:cNvSpPr/>
          <p:nvPr/>
        </p:nvSpPr>
        <p:spPr>
          <a:xfrm>
            <a:off x="8010525" y="7337425"/>
            <a:ext cx="4060827" cy="4060827"/>
          </a:xfrm>
          <a:custGeom>
            <a:avLst/>
            <a:gdLst/>
            <a:ahLst/>
            <a:cxnLst>
              <a:cxn ang="0">
                <a:pos x="wd2" y="hd2"/>
              </a:cxn>
              <a:cxn ang="5400000">
                <a:pos x="wd2" y="hd2"/>
              </a:cxn>
              <a:cxn ang="10800000">
                <a:pos x="wd2" y="hd2"/>
              </a:cxn>
              <a:cxn ang="16200000">
                <a:pos x="wd2" y="hd2"/>
              </a:cxn>
            </a:cxnLst>
            <a:rect l="0" t="0" r="r" b="b"/>
            <a:pathLst>
              <a:path w="21600" h="21600" extrusionOk="0">
                <a:moveTo>
                  <a:pt x="0" y="10817"/>
                </a:moveTo>
                <a:cubicBezTo>
                  <a:pt x="0" y="21600"/>
                  <a:pt x="0" y="21600"/>
                  <a:pt x="0" y="21600"/>
                </a:cubicBezTo>
                <a:cubicBezTo>
                  <a:pt x="10783" y="21600"/>
                  <a:pt x="10783" y="21600"/>
                  <a:pt x="10783" y="21600"/>
                </a:cubicBezTo>
                <a:cubicBezTo>
                  <a:pt x="10783" y="21600"/>
                  <a:pt x="21600" y="21600"/>
                  <a:pt x="21600" y="10817"/>
                </a:cubicBezTo>
                <a:cubicBezTo>
                  <a:pt x="21600" y="0"/>
                  <a:pt x="21600" y="0"/>
                  <a:pt x="21600" y="0"/>
                </a:cubicBezTo>
                <a:cubicBezTo>
                  <a:pt x="10783" y="0"/>
                  <a:pt x="10783" y="0"/>
                  <a:pt x="10783" y="0"/>
                </a:cubicBezTo>
                <a:cubicBezTo>
                  <a:pt x="10783" y="0"/>
                  <a:pt x="0" y="0"/>
                  <a:pt x="0" y="10817"/>
                </a:cubicBezTo>
                <a:close/>
              </a:path>
            </a:pathLst>
          </a:custGeom>
          <a:solidFill>
            <a:srgbClr val="FFFFFF"/>
          </a:solidFill>
          <a:ln w="12700">
            <a:miter lim="400000"/>
          </a:ln>
        </p:spPr>
        <p:txBody>
          <a:bodyPr tIns="91439" bIns="91439"/>
          <a:lstStyle/>
          <a:p>
            <a:endParaRPr/>
          </a:p>
        </p:txBody>
      </p:sp>
      <p:sp>
        <p:nvSpPr>
          <p:cNvPr id="1088" name="Shape 1088"/>
          <p:cNvSpPr/>
          <p:nvPr/>
        </p:nvSpPr>
        <p:spPr>
          <a:xfrm>
            <a:off x="13769976" y="3790950"/>
            <a:ext cx="295277" cy="301626"/>
          </a:xfrm>
          <a:custGeom>
            <a:avLst/>
            <a:gdLst/>
            <a:ahLst/>
            <a:cxnLst>
              <a:cxn ang="0">
                <a:pos x="wd2" y="hd2"/>
              </a:cxn>
              <a:cxn ang="5400000">
                <a:pos x="wd2" y="hd2"/>
              </a:cxn>
              <a:cxn ang="10800000">
                <a:pos x="wd2" y="hd2"/>
              </a:cxn>
              <a:cxn ang="16200000">
                <a:pos x="wd2" y="hd2"/>
              </a:cxn>
            </a:cxnLst>
            <a:rect l="0" t="0" r="r" b="b"/>
            <a:pathLst>
              <a:path w="21600" h="21600" extrusionOk="0">
                <a:moveTo>
                  <a:pt x="5280" y="19722"/>
                </a:moveTo>
                <a:cubicBezTo>
                  <a:pt x="4800" y="20191"/>
                  <a:pt x="4320" y="20661"/>
                  <a:pt x="3840" y="21600"/>
                </a:cubicBezTo>
                <a:cubicBezTo>
                  <a:pt x="17280" y="21600"/>
                  <a:pt x="17280" y="21600"/>
                  <a:pt x="17280" y="21600"/>
                </a:cubicBezTo>
                <a:cubicBezTo>
                  <a:pt x="16800" y="20661"/>
                  <a:pt x="16320" y="20191"/>
                  <a:pt x="15840" y="19722"/>
                </a:cubicBezTo>
                <a:cubicBezTo>
                  <a:pt x="19200" y="18313"/>
                  <a:pt x="21600" y="14557"/>
                  <a:pt x="21600" y="10800"/>
                </a:cubicBezTo>
                <a:cubicBezTo>
                  <a:pt x="21600" y="5165"/>
                  <a:pt x="16800" y="0"/>
                  <a:pt x="10560" y="0"/>
                </a:cubicBezTo>
                <a:cubicBezTo>
                  <a:pt x="4800" y="0"/>
                  <a:pt x="0" y="5165"/>
                  <a:pt x="0" y="10800"/>
                </a:cubicBezTo>
                <a:cubicBezTo>
                  <a:pt x="0" y="14557"/>
                  <a:pt x="1920" y="18313"/>
                  <a:pt x="5280" y="19722"/>
                </a:cubicBezTo>
                <a:close/>
              </a:path>
            </a:pathLst>
          </a:custGeom>
          <a:solidFill>
            <a:srgbClr val="FFFFFF"/>
          </a:solidFill>
          <a:ln w="12700">
            <a:miter lim="400000"/>
          </a:ln>
        </p:spPr>
        <p:txBody>
          <a:bodyPr tIns="91439" bIns="91439"/>
          <a:lstStyle/>
          <a:p>
            <a:endParaRPr/>
          </a:p>
        </p:txBody>
      </p:sp>
      <p:sp>
        <p:nvSpPr>
          <p:cNvPr id="1089" name="Shape 1089"/>
          <p:cNvSpPr/>
          <p:nvPr/>
        </p:nvSpPr>
        <p:spPr>
          <a:xfrm>
            <a:off x="14620876" y="8382000"/>
            <a:ext cx="282577" cy="301626"/>
          </a:xfrm>
          <a:custGeom>
            <a:avLst/>
            <a:gdLst/>
            <a:ahLst/>
            <a:cxnLst>
              <a:cxn ang="0">
                <a:pos x="wd2" y="hd2"/>
              </a:cxn>
              <a:cxn ang="5400000">
                <a:pos x="wd2" y="hd2"/>
              </a:cxn>
              <a:cxn ang="10800000">
                <a:pos x="wd2" y="hd2"/>
              </a:cxn>
              <a:cxn ang="16200000">
                <a:pos x="wd2" y="hd2"/>
              </a:cxn>
            </a:cxnLst>
            <a:rect l="0" t="0" r="r" b="b"/>
            <a:pathLst>
              <a:path w="21600" h="21600" extrusionOk="0">
                <a:moveTo>
                  <a:pt x="14567" y="0"/>
                </a:moveTo>
                <a:cubicBezTo>
                  <a:pt x="6530" y="0"/>
                  <a:pt x="6530" y="0"/>
                  <a:pt x="6530" y="0"/>
                </a:cubicBezTo>
                <a:cubicBezTo>
                  <a:pt x="3014" y="0"/>
                  <a:pt x="0" y="2817"/>
                  <a:pt x="0" y="6574"/>
                </a:cubicBezTo>
                <a:cubicBezTo>
                  <a:pt x="0" y="15496"/>
                  <a:pt x="0" y="15496"/>
                  <a:pt x="0" y="15496"/>
                </a:cubicBezTo>
                <a:cubicBezTo>
                  <a:pt x="0" y="18783"/>
                  <a:pt x="3014" y="21600"/>
                  <a:pt x="6530" y="21600"/>
                </a:cubicBezTo>
                <a:cubicBezTo>
                  <a:pt x="14567" y="21600"/>
                  <a:pt x="14567" y="21600"/>
                  <a:pt x="14567" y="21600"/>
                </a:cubicBezTo>
                <a:cubicBezTo>
                  <a:pt x="18586" y="21600"/>
                  <a:pt x="21600" y="18783"/>
                  <a:pt x="21600" y="15496"/>
                </a:cubicBezTo>
                <a:cubicBezTo>
                  <a:pt x="21600" y="6574"/>
                  <a:pt x="21600" y="6574"/>
                  <a:pt x="21600" y="6574"/>
                </a:cubicBezTo>
                <a:cubicBezTo>
                  <a:pt x="21600" y="2817"/>
                  <a:pt x="18586" y="0"/>
                  <a:pt x="14567" y="0"/>
                </a:cubicBezTo>
                <a:close/>
                <a:moveTo>
                  <a:pt x="20595" y="15026"/>
                </a:moveTo>
                <a:cubicBezTo>
                  <a:pt x="20595" y="18313"/>
                  <a:pt x="17581" y="20661"/>
                  <a:pt x="14567" y="20661"/>
                </a:cubicBezTo>
                <a:cubicBezTo>
                  <a:pt x="7033" y="20661"/>
                  <a:pt x="7033" y="20661"/>
                  <a:pt x="7033" y="20661"/>
                </a:cubicBezTo>
                <a:cubicBezTo>
                  <a:pt x="4019" y="20661"/>
                  <a:pt x="1005" y="18313"/>
                  <a:pt x="1005" y="15026"/>
                </a:cubicBezTo>
                <a:cubicBezTo>
                  <a:pt x="1005" y="7043"/>
                  <a:pt x="1005" y="7043"/>
                  <a:pt x="1005" y="7043"/>
                </a:cubicBezTo>
                <a:cubicBezTo>
                  <a:pt x="1005" y="3757"/>
                  <a:pt x="4019" y="939"/>
                  <a:pt x="7033" y="939"/>
                </a:cubicBezTo>
                <a:cubicBezTo>
                  <a:pt x="14567" y="939"/>
                  <a:pt x="14567" y="939"/>
                  <a:pt x="14567" y="939"/>
                </a:cubicBezTo>
                <a:cubicBezTo>
                  <a:pt x="17581" y="939"/>
                  <a:pt x="20595" y="3757"/>
                  <a:pt x="20595" y="7043"/>
                </a:cubicBezTo>
                <a:lnTo>
                  <a:pt x="20595" y="15026"/>
                </a:lnTo>
                <a:close/>
              </a:path>
            </a:pathLst>
          </a:custGeom>
          <a:solidFill>
            <a:srgbClr val="FFFFFF"/>
          </a:solidFill>
          <a:ln w="12700">
            <a:miter lim="400000"/>
          </a:ln>
        </p:spPr>
        <p:txBody>
          <a:bodyPr tIns="91439" bIns="91439"/>
          <a:lstStyle/>
          <a:p>
            <a:endParaRPr/>
          </a:p>
        </p:txBody>
      </p:sp>
      <p:grpSp>
        <p:nvGrpSpPr>
          <p:cNvPr id="1093" name="Group 1093"/>
          <p:cNvGrpSpPr/>
          <p:nvPr/>
        </p:nvGrpSpPr>
        <p:grpSpPr>
          <a:xfrm>
            <a:off x="8153402" y="3171825"/>
            <a:ext cx="4127501" cy="3771901"/>
            <a:chOff x="0" y="0"/>
            <a:chExt cx="4127499" cy="3771900"/>
          </a:xfrm>
        </p:grpSpPr>
        <p:sp>
          <p:nvSpPr>
            <p:cNvPr id="1090" name="Shape 1090"/>
            <p:cNvSpPr/>
            <p:nvPr/>
          </p:nvSpPr>
          <p:spPr>
            <a:xfrm>
              <a:off x="0" y="0"/>
              <a:ext cx="3771901" cy="37719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19"/>
                    <a:pt x="21600" y="10819"/>
                    <a:pt x="21600" y="10819"/>
                  </a:cubicBezTo>
                  <a:cubicBezTo>
                    <a:pt x="21600" y="6311"/>
                    <a:pt x="19797" y="3155"/>
                    <a:pt x="16228" y="1352"/>
                  </a:cubicBezTo>
                  <a:cubicBezTo>
                    <a:pt x="13523" y="0"/>
                    <a:pt x="10819" y="0"/>
                    <a:pt x="10781" y="0"/>
                  </a:cubicBezTo>
                  <a:cubicBezTo>
                    <a:pt x="0" y="0"/>
                    <a:pt x="0" y="0"/>
                    <a:pt x="0" y="0"/>
                  </a:cubicBezTo>
                  <a:cubicBezTo>
                    <a:pt x="0" y="10819"/>
                    <a:pt x="0" y="10819"/>
                    <a:pt x="0" y="10819"/>
                  </a:cubicBezTo>
                  <a:cubicBezTo>
                    <a:pt x="0" y="15289"/>
                    <a:pt x="1803" y="18482"/>
                    <a:pt x="5334" y="20248"/>
                  </a:cubicBezTo>
                  <a:cubicBezTo>
                    <a:pt x="8039" y="21600"/>
                    <a:pt x="10781" y="21600"/>
                    <a:pt x="10781" y="21600"/>
                  </a:cubicBezTo>
                  <a:lnTo>
                    <a:pt x="21600" y="21600"/>
                  </a:lnTo>
                  <a:close/>
                </a:path>
              </a:pathLst>
            </a:custGeom>
            <a:solidFill>
              <a:srgbClr val="FBB150"/>
            </a:solidFill>
            <a:ln w="12700" cap="flat">
              <a:noFill/>
              <a:miter lim="400000"/>
            </a:ln>
            <a:effectLst/>
          </p:spPr>
          <p:txBody>
            <a:bodyPr wrap="square" lIns="91439" tIns="91439" rIns="91439" bIns="91439" numCol="1" anchor="t">
              <a:noAutofit/>
            </a:bodyPr>
            <a:lstStyle/>
            <a:p>
              <a:endParaRPr/>
            </a:p>
          </p:txBody>
        </p:sp>
        <p:sp>
          <p:nvSpPr>
            <p:cNvPr id="1091" name="Shape 1091"/>
            <p:cNvSpPr/>
            <p:nvPr/>
          </p:nvSpPr>
          <p:spPr>
            <a:xfrm>
              <a:off x="860424" y="368300"/>
              <a:ext cx="1028701" cy="1292226"/>
            </a:xfrm>
            <a:custGeom>
              <a:avLst/>
              <a:gdLst/>
              <a:ahLst/>
              <a:cxnLst>
                <a:cxn ang="0">
                  <a:pos x="wd2" y="hd2"/>
                </a:cxn>
                <a:cxn ang="5400000">
                  <a:pos x="wd2" y="hd2"/>
                </a:cxn>
                <a:cxn ang="10800000">
                  <a:pos x="wd2" y="hd2"/>
                </a:cxn>
                <a:cxn ang="16200000">
                  <a:pos x="wd2" y="hd2"/>
                </a:cxn>
              </a:cxnLst>
              <a:rect l="0" t="0" r="r" b="b"/>
              <a:pathLst>
                <a:path w="21600" h="21600" extrusionOk="0">
                  <a:moveTo>
                    <a:pt x="21600" y="3728"/>
                  </a:moveTo>
                  <a:cubicBezTo>
                    <a:pt x="21600" y="3289"/>
                    <a:pt x="21600" y="3289"/>
                    <a:pt x="21600" y="3289"/>
                  </a:cubicBezTo>
                  <a:cubicBezTo>
                    <a:pt x="21600" y="3289"/>
                    <a:pt x="21600" y="3180"/>
                    <a:pt x="21462" y="3180"/>
                  </a:cubicBezTo>
                  <a:cubicBezTo>
                    <a:pt x="21462" y="3180"/>
                    <a:pt x="21462" y="3180"/>
                    <a:pt x="21462" y="3180"/>
                  </a:cubicBezTo>
                  <a:cubicBezTo>
                    <a:pt x="21462" y="1645"/>
                    <a:pt x="21462" y="1645"/>
                    <a:pt x="21462" y="1645"/>
                  </a:cubicBezTo>
                  <a:cubicBezTo>
                    <a:pt x="21462" y="768"/>
                    <a:pt x="20499" y="110"/>
                    <a:pt x="19536" y="110"/>
                  </a:cubicBezTo>
                  <a:cubicBezTo>
                    <a:pt x="19261" y="110"/>
                    <a:pt x="19261" y="110"/>
                    <a:pt x="19261" y="110"/>
                  </a:cubicBezTo>
                  <a:cubicBezTo>
                    <a:pt x="19261" y="0"/>
                    <a:pt x="19124" y="0"/>
                    <a:pt x="19124" y="0"/>
                  </a:cubicBezTo>
                  <a:cubicBezTo>
                    <a:pt x="18161" y="0"/>
                    <a:pt x="18161" y="0"/>
                    <a:pt x="18161" y="0"/>
                  </a:cubicBezTo>
                  <a:cubicBezTo>
                    <a:pt x="18161" y="0"/>
                    <a:pt x="18023" y="0"/>
                    <a:pt x="18023" y="110"/>
                  </a:cubicBezTo>
                  <a:cubicBezTo>
                    <a:pt x="1926" y="110"/>
                    <a:pt x="1926" y="110"/>
                    <a:pt x="1926" y="110"/>
                  </a:cubicBezTo>
                  <a:cubicBezTo>
                    <a:pt x="825" y="110"/>
                    <a:pt x="0" y="768"/>
                    <a:pt x="0" y="1645"/>
                  </a:cubicBezTo>
                  <a:cubicBezTo>
                    <a:pt x="138" y="20065"/>
                    <a:pt x="138" y="20065"/>
                    <a:pt x="138" y="20065"/>
                  </a:cubicBezTo>
                  <a:cubicBezTo>
                    <a:pt x="138" y="20832"/>
                    <a:pt x="963" y="21600"/>
                    <a:pt x="2064" y="21600"/>
                  </a:cubicBezTo>
                  <a:cubicBezTo>
                    <a:pt x="19536" y="21490"/>
                    <a:pt x="19536" y="21490"/>
                    <a:pt x="19536" y="21490"/>
                  </a:cubicBezTo>
                  <a:cubicBezTo>
                    <a:pt x="20637" y="21490"/>
                    <a:pt x="21462" y="20832"/>
                    <a:pt x="21462" y="19955"/>
                  </a:cubicBezTo>
                  <a:cubicBezTo>
                    <a:pt x="21462" y="5482"/>
                    <a:pt x="21462" y="5482"/>
                    <a:pt x="21462" y="5482"/>
                  </a:cubicBezTo>
                  <a:cubicBezTo>
                    <a:pt x="21462" y="5482"/>
                    <a:pt x="21462" y="5482"/>
                    <a:pt x="21462" y="5373"/>
                  </a:cubicBezTo>
                  <a:cubicBezTo>
                    <a:pt x="21462" y="4386"/>
                    <a:pt x="21462" y="4386"/>
                    <a:pt x="21462" y="4386"/>
                  </a:cubicBezTo>
                  <a:cubicBezTo>
                    <a:pt x="21462" y="4386"/>
                    <a:pt x="21462" y="4276"/>
                    <a:pt x="21462" y="4276"/>
                  </a:cubicBezTo>
                  <a:cubicBezTo>
                    <a:pt x="21462" y="3838"/>
                    <a:pt x="21462" y="3838"/>
                    <a:pt x="21462" y="3838"/>
                  </a:cubicBezTo>
                  <a:cubicBezTo>
                    <a:pt x="21462" y="3838"/>
                    <a:pt x="21462" y="3838"/>
                    <a:pt x="21462" y="3838"/>
                  </a:cubicBezTo>
                  <a:cubicBezTo>
                    <a:pt x="21600" y="3838"/>
                    <a:pt x="21600" y="3838"/>
                    <a:pt x="21600" y="3728"/>
                  </a:cubicBezTo>
                  <a:close/>
                  <a:moveTo>
                    <a:pt x="2752" y="19736"/>
                  </a:moveTo>
                  <a:cubicBezTo>
                    <a:pt x="2752" y="2741"/>
                    <a:pt x="2752" y="2741"/>
                    <a:pt x="2752" y="2741"/>
                  </a:cubicBezTo>
                  <a:cubicBezTo>
                    <a:pt x="18848" y="2741"/>
                    <a:pt x="18848" y="2741"/>
                    <a:pt x="18848" y="2741"/>
                  </a:cubicBezTo>
                  <a:cubicBezTo>
                    <a:pt x="18848" y="19626"/>
                    <a:pt x="18848" y="19626"/>
                    <a:pt x="18848" y="19626"/>
                  </a:cubicBezTo>
                  <a:lnTo>
                    <a:pt x="2752" y="19736"/>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92" name="Shape 1092"/>
            <p:cNvSpPr/>
            <p:nvPr/>
          </p:nvSpPr>
          <p:spPr>
            <a:xfrm>
              <a:off x="203199" y="1726365"/>
              <a:ext cx="3924301" cy="6527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b="1">
                  <a:solidFill>
                    <a:srgbClr val="FFFFFF"/>
                  </a:solidFill>
                </a:defRPr>
              </a:lvl1pPr>
            </a:lstStyle>
            <a:p>
              <a:pPr>
                <a:defRPr b="0">
                  <a:solidFill>
                    <a:srgbClr val="000000"/>
                  </a:solidFill>
                </a:defRPr>
              </a:pPr>
              <a:r>
                <a:rPr b="1">
                  <a:solidFill>
                    <a:srgbClr val="FFFFFF"/>
                  </a:solidFill>
                </a:rPr>
                <a:t>YOUR  TEXT  HERE</a:t>
              </a:r>
            </a:p>
          </p:txBody>
        </p:sp>
      </p:grpSp>
      <p:grpSp>
        <p:nvGrpSpPr>
          <p:cNvPr id="1097" name="Group 1097"/>
          <p:cNvGrpSpPr/>
          <p:nvPr/>
        </p:nvGrpSpPr>
        <p:grpSpPr>
          <a:xfrm>
            <a:off x="12465052" y="3171825"/>
            <a:ext cx="4051301" cy="3771901"/>
            <a:chOff x="0" y="0"/>
            <a:chExt cx="4051299" cy="3771900"/>
          </a:xfrm>
        </p:grpSpPr>
        <p:sp>
          <p:nvSpPr>
            <p:cNvPr id="1094" name="Shape 1094"/>
            <p:cNvSpPr/>
            <p:nvPr/>
          </p:nvSpPr>
          <p:spPr>
            <a:xfrm>
              <a:off x="0" y="0"/>
              <a:ext cx="3771901" cy="3771901"/>
            </a:xfrm>
            <a:custGeom>
              <a:avLst/>
              <a:gdLst/>
              <a:ahLst/>
              <a:cxnLst>
                <a:cxn ang="0">
                  <a:pos x="wd2" y="hd2"/>
                </a:cxn>
                <a:cxn ang="5400000">
                  <a:pos x="wd2" y="hd2"/>
                </a:cxn>
                <a:cxn ang="10800000">
                  <a:pos x="wd2" y="hd2"/>
                </a:cxn>
                <a:cxn ang="16200000">
                  <a:pos x="wd2" y="hd2"/>
                </a:cxn>
              </a:cxnLst>
              <a:rect l="0" t="0" r="r" b="b"/>
              <a:pathLst>
                <a:path w="21600" h="21600" extrusionOk="0">
                  <a:moveTo>
                    <a:pt x="10781" y="21600"/>
                  </a:moveTo>
                  <a:cubicBezTo>
                    <a:pt x="15289" y="21600"/>
                    <a:pt x="18445" y="19797"/>
                    <a:pt x="20248" y="16266"/>
                  </a:cubicBezTo>
                  <a:cubicBezTo>
                    <a:pt x="21600" y="13561"/>
                    <a:pt x="21600" y="10819"/>
                    <a:pt x="21600" y="10819"/>
                  </a:cubicBezTo>
                  <a:cubicBezTo>
                    <a:pt x="21600" y="0"/>
                    <a:pt x="21600" y="0"/>
                    <a:pt x="21600" y="0"/>
                  </a:cubicBezTo>
                  <a:cubicBezTo>
                    <a:pt x="10781" y="0"/>
                    <a:pt x="10781" y="0"/>
                    <a:pt x="10781" y="0"/>
                  </a:cubicBezTo>
                  <a:cubicBezTo>
                    <a:pt x="6311" y="0"/>
                    <a:pt x="3118" y="1803"/>
                    <a:pt x="1352" y="5372"/>
                  </a:cubicBezTo>
                  <a:cubicBezTo>
                    <a:pt x="0" y="8077"/>
                    <a:pt x="0" y="10781"/>
                    <a:pt x="0" y="10819"/>
                  </a:cubicBezTo>
                  <a:cubicBezTo>
                    <a:pt x="0" y="21600"/>
                    <a:pt x="0" y="21600"/>
                    <a:pt x="0" y="21600"/>
                  </a:cubicBezTo>
                  <a:lnTo>
                    <a:pt x="10781" y="21600"/>
                  </a:lnTo>
                  <a:close/>
                </a:path>
              </a:pathLst>
            </a:custGeom>
            <a:solidFill>
              <a:srgbClr val="E74D69"/>
            </a:solidFill>
            <a:ln w="12700" cap="flat">
              <a:noFill/>
              <a:miter lim="400000"/>
            </a:ln>
            <a:effectLst/>
          </p:spPr>
          <p:txBody>
            <a:bodyPr wrap="square" lIns="91439" tIns="91439" rIns="91439" bIns="91439" numCol="1" anchor="t">
              <a:noAutofit/>
            </a:bodyPr>
            <a:lstStyle/>
            <a:p>
              <a:endParaRPr/>
            </a:p>
          </p:txBody>
        </p:sp>
        <p:sp>
          <p:nvSpPr>
            <p:cNvPr id="1095" name="Shape 1095"/>
            <p:cNvSpPr/>
            <p:nvPr/>
          </p:nvSpPr>
          <p:spPr>
            <a:xfrm>
              <a:off x="904874" y="717550"/>
              <a:ext cx="1082676" cy="793750"/>
            </a:xfrm>
            <a:custGeom>
              <a:avLst/>
              <a:gdLst/>
              <a:ahLst/>
              <a:cxnLst>
                <a:cxn ang="0">
                  <a:pos x="wd2" y="hd2"/>
                </a:cxn>
                <a:cxn ang="5400000">
                  <a:pos x="wd2" y="hd2"/>
                </a:cxn>
                <a:cxn ang="10800000">
                  <a:pos x="wd2" y="hd2"/>
                </a:cxn>
                <a:cxn ang="16200000">
                  <a:pos x="wd2" y="hd2"/>
                </a:cxn>
              </a:cxnLst>
              <a:rect l="0" t="0" r="r" b="b"/>
              <a:pathLst>
                <a:path w="21600" h="21600" extrusionOk="0">
                  <a:moveTo>
                    <a:pt x="18458" y="6783"/>
                  </a:moveTo>
                  <a:cubicBezTo>
                    <a:pt x="19244" y="6069"/>
                    <a:pt x="19898" y="4998"/>
                    <a:pt x="19898" y="3570"/>
                  </a:cubicBezTo>
                  <a:cubicBezTo>
                    <a:pt x="19898" y="1607"/>
                    <a:pt x="18720" y="0"/>
                    <a:pt x="17149" y="0"/>
                  </a:cubicBezTo>
                  <a:cubicBezTo>
                    <a:pt x="15709" y="0"/>
                    <a:pt x="14531" y="1607"/>
                    <a:pt x="14531" y="3570"/>
                  </a:cubicBezTo>
                  <a:cubicBezTo>
                    <a:pt x="14531" y="4998"/>
                    <a:pt x="15185" y="6069"/>
                    <a:pt x="15971" y="6783"/>
                  </a:cubicBezTo>
                  <a:cubicBezTo>
                    <a:pt x="15316" y="7319"/>
                    <a:pt x="14924" y="8390"/>
                    <a:pt x="14400" y="9640"/>
                  </a:cubicBezTo>
                  <a:cubicBezTo>
                    <a:pt x="14007" y="7855"/>
                    <a:pt x="13353" y="6426"/>
                    <a:pt x="12829" y="5534"/>
                  </a:cubicBezTo>
                  <a:cubicBezTo>
                    <a:pt x="10865" y="6783"/>
                    <a:pt x="10865" y="6783"/>
                    <a:pt x="10865" y="6783"/>
                  </a:cubicBezTo>
                  <a:cubicBezTo>
                    <a:pt x="12829" y="12139"/>
                    <a:pt x="12829" y="12139"/>
                    <a:pt x="12829" y="12139"/>
                  </a:cubicBezTo>
                  <a:cubicBezTo>
                    <a:pt x="10865" y="14817"/>
                    <a:pt x="10865" y="14817"/>
                    <a:pt x="10865" y="14817"/>
                  </a:cubicBezTo>
                  <a:cubicBezTo>
                    <a:pt x="8902" y="12139"/>
                    <a:pt x="8902" y="12139"/>
                    <a:pt x="8902" y="12139"/>
                  </a:cubicBezTo>
                  <a:cubicBezTo>
                    <a:pt x="10865" y="6783"/>
                    <a:pt x="10865" y="6783"/>
                    <a:pt x="10865" y="6783"/>
                  </a:cubicBezTo>
                  <a:cubicBezTo>
                    <a:pt x="8902" y="5534"/>
                    <a:pt x="8902" y="5534"/>
                    <a:pt x="8902" y="5534"/>
                  </a:cubicBezTo>
                  <a:cubicBezTo>
                    <a:pt x="8247" y="6426"/>
                    <a:pt x="7724" y="7855"/>
                    <a:pt x="7200" y="9818"/>
                  </a:cubicBezTo>
                  <a:cubicBezTo>
                    <a:pt x="6807" y="8390"/>
                    <a:pt x="6284" y="7319"/>
                    <a:pt x="5760" y="6783"/>
                  </a:cubicBezTo>
                  <a:cubicBezTo>
                    <a:pt x="6545" y="6069"/>
                    <a:pt x="7069" y="4998"/>
                    <a:pt x="7069" y="3570"/>
                  </a:cubicBezTo>
                  <a:cubicBezTo>
                    <a:pt x="7069" y="1607"/>
                    <a:pt x="5891" y="0"/>
                    <a:pt x="4451" y="0"/>
                  </a:cubicBezTo>
                  <a:cubicBezTo>
                    <a:pt x="3011" y="0"/>
                    <a:pt x="1833" y="1607"/>
                    <a:pt x="1833" y="3570"/>
                  </a:cubicBezTo>
                  <a:cubicBezTo>
                    <a:pt x="1833" y="4998"/>
                    <a:pt x="2356" y="6069"/>
                    <a:pt x="3142" y="6783"/>
                  </a:cubicBezTo>
                  <a:cubicBezTo>
                    <a:pt x="1309" y="8747"/>
                    <a:pt x="0" y="14638"/>
                    <a:pt x="0" y="21600"/>
                  </a:cubicBezTo>
                  <a:cubicBezTo>
                    <a:pt x="5891" y="21600"/>
                    <a:pt x="5891" y="21600"/>
                    <a:pt x="5891" y="21600"/>
                  </a:cubicBezTo>
                  <a:cubicBezTo>
                    <a:pt x="8771" y="21600"/>
                    <a:pt x="8771" y="21600"/>
                    <a:pt x="8771" y="21600"/>
                  </a:cubicBezTo>
                  <a:cubicBezTo>
                    <a:pt x="12829" y="21600"/>
                    <a:pt x="12829" y="21600"/>
                    <a:pt x="12829" y="21600"/>
                  </a:cubicBezTo>
                  <a:cubicBezTo>
                    <a:pt x="15840" y="21600"/>
                    <a:pt x="15840" y="21600"/>
                    <a:pt x="15840" y="21600"/>
                  </a:cubicBezTo>
                  <a:cubicBezTo>
                    <a:pt x="21600" y="21600"/>
                    <a:pt x="21600" y="21600"/>
                    <a:pt x="21600" y="21600"/>
                  </a:cubicBezTo>
                  <a:cubicBezTo>
                    <a:pt x="21600" y="14638"/>
                    <a:pt x="20291" y="8747"/>
                    <a:pt x="18458" y="6783"/>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096" name="Shape 1096"/>
            <p:cNvSpPr/>
            <p:nvPr/>
          </p:nvSpPr>
          <p:spPr>
            <a:xfrm>
              <a:off x="126999" y="1726365"/>
              <a:ext cx="3924301" cy="6527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b="1">
                  <a:solidFill>
                    <a:srgbClr val="FFFFFF"/>
                  </a:solidFill>
                </a:defRPr>
              </a:lvl1pPr>
            </a:lstStyle>
            <a:p>
              <a:pPr>
                <a:defRPr b="0">
                  <a:solidFill>
                    <a:srgbClr val="000000"/>
                  </a:solidFill>
                </a:defRPr>
              </a:pPr>
              <a:r>
                <a:rPr b="1">
                  <a:solidFill>
                    <a:srgbClr val="FFFFFF"/>
                  </a:solidFill>
                </a:rPr>
                <a:t>YOUR  TEXT  HERE</a:t>
              </a:r>
            </a:p>
          </p:txBody>
        </p:sp>
      </p:grpSp>
      <p:grpSp>
        <p:nvGrpSpPr>
          <p:cNvPr id="1101" name="Group 1101"/>
          <p:cNvGrpSpPr/>
          <p:nvPr/>
        </p:nvGrpSpPr>
        <p:grpSpPr>
          <a:xfrm>
            <a:off x="8128003" y="7483475"/>
            <a:ext cx="3924299" cy="3771901"/>
            <a:chOff x="0" y="0"/>
            <a:chExt cx="3924298" cy="3771900"/>
          </a:xfrm>
        </p:grpSpPr>
        <p:sp>
          <p:nvSpPr>
            <p:cNvPr id="1098" name="Shape 1098"/>
            <p:cNvSpPr/>
            <p:nvPr/>
          </p:nvSpPr>
          <p:spPr>
            <a:xfrm>
              <a:off x="25399" y="0"/>
              <a:ext cx="3771900" cy="3771900"/>
            </a:xfrm>
            <a:custGeom>
              <a:avLst/>
              <a:gdLst/>
              <a:ahLst/>
              <a:cxnLst>
                <a:cxn ang="0">
                  <a:pos x="wd2" y="hd2"/>
                </a:cxn>
                <a:cxn ang="5400000">
                  <a:pos x="wd2" y="hd2"/>
                </a:cxn>
                <a:cxn ang="10800000">
                  <a:pos x="wd2" y="hd2"/>
                </a:cxn>
                <a:cxn ang="16200000">
                  <a:pos x="wd2" y="hd2"/>
                </a:cxn>
              </a:cxnLst>
              <a:rect l="0" t="0" r="r" b="b"/>
              <a:pathLst>
                <a:path w="21600" h="21600" extrusionOk="0">
                  <a:moveTo>
                    <a:pt x="10781" y="21600"/>
                  </a:moveTo>
                  <a:cubicBezTo>
                    <a:pt x="10819" y="21600"/>
                    <a:pt x="13599" y="21600"/>
                    <a:pt x="16303" y="20210"/>
                  </a:cubicBezTo>
                  <a:cubicBezTo>
                    <a:pt x="19834" y="18445"/>
                    <a:pt x="21600" y="15251"/>
                    <a:pt x="21600" y="10819"/>
                  </a:cubicBezTo>
                  <a:cubicBezTo>
                    <a:pt x="21600" y="0"/>
                    <a:pt x="21600" y="0"/>
                    <a:pt x="21600" y="0"/>
                  </a:cubicBezTo>
                  <a:cubicBezTo>
                    <a:pt x="10781" y="0"/>
                    <a:pt x="10781" y="0"/>
                    <a:pt x="10781" y="0"/>
                  </a:cubicBezTo>
                  <a:cubicBezTo>
                    <a:pt x="10781" y="0"/>
                    <a:pt x="8001" y="38"/>
                    <a:pt x="5297" y="1390"/>
                  </a:cubicBezTo>
                  <a:cubicBezTo>
                    <a:pt x="1766" y="3155"/>
                    <a:pt x="0" y="6349"/>
                    <a:pt x="0" y="10819"/>
                  </a:cubicBezTo>
                  <a:cubicBezTo>
                    <a:pt x="0" y="21600"/>
                    <a:pt x="0" y="21600"/>
                    <a:pt x="0" y="21600"/>
                  </a:cubicBezTo>
                  <a:lnTo>
                    <a:pt x="10781" y="21600"/>
                  </a:lnTo>
                  <a:close/>
                </a:path>
              </a:pathLst>
            </a:custGeom>
            <a:solidFill>
              <a:srgbClr val="10A8AD"/>
            </a:solidFill>
            <a:ln w="12700" cap="flat">
              <a:noFill/>
              <a:miter lim="400000"/>
            </a:ln>
            <a:effectLst/>
          </p:spPr>
          <p:txBody>
            <a:bodyPr wrap="square" lIns="91439" tIns="91439" rIns="91439" bIns="91439" numCol="1" anchor="t">
              <a:noAutofit/>
            </a:bodyPr>
            <a:lstStyle/>
            <a:p>
              <a:endParaRPr/>
            </a:p>
          </p:txBody>
        </p:sp>
        <p:sp>
          <p:nvSpPr>
            <p:cNvPr id="1099" name="Shape 1099"/>
            <p:cNvSpPr/>
            <p:nvPr/>
          </p:nvSpPr>
          <p:spPr>
            <a:xfrm>
              <a:off x="1292223" y="365123"/>
              <a:ext cx="793751" cy="1377951"/>
            </a:xfrm>
            <a:custGeom>
              <a:avLst/>
              <a:gdLst/>
              <a:ahLst/>
              <a:cxnLst>
                <a:cxn ang="0">
                  <a:pos x="wd2" y="hd2"/>
                </a:cxn>
                <a:cxn ang="5400000">
                  <a:pos x="wd2" y="hd2"/>
                </a:cxn>
                <a:cxn ang="10800000">
                  <a:pos x="wd2" y="hd2"/>
                </a:cxn>
                <a:cxn ang="16200000">
                  <a:pos x="wd2" y="hd2"/>
                </a:cxn>
              </a:cxnLst>
              <a:rect l="0" t="0" r="r" b="b"/>
              <a:pathLst>
                <a:path w="21600" h="21600" extrusionOk="0">
                  <a:moveTo>
                    <a:pt x="21421" y="3189"/>
                  </a:moveTo>
                  <a:cubicBezTo>
                    <a:pt x="21421" y="1954"/>
                    <a:pt x="21421" y="1954"/>
                    <a:pt x="21421" y="1954"/>
                  </a:cubicBezTo>
                  <a:cubicBezTo>
                    <a:pt x="21421" y="926"/>
                    <a:pt x="19993" y="103"/>
                    <a:pt x="18030" y="103"/>
                  </a:cubicBezTo>
                  <a:cubicBezTo>
                    <a:pt x="17316" y="103"/>
                    <a:pt x="17316" y="103"/>
                    <a:pt x="17316" y="103"/>
                  </a:cubicBezTo>
                  <a:cubicBezTo>
                    <a:pt x="17316" y="0"/>
                    <a:pt x="17316" y="0"/>
                    <a:pt x="17137" y="0"/>
                  </a:cubicBezTo>
                  <a:cubicBezTo>
                    <a:pt x="15888" y="0"/>
                    <a:pt x="15888" y="0"/>
                    <a:pt x="15888" y="0"/>
                  </a:cubicBezTo>
                  <a:cubicBezTo>
                    <a:pt x="15709" y="0"/>
                    <a:pt x="15709" y="0"/>
                    <a:pt x="15709" y="103"/>
                  </a:cubicBezTo>
                  <a:cubicBezTo>
                    <a:pt x="3392" y="103"/>
                    <a:pt x="3392" y="103"/>
                    <a:pt x="3392" y="103"/>
                  </a:cubicBezTo>
                  <a:cubicBezTo>
                    <a:pt x="1607" y="103"/>
                    <a:pt x="0" y="926"/>
                    <a:pt x="0" y="1954"/>
                  </a:cubicBezTo>
                  <a:cubicBezTo>
                    <a:pt x="0" y="19646"/>
                    <a:pt x="0" y="19646"/>
                    <a:pt x="0" y="19646"/>
                  </a:cubicBezTo>
                  <a:cubicBezTo>
                    <a:pt x="0" y="20777"/>
                    <a:pt x="1607" y="21600"/>
                    <a:pt x="3392" y="21600"/>
                  </a:cubicBezTo>
                  <a:cubicBezTo>
                    <a:pt x="18030" y="21600"/>
                    <a:pt x="18030" y="21600"/>
                    <a:pt x="18030" y="21600"/>
                  </a:cubicBezTo>
                  <a:cubicBezTo>
                    <a:pt x="19993" y="21600"/>
                    <a:pt x="21421" y="20777"/>
                    <a:pt x="21421" y="19646"/>
                  </a:cubicBezTo>
                  <a:cubicBezTo>
                    <a:pt x="21421" y="5966"/>
                    <a:pt x="21421" y="5966"/>
                    <a:pt x="21421" y="5966"/>
                  </a:cubicBezTo>
                  <a:cubicBezTo>
                    <a:pt x="21600" y="5863"/>
                    <a:pt x="21600" y="5863"/>
                    <a:pt x="21600" y="5760"/>
                  </a:cubicBezTo>
                  <a:cubicBezTo>
                    <a:pt x="21600" y="4629"/>
                    <a:pt x="21600" y="4629"/>
                    <a:pt x="21600" y="4629"/>
                  </a:cubicBezTo>
                  <a:cubicBezTo>
                    <a:pt x="21600" y="4526"/>
                    <a:pt x="21600" y="4526"/>
                    <a:pt x="21421" y="4423"/>
                  </a:cubicBezTo>
                  <a:cubicBezTo>
                    <a:pt x="21421" y="4011"/>
                    <a:pt x="21421" y="4011"/>
                    <a:pt x="21421" y="4011"/>
                  </a:cubicBezTo>
                  <a:cubicBezTo>
                    <a:pt x="21600" y="4011"/>
                    <a:pt x="21600" y="3909"/>
                    <a:pt x="21600" y="3909"/>
                  </a:cubicBezTo>
                  <a:cubicBezTo>
                    <a:pt x="21600" y="3291"/>
                    <a:pt x="21600" y="3291"/>
                    <a:pt x="21600" y="3291"/>
                  </a:cubicBezTo>
                  <a:cubicBezTo>
                    <a:pt x="21600" y="3291"/>
                    <a:pt x="21600" y="3189"/>
                    <a:pt x="21421" y="3189"/>
                  </a:cubicBezTo>
                  <a:close/>
                  <a:moveTo>
                    <a:pt x="19279" y="18206"/>
                  </a:moveTo>
                  <a:cubicBezTo>
                    <a:pt x="2321" y="18206"/>
                    <a:pt x="2321" y="18206"/>
                    <a:pt x="2321" y="18206"/>
                  </a:cubicBezTo>
                  <a:cubicBezTo>
                    <a:pt x="2321" y="4011"/>
                    <a:pt x="2321" y="4011"/>
                    <a:pt x="2321" y="4011"/>
                  </a:cubicBezTo>
                  <a:cubicBezTo>
                    <a:pt x="19279" y="4011"/>
                    <a:pt x="19279" y="4011"/>
                    <a:pt x="19279" y="4011"/>
                  </a:cubicBezTo>
                  <a:lnTo>
                    <a:pt x="19279" y="18206"/>
                  </a:ln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100" name="Shape 1100"/>
            <p:cNvSpPr/>
            <p:nvPr/>
          </p:nvSpPr>
          <p:spPr>
            <a:xfrm>
              <a:off x="0" y="2175629"/>
              <a:ext cx="3924299" cy="6527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b="1">
                  <a:solidFill>
                    <a:srgbClr val="FFFFFF"/>
                  </a:solidFill>
                </a:defRPr>
              </a:lvl1pPr>
            </a:lstStyle>
            <a:p>
              <a:pPr>
                <a:defRPr b="0">
                  <a:solidFill>
                    <a:srgbClr val="000000"/>
                  </a:solidFill>
                </a:defRPr>
              </a:pPr>
              <a:r>
                <a:rPr b="1">
                  <a:solidFill>
                    <a:srgbClr val="FFFFFF"/>
                  </a:solidFill>
                </a:rPr>
                <a:t>YOUR  TEXT  HERE</a:t>
              </a:r>
            </a:p>
          </p:txBody>
        </p:sp>
      </p:grpSp>
      <p:grpSp>
        <p:nvGrpSpPr>
          <p:cNvPr id="1105" name="Group 1105"/>
          <p:cNvGrpSpPr/>
          <p:nvPr/>
        </p:nvGrpSpPr>
        <p:grpSpPr>
          <a:xfrm>
            <a:off x="12465052" y="7483475"/>
            <a:ext cx="4041773" cy="3771901"/>
            <a:chOff x="0" y="0"/>
            <a:chExt cx="4041772" cy="3771900"/>
          </a:xfrm>
        </p:grpSpPr>
        <p:sp>
          <p:nvSpPr>
            <p:cNvPr id="1102" name="Shape 1102"/>
            <p:cNvSpPr/>
            <p:nvPr/>
          </p:nvSpPr>
          <p:spPr>
            <a:xfrm>
              <a:off x="0" y="0"/>
              <a:ext cx="3771900" cy="37719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0819"/>
                    <a:pt x="21600" y="10819"/>
                    <a:pt x="21600" y="10819"/>
                  </a:cubicBezTo>
                  <a:cubicBezTo>
                    <a:pt x="21600" y="10781"/>
                    <a:pt x="21562" y="8001"/>
                    <a:pt x="20210" y="5297"/>
                  </a:cubicBezTo>
                  <a:cubicBezTo>
                    <a:pt x="18445" y="1766"/>
                    <a:pt x="15251" y="0"/>
                    <a:pt x="10781" y="0"/>
                  </a:cubicBezTo>
                  <a:cubicBezTo>
                    <a:pt x="0" y="0"/>
                    <a:pt x="0" y="0"/>
                    <a:pt x="0" y="0"/>
                  </a:cubicBezTo>
                  <a:cubicBezTo>
                    <a:pt x="0" y="10819"/>
                    <a:pt x="0" y="10819"/>
                    <a:pt x="0" y="10819"/>
                  </a:cubicBezTo>
                  <a:cubicBezTo>
                    <a:pt x="0" y="10819"/>
                    <a:pt x="0" y="13599"/>
                    <a:pt x="1390" y="16303"/>
                  </a:cubicBezTo>
                  <a:cubicBezTo>
                    <a:pt x="3155" y="19834"/>
                    <a:pt x="6349" y="21600"/>
                    <a:pt x="10781" y="21600"/>
                  </a:cubicBezTo>
                  <a:lnTo>
                    <a:pt x="21600" y="21600"/>
                  </a:lnTo>
                  <a:close/>
                </a:path>
              </a:pathLst>
            </a:custGeom>
            <a:solidFill>
              <a:srgbClr val="3368B2"/>
            </a:solidFill>
            <a:ln w="12700" cap="flat">
              <a:noFill/>
              <a:miter lim="400000"/>
            </a:ln>
            <a:effectLst/>
          </p:spPr>
          <p:txBody>
            <a:bodyPr wrap="square" lIns="91439" tIns="91439" rIns="91439" bIns="91439" numCol="1" anchor="t">
              <a:noAutofit/>
            </a:bodyPr>
            <a:lstStyle/>
            <a:p>
              <a:endParaRPr/>
            </a:p>
          </p:txBody>
        </p:sp>
        <p:sp>
          <p:nvSpPr>
            <p:cNvPr id="1103" name="Shape 1103"/>
            <p:cNvSpPr/>
            <p:nvPr/>
          </p:nvSpPr>
          <p:spPr>
            <a:xfrm>
              <a:off x="1231900" y="1003300"/>
              <a:ext cx="1273176" cy="838200"/>
            </a:xfrm>
            <a:custGeom>
              <a:avLst/>
              <a:gdLst/>
              <a:ahLst/>
              <a:cxnLst>
                <a:cxn ang="0">
                  <a:pos x="wd2" y="hd2"/>
                </a:cxn>
                <a:cxn ang="5400000">
                  <a:pos x="wd2" y="hd2"/>
                </a:cxn>
                <a:cxn ang="10800000">
                  <a:pos x="wd2" y="hd2"/>
                </a:cxn>
                <a:cxn ang="16200000">
                  <a:pos x="wd2" y="hd2"/>
                </a:cxn>
              </a:cxnLst>
              <a:rect l="0" t="0" r="r" b="b"/>
              <a:pathLst>
                <a:path w="21600" h="21600" extrusionOk="0">
                  <a:moveTo>
                    <a:pt x="20153" y="0"/>
                  </a:moveTo>
                  <a:cubicBezTo>
                    <a:pt x="1447" y="0"/>
                    <a:pt x="1447" y="0"/>
                    <a:pt x="1447" y="0"/>
                  </a:cubicBezTo>
                  <a:cubicBezTo>
                    <a:pt x="668" y="0"/>
                    <a:pt x="0" y="1012"/>
                    <a:pt x="0" y="2194"/>
                  </a:cubicBezTo>
                  <a:cubicBezTo>
                    <a:pt x="0" y="19238"/>
                    <a:pt x="0" y="19238"/>
                    <a:pt x="0" y="19238"/>
                  </a:cubicBezTo>
                  <a:cubicBezTo>
                    <a:pt x="0" y="20588"/>
                    <a:pt x="668" y="21600"/>
                    <a:pt x="1447" y="21600"/>
                  </a:cubicBezTo>
                  <a:cubicBezTo>
                    <a:pt x="20153" y="21600"/>
                    <a:pt x="20153" y="21600"/>
                    <a:pt x="20153" y="21600"/>
                  </a:cubicBezTo>
                  <a:cubicBezTo>
                    <a:pt x="20932" y="21600"/>
                    <a:pt x="21600" y="20588"/>
                    <a:pt x="21600" y="19238"/>
                  </a:cubicBezTo>
                  <a:cubicBezTo>
                    <a:pt x="21600" y="2194"/>
                    <a:pt x="21600" y="2194"/>
                    <a:pt x="21600" y="2194"/>
                  </a:cubicBezTo>
                  <a:cubicBezTo>
                    <a:pt x="21600" y="1012"/>
                    <a:pt x="20932" y="0"/>
                    <a:pt x="20153" y="0"/>
                  </a:cubicBezTo>
                  <a:close/>
                  <a:moveTo>
                    <a:pt x="6569" y="18394"/>
                  </a:moveTo>
                  <a:cubicBezTo>
                    <a:pt x="3674" y="18394"/>
                    <a:pt x="1336" y="14681"/>
                    <a:pt x="1336" y="10294"/>
                  </a:cubicBezTo>
                  <a:cubicBezTo>
                    <a:pt x="1336" y="6075"/>
                    <a:pt x="3674" y="2362"/>
                    <a:pt x="6569" y="2362"/>
                  </a:cubicBezTo>
                  <a:cubicBezTo>
                    <a:pt x="9464" y="2362"/>
                    <a:pt x="11913" y="6075"/>
                    <a:pt x="11913" y="10294"/>
                  </a:cubicBezTo>
                  <a:cubicBezTo>
                    <a:pt x="11913" y="14681"/>
                    <a:pt x="9464" y="18394"/>
                    <a:pt x="6569" y="18394"/>
                  </a:cubicBezTo>
                  <a:close/>
                </a:path>
              </a:pathLst>
            </a:custGeom>
            <a:solidFill>
              <a:srgbClr val="FFFFFF"/>
            </a:solidFill>
            <a:ln w="12700" cap="flat">
              <a:noFill/>
              <a:miter lim="400000"/>
            </a:ln>
            <a:effectLst/>
          </p:spPr>
          <p:txBody>
            <a:bodyPr wrap="square" lIns="91439" tIns="91439" rIns="91439" bIns="91439" numCol="1" anchor="t">
              <a:noAutofit/>
            </a:bodyPr>
            <a:lstStyle/>
            <a:p>
              <a:endParaRPr/>
            </a:p>
          </p:txBody>
        </p:sp>
        <p:sp>
          <p:nvSpPr>
            <p:cNvPr id="1104" name="Shape 1104"/>
            <p:cNvSpPr/>
            <p:nvPr/>
          </p:nvSpPr>
          <p:spPr>
            <a:xfrm>
              <a:off x="117474" y="2175629"/>
              <a:ext cx="3924299" cy="6527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b="1">
                  <a:solidFill>
                    <a:srgbClr val="FFFFFF"/>
                  </a:solidFill>
                </a:defRPr>
              </a:lvl1pPr>
            </a:lstStyle>
            <a:p>
              <a:pPr>
                <a:defRPr b="0">
                  <a:solidFill>
                    <a:srgbClr val="000000"/>
                  </a:solidFill>
                </a:defRPr>
              </a:pPr>
              <a:r>
                <a:rPr b="1">
                  <a:solidFill>
                    <a:srgbClr val="FFFFFF"/>
                  </a:solidFill>
                </a:rPr>
                <a:t>YOUR  TEXT  HERE</a:t>
              </a:r>
            </a:p>
          </p:txBody>
        </p:sp>
      </p:grpSp>
      <p:grpSp>
        <p:nvGrpSpPr>
          <p:cNvPr id="1108" name="Group 1108"/>
          <p:cNvGrpSpPr/>
          <p:nvPr/>
        </p:nvGrpSpPr>
        <p:grpSpPr>
          <a:xfrm>
            <a:off x="16700503" y="3039611"/>
            <a:ext cx="4229101" cy="1410037"/>
            <a:chOff x="0" y="0"/>
            <a:chExt cx="4229100" cy="1410036"/>
          </a:xfrm>
        </p:grpSpPr>
        <p:sp>
          <p:nvSpPr>
            <p:cNvPr id="1106" name="Shape 1106"/>
            <p:cNvSpPr/>
            <p:nvPr/>
          </p:nvSpPr>
          <p:spPr>
            <a:xfrm>
              <a:off x="0" y="0"/>
              <a:ext cx="3967209" cy="821758"/>
            </a:xfrm>
            <a:prstGeom prst="rect">
              <a:avLst/>
            </a:prstGeom>
            <a:solidFill>
              <a:srgbClr val="3AA3C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07" name="Shape 1107"/>
            <p:cNvSpPr/>
            <p:nvPr/>
          </p:nvSpPr>
          <p:spPr>
            <a:xfrm>
              <a:off x="101600" y="95647"/>
              <a:ext cx="4127500" cy="13143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109" name="Shape 1109"/>
          <p:cNvSpPr/>
          <p:nvPr/>
        </p:nvSpPr>
        <p:spPr>
          <a:xfrm>
            <a:off x="16414751" y="4049712"/>
            <a:ext cx="6877047"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12" name="Group 1112"/>
          <p:cNvGrpSpPr/>
          <p:nvPr/>
        </p:nvGrpSpPr>
        <p:grpSpPr>
          <a:xfrm>
            <a:off x="16700503" y="8833366"/>
            <a:ext cx="4333872" cy="1406593"/>
            <a:chOff x="0" y="0"/>
            <a:chExt cx="4333871" cy="1406592"/>
          </a:xfrm>
        </p:grpSpPr>
        <p:sp>
          <p:nvSpPr>
            <p:cNvPr id="1110" name="Shape 1110"/>
            <p:cNvSpPr/>
            <p:nvPr/>
          </p:nvSpPr>
          <p:spPr>
            <a:xfrm>
              <a:off x="0" y="0"/>
              <a:ext cx="4031292" cy="835032"/>
            </a:xfrm>
            <a:prstGeom prst="rect">
              <a:avLst/>
            </a:prstGeom>
            <a:solidFill>
              <a:srgbClr val="3368B2"/>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11" name="Shape 1111"/>
            <p:cNvSpPr/>
            <p:nvPr/>
          </p:nvSpPr>
          <p:spPr>
            <a:xfrm>
              <a:off x="139700" y="70972"/>
              <a:ext cx="4194172" cy="13356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113" name="Shape 1113"/>
          <p:cNvSpPr/>
          <p:nvPr/>
        </p:nvSpPr>
        <p:spPr>
          <a:xfrm>
            <a:off x="16621129" y="9787943"/>
            <a:ext cx="6877047"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16" name="Group 1116"/>
          <p:cNvGrpSpPr/>
          <p:nvPr/>
        </p:nvGrpSpPr>
        <p:grpSpPr>
          <a:xfrm>
            <a:off x="3568703" y="3028633"/>
            <a:ext cx="4303233" cy="1381193"/>
            <a:chOff x="0" y="0"/>
            <a:chExt cx="4303231" cy="1381192"/>
          </a:xfrm>
        </p:grpSpPr>
        <p:sp>
          <p:nvSpPr>
            <p:cNvPr id="1114" name="Shape 1114"/>
            <p:cNvSpPr/>
            <p:nvPr/>
          </p:nvSpPr>
          <p:spPr>
            <a:xfrm>
              <a:off x="0" y="0"/>
              <a:ext cx="4031292" cy="835032"/>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15" name="Shape 1115"/>
            <p:cNvSpPr/>
            <p:nvPr/>
          </p:nvSpPr>
          <p:spPr>
            <a:xfrm>
              <a:off x="109059" y="45572"/>
              <a:ext cx="4194173" cy="13356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117" name="Shape 1117"/>
          <p:cNvSpPr/>
          <p:nvPr/>
        </p:nvSpPr>
        <p:spPr>
          <a:xfrm>
            <a:off x="1092206" y="4049712"/>
            <a:ext cx="6877047"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20" name="Group 1120"/>
          <p:cNvGrpSpPr/>
          <p:nvPr/>
        </p:nvGrpSpPr>
        <p:grpSpPr>
          <a:xfrm>
            <a:off x="3489325" y="8844343"/>
            <a:ext cx="4279901" cy="1397338"/>
            <a:chOff x="0" y="0"/>
            <a:chExt cx="4279900" cy="1397336"/>
          </a:xfrm>
        </p:grpSpPr>
        <p:sp>
          <p:nvSpPr>
            <p:cNvPr id="1118" name="Shape 1118"/>
            <p:cNvSpPr/>
            <p:nvPr/>
          </p:nvSpPr>
          <p:spPr>
            <a:xfrm>
              <a:off x="0" y="0"/>
              <a:ext cx="3967209" cy="821758"/>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19" name="Shape 1119"/>
            <p:cNvSpPr/>
            <p:nvPr/>
          </p:nvSpPr>
          <p:spPr>
            <a:xfrm>
              <a:off x="152400" y="82947"/>
              <a:ext cx="4127500" cy="13143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sz="3300" b="1">
                  <a:solidFill>
                    <a:srgbClr val="FFFFFF"/>
                  </a:solidFill>
                </a:defRPr>
              </a:lvl1pPr>
            </a:lstStyle>
            <a:p>
              <a:pPr>
                <a:defRPr b="0">
                  <a:solidFill>
                    <a:srgbClr val="000000"/>
                  </a:solidFill>
                </a:defRPr>
              </a:pPr>
              <a:r>
                <a:rPr b="1">
                  <a:solidFill>
                    <a:srgbClr val="FFFFFF"/>
                  </a:solidFill>
                </a:rPr>
                <a:t>YOUR  TEXT  HERE</a:t>
              </a:r>
            </a:p>
          </p:txBody>
        </p:sp>
      </p:grpSp>
      <p:sp>
        <p:nvSpPr>
          <p:cNvPr id="1121" name="Shape 1121"/>
          <p:cNvSpPr/>
          <p:nvPr/>
        </p:nvSpPr>
        <p:spPr>
          <a:xfrm>
            <a:off x="1270007" y="9787943"/>
            <a:ext cx="6877048" cy="15925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26" name="Group 1126"/>
          <p:cNvGrpSpPr/>
          <p:nvPr/>
        </p:nvGrpSpPr>
        <p:grpSpPr>
          <a:xfrm>
            <a:off x="10804525" y="5822950"/>
            <a:ext cx="2970944" cy="2781300"/>
            <a:chOff x="0" y="0"/>
            <a:chExt cx="2970942" cy="2781300"/>
          </a:xfrm>
        </p:grpSpPr>
        <p:sp>
          <p:nvSpPr>
            <p:cNvPr id="1122" name="Shape 1122"/>
            <p:cNvSpPr/>
            <p:nvPr/>
          </p:nvSpPr>
          <p:spPr>
            <a:xfrm>
              <a:off x="0" y="0"/>
              <a:ext cx="2781300" cy="2781300"/>
            </a:xfrm>
            <a:prstGeom prst="ellipse">
              <a:avLst/>
            </a:prstGeom>
            <a:solidFill>
              <a:srgbClr val="FFFFFF"/>
            </a:solidFill>
            <a:ln w="12700" cap="flat">
              <a:noFill/>
              <a:miter lim="400000"/>
            </a:ln>
            <a:effectLst/>
          </p:spPr>
          <p:txBody>
            <a:bodyPr wrap="square" lIns="91439" tIns="91439" rIns="91439" bIns="91439" numCol="1" anchor="t">
              <a:noAutofit/>
            </a:bodyPr>
            <a:lstStyle/>
            <a:p>
              <a:endParaRPr/>
            </a:p>
          </p:txBody>
        </p:sp>
        <p:grpSp>
          <p:nvGrpSpPr>
            <p:cNvPr id="1125" name="Group 1125"/>
            <p:cNvGrpSpPr/>
            <p:nvPr/>
          </p:nvGrpSpPr>
          <p:grpSpPr>
            <a:xfrm>
              <a:off x="93553" y="98425"/>
              <a:ext cx="2877390" cy="2584454"/>
              <a:chOff x="0" y="0"/>
              <a:chExt cx="2877388" cy="2584452"/>
            </a:xfrm>
          </p:grpSpPr>
          <p:sp>
            <p:nvSpPr>
              <p:cNvPr id="1123" name="Shape 1123"/>
              <p:cNvSpPr/>
              <p:nvPr/>
            </p:nvSpPr>
            <p:spPr>
              <a:xfrm>
                <a:off x="4872" y="0"/>
                <a:ext cx="2584453" cy="2584453"/>
              </a:xfrm>
              <a:prstGeom prst="ellipse">
                <a:avLst/>
              </a:prstGeom>
              <a:solidFill>
                <a:srgbClr val="50C593"/>
              </a:solidFill>
              <a:ln w="12700" cap="flat">
                <a:noFill/>
                <a:miter lim="400000"/>
              </a:ln>
              <a:effectLst/>
            </p:spPr>
            <p:txBody>
              <a:bodyPr wrap="square" lIns="91439" tIns="91439" rIns="91439" bIns="91439" numCol="1" anchor="t">
                <a:noAutofit/>
              </a:bodyPr>
              <a:lstStyle/>
              <a:p>
                <a:endParaRPr/>
              </a:p>
            </p:txBody>
          </p:sp>
          <p:sp>
            <p:nvSpPr>
              <p:cNvPr id="1124" name="Shape 1124"/>
              <p:cNvSpPr/>
              <p:nvPr/>
            </p:nvSpPr>
            <p:spPr>
              <a:xfrm>
                <a:off x="0" y="906602"/>
                <a:ext cx="2877389" cy="7162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YOUR  TEXT </a:t>
                </a:r>
              </a:p>
            </p:txBody>
          </p:sp>
        </p:grpSp>
      </p:grpSp>
      <p:sp>
        <p:nvSpPr>
          <p:cNvPr id="1127" name="Shape 1127"/>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1128" name="Shape 1128"/>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1126"/>
                                        </p:tgtEl>
                                        <p:attrNameLst>
                                          <p:attrName>style.visibility</p:attrName>
                                        </p:attrNameLst>
                                      </p:cBhvr>
                                      <p:to>
                                        <p:strVal val="visible"/>
                                      </p:to>
                                    </p:set>
                                    <p:anim calcmode="lin" valueType="num">
                                      <p:cBhvr>
                                        <p:cTn id="7" dur="500" fill="hold"/>
                                        <p:tgtEl>
                                          <p:spTgt spid="1126"/>
                                        </p:tgtEl>
                                        <p:attrNameLst>
                                          <p:attrName>ppt_w</p:attrName>
                                        </p:attrNameLst>
                                      </p:cBhvr>
                                      <p:tavLst>
                                        <p:tav tm="0">
                                          <p:val>
                                            <p:fltVal val="0"/>
                                          </p:val>
                                        </p:tav>
                                        <p:tav tm="100000">
                                          <p:val>
                                            <p:strVal val="#ppt_w"/>
                                          </p:val>
                                        </p:tav>
                                      </p:tavLst>
                                    </p:anim>
                                    <p:anim calcmode="lin" valueType="num">
                                      <p:cBhvr>
                                        <p:cTn id="8" dur="500" fill="hold"/>
                                        <p:tgtEl>
                                          <p:spTgt spid="112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250"/>
                                  </p:stCondLst>
                                  <p:iterate>
                                    <p:tmAbs val="0"/>
                                  </p:iterate>
                                  <p:childTnLst>
                                    <p:set>
                                      <p:cBhvr>
                                        <p:cTn id="11" fill="hold"/>
                                        <p:tgtEl>
                                          <p:spTgt spid="1093"/>
                                        </p:tgtEl>
                                        <p:attrNameLst>
                                          <p:attrName>style.visibility</p:attrName>
                                        </p:attrNameLst>
                                      </p:cBhvr>
                                      <p:to>
                                        <p:strVal val="visible"/>
                                      </p:to>
                                    </p:set>
                                    <p:anim calcmode="lin" valueType="num">
                                      <p:cBhvr>
                                        <p:cTn id="12" dur="500" fill="hold"/>
                                        <p:tgtEl>
                                          <p:spTgt spid="1093"/>
                                        </p:tgtEl>
                                        <p:attrNameLst>
                                          <p:attrName>ppt_w</p:attrName>
                                        </p:attrNameLst>
                                      </p:cBhvr>
                                      <p:tavLst>
                                        <p:tav tm="0">
                                          <p:val>
                                            <p:fltVal val="0"/>
                                          </p:val>
                                        </p:tav>
                                        <p:tav tm="100000">
                                          <p:val>
                                            <p:strVal val="#ppt_w"/>
                                          </p:val>
                                        </p:tav>
                                      </p:tavLst>
                                    </p:anim>
                                    <p:anim calcmode="lin" valueType="num">
                                      <p:cBhvr>
                                        <p:cTn id="13" dur="500" fill="hold"/>
                                        <p:tgtEl>
                                          <p:spTgt spid="1093"/>
                                        </p:tgtEl>
                                        <p:attrNameLst>
                                          <p:attrName>ppt_h</p:attrName>
                                        </p:attrNameLst>
                                      </p:cBhvr>
                                      <p:tavLst>
                                        <p:tav tm="0">
                                          <p:val>
                                            <p:fltVal val="0"/>
                                          </p:val>
                                        </p:tav>
                                        <p:tav tm="100000">
                                          <p:val>
                                            <p:strVal val="#ppt_h"/>
                                          </p:val>
                                        </p:tav>
                                      </p:tavLst>
                                    </p:anim>
                                  </p:childTnLst>
                                </p:cTn>
                              </p:par>
                            </p:childTnLst>
                          </p:cTn>
                        </p:par>
                        <p:par>
                          <p:cTn id="14" fill="hold">
                            <p:stCondLst>
                              <p:cond delay="1250"/>
                            </p:stCondLst>
                            <p:childTnLst>
                              <p:par>
                                <p:cTn id="15" presetID="9" presetClass="entr" fill="hold" grpId="3" nodeType="afterEffect">
                                  <p:stCondLst>
                                    <p:cond delay="250"/>
                                  </p:stCondLst>
                                  <p:iterate>
                                    <p:tmAbs val="0"/>
                                  </p:iterate>
                                  <p:childTnLst>
                                    <p:set>
                                      <p:cBhvr>
                                        <p:cTn id="16" fill="hold"/>
                                        <p:tgtEl>
                                          <p:spTgt spid="1085"/>
                                        </p:tgtEl>
                                        <p:attrNameLst>
                                          <p:attrName>style.visibility</p:attrName>
                                        </p:attrNameLst>
                                      </p:cBhvr>
                                      <p:to>
                                        <p:strVal val="visible"/>
                                      </p:to>
                                    </p:set>
                                    <p:animEffect transition="in" filter="dissolve">
                                      <p:cBhvr>
                                        <p:cTn id="17" dur="500"/>
                                        <p:tgtEl>
                                          <p:spTgt spid="1085"/>
                                        </p:tgtEl>
                                      </p:cBhvr>
                                    </p:animEffect>
                                  </p:childTnLst>
                                </p:cTn>
                              </p:par>
                            </p:childTnLst>
                          </p:cTn>
                        </p:par>
                        <p:par>
                          <p:cTn id="18" fill="hold">
                            <p:stCondLst>
                              <p:cond delay="2000"/>
                            </p:stCondLst>
                            <p:childTnLst>
                              <p:par>
                                <p:cTn id="19" presetID="23" presetClass="entr" presetSubtype="16" fill="hold" grpId="4" nodeType="afterEffect">
                                  <p:stCondLst>
                                    <p:cond delay="500"/>
                                  </p:stCondLst>
                                  <p:iterate>
                                    <p:tmAbs val="0"/>
                                  </p:iterate>
                                  <p:childTnLst>
                                    <p:set>
                                      <p:cBhvr>
                                        <p:cTn id="20" fill="hold"/>
                                        <p:tgtEl>
                                          <p:spTgt spid="1097"/>
                                        </p:tgtEl>
                                        <p:attrNameLst>
                                          <p:attrName>style.visibility</p:attrName>
                                        </p:attrNameLst>
                                      </p:cBhvr>
                                      <p:to>
                                        <p:strVal val="visible"/>
                                      </p:to>
                                    </p:set>
                                    <p:anim calcmode="lin" valueType="num">
                                      <p:cBhvr>
                                        <p:cTn id="21" dur="500" fill="hold"/>
                                        <p:tgtEl>
                                          <p:spTgt spid="1097"/>
                                        </p:tgtEl>
                                        <p:attrNameLst>
                                          <p:attrName>ppt_w</p:attrName>
                                        </p:attrNameLst>
                                      </p:cBhvr>
                                      <p:tavLst>
                                        <p:tav tm="0">
                                          <p:val>
                                            <p:fltVal val="0"/>
                                          </p:val>
                                        </p:tav>
                                        <p:tav tm="100000">
                                          <p:val>
                                            <p:strVal val="#ppt_w"/>
                                          </p:val>
                                        </p:tav>
                                      </p:tavLst>
                                    </p:anim>
                                    <p:anim calcmode="lin" valueType="num">
                                      <p:cBhvr>
                                        <p:cTn id="22" dur="500" fill="hold"/>
                                        <p:tgtEl>
                                          <p:spTgt spid="1097"/>
                                        </p:tgtEl>
                                        <p:attrNameLst>
                                          <p:attrName>ppt_h</p:attrName>
                                        </p:attrNameLst>
                                      </p:cBhvr>
                                      <p:tavLst>
                                        <p:tav tm="0">
                                          <p:val>
                                            <p:fltVal val="0"/>
                                          </p:val>
                                        </p:tav>
                                        <p:tav tm="100000">
                                          <p:val>
                                            <p:strVal val="#ppt_h"/>
                                          </p:val>
                                        </p:tav>
                                      </p:tavLst>
                                    </p:anim>
                                  </p:childTnLst>
                                </p:cTn>
                              </p:par>
                            </p:childTnLst>
                          </p:cTn>
                        </p:par>
                        <p:par>
                          <p:cTn id="23" fill="hold">
                            <p:stCondLst>
                              <p:cond delay="3000"/>
                            </p:stCondLst>
                            <p:childTnLst>
                              <p:par>
                                <p:cTn id="24" presetID="9" presetClass="entr" fill="hold" grpId="5" nodeType="afterEffect">
                                  <p:stCondLst>
                                    <p:cond delay="500"/>
                                  </p:stCondLst>
                                  <p:iterate>
                                    <p:tmAbs val="0"/>
                                  </p:iterate>
                                  <p:childTnLst>
                                    <p:set>
                                      <p:cBhvr>
                                        <p:cTn id="25" fill="hold"/>
                                        <p:tgtEl>
                                          <p:spTgt spid="1084"/>
                                        </p:tgtEl>
                                        <p:attrNameLst>
                                          <p:attrName>style.visibility</p:attrName>
                                        </p:attrNameLst>
                                      </p:cBhvr>
                                      <p:to>
                                        <p:strVal val="visible"/>
                                      </p:to>
                                    </p:set>
                                    <p:animEffect transition="in" filter="dissolve">
                                      <p:cBhvr>
                                        <p:cTn id="26" dur="500"/>
                                        <p:tgtEl>
                                          <p:spTgt spid="1084"/>
                                        </p:tgtEl>
                                      </p:cBhvr>
                                    </p:animEffect>
                                  </p:childTnLst>
                                </p:cTn>
                              </p:par>
                            </p:childTnLst>
                          </p:cTn>
                        </p:par>
                        <p:par>
                          <p:cTn id="27" fill="hold">
                            <p:stCondLst>
                              <p:cond delay="4000"/>
                            </p:stCondLst>
                            <p:childTnLst>
                              <p:par>
                                <p:cTn id="28" presetID="23" presetClass="entr" presetSubtype="16" fill="hold" grpId="6" nodeType="afterEffect">
                                  <p:stCondLst>
                                    <p:cond delay="750"/>
                                  </p:stCondLst>
                                  <p:iterate>
                                    <p:tmAbs val="0"/>
                                  </p:iterate>
                                  <p:childTnLst>
                                    <p:set>
                                      <p:cBhvr>
                                        <p:cTn id="29" fill="hold"/>
                                        <p:tgtEl>
                                          <p:spTgt spid="1105"/>
                                        </p:tgtEl>
                                        <p:attrNameLst>
                                          <p:attrName>style.visibility</p:attrName>
                                        </p:attrNameLst>
                                      </p:cBhvr>
                                      <p:to>
                                        <p:strVal val="visible"/>
                                      </p:to>
                                    </p:set>
                                    <p:anim calcmode="lin" valueType="num">
                                      <p:cBhvr>
                                        <p:cTn id="30" dur="500" fill="hold"/>
                                        <p:tgtEl>
                                          <p:spTgt spid="1105"/>
                                        </p:tgtEl>
                                        <p:attrNameLst>
                                          <p:attrName>ppt_w</p:attrName>
                                        </p:attrNameLst>
                                      </p:cBhvr>
                                      <p:tavLst>
                                        <p:tav tm="0">
                                          <p:val>
                                            <p:fltVal val="0"/>
                                          </p:val>
                                        </p:tav>
                                        <p:tav tm="100000">
                                          <p:val>
                                            <p:strVal val="#ppt_w"/>
                                          </p:val>
                                        </p:tav>
                                      </p:tavLst>
                                    </p:anim>
                                    <p:anim calcmode="lin" valueType="num">
                                      <p:cBhvr>
                                        <p:cTn id="31" dur="500" fill="hold"/>
                                        <p:tgtEl>
                                          <p:spTgt spid="1105"/>
                                        </p:tgtEl>
                                        <p:attrNameLst>
                                          <p:attrName>ppt_h</p:attrName>
                                        </p:attrNameLst>
                                      </p:cBhvr>
                                      <p:tavLst>
                                        <p:tav tm="0">
                                          <p:val>
                                            <p:fltVal val="0"/>
                                          </p:val>
                                        </p:tav>
                                        <p:tav tm="100000">
                                          <p:val>
                                            <p:strVal val="#ppt_h"/>
                                          </p:val>
                                        </p:tav>
                                      </p:tavLst>
                                    </p:anim>
                                  </p:childTnLst>
                                </p:cTn>
                              </p:par>
                            </p:childTnLst>
                          </p:cTn>
                        </p:par>
                        <p:par>
                          <p:cTn id="32" fill="hold">
                            <p:stCondLst>
                              <p:cond delay="5250"/>
                            </p:stCondLst>
                            <p:childTnLst>
                              <p:par>
                                <p:cTn id="33" presetID="9" presetClass="entr" fill="hold" grpId="7" nodeType="afterEffect">
                                  <p:stCondLst>
                                    <p:cond delay="750"/>
                                  </p:stCondLst>
                                  <p:iterate>
                                    <p:tmAbs val="0"/>
                                  </p:iterate>
                                  <p:childTnLst>
                                    <p:set>
                                      <p:cBhvr>
                                        <p:cTn id="34" fill="hold"/>
                                        <p:tgtEl>
                                          <p:spTgt spid="1086"/>
                                        </p:tgtEl>
                                        <p:attrNameLst>
                                          <p:attrName>style.visibility</p:attrName>
                                        </p:attrNameLst>
                                      </p:cBhvr>
                                      <p:to>
                                        <p:strVal val="visible"/>
                                      </p:to>
                                    </p:set>
                                    <p:animEffect transition="in" filter="dissolve">
                                      <p:cBhvr>
                                        <p:cTn id="35" dur="500"/>
                                        <p:tgtEl>
                                          <p:spTgt spid="1086"/>
                                        </p:tgtEl>
                                      </p:cBhvr>
                                    </p:animEffect>
                                  </p:childTnLst>
                                </p:cTn>
                              </p:par>
                            </p:childTnLst>
                          </p:cTn>
                        </p:par>
                        <p:par>
                          <p:cTn id="36" fill="hold">
                            <p:stCondLst>
                              <p:cond delay="6500"/>
                            </p:stCondLst>
                            <p:childTnLst>
                              <p:par>
                                <p:cTn id="37" presetID="23" presetClass="entr" presetSubtype="16" fill="hold" grpId="8" nodeType="afterEffect">
                                  <p:stCondLst>
                                    <p:cond delay="1000"/>
                                  </p:stCondLst>
                                  <p:iterate>
                                    <p:tmAbs val="0"/>
                                  </p:iterate>
                                  <p:childTnLst>
                                    <p:set>
                                      <p:cBhvr>
                                        <p:cTn id="38" fill="hold"/>
                                        <p:tgtEl>
                                          <p:spTgt spid="1101"/>
                                        </p:tgtEl>
                                        <p:attrNameLst>
                                          <p:attrName>style.visibility</p:attrName>
                                        </p:attrNameLst>
                                      </p:cBhvr>
                                      <p:to>
                                        <p:strVal val="visible"/>
                                      </p:to>
                                    </p:set>
                                    <p:anim calcmode="lin" valueType="num">
                                      <p:cBhvr>
                                        <p:cTn id="39" dur="500" fill="hold"/>
                                        <p:tgtEl>
                                          <p:spTgt spid="1101"/>
                                        </p:tgtEl>
                                        <p:attrNameLst>
                                          <p:attrName>ppt_w</p:attrName>
                                        </p:attrNameLst>
                                      </p:cBhvr>
                                      <p:tavLst>
                                        <p:tav tm="0">
                                          <p:val>
                                            <p:fltVal val="0"/>
                                          </p:val>
                                        </p:tav>
                                        <p:tav tm="100000">
                                          <p:val>
                                            <p:strVal val="#ppt_w"/>
                                          </p:val>
                                        </p:tav>
                                      </p:tavLst>
                                    </p:anim>
                                    <p:anim calcmode="lin" valueType="num">
                                      <p:cBhvr>
                                        <p:cTn id="40" dur="500" fill="hold"/>
                                        <p:tgtEl>
                                          <p:spTgt spid="1101"/>
                                        </p:tgtEl>
                                        <p:attrNameLst>
                                          <p:attrName>ppt_h</p:attrName>
                                        </p:attrNameLst>
                                      </p:cBhvr>
                                      <p:tavLst>
                                        <p:tav tm="0">
                                          <p:val>
                                            <p:fltVal val="0"/>
                                          </p:val>
                                        </p:tav>
                                        <p:tav tm="100000">
                                          <p:val>
                                            <p:strVal val="#ppt_h"/>
                                          </p:val>
                                        </p:tav>
                                      </p:tavLst>
                                    </p:anim>
                                  </p:childTnLst>
                                </p:cTn>
                              </p:par>
                            </p:childTnLst>
                          </p:cTn>
                        </p:par>
                        <p:par>
                          <p:cTn id="41" fill="hold">
                            <p:stCondLst>
                              <p:cond delay="8000"/>
                            </p:stCondLst>
                            <p:childTnLst>
                              <p:par>
                                <p:cTn id="42" presetID="9" presetClass="entr" fill="hold" grpId="9" nodeType="afterEffect">
                                  <p:stCondLst>
                                    <p:cond delay="1000"/>
                                  </p:stCondLst>
                                  <p:iterate>
                                    <p:tmAbs val="0"/>
                                  </p:iterate>
                                  <p:childTnLst>
                                    <p:set>
                                      <p:cBhvr>
                                        <p:cTn id="43" fill="hold"/>
                                        <p:tgtEl>
                                          <p:spTgt spid="1087"/>
                                        </p:tgtEl>
                                        <p:attrNameLst>
                                          <p:attrName>style.visibility</p:attrName>
                                        </p:attrNameLst>
                                      </p:cBhvr>
                                      <p:to>
                                        <p:strVal val="visible"/>
                                      </p:to>
                                    </p:set>
                                    <p:animEffect transition="in" filter="dissolve">
                                      <p:cBhvr>
                                        <p:cTn id="44" dur="500"/>
                                        <p:tgtEl>
                                          <p:spTgt spid="1087"/>
                                        </p:tgtEl>
                                      </p:cBhvr>
                                    </p:animEffect>
                                  </p:childTnLst>
                                </p:cTn>
                              </p:par>
                            </p:childTnLst>
                          </p:cTn>
                        </p:par>
                        <p:par>
                          <p:cTn id="45" fill="hold">
                            <p:stCondLst>
                              <p:cond delay="9500"/>
                            </p:stCondLst>
                            <p:childTnLst>
                              <p:par>
                                <p:cTn id="46" presetID="22" presetClass="entr" presetSubtype="1" fill="hold" grpId="10" nodeType="afterEffect">
                                  <p:stCondLst>
                                    <p:cond delay="0"/>
                                  </p:stCondLst>
                                  <p:iterate>
                                    <p:tmAbs val="0"/>
                                  </p:iterate>
                                  <p:childTnLst>
                                    <p:set>
                                      <p:cBhvr>
                                        <p:cTn id="47" fill="hold"/>
                                        <p:tgtEl>
                                          <p:spTgt spid="1116"/>
                                        </p:tgtEl>
                                        <p:attrNameLst>
                                          <p:attrName>style.visibility</p:attrName>
                                        </p:attrNameLst>
                                      </p:cBhvr>
                                      <p:to>
                                        <p:strVal val="visible"/>
                                      </p:to>
                                    </p:set>
                                    <p:animEffect transition="in" filter="wipe(up)">
                                      <p:cBhvr>
                                        <p:cTn id="48" dur="500"/>
                                        <p:tgtEl>
                                          <p:spTgt spid="1116"/>
                                        </p:tgtEl>
                                      </p:cBhvr>
                                    </p:animEffect>
                                  </p:childTnLst>
                                </p:cTn>
                              </p:par>
                            </p:childTnLst>
                          </p:cTn>
                        </p:par>
                        <p:par>
                          <p:cTn id="49" fill="hold">
                            <p:stCondLst>
                              <p:cond delay="10000"/>
                            </p:stCondLst>
                            <p:childTnLst>
                              <p:par>
                                <p:cTn id="50" presetID="22" presetClass="entr" presetSubtype="1" fill="hold" grpId="11" nodeType="afterEffect">
                                  <p:stCondLst>
                                    <p:cond delay="0"/>
                                  </p:stCondLst>
                                  <p:iterate>
                                    <p:tmAbs val="0"/>
                                  </p:iterate>
                                  <p:childTnLst>
                                    <p:set>
                                      <p:cBhvr>
                                        <p:cTn id="51" fill="hold"/>
                                        <p:tgtEl>
                                          <p:spTgt spid="1117"/>
                                        </p:tgtEl>
                                        <p:attrNameLst>
                                          <p:attrName>style.visibility</p:attrName>
                                        </p:attrNameLst>
                                      </p:cBhvr>
                                      <p:to>
                                        <p:strVal val="visible"/>
                                      </p:to>
                                    </p:set>
                                    <p:animEffect transition="in" filter="wipe(up)">
                                      <p:cBhvr>
                                        <p:cTn id="52" dur="500"/>
                                        <p:tgtEl>
                                          <p:spTgt spid="1117"/>
                                        </p:tgtEl>
                                      </p:cBhvr>
                                    </p:animEffect>
                                  </p:childTnLst>
                                </p:cTn>
                              </p:par>
                            </p:childTnLst>
                          </p:cTn>
                        </p:par>
                        <p:par>
                          <p:cTn id="53" fill="hold">
                            <p:stCondLst>
                              <p:cond delay="10500"/>
                            </p:stCondLst>
                            <p:childTnLst>
                              <p:par>
                                <p:cTn id="54" presetID="22" presetClass="entr" presetSubtype="1" fill="hold" grpId="12" nodeType="afterEffect">
                                  <p:stCondLst>
                                    <p:cond delay="0"/>
                                  </p:stCondLst>
                                  <p:iterate>
                                    <p:tmAbs val="0"/>
                                  </p:iterate>
                                  <p:childTnLst>
                                    <p:set>
                                      <p:cBhvr>
                                        <p:cTn id="55" fill="hold"/>
                                        <p:tgtEl>
                                          <p:spTgt spid="1108"/>
                                        </p:tgtEl>
                                        <p:attrNameLst>
                                          <p:attrName>style.visibility</p:attrName>
                                        </p:attrNameLst>
                                      </p:cBhvr>
                                      <p:to>
                                        <p:strVal val="visible"/>
                                      </p:to>
                                    </p:set>
                                    <p:animEffect transition="in" filter="wipe(up)">
                                      <p:cBhvr>
                                        <p:cTn id="56" dur="500"/>
                                        <p:tgtEl>
                                          <p:spTgt spid="1108"/>
                                        </p:tgtEl>
                                      </p:cBhvr>
                                    </p:animEffect>
                                  </p:childTnLst>
                                </p:cTn>
                              </p:par>
                            </p:childTnLst>
                          </p:cTn>
                        </p:par>
                        <p:par>
                          <p:cTn id="57" fill="hold">
                            <p:stCondLst>
                              <p:cond delay="11000"/>
                            </p:stCondLst>
                            <p:childTnLst>
                              <p:par>
                                <p:cTn id="58" presetID="22" presetClass="entr" presetSubtype="1" fill="hold" grpId="13" nodeType="afterEffect">
                                  <p:stCondLst>
                                    <p:cond delay="0"/>
                                  </p:stCondLst>
                                  <p:iterate>
                                    <p:tmAbs val="0"/>
                                  </p:iterate>
                                  <p:childTnLst>
                                    <p:set>
                                      <p:cBhvr>
                                        <p:cTn id="59" fill="hold"/>
                                        <p:tgtEl>
                                          <p:spTgt spid="1109"/>
                                        </p:tgtEl>
                                        <p:attrNameLst>
                                          <p:attrName>style.visibility</p:attrName>
                                        </p:attrNameLst>
                                      </p:cBhvr>
                                      <p:to>
                                        <p:strVal val="visible"/>
                                      </p:to>
                                    </p:set>
                                    <p:animEffect transition="in" filter="wipe(up)">
                                      <p:cBhvr>
                                        <p:cTn id="60" dur="500"/>
                                        <p:tgtEl>
                                          <p:spTgt spid="1109"/>
                                        </p:tgtEl>
                                      </p:cBhvr>
                                    </p:animEffect>
                                  </p:childTnLst>
                                </p:cTn>
                              </p:par>
                            </p:childTnLst>
                          </p:cTn>
                        </p:par>
                        <p:par>
                          <p:cTn id="61" fill="hold">
                            <p:stCondLst>
                              <p:cond delay="11500"/>
                            </p:stCondLst>
                            <p:childTnLst>
                              <p:par>
                                <p:cTn id="62" presetID="22" presetClass="entr" presetSubtype="1" fill="hold" grpId="14" nodeType="afterEffect">
                                  <p:stCondLst>
                                    <p:cond delay="0"/>
                                  </p:stCondLst>
                                  <p:iterate>
                                    <p:tmAbs val="0"/>
                                  </p:iterate>
                                  <p:childTnLst>
                                    <p:set>
                                      <p:cBhvr>
                                        <p:cTn id="63" fill="hold"/>
                                        <p:tgtEl>
                                          <p:spTgt spid="1112"/>
                                        </p:tgtEl>
                                        <p:attrNameLst>
                                          <p:attrName>style.visibility</p:attrName>
                                        </p:attrNameLst>
                                      </p:cBhvr>
                                      <p:to>
                                        <p:strVal val="visible"/>
                                      </p:to>
                                    </p:set>
                                    <p:animEffect transition="in" filter="wipe(up)">
                                      <p:cBhvr>
                                        <p:cTn id="64" dur="500"/>
                                        <p:tgtEl>
                                          <p:spTgt spid="1112"/>
                                        </p:tgtEl>
                                      </p:cBhvr>
                                    </p:animEffect>
                                  </p:childTnLst>
                                </p:cTn>
                              </p:par>
                            </p:childTnLst>
                          </p:cTn>
                        </p:par>
                        <p:par>
                          <p:cTn id="65" fill="hold">
                            <p:stCondLst>
                              <p:cond delay="12000"/>
                            </p:stCondLst>
                            <p:childTnLst>
                              <p:par>
                                <p:cTn id="66" presetID="22" presetClass="entr" presetSubtype="1" fill="hold" grpId="15" nodeType="afterEffect">
                                  <p:stCondLst>
                                    <p:cond delay="0"/>
                                  </p:stCondLst>
                                  <p:iterate>
                                    <p:tmAbs val="0"/>
                                  </p:iterate>
                                  <p:childTnLst>
                                    <p:set>
                                      <p:cBhvr>
                                        <p:cTn id="67" fill="hold"/>
                                        <p:tgtEl>
                                          <p:spTgt spid="1113"/>
                                        </p:tgtEl>
                                        <p:attrNameLst>
                                          <p:attrName>style.visibility</p:attrName>
                                        </p:attrNameLst>
                                      </p:cBhvr>
                                      <p:to>
                                        <p:strVal val="visible"/>
                                      </p:to>
                                    </p:set>
                                    <p:animEffect transition="in" filter="wipe(up)">
                                      <p:cBhvr>
                                        <p:cTn id="68" dur="500"/>
                                        <p:tgtEl>
                                          <p:spTgt spid="1113"/>
                                        </p:tgtEl>
                                      </p:cBhvr>
                                    </p:animEffect>
                                  </p:childTnLst>
                                </p:cTn>
                              </p:par>
                            </p:childTnLst>
                          </p:cTn>
                        </p:par>
                        <p:par>
                          <p:cTn id="69" fill="hold">
                            <p:stCondLst>
                              <p:cond delay="12500"/>
                            </p:stCondLst>
                            <p:childTnLst>
                              <p:par>
                                <p:cTn id="70" presetID="22" presetClass="entr" presetSubtype="1" fill="hold" grpId="16" nodeType="afterEffect">
                                  <p:stCondLst>
                                    <p:cond delay="0"/>
                                  </p:stCondLst>
                                  <p:iterate>
                                    <p:tmAbs val="0"/>
                                  </p:iterate>
                                  <p:childTnLst>
                                    <p:set>
                                      <p:cBhvr>
                                        <p:cTn id="71" fill="hold"/>
                                        <p:tgtEl>
                                          <p:spTgt spid="1120"/>
                                        </p:tgtEl>
                                        <p:attrNameLst>
                                          <p:attrName>style.visibility</p:attrName>
                                        </p:attrNameLst>
                                      </p:cBhvr>
                                      <p:to>
                                        <p:strVal val="visible"/>
                                      </p:to>
                                    </p:set>
                                    <p:animEffect transition="in" filter="wipe(up)">
                                      <p:cBhvr>
                                        <p:cTn id="72" dur="500"/>
                                        <p:tgtEl>
                                          <p:spTgt spid="1120"/>
                                        </p:tgtEl>
                                      </p:cBhvr>
                                    </p:animEffect>
                                  </p:childTnLst>
                                </p:cTn>
                              </p:par>
                            </p:childTnLst>
                          </p:cTn>
                        </p:par>
                        <p:par>
                          <p:cTn id="73" fill="hold">
                            <p:stCondLst>
                              <p:cond delay="13000"/>
                            </p:stCondLst>
                            <p:childTnLst>
                              <p:par>
                                <p:cTn id="74" presetID="22" presetClass="entr" presetSubtype="1" fill="hold" grpId="17" nodeType="afterEffect">
                                  <p:stCondLst>
                                    <p:cond delay="0"/>
                                  </p:stCondLst>
                                  <p:iterate>
                                    <p:tmAbs val="0"/>
                                  </p:iterate>
                                  <p:childTnLst>
                                    <p:set>
                                      <p:cBhvr>
                                        <p:cTn id="75" fill="hold"/>
                                        <p:tgtEl>
                                          <p:spTgt spid="1121"/>
                                        </p:tgtEl>
                                        <p:attrNameLst>
                                          <p:attrName>style.visibility</p:attrName>
                                        </p:attrNameLst>
                                      </p:cBhvr>
                                      <p:to>
                                        <p:strVal val="visible"/>
                                      </p:to>
                                    </p:set>
                                    <p:animEffect transition="in" filter="wipe(up)">
                                      <p:cBhvr>
                                        <p:cTn id="76" dur="500"/>
                                        <p:tgtEl>
                                          <p:spTgt spid="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5" animBg="1" advAuto="0"/>
      <p:bldP spid="1085" grpId="3" animBg="1" advAuto="0"/>
      <p:bldP spid="1086" grpId="7" animBg="1" advAuto="0"/>
      <p:bldP spid="1087" grpId="9" animBg="1" advAuto="0"/>
      <p:bldP spid="1093" grpId="2" animBg="1" advAuto="0"/>
      <p:bldP spid="1097" grpId="4" animBg="1" advAuto="0"/>
      <p:bldP spid="1101" grpId="8" animBg="1" advAuto="0"/>
      <p:bldP spid="1105" grpId="6" animBg="1" advAuto="0"/>
      <p:bldP spid="1108" grpId="12" animBg="1" advAuto="0"/>
      <p:bldP spid="1109" grpId="13" animBg="1" advAuto="0"/>
      <p:bldP spid="1112" grpId="14" animBg="1" advAuto="0"/>
      <p:bldP spid="1113" grpId="15" animBg="1" advAuto="0"/>
      <p:bldP spid="1116" grpId="10" animBg="1" advAuto="0"/>
      <p:bldP spid="1117" grpId="11" animBg="1" advAuto="0"/>
      <p:bldP spid="1120" grpId="16" animBg="1" advAuto="0"/>
      <p:bldP spid="1121" grpId="17" animBg="1" advAuto="0"/>
      <p:bldP spid="1126" grpId="1"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p:nvPr/>
        </p:nvSpPr>
        <p:spPr>
          <a:xfrm>
            <a:off x="3813242" y="4209956"/>
            <a:ext cx="3568326" cy="6355725"/>
          </a:xfrm>
          <a:custGeom>
            <a:avLst/>
            <a:gdLst/>
            <a:ahLst/>
            <a:cxnLst>
              <a:cxn ang="0">
                <a:pos x="wd2" y="hd2"/>
              </a:cxn>
              <a:cxn ang="5400000">
                <a:pos x="wd2" y="hd2"/>
              </a:cxn>
              <a:cxn ang="10800000">
                <a:pos x="wd2" y="hd2"/>
              </a:cxn>
              <a:cxn ang="16200000">
                <a:pos x="wd2" y="hd2"/>
              </a:cxn>
            </a:cxnLst>
            <a:rect l="0" t="0" r="r" b="b"/>
            <a:pathLst>
              <a:path w="21091" h="21512" extrusionOk="0">
                <a:moveTo>
                  <a:pt x="9446" y="264"/>
                </a:moveTo>
                <a:cubicBezTo>
                  <a:pt x="352" y="5479"/>
                  <a:pt x="352" y="5479"/>
                  <a:pt x="352" y="5479"/>
                </a:cubicBezTo>
                <a:cubicBezTo>
                  <a:pt x="-263" y="5832"/>
                  <a:pt x="-48" y="6114"/>
                  <a:pt x="812" y="6114"/>
                </a:cubicBezTo>
                <a:cubicBezTo>
                  <a:pt x="2994" y="6114"/>
                  <a:pt x="2994" y="6114"/>
                  <a:pt x="2994" y="6114"/>
                </a:cubicBezTo>
                <a:cubicBezTo>
                  <a:pt x="2994" y="20983"/>
                  <a:pt x="2994" y="20983"/>
                  <a:pt x="2994" y="20983"/>
                </a:cubicBezTo>
                <a:cubicBezTo>
                  <a:pt x="2994" y="21265"/>
                  <a:pt x="3424" y="21512"/>
                  <a:pt x="3946" y="21512"/>
                </a:cubicBezTo>
                <a:cubicBezTo>
                  <a:pt x="17189" y="21512"/>
                  <a:pt x="17189" y="21512"/>
                  <a:pt x="17189" y="21512"/>
                </a:cubicBezTo>
                <a:cubicBezTo>
                  <a:pt x="17711" y="21512"/>
                  <a:pt x="18111" y="21265"/>
                  <a:pt x="18111" y="20983"/>
                </a:cubicBezTo>
                <a:cubicBezTo>
                  <a:pt x="18111" y="6114"/>
                  <a:pt x="18111" y="6114"/>
                  <a:pt x="18111" y="6114"/>
                </a:cubicBezTo>
                <a:cubicBezTo>
                  <a:pt x="20292" y="6114"/>
                  <a:pt x="20292" y="6114"/>
                  <a:pt x="20292" y="6114"/>
                </a:cubicBezTo>
                <a:cubicBezTo>
                  <a:pt x="21153" y="6114"/>
                  <a:pt x="21337" y="5832"/>
                  <a:pt x="20753" y="5479"/>
                </a:cubicBezTo>
                <a:cubicBezTo>
                  <a:pt x="11658" y="264"/>
                  <a:pt x="11658" y="264"/>
                  <a:pt x="11658" y="264"/>
                </a:cubicBezTo>
                <a:cubicBezTo>
                  <a:pt x="11044" y="-88"/>
                  <a:pt x="10030" y="-88"/>
                  <a:pt x="9446" y="264"/>
                </a:cubicBezTo>
                <a:close/>
              </a:path>
            </a:pathLst>
          </a:custGeom>
          <a:solidFill>
            <a:srgbClr val="3368B2"/>
          </a:solidFill>
          <a:ln w="12700">
            <a:miter lim="400000"/>
          </a:ln>
        </p:spPr>
        <p:txBody>
          <a:bodyPr tIns="91439" bIns="91439"/>
          <a:lstStyle/>
          <a:p>
            <a:endParaRPr/>
          </a:p>
        </p:txBody>
      </p:sp>
      <p:sp>
        <p:nvSpPr>
          <p:cNvPr id="1131" name="Shape 1131"/>
          <p:cNvSpPr/>
          <p:nvPr/>
        </p:nvSpPr>
        <p:spPr>
          <a:xfrm>
            <a:off x="8359775" y="5430455"/>
            <a:ext cx="3003551" cy="5240002"/>
          </a:xfrm>
          <a:custGeom>
            <a:avLst/>
            <a:gdLst/>
            <a:ahLst/>
            <a:cxnLst>
              <a:cxn ang="0">
                <a:pos x="wd2" y="hd2"/>
              </a:cxn>
              <a:cxn ang="5400000">
                <a:pos x="wd2" y="hd2"/>
              </a:cxn>
              <a:cxn ang="10800000">
                <a:pos x="wd2" y="hd2"/>
              </a:cxn>
              <a:cxn ang="16200000">
                <a:pos x="wd2" y="hd2"/>
              </a:cxn>
            </a:cxnLst>
            <a:rect l="0" t="0" r="r" b="b"/>
            <a:pathLst>
              <a:path w="21600" h="21488" extrusionOk="0">
                <a:moveTo>
                  <a:pt x="21600" y="5971"/>
                </a:moveTo>
                <a:cubicBezTo>
                  <a:pt x="21600" y="6227"/>
                  <a:pt x="21264" y="6526"/>
                  <a:pt x="20292" y="6526"/>
                </a:cubicBezTo>
                <a:cubicBezTo>
                  <a:pt x="18685" y="6526"/>
                  <a:pt x="18685" y="6526"/>
                  <a:pt x="18685" y="6526"/>
                </a:cubicBezTo>
                <a:cubicBezTo>
                  <a:pt x="18685" y="20677"/>
                  <a:pt x="18685" y="20677"/>
                  <a:pt x="18685" y="20677"/>
                </a:cubicBezTo>
                <a:cubicBezTo>
                  <a:pt x="18685" y="21125"/>
                  <a:pt x="18050" y="21488"/>
                  <a:pt x="17265" y="21488"/>
                </a:cubicBezTo>
                <a:cubicBezTo>
                  <a:pt x="4335" y="21488"/>
                  <a:pt x="4335" y="21488"/>
                  <a:pt x="4335" y="21488"/>
                </a:cubicBezTo>
                <a:cubicBezTo>
                  <a:pt x="3550" y="21488"/>
                  <a:pt x="2915" y="21125"/>
                  <a:pt x="2915" y="20677"/>
                </a:cubicBezTo>
                <a:cubicBezTo>
                  <a:pt x="2915" y="6526"/>
                  <a:pt x="2915" y="6526"/>
                  <a:pt x="2915" y="6526"/>
                </a:cubicBezTo>
                <a:cubicBezTo>
                  <a:pt x="1308" y="6526"/>
                  <a:pt x="1308" y="6526"/>
                  <a:pt x="1308" y="6526"/>
                </a:cubicBezTo>
                <a:cubicBezTo>
                  <a:pt x="336" y="6526"/>
                  <a:pt x="0" y="6227"/>
                  <a:pt x="0" y="5971"/>
                </a:cubicBezTo>
                <a:cubicBezTo>
                  <a:pt x="0" y="5779"/>
                  <a:pt x="149" y="5587"/>
                  <a:pt x="486" y="5395"/>
                </a:cubicBezTo>
                <a:cubicBezTo>
                  <a:pt x="9343" y="336"/>
                  <a:pt x="9343" y="336"/>
                  <a:pt x="9343" y="336"/>
                </a:cubicBezTo>
                <a:cubicBezTo>
                  <a:pt x="10165" y="-112"/>
                  <a:pt x="11435" y="-112"/>
                  <a:pt x="12257" y="336"/>
                </a:cubicBezTo>
                <a:cubicBezTo>
                  <a:pt x="21114" y="5395"/>
                  <a:pt x="21114" y="5395"/>
                  <a:pt x="21114" y="5395"/>
                </a:cubicBezTo>
                <a:cubicBezTo>
                  <a:pt x="21413" y="5587"/>
                  <a:pt x="21600" y="5779"/>
                  <a:pt x="21600" y="5971"/>
                </a:cubicBezTo>
                <a:close/>
              </a:path>
            </a:pathLst>
          </a:custGeom>
          <a:solidFill>
            <a:srgbClr val="FBB150"/>
          </a:solidFill>
          <a:ln w="12700">
            <a:miter lim="400000"/>
          </a:ln>
        </p:spPr>
        <p:txBody>
          <a:bodyPr tIns="91439" bIns="91439"/>
          <a:lstStyle/>
          <a:p>
            <a:endParaRPr/>
          </a:p>
        </p:txBody>
      </p:sp>
      <p:sp>
        <p:nvSpPr>
          <p:cNvPr id="1132" name="Shape 1132"/>
          <p:cNvSpPr/>
          <p:nvPr/>
        </p:nvSpPr>
        <p:spPr>
          <a:xfrm>
            <a:off x="1555594" y="5563643"/>
            <a:ext cx="2864164" cy="5094114"/>
          </a:xfrm>
          <a:custGeom>
            <a:avLst/>
            <a:gdLst/>
            <a:ahLst/>
            <a:cxnLst>
              <a:cxn ang="0">
                <a:pos x="wd2" y="hd2"/>
              </a:cxn>
              <a:cxn ang="5400000">
                <a:pos x="wd2" y="hd2"/>
              </a:cxn>
              <a:cxn ang="10800000">
                <a:pos x="wd2" y="hd2"/>
              </a:cxn>
              <a:cxn ang="16200000">
                <a:pos x="wd2" y="hd2"/>
              </a:cxn>
            </a:cxnLst>
            <a:rect l="0" t="0" r="r" b="b"/>
            <a:pathLst>
              <a:path w="21088" h="21512" extrusionOk="0">
                <a:moveTo>
                  <a:pt x="9433" y="264"/>
                </a:moveTo>
                <a:cubicBezTo>
                  <a:pt x="357" y="5471"/>
                  <a:pt x="357" y="5471"/>
                  <a:pt x="357" y="5471"/>
                </a:cubicBezTo>
                <a:cubicBezTo>
                  <a:pt x="-256" y="5823"/>
                  <a:pt x="-65" y="6109"/>
                  <a:pt x="816" y="6109"/>
                </a:cubicBezTo>
                <a:cubicBezTo>
                  <a:pt x="2999" y="6109"/>
                  <a:pt x="2999" y="6109"/>
                  <a:pt x="2999" y="6109"/>
                </a:cubicBezTo>
                <a:cubicBezTo>
                  <a:pt x="2999" y="20985"/>
                  <a:pt x="2999" y="20985"/>
                  <a:pt x="2999" y="20985"/>
                </a:cubicBezTo>
                <a:cubicBezTo>
                  <a:pt x="2999" y="21270"/>
                  <a:pt x="3421" y="21512"/>
                  <a:pt x="3918" y="21512"/>
                </a:cubicBezTo>
                <a:cubicBezTo>
                  <a:pt x="17170" y="21512"/>
                  <a:pt x="17170" y="21512"/>
                  <a:pt x="17170" y="21512"/>
                </a:cubicBezTo>
                <a:cubicBezTo>
                  <a:pt x="17706" y="21512"/>
                  <a:pt x="18127" y="21270"/>
                  <a:pt x="18127" y="20985"/>
                </a:cubicBezTo>
                <a:cubicBezTo>
                  <a:pt x="18127" y="6109"/>
                  <a:pt x="18127" y="6109"/>
                  <a:pt x="18127" y="6109"/>
                </a:cubicBezTo>
                <a:cubicBezTo>
                  <a:pt x="20272" y="6109"/>
                  <a:pt x="20272" y="6109"/>
                  <a:pt x="20272" y="6109"/>
                </a:cubicBezTo>
                <a:cubicBezTo>
                  <a:pt x="21153" y="6109"/>
                  <a:pt x="21344" y="5823"/>
                  <a:pt x="20731" y="5471"/>
                </a:cubicBezTo>
                <a:cubicBezTo>
                  <a:pt x="11655" y="264"/>
                  <a:pt x="11655" y="264"/>
                  <a:pt x="11655" y="264"/>
                </a:cubicBezTo>
                <a:cubicBezTo>
                  <a:pt x="11042" y="-88"/>
                  <a:pt x="10046" y="-88"/>
                  <a:pt x="9433" y="264"/>
                </a:cubicBezTo>
                <a:close/>
              </a:path>
            </a:pathLst>
          </a:custGeom>
          <a:solidFill>
            <a:srgbClr val="E74D69"/>
          </a:solidFill>
          <a:ln w="12700">
            <a:miter lim="400000"/>
          </a:ln>
        </p:spPr>
        <p:txBody>
          <a:bodyPr tIns="91439" bIns="91439"/>
          <a:lstStyle/>
          <a:p>
            <a:endParaRPr/>
          </a:p>
        </p:txBody>
      </p:sp>
      <p:sp>
        <p:nvSpPr>
          <p:cNvPr id="1133" name="Shape 1133"/>
          <p:cNvSpPr/>
          <p:nvPr/>
        </p:nvSpPr>
        <p:spPr>
          <a:xfrm>
            <a:off x="6908303" y="6909689"/>
            <a:ext cx="2063552" cy="3675041"/>
          </a:xfrm>
          <a:custGeom>
            <a:avLst/>
            <a:gdLst/>
            <a:ahLst/>
            <a:cxnLst>
              <a:cxn ang="0">
                <a:pos x="wd2" y="hd2"/>
              </a:cxn>
              <a:cxn ang="5400000">
                <a:pos x="wd2" y="hd2"/>
              </a:cxn>
              <a:cxn ang="10800000">
                <a:pos x="wd2" y="hd2"/>
              </a:cxn>
              <a:cxn ang="16200000">
                <a:pos x="wd2" y="hd2"/>
              </a:cxn>
            </a:cxnLst>
            <a:rect l="0" t="0" r="r" b="b"/>
            <a:pathLst>
              <a:path w="21079" h="21516" extrusionOk="0">
                <a:moveTo>
                  <a:pt x="9405" y="251"/>
                </a:moveTo>
                <a:cubicBezTo>
                  <a:pt x="330" y="5461"/>
                  <a:pt x="330" y="5461"/>
                  <a:pt x="330" y="5461"/>
                </a:cubicBezTo>
                <a:cubicBezTo>
                  <a:pt x="-254" y="5826"/>
                  <a:pt x="-42" y="6100"/>
                  <a:pt x="807" y="6100"/>
                </a:cubicBezTo>
                <a:cubicBezTo>
                  <a:pt x="2983" y="6100"/>
                  <a:pt x="2983" y="6100"/>
                  <a:pt x="2983" y="6100"/>
                </a:cubicBezTo>
                <a:cubicBezTo>
                  <a:pt x="2983" y="20968"/>
                  <a:pt x="2983" y="20968"/>
                  <a:pt x="2983" y="20968"/>
                </a:cubicBezTo>
                <a:cubicBezTo>
                  <a:pt x="2983" y="21272"/>
                  <a:pt x="3408" y="21516"/>
                  <a:pt x="3939" y="21516"/>
                </a:cubicBezTo>
                <a:cubicBezTo>
                  <a:pt x="17206" y="21516"/>
                  <a:pt x="17206" y="21516"/>
                  <a:pt x="17206" y="21516"/>
                </a:cubicBezTo>
                <a:cubicBezTo>
                  <a:pt x="17684" y="21516"/>
                  <a:pt x="18109" y="21272"/>
                  <a:pt x="18109" y="20968"/>
                </a:cubicBezTo>
                <a:cubicBezTo>
                  <a:pt x="18109" y="6100"/>
                  <a:pt x="18109" y="6100"/>
                  <a:pt x="18109" y="6100"/>
                </a:cubicBezTo>
                <a:cubicBezTo>
                  <a:pt x="20285" y="6100"/>
                  <a:pt x="20285" y="6100"/>
                  <a:pt x="20285" y="6100"/>
                </a:cubicBezTo>
                <a:cubicBezTo>
                  <a:pt x="21134" y="6100"/>
                  <a:pt x="21346" y="5826"/>
                  <a:pt x="20709" y="5461"/>
                </a:cubicBezTo>
                <a:cubicBezTo>
                  <a:pt x="11634" y="251"/>
                  <a:pt x="11634" y="251"/>
                  <a:pt x="11634" y="251"/>
                </a:cubicBezTo>
                <a:cubicBezTo>
                  <a:pt x="11050" y="-84"/>
                  <a:pt x="10042" y="-84"/>
                  <a:pt x="9405" y="251"/>
                </a:cubicBezTo>
                <a:close/>
              </a:path>
            </a:pathLst>
          </a:custGeom>
          <a:solidFill>
            <a:srgbClr val="10A8AD"/>
          </a:solidFill>
          <a:ln w="12700">
            <a:miter lim="400000"/>
          </a:ln>
        </p:spPr>
        <p:txBody>
          <a:bodyPr tIns="91439" bIns="91439"/>
          <a:lstStyle/>
          <a:p>
            <a:endParaRPr/>
          </a:p>
        </p:txBody>
      </p:sp>
      <p:sp>
        <p:nvSpPr>
          <p:cNvPr id="1134" name="Shape 1134"/>
          <p:cNvSpPr/>
          <p:nvPr/>
        </p:nvSpPr>
        <p:spPr>
          <a:xfrm>
            <a:off x="2640011" y="9272589"/>
            <a:ext cx="750889" cy="781915"/>
          </a:xfrm>
          <a:custGeom>
            <a:avLst/>
            <a:gdLst/>
            <a:ahLst/>
            <a:cxnLst>
              <a:cxn ang="0">
                <a:pos x="wd2" y="hd2"/>
              </a:cxn>
              <a:cxn ang="5400000">
                <a:pos x="wd2" y="hd2"/>
              </a:cxn>
              <a:cxn ang="10800000">
                <a:pos x="wd2" y="hd2"/>
              </a:cxn>
              <a:cxn ang="16200000">
                <a:pos x="wd2" y="hd2"/>
              </a:cxn>
            </a:cxnLst>
            <a:rect l="0" t="0" r="r" b="b"/>
            <a:pathLst>
              <a:path w="21600" h="21600" extrusionOk="0">
                <a:moveTo>
                  <a:pt x="11040" y="11949"/>
                </a:moveTo>
                <a:cubicBezTo>
                  <a:pt x="10560" y="11719"/>
                  <a:pt x="10560" y="11719"/>
                  <a:pt x="10560" y="11719"/>
                </a:cubicBezTo>
                <a:cubicBezTo>
                  <a:pt x="10560" y="11489"/>
                  <a:pt x="10560" y="11489"/>
                  <a:pt x="10560" y="11489"/>
                </a:cubicBezTo>
                <a:cubicBezTo>
                  <a:pt x="7200" y="8502"/>
                  <a:pt x="7200" y="8502"/>
                  <a:pt x="7200" y="8502"/>
                </a:cubicBezTo>
                <a:cubicBezTo>
                  <a:pt x="2880" y="4366"/>
                  <a:pt x="2880" y="4366"/>
                  <a:pt x="2880" y="4366"/>
                </a:cubicBezTo>
                <a:cubicBezTo>
                  <a:pt x="1200" y="6204"/>
                  <a:pt x="0" y="8732"/>
                  <a:pt x="0" y="11489"/>
                </a:cubicBezTo>
                <a:cubicBezTo>
                  <a:pt x="0" y="17004"/>
                  <a:pt x="4800" y="21600"/>
                  <a:pt x="10800" y="21600"/>
                </a:cubicBezTo>
                <a:cubicBezTo>
                  <a:pt x="15360" y="21600"/>
                  <a:pt x="19200" y="18843"/>
                  <a:pt x="20640" y="15166"/>
                </a:cubicBezTo>
                <a:cubicBezTo>
                  <a:pt x="17520" y="14017"/>
                  <a:pt x="17520" y="14017"/>
                  <a:pt x="17520" y="14017"/>
                </a:cubicBezTo>
                <a:lnTo>
                  <a:pt x="11040" y="11949"/>
                </a:lnTo>
                <a:close/>
                <a:moveTo>
                  <a:pt x="10080" y="9421"/>
                </a:moveTo>
                <a:cubicBezTo>
                  <a:pt x="10080" y="0"/>
                  <a:pt x="10080" y="0"/>
                  <a:pt x="10080" y="0"/>
                </a:cubicBezTo>
                <a:cubicBezTo>
                  <a:pt x="7440" y="230"/>
                  <a:pt x="4800" y="1149"/>
                  <a:pt x="3120" y="2757"/>
                </a:cubicBezTo>
                <a:cubicBezTo>
                  <a:pt x="8640" y="8043"/>
                  <a:pt x="8640" y="8043"/>
                  <a:pt x="8640" y="8043"/>
                </a:cubicBezTo>
                <a:lnTo>
                  <a:pt x="10080" y="9421"/>
                </a:lnTo>
                <a:close/>
                <a:moveTo>
                  <a:pt x="11280" y="460"/>
                </a:moveTo>
                <a:cubicBezTo>
                  <a:pt x="11280" y="10340"/>
                  <a:pt x="11280" y="10340"/>
                  <a:pt x="11280" y="10340"/>
                </a:cubicBezTo>
                <a:cubicBezTo>
                  <a:pt x="21120" y="13787"/>
                  <a:pt x="21120" y="13787"/>
                  <a:pt x="21120" y="13787"/>
                </a:cubicBezTo>
                <a:cubicBezTo>
                  <a:pt x="21600" y="12868"/>
                  <a:pt x="21600" y="11719"/>
                  <a:pt x="21600" y="10570"/>
                </a:cubicBezTo>
                <a:cubicBezTo>
                  <a:pt x="21600" y="5055"/>
                  <a:pt x="17040" y="689"/>
                  <a:pt x="11280" y="460"/>
                </a:cubicBezTo>
                <a:close/>
              </a:path>
            </a:pathLst>
          </a:custGeom>
          <a:solidFill>
            <a:srgbClr val="FFFFFF"/>
          </a:solidFill>
          <a:ln w="12700">
            <a:miter lim="400000"/>
          </a:ln>
        </p:spPr>
        <p:txBody>
          <a:bodyPr tIns="91439" bIns="91439"/>
          <a:lstStyle/>
          <a:p>
            <a:endParaRPr/>
          </a:p>
        </p:txBody>
      </p:sp>
      <p:sp>
        <p:nvSpPr>
          <p:cNvPr id="1135" name="Shape 1135"/>
          <p:cNvSpPr/>
          <p:nvPr/>
        </p:nvSpPr>
        <p:spPr>
          <a:xfrm>
            <a:off x="5248276" y="9272589"/>
            <a:ext cx="768351" cy="784193"/>
          </a:xfrm>
          <a:custGeom>
            <a:avLst/>
            <a:gdLst/>
            <a:ahLst/>
            <a:cxnLst>
              <a:cxn ang="0">
                <a:pos x="wd2" y="hd2"/>
              </a:cxn>
              <a:cxn ang="5400000">
                <a:pos x="wd2" y="hd2"/>
              </a:cxn>
              <a:cxn ang="10800000">
                <a:pos x="wd2" y="hd2"/>
              </a:cxn>
              <a:cxn ang="16200000">
                <a:pos x="wd2" y="hd2"/>
              </a:cxn>
            </a:cxnLst>
            <a:rect l="0" t="0" r="r" b="b"/>
            <a:pathLst>
              <a:path w="21600" h="21600" extrusionOk="0">
                <a:moveTo>
                  <a:pt x="10800" y="8877"/>
                </a:moveTo>
                <a:cubicBezTo>
                  <a:pt x="4800" y="8877"/>
                  <a:pt x="0" y="14499"/>
                  <a:pt x="0" y="21600"/>
                </a:cubicBezTo>
                <a:cubicBezTo>
                  <a:pt x="21600" y="21600"/>
                  <a:pt x="21600" y="21600"/>
                  <a:pt x="21600" y="21600"/>
                </a:cubicBezTo>
                <a:cubicBezTo>
                  <a:pt x="21600" y="14499"/>
                  <a:pt x="16800" y="8877"/>
                  <a:pt x="10800" y="8877"/>
                </a:cubicBezTo>
                <a:close/>
                <a:moveTo>
                  <a:pt x="15300" y="4438"/>
                </a:moveTo>
                <a:cubicBezTo>
                  <a:pt x="15300" y="2071"/>
                  <a:pt x="13200" y="0"/>
                  <a:pt x="10800" y="0"/>
                </a:cubicBezTo>
                <a:cubicBezTo>
                  <a:pt x="8400" y="0"/>
                  <a:pt x="6300" y="2071"/>
                  <a:pt x="6300" y="4438"/>
                </a:cubicBezTo>
                <a:cubicBezTo>
                  <a:pt x="6300" y="6805"/>
                  <a:pt x="8400" y="8877"/>
                  <a:pt x="10800" y="8877"/>
                </a:cubicBezTo>
                <a:cubicBezTo>
                  <a:pt x="13200" y="8877"/>
                  <a:pt x="15300" y="6805"/>
                  <a:pt x="15300" y="4438"/>
                </a:cubicBezTo>
                <a:close/>
              </a:path>
            </a:pathLst>
          </a:custGeom>
          <a:solidFill>
            <a:srgbClr val="FFFFFF"/>
          </a:solidFill>
          <a:ln w="12700">
            <a:miter lim="400000"/>
          </a:ln>
        </p:spPr>
        <p:txBody>
          <a:bodyPr tIns="91439" bIns="91439"/>
          <a:lstStyle/>
          <a:p>
            <a:endParaRPr/>
          </a:p>
        </p:txBody>
      </p:sp>
      <p:sp>
        <p:nvSpPr>
          <p:cNvPr id="1136" name="Shape 1136"/>
          <p:cNvSpPr/>
          <p:nvPr/>
        </p:nvSpPr>
        <p:spPr>
          <a:xfrm>
            <a:off x="7550132" y="9407700"/>
            <a:ext cx="736641" cy="641891"/>
          </a:xfrm>
          <a:custGeom>
            <a:avLst/>
            <a:gdLst/>
            <a:ahLst/>
            <a:cxnLst>
              <a:cxn ang="0">
                <a:pos x="wd2" y="hd2"/>
              </a:cxn>
              <a:cxn ang="5400000">
                <a:pos x="wd2" y="hd2"/>
              </a:cxn>
              <a:cxn ang="10800000">
                <a:pos x="wd2" y="hd2"/>
              </a:cxn>
              <a:cxn ang="16200000">
                <a:pos x="wd2" y="hd2"/>
              </a:cxn>
            </a:cxnLst>
            <a:rect l="0" t="0" r="r" b="b"/>
            <a:pathLst>
              <a:path w="21600" h="21436" extrusionOk="0">
                <a:moveTo>
                  <a:pt x="21600" y="1620"/>
                </a:moveTo>
                <a:cubicBezTo>
                  <a:pt x="18277" y="3780"/>
                  <a:pt x="18277" y="3780"/>
                  <a:pt x="18277" y="3780"/>
                </a:cubicBezTo>
                <a:cubicBezTo>
                  <a:pt x="18277" y="1080"/>
                  <a:pt x="18277" y="1080"/>
                  <a:pt x="18277" y="1080"/>
                </a:cubicBezTo>
                <a:cubicBezTo>
                  <a:pt x="18277" y="540"/>
                  <a:pt x="18040" y="0"/>
                  <a:pt x="17565" y="0"/>
                </a:cubicBezTo>
                <a:cubicBezTo>
                  <a:pt x="712" y="0"/>
                  <a:pt x="712" y="0"/>
                  <a:pt x="712" y="0"/>
                </a:cubicBezTo>
                <a:cubicBezTo>
                  <a:pt x="237" y="0"/>
                  <a:pt x="0" y="540"/>
                  <a:pt x="0" y="1080"/>
                </a:cubicBezTo>
                <a:cubicBezTo>
                  <a:pt x="0" y="13230"/>
                  <a:pt x="0" y="13230"/>
                  <a:pt x="0" y="13230"/>
                </a:cubicBezTo>
                <a:cubicBezTo>
                  <a:pt x="0" y="14040"/>
                  <a:pt x="237" y="14310"/>
                  <a:pt x="712" y="14310"/>
                </a:cubicBezTo>
                <a:cubicBezTo>
                  <a:pt x="5934" y="14310"/>
                  <a:pt x="5934" y="14310"/>
                  <a:pt x="5934" y="14310"/>
                </a:cubicBezTo>
                <a:cubicBezTo>
                  <a:pt x="3798" y="20250"/>
                  <a:pt x="3798" y="20250"/>
                  <a:pt x="3798" y="20250"/>
                </a:cubicBezTo>
                <a:cubicBezTo>
                  <a:pt x="3560" y="20520"/>
                  <a:pt x="3798" y="21060"/>
                  <a:pt x="4273" y="21330"/>
                </a:cubicBezTo>
                <a:cubicBezTo>
                  <a:pt x="4747" y="21600"/>
                  <a:pt x="5222" y="21330"/>
                  <a:pt x="5222" y="20790"/>
                </a:cubicBezTo>
                <a:cubicBezTo>
                  <a:pt x="7833" y="14310"/>
                  <a:pt x="7833" y="14310"/>
                  <a:pt x="7833" y="14310"/>
                </a:cubicBezTo>
                <a:cubicBezTo>
                  <a:pt x="10444" y="14310"/>
                  <a:pt x="10444" y="14310"/>
                  <a:pt x="10444" y="14310"/>
                </a:cubicBezTo>
                <a:cubicBezTo>
                  <a:pt x="13055" y="20790"/>
                  <a:pt x="13055" y="20790"/>
                  <a:pt x="13055" y="20790"/>
                </a:cubicBezTo>
                <a:cubicBezTo>
                  <a:pt x="13292" y="21330"/>
                  <a:pt x="13767" y="21600"/>
                  <a:pt x="14004" y="21330"/>
                </a:cubicBezTo>
                <a:cubicBezTo>
                  <a:pt x="14479" y="21060"/>
                  <a:pt x="14716" y="20520"/>
                  <a:pt x="14479" y="20250"/>
                </a:cubicBezTo>
                <a:cubicBezTo>
                  <a:pt x="12343" y="14310"/>
                  <a:pt x="12343" y="14310"/>
                  <a:pt x="12343" y="14310"/>
                </a:cubicBezTo>
                <a:cubicBezTo>
                  <a:pt x="17565" y="14310"/>
                  <a:pt x="17565" y="14310"/>
                  <a:pt x="17565" y="14310"/>
                </a:cubicBezTo>
                <a:cubicBezTo>
                  <a:pt x="18040" y="14310"/>
                  <a:pt x="18277" y="14040"/>
                  <a:pt x="18277" y="13230"/>
                </a:cubicBezTo>
                <a:cubicBezTo>
                  <a:pt x="18277" y="10800"/>
                  <a:pt x="18277" y="10800"/>
                  <a:pt x="18277" y="10800"/>
                </a:cubicBezTo>
                <a:cubicBezTo>
                  <a:pt x="21600" y="12690"/>
                  <a:pt x="21600" y="12690"/>
                  <a:pt x="21600" y="12690"/>
                </a:cubicBezTo>
                <a:lnTo>
                  <a:pt x="21600" y="1620"/>
                </a:lnTo>
                <a:close/>
              </a:path>
            </a:pathLst>
          </a:custGeom>
          <a:solidFill>
            <a:srgbClr val="FFFFFF"/>
          </a:solidFill>
          <a:ln w="12700">
            <a:miter lim="400000"/>
          </a:ln>
        </p:spPr>
        <p:txBody>
          <a:bodyPr tIns="91439" bIns="91439"/>
          <a:lstStyle/>
          <a:p>
            <a:endParaRPr/>
          </a:p>
        </p:txBody>
      </p:sp>
      <p:sp>
        <p:nvSpPr>
          <p:cNvPr id="1137" name="Shape 1137"/>
          <p:cNvSpPr/>
          <p:nvPr/>
        </p:nvSpPr>
        <p:spPr>
          <a:xfrm>
            <a:off x="9442963" y="9407700"/>
            <a:ext cx="691127" cy="679003"/>
          </a:xfrm>
          <a:custGeom>
            <a:avLst/>
            <a:gdLst/>
            <a:ahLst/>
            <a:cxnLst>
              <a:cxn ang="0">
                <a:pos x="wd2" y="hd2"/>
              </a:cxn>
              <a:cxn ang="5400000">
                <a:pos x="wd2" y="hd2"/>
              </a:cxn>
              <a:cxn ang="10800000">
                <a:pos x="wd2" y="hd2"/>
              </a:cxn>
              <a:cxn ang="16200000">
                <a:pos x="wd2" y="hd2"/>
              </a:cxn>
            </a:cxnLst>
            <a:rect l="0" t="0" r="r" b="b"/>
            <a:pathLst>
              <a:path w="21600" h="21600" extrusionOk="0">
                <a:moveTo>
                  <a:pt x="21343" y="1561"/>
                </a:moveTo>
                <a:cubicBezTo>
                  <a:pt x="21086" y="1301"/>
                  <a:pt x="21086" y="1301"/>
                  <a:pt x="21086" y="1301"/>
                </a:cubicBezTo>
                <a:cubicBezTo>
                  <a:pt x="21086" y="1041"/>
                  <a:pt x="20571" y="781"/>
                  <a:pt x="20314" y="781"/>
                </a:cubicBezTo>
                <a:cubicBezTo>
                  <a:pt x="20057" y="781"/>
                  <a:pt x="19543" y="781"/>
                  <a:pt x="19286" y="1041"/>
                </a:cubicBezTo>
                <a:cubicBezTo>
                  <a:pt x="16200" y="3123"/>
                  <a:pt x="16200" y="3123"/>
                  <a:pt x="16200" y="3123"/>
                </a:cubicBezTo>
                <a:cubicBezTo>
                  <a:pt x="0" y="0"/>
                  <a:pt x="0" y="0"/>
                  <a:pt x="0" y="0"/>
                </a:cubicBezTo>
                <a:cubicBezTo>
                  <a:pt x="11057" y="6246"/>
                  <a:pt x="11057" y="6246"/>
                  <a:pt x="11057" y="6246"/>
                </a:cubicBezTo>
                <a:cubicBezTo>
                  <a:pt x="5400" y="9889"/>
                  <a:pt x="5400" y="9889"/>
                  <a:pt x="5400" y="9889"/>
                </a:cubicBezTo>
                <a:cubicBezTo>
                  <a:pt x="771" y="8848"/>
                  <a:pt x="771" y="8848"/>
                  <a:pt x="771" y="8848"/>
                </a:cubicBezTo>
                <a:cubicBezTo>
                  <a:pt x="5143" y="11971"/>
                  <a:pt x="5143" y="11971"/>
                  <a:pt x="5143" y="11971"/>
                </a:cubicBezTo>
                <a:cubicBezTo>
                  <a:pt x="5914" y="17176"/>
                  <a:pt x="5914" y="17176"/>
                  <a:pt x="5914" y="17176"/>
                </a:cubicBezTo>
                <a:cubicBezTo>
                  <a:pt x="6943" y="12492"/>
                  <a:pt x="6943" y="12492"/>
                  <a:pt x="6943" y="12492"/>
                </a:cubicBezTo>
                <a:cubicBezTo>
                  <a:pt x="12600" y="8848"/>
                  <a:pt x="12600" y="8848"/>
                  <a:pt x="12600" y="8848"/>
                </a:cubicBezTo>
                <a:cubicBezTo>
                  <a:pt x="13886" y="21600"/>
                  <a:pt x="13886" y="21600"/>
                  <a:pt x="13886" y="21600"/>
                </a:cubicBezTo>
                <a:cubicBezTo>
                  <a:pt x="17743" y="5465"/>
                  <a:pt x="17743" y="5465"/>
                  <a:pt x="17743" y="5465"/>
                </a:cubicBezTo>
                <a:cubicBezTo>
                  <a:pt x="20829" y="3383"/>
                  <a:pt x="20829" y="3383"/>
                  <a:pt x="20829" y="3383"/>
                </a:cubicBezTo>
                <a:cubicBezTo>
                  <a:pt x="21086" y="3383"/>
                  <a:pt x="21343" y="2863"/>
                  <a:pt x="21600" y="2602"/>
                </a:cubicBezTo>
                <a:cubicBezTo>
                  <a:pt x="21600" y="2342"/>
                  <a:pt x="21600" y="1822"/>
                  <a:pt x="21343" y="1561"/>
                </a:cubicBezTo>
                <a:close/>
              </a:path>
            </a:pathLst>
          </a:custGeom>
          <a:solidFill>
            <a:srgbClr val="FFFFFF"/>
          </a:solidFill>
          <a:ln w="12700">
            <a:miter lim="400000"/>
          </a:ln>
        </p:spPr>
        <p:txBody>
          <a:bodyPr tIns="91439" bIns="91439"/>
          <a:lstStyle/>
          <a:p>
            <a:endParaRPr/>
          </a:p>
        </p:txBody>
      </p:sp>
      <p:sp>
        <p:nvSpPr>
          <p:cNvPr id="1138" name="Shape 1138"/>
          <p:cNvSpPr/>
          <p:nvPr/>
        </p:nvSpPr>
        <p:spPr>
          <a:xfrm>
            <a:off x="1998214" y="10759612"/>
            <a:ext cx="2174300" cy="589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2800" b="1">
                <a:solidFill>
                  <a:srgbClr val="FFFFFF"/>
                </a:solidFill>
              </a:defRPr>
            </a:lvl1pPr>
          </a:lstStyle>
          <a:p>
            <a:pPr>
              <a:defRPr b="0">
                <a:solidFill>
                  <a:srgbClr val="000000"/>
                </a:solidFill>
              </a:defRPr>
            </a:pPr>
            <a:r>
              <a:rPr b="1">
                <a:solidFill>
                  <a:srgbClr val="FFFFFF"/>
                </a:solidFill>
              </a:rPr>
              <a:t>YOUR TEXT </a:t>
            </a:r>
          </a:p>
        </p:txBody>
      </p:sp>
      <p:sp>
        <p:nvSpPr>
          <p:cNvPr id="1139" name="Shape 1139"/>
          <p:cNvSpPr/>
          <p:nvPr/>
        </p:nvSpPr>
        <p:spPr>
          <a:xfrm>
            <a:off x="4353231" y="10759612"/>
            <a:ext cx="2174301" cy="589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2800" b="1">
                <a:solidFill>
                  <a:srgbClr val="FFFFFF"/>
                </a:solidFill>
              </a:defRPr>
            </a:lvl1pPr>
          </a:lstStyle>
          <a:p>
            <a:pPr>
              <a:defRPr b="0">
                <a:solidFill>
                  <a:srgbClr val="000000"/>
                </a:solidFill>
              </a:defRPr>
            </a:pPr>
            <a:r>
              <a:rPr b="1">
                <a:solidFill>
                  <a:srgbClr val="FFFFFF"/>
                </a:solidFill>
              </a:rPr>
              <a:t>YOUR TEXT </a:t>
            </a:r>
          </a:p>
        </p:txBody>
      </p:sp>
      <p:sp>
        <p:nvSpPr>
          <p:cNvPr id="1140" name="Shape 1140"/>
          <p:cNvSpPr/>
          <p:nvPr/>
        </p:nvSpPr>
        <p:spPr>
          <a:xfrm>
            <a:off x="6708250" y="10759612"/>
            <a:ext cx="2174300" cy="589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2800" b="1">
                <a:solidFill>
                  <a:srgbClr val="FFFFFF"/>
                </a:solidFill>
              </a:defRPr>
            </a:lvl1pPr>
          </a:lstStyle>
          <a:p>
            <a:pPr>
              <a:defRPr b="0">
                <a:solidFill>
                  <a:srgbClr val="000000"/>
                </a:solidFill>
              </a:defRPr>
            </a:pPr>
            <a:r>
              <a:rPr b="1">
                <a:solidFill>
                  <a:srgbClr val="FFFFFF"/>
                </a:solidFill>
              </a:rPr>
              <a:t>YOUR TEXT </a:t>
            </a:r>
          </a:p>
        </p:txBody>
      </p:sp>
      <p:sp>
        <p:nvSpPr>
          <p:cNvPr id="1141" name="Shape 1141"/>
          <p:cNvSpPr/>
          <p:nvPr/>
        </p:nvSpPr>
        <p:spPr>
          <a:xfrm>
            <a:off x="9063266" y="10759612"/>
            <a:ext cx="2174300" cy="5892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2800" b="1">
                <a:solidFill>
                  <a:srgbClr val="FFFFFF"/>
                </a:solidFill>
              </a:defRPr>
            </a:lvl1pPr>
          </a:lstStyle>
          <a:p>
            <a:pPr>
              <a:defRPr b="0">
                <a:solidFill>
                  <a:srgbClr val="000000"/>
                </a:solidFill>
              </a:defRPr>
            </a:pPr>
            <a:r>
              <a:rPr b="1">
                <a:solidFill>
                  <a:srgbClr val="FFFFFF"/>
                </a:solidFill>
              </a:rPr>
              <a:t>YOUR TEXT </a:t>
            </a:r>
          </a:p>
        </p:txBody>
      </p:sp>
      <p:sp>
        <p:nvSpPr>
          <p:cNvPr id="1142" name="Shape 1142"/>
          <p:cNvSpPr/>
          <p:nvPr/>
        </p:nvSpPr>
        <p:spPr>
          <a:xfrm>
            <a:off x="2045840" y="4375863"/>
            <a:ext cx="172288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4800" b="1">
                <a:solidFill>
                  <a:srgbClr val="FFFFFF"/>
                </a:solidFill>
              </a:defRPr>
            </a:lvl1pPr>
          </a:lstStyle>
          <a:p>
            <a:pPr>
              <a:defRPr b="0">
                <a:solidFill>
                  <a:srgbClr val="000000"/>
                </a:solidFill>
              </a:defRPr>
            </a:pPr>
            <a:r>
              <a:rPr b="1">
                <a:solidFill>
                  <a:srgbClr val="FFFFFF"/>
                </a:solidFill>
              </a:rPr>
              <a:t>30%</a:t>
            </a:r>
          </a:p>
        </p:txBody>
      </p:sp>
      <p:sp>
        <p:nvSpPr>
          <p:cNvPr id="1143" name="Shape 1143"/>
          <p:cNvSpPr/>
          <p:nvPr/>
        </p:nvSpPr>
        <p:spPr>
          <a:xfrm>
            <a:off x="4760840" y="3376443"/>
            <a:ext cx="172288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4800" b="1">
                <a:solidFill>
                  <a:srgbClr val="FFFFFF"/>
                </a:solidFill>
              </a:defRPr>
            </a:lvl1pPr>
          </a:lstStyle>
          <a:p>
            <a:pPr>
              <a:defRPr b="0">
                <a:solidFill>
                  <a:srgbClr val="000000"/>
                </a:solidFill>
              </a:defRPr>
            </a:pPr>
            <a:r>
              <a:rPr b="1">
                <a:solidFill>
                  <a:srgbClr val="FFFFFF"/>
                </a:solidFill>
              </a:rPr>
              <a:t>43%</a:t>
            </a:r>
          </a:p>
        </p:txBody>
      </p:sp>
      <p:sp>
        <p:nvSpPr>
          <p:cNvPr id="1144" name="Shape 1144"/>
          <p:cNvSpPr/>
          <p:nvPr/>
        </p:nvSpPr>
        <p:spPr>
          <a:xfrm>
            <a:off x="7057008" y="5838699"/>
            <a:ext cx="1722884"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4800" b="1">
                <a:solidFill>
                  <a:srgbClr val="FFFFFF"/>
                </a:solidFill>
              </a:defRPr>
            </a:lvl1pPr>
          </a:lstStyle>
          <a:p>
            <a:pPr>
              <a:defRPr b="0">
                <a:solidFill>
                  <a:srgbClr val="000000"/>
                </a:solidFill>
              </a:defRPr>
            </a:pPr>
            <a:r>
              <a:rPr b="1">
                <a:solidFill>
                  <a:srgbClr val="FFFFFF"/>
                </a:solidFill>
              </a:rPr>
              <a:t>19%</a:t>
            </a:r>
          </a:p>
        </p:txBody>
      </p:sp>
      <p:sp>
        <p:nvSpPr>
          <p:cNvPr id="1145" name="Shape 1145"/>
          <p:cNvSpPr/>
          <p:nvPr/>
        </p:nvSpPr>
        <p:spPr>
          <a:xfrm>
            <a:off x="9146036" y="4619499"/>
            <a:ext cx="172288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4800" b="1">
                <a:solidFill>
                  <a:srgbClr val="FFFFFF"/>
                </a:solidFill>
              </a:defRPr>
            </a:lvl1pPr>
          </a:lstStyle>
          <a:p>
            <a:pPr>
              <a:defRPr b="0">
                <a:solidFill>
                  <a:srgbClr val="000000"/>
                </a:solidFill>
              </a:defRPr>
            </a:pPr>
            <a:r>
              <a:rPr b="1">
                <a:solidFill>
                  <a:srgbClr val="FFFFFF"/>
                </a:solidFill>
              </a:rPr>
              <a:t>35%</a:t>
            </a:r>
          </a:p>
        </p:txBody>
      </p:sp>
      <p:grpSp>
        <p:nvGrpSpPr>
          <p:cNvPr id="1148" name="Group 1148"/>
          <p:cNvGrpSpPr/>
          <p:nvPr/>
        </p:nvGrpSpPr>
        <p:grpSpPr>
          <a:xfrm>
            <a:off x="12453263" y="3001344"/>
            <a:ext cx="4361261" cy="1436217"/>
            <a:chOff x="0" y="0"/>
            <a:chExt cx="4361259" cy="1436216"/>
          </a:xfrm>
        </p:grpSpPr>
        <p:sp>
          <p:nvSpPr>
            <p:cNvPr id="1146" name="Shape 1146"/>
            <p:cNvSpPr/>
            <p:nvPr/>
          </p:nvSpPr>
          <p:spPr>
            <a:xfrm>
              <a:off x="0" y="0"/>
              <a:ext cx="4191891" cy="868298"/>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47" name="Shape 1147"/>
            <p:cNvSpPr/>
            <p:nvPr/>
          </p:nvSpPr>
          <p:spPr>
            <a:xfrm>
              <a:off x="0" y="47387"/>
              <a:ext cx="4361260" cy="13888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sp>
        <p:nvSpPr>
          <p:cNvPr id="1149" name="Shape 1149"/>
          <p:cNvSpPr/>
          <p:nvPr/>
        </p:nvSpPr>
        <p:spPr>
          <a:xfrm>
            <a:off x="12315239" y="4075093"/>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52" name="Group 1152"/>
          <p:cNvGrpSpPr/>
          <p:nvPr/>
        </p:nvGrpSpPr>
        <p:grpSpPr>
          <a:xfrm>
            <a:off x="12453263" y="6037645"/>
            <a:ext cx="4361261" cy="1441847"/>
            <a:chOff x="0" y="0"/>
            <a:chExt cx="4361259" cy="1441846"/>
          </a:xfrm>
        </p:grpSpPr>
        <p:sp>
          <p:nvSpPr>
            <p:cNvPr id="1150" name="Shape 1150"/>
            <p:cNvSpPr/>
            <p:nvPr/>
          </p:nvSpPr>
          <p:spPr>
            <a:xfrm>
              <a:off x="0" y="0"/>
              <a:ext cx="4191891" cy="868298"/>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51" name="Shape 1151"/>
            <p:cNvSpPr/>
            <p:nvPr/>
          </p:nvSpPr>
          <p:spPr>
            <a:xfrm>
              <a:off x="0" y="53017"/>
              <a:ext cx="4361260" cy="13888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sp>
        <p:nvSpPr>
          <p:cNvPr id="1153" name="Shape 1153"/>
          <p:cNvSpPr/>
          <p:nvPr/>
        </p:nvSpPr>
        <p:spPr>
          <a:xfrm>
            <a:off x="12315239" y="7111678"/>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grpSp>
        <p:nvGrpSpPr>
          <p:cNvPr id="1156" name="Group 1156"/>
          <p:cNvGrpSpPr/>
          <p:nvPr/>
        </p:nvGrpSpPr>
        <p:grpSpPr>
          <a:xfrm>
            <a:off x="12453263" y="9064459"/>
            <a:ext cx="4361261" cy="1503471"/>
            <a:chOff x="0" y="0"/>
            <a:chExt cx="4361259" cy="1503470"/>
          </a:xfrm>
        </p:grpSpPr>
        <p:sp>
          <p:nvSpPr>
            <p:cNvPr id="1154" name="Shape 1154"/>
            <p:cNvSpPr/>
            <p:nvPr/>
          </p:nvSpPr>
          <p:spPr>
            <a:xfrm>
              <a:off x="0" y="0"/>
              <a:ext cx="4191891" cy="868298"/>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155" name="Shape 1155"/>
            <p:cNvSpPr/>
            <p:nvPr/>
          </p:nvSpPr>
          <p:spPr>
            <a:xfrm>
              <a:off x="0" y="114642"/>
              <a:ext cx="4361260" cy="13888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noAutofit/>
            </a:bodyPr>
            <a:lstStyle>
              <a:lvl1pPr>
                <a:defRPr b="1">
                  <a:solidFill>
                    <a:srgbClr val="FFFFFF"/>
                  </a:solidFill>
                </a:defRPr>
              </a:lvl1pPr>
            </a:lstStyle>
            <a:p>
              <a:pPr>
                <a:defRPr b="0">
                  <a:solidFill>
                    <a:srgbClr val="000000"/>
                  </a:solidFill>
                </a:defRPr>
              </a:pPr>
              <a:r>
                <a:rPr b="1">
                  <a:solidFill>
                    <a:srgbClr val="FFFFFF"/>
                  </a:solidFill>
                </a:rPr>
                <a:t>YOUR  TEXT  HERE</a:t>
              </a:r>
            </a:p>
          </p:txBody>
        </p:sp>
      </p:grpSp>
      <p:sp>
        <p:nvSpPr>
          <p:cNvPr id="1157" name="Shape 1157"/>
          <p:cNvSpPr/>
          <p:nvPr/>
        </p:nvSpPr>
        <p:spPr>
          <a:xfrm>
            <a:off x="12315239" y="10141577"/>
            <a:ext cx="10547231" cy="1122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Nowadays a growing number of people, especially the 20s or 30s, tend to stay indoors for most of</a:t>
            </a:r>
          </a:p>
        </p:txBody>
      </p:sp>
      <p:sp>
        <p:nvSpPr>
          <p:cNvPr id="1158" name="Shape 1158"/>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1159" name="Shape 1159"/>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132"/>
                                        </p:tgtEl>
                                        <p:attrNameLst>
                                          <p:attrName>style.visibility</p:attrName>
                                        </p:attrNameLst>
                                      </p:cBhvr>
                                      <p:to>
                                        <p:strVal val="visible"/>
                                      </p:to>
                                    </p:set>
                                    <p:anim calcmode="lin" valueType="num">
                                      <p:cBhvr>
                                        <p:cTn id="7" dur="500" fill="hold"/>
                                        <p:tgtEl>
                                          <p:spTgt spid="1132"/>
                                        </p:tgtEl>
                                        <p:attrNameLst>
                                          <p:attrName>ppt_x</p:attrName>
                                        </p:attrNameLst>
                                      </p:cBhvr>
                                      <p:tavLst>
                                        <p:tav tm="0">
                                          <p:val>
                                            <p:strVal val="#ppt_x"/>
                                          </p:val>
                                        </p:tav>
                                        <p:tav tm="100000">
                                          <p:val>
                                            <p:strVal val="#ppt_x"/>
                                          </p:val>
                                        </p:tav>
                                      </p:tavLst>
                                    </p:anim>
                                    <p:anim calcmode="lin" valueType="num">
                                      <p:cBhvr>
                                        <p:cTn id="8" dur="500" fill="hold"/>
                                        <p:tgtEl>
                                          <p:spTgt spid="11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250"/>
                                  </p:stCondLst>
                                  <p:iterate>
                                    <p:tmAbs val="0"/>
                                  </p:iterate>
                                  <p:childTnLst>
                                    <p:set>
                                      <p:cBhvr>
                                        <p:cTn id="11" fill="hold"/>
                                        <p:tgtEl>
                                          <p:spTgt spid="1130"/>
                                        </p:tgtEl>
                                        <p:attrNameLst>
                                          <p:attrName>style.visibility</p:attrName>
                                        </p:attrNameLst>
                                      </p:cBhvr>
                                      <p:to>
                                        <p:strVal val="visible"/>
                                      </p:to>
                                    </p:set>
                                    <p:anim calcmode="lin" valueType="num">
                                      <p:cBhvr>
                                        <p:cTn id="12" dur="500" fill="hold"/>
                                        <p:tgtEl>
                                          <p:spTgt spid="1130"/>
                                        </p:tgtEl>
                                        <p:attrNameLst>
                                          <p:attrName>ppt_x</p:attrName>
                                        </p:attrNameLst>
                                      </p:cBhvr>
                                      <p:tavLst>
                                        <p:tav tm="0">
                                          <p:val>
                                            <p:strVal val="#ppt_x"/>
                                          </p:val>
                                        </p:tav>
                                        <p:tav tm="100000">
                                          <p:val>
                                            <p:strVal val="#ppt_x"/>
                                          </p:val>
                                        </p:tav>
                                      </p:tavLst>
                                    </p:anim>
                                    <p:anim calcmode="lin" valueType="num">
                                      <p:cBhvr>
                                        <p:cTn id="13" dur="500" fill="hold"/>
                                        <p:tgtEl>
                                          <p:spTgt spid="1130"/>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3" nodeType="afterEffect">
                                  <p:stCondLst>
                                    <p:cond delay="500"/>
                                  </p:stCondLst>
                                  <p:iterate>
                                    <p:tmAbs val="0"/>
                                  </p:iterate>
                                  <p:childTnLst>
                                    <p:set>
                                      <p:cBhvr>
                                        <p:cTn id="16" fill="hold"/>
                                        <p:tgtEl>
                                          <p:spTgt spid="1133"/>
                                        </p:tgtEl>
                                        <p:attrNameLst>
                                          <p:attrName>style.visibility</p:attrName>
                                        </p:attrNameLst>
                                      </p:cBhvr>
                                      <p:to>
                                        <p:strVal val="visible"/>
                                      </p:to>
                                    </p:set>
                                    <p:anim calcmode="lin" valueType="num">
                                      <p:cBhvr>
                                        <p:cTn id="17" dur="500" fill="hold"/>
                                        <p:tgtEl>
                                          <p:spTgt spid="1133"/>
                                        </p:tgtEl>
                                        <p:attrNameLst>
                                          <p:attrName>ppt_x</p:attrName>
                                        </p:attrNameLst>
                                      </p:cBhvr>
                                      <p:tavLst>
                                        <p:tav tm="0">
                                          <p:val>
                                            <p:strVal val="#ppt_x"/>
                                          </p:val>
                                        </p:tav>
                                        <p:tav tm="100000">
                                          <p:val>
                                            <p:strVal val="#ppt_x"/>
                                          </p:val>
                                        </p:tav>
                                      </p:tavLst>
                                    </p:anim>
                                    <p:anim calcmode="lin" valueType="num">
                                      <p:cBhvr>
                                        <p:cTn id="18" dur="500" fill="hold"/>
                                        <p:tgtEl>
                                          <p:spTgt spid="1133"/>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4" fill="hold" grpId="4" nodeType="afterEffect">
                                  <p:stCondLst>
                                    <p:cond delay="750"/>
                                  </p:stCondLst>
                                  <p:iterate>
                                    <p:tmAbs val="0"/>
                                  </p:iterate>
                                  <p:childTnLst>
                                    <p:set>
                                      <p:cBhvr>
                                        <p:cTn id="21" fill="hold"/>
                                        <p:tgtEl>
                                          <p:spTgt spid="1131"/>
                                        </p:tgtEl>
                                        <p:attrNameLst>
                                          <p:attrName>style.visibility</p:attrName>
                                        </p:attrNameLst>
                                      </p:cBhvr>
                                      <p:to>
                                        <p:strVal val="visible"/>
                                      </p:to>
                                    </p:set>
                                    <p:anim calcmode="lin" valueType="num">
                                      <p:cBhvr>
                                        <p:cTn id="22" dur="500" fill="hold"/>
                                        <p:tgtEl>
                                          <p:spTgt spid="1131"/>
                                        </p:tgtEl>
                                        <p:attrNameLst>
                                          <p:attrName>ppt_x</p:attrName>
                                        </p:attrNameLst>
                                      </p:cBhvr>
                                      <p:tavLst>
                                        <p:tav tm="0">
                                          <p:val>
                                            <p:strVal val="#ppt_x"/>
                                          </p:val>
                                        </p:tav>
                                        <p:tav tm="100000">
                                          <p:val>
                                            <p:strVal val="#ppt_x"/>
                                          </p:val>
                                        </p:tav>
                                      </p:tavLst>
                                    </p:anim>
                                    <p:anim calcmode="lin" valueType="num">
                                      <p:cBhvr>
                                        <p:cTn id="23" dur="500" fill="hold"/>
                                        <p:tgtEl>
                                          <p:spTgt spid="1131"/>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9" presetClass="entr" fill="hold" grpId="5" nodeType="afterEffect">
                                  <p:stCondLst>
                                    <p:cond delay="0"/>
                                  </p:stCondLst>
                                  <p:iterate>
                                    <p:tmAbs val="0"/>
                                  </p:iterate>
                                  <p:childTnLst>
                                    <p:set>
                                      <p:cBhvr>
                                        <p:cTn id="26" fill="hold"/>
                                        <p:tgtEl>
                                          <p:spTgt spid="1134"/>
                                        </p:tgtEl>
                                        <p:attrNameLst>
                                          <p:attrName>style.visibility</p:attrName>
                                        </p:attrNameLst>
                                      </p:cBhvr>
                                      <p:to>
                                        <p:strVal val="visible"/>
                                      </p:to>
                                    </p:set>
                                    <p:animEffect transition="in" filter="dissolve">
                                      <p:cBhvr>
                                        <p:cTn id="27" dur="500"/>
                                        <p:tgtEl>
                                          <p:spTgt spid="1134"/>
                                        </p:tgtEl>
                                      </p:cBhvr>
                                    </p:animEffect>
                                  </p:childTnLst>
                                </p:cTn>
                              </p:par>
                            </p:childTnLst>
                          </p:cTn>
                        </p:par>
                        <p:par>
                          <p:cTn id="28" fill="hold">
                            <p:stCondLst>
                              <p:cond delay="4000"/>
                            </p:stCondLst>
                            <p:childTnLst>
                              <p:par>
                                <p:cTn id="29" presetID="9" presetClass="entr" fill="hold" grpId="6" nodeType="afterEffect">
                                  <p:stCondLst>
                                    <p:cond delay="0"/>
                                  </p:stCondLst>
                                  <p:iterate>
                                    <p:tmAbs val="0"/>
                                  </p:iterate>
                                  <p:childTnLst>
                                    <p:set>
                                      <p:cBhvr>
                                        <p:cTn id="30" fill="hold"/>
                                        <p:tgtEl>
                                          <p:spTgt spid="1135"/>
                                        </p:tgtEl>
                                        <p:attrNameLst>
                                          <p:attrName>style.visibility</p:attrName>
                                        </p:attrNameLst>
                                      </p:cBhvr>
                                      <p:to>
                                        <p:strVal val="visible"/>
                                      </p:to>
                                    </p:set>
                                    <p:animEffect transition="in" filter="dissolve">
                                      <p:cBhvr>
                                        <p:cTn id="31" dur="500"/>
                                        <p:tgtEl>
                                          <p:spTgt spid="1135"/>
                                        </p:tgtEl>
                                      </p:cBhvr>
                                    </p:animEffect>
                                  </p:childTnLst>
                                </p:cTn>
                              </p:par>
                            </p:childTnLst>
                          </p:cTn>
                        </p:par>
                        <p:par>
                          <p:cTn id="32" fill="hold">
                            <p:stCondLst>
                              <p:cond delay="4500"/>
                            </p:stCondLst>
                            <p:childTnLst>
                              <p:par>
                                <p:cTn id="33" presetID="9" presetClass="entr" fill="hold" grpId="7" nodeType="afterEffect">
                                  <p:stCondLst>
                                    <p:cond delay="0"/>
                                  </p:stCondLst>
                                  <p:iterate>
                                    <p:tmAbs val="0"/>
                                  </p:iterate>
                                  <p:childTnLst>
                                    <p:set>
                                      <p:cBhvr>
                                        <p:cTn id="34" fill="hold"/>
                                        <p:tgtEl>
                                          <p:spTgt spid="1136"/>
                                        </p:tgtEl>
                                        <p:attrNameLst>
                                          <p:attrName>style.visibility</p:attrName>
                                        </p:attrNameLst>
                                      </p:cBhvr>
                                      <p:to>
                                        <p:strVal val="visible"/>
                                      </p:to>
                                    </p:set>
                                    <p:animEffect transition="in" filter="dissolve">
                                      <p:cBhvr>
                                        <p:cTn id="35" dur="500"/>
                                        <p:tgtEl>
                                          <p:spTgt spid="1136"/>
                                        </p:tgtEl>
                                      </p:cBhvr>
                                    </p:animEffect>
                                  </p:childTnLst>
                                </p:cTn>
                              </p:par>
                            </p:childTnLst>
                          </p:cTn>
                        </p:par>
                        <p:par>
                          <p:cTn id="36" fill="hold">
                            <p:stCondLst>
                              <p:cond delay="5000"/>
                            </p:stCondLst>
                            <p:childTnLst>
                              <p:par>
                                <p:cTn id="37" presetID="9" presetClass="entr" fill="hold" grpId="8" nodeType="afterEffect">
                                  <p:stCondLst>
                                    <p:cond delay="0"/>
                                  </p:stCondLst>
                                  <p:iterate>
                                    <p:tmAbs val="0"/>
                                  </p:iterate>
                                  <p:childTnLst>
                                    <p:set>
                                      <p:cBhvr>
                                        <p:cTn id="38" fill="hold"/>
                                        <p:tgtEl>
                                          <p:spTgt spid="1137"/>
                                        </p:tgtEl>
                                        <p:attrNameLst>
                                          <p:attrName>style.visibility</p:attrName>
                                        </p:attrNameLst>
                                      </p:cBhvr>
                                      <p:to>
                                        <p:strVal val="visible"/>
                                      </p:to>
                                    </p:set>
                                    <p:animEffect transition="in" filter="dissolve">
                                      <p:cBhvr>
                                        <p:cTn id="39" dur="500"/>
                                        <p:tgtEl>
                                          <p:spTgt spid="1137"/>
                                        </p:tgtEl>
                                      </p:cBhvr>
                                    </p:animEffect>
                                  </p:childTnLst>
                                </p:cTn>
                              </p:par>
                            </p:childTnLst>
                          </p:cTn>
                        </p:par>
                        <p:par>
                          <p:cTn id="40" fill="hold">
                            <p:stCondLst>
                              <p:cond delay="5500"/>
                            </p:stCondLst>
                            <p:childTnLst>
                              <p:par>
                                <p:cTn id="41" presetID="9" presetClass="entr" fill="hold" grpId="9" nodeType="afterEffect">
                                  <p:stCondLst>
                                    <p:cond delay="0"/>
                                  </p:stCondLst>
                                  <p:iterate>
                                    <p:tmAbs val="0"/>
                                  </p:iterate>
                                  <p:childTnLst>
                                    <p:set>
                                      <p:cBhvr>
                                        <p:cTn id="42" fill="hold"/>
                                        <p:tgtEl>
                                          <p:spTgt spid="1138"/>
                                        </p:tgtEl>
                                        <p:attrNameLst>
                                          <p:attrName>style.visibility</p:attrName>
                                        </p:attrNameLst>
                                      </p:cBhvr>
                                      <p:to>
                                        <p:strVal val="visible"/>
                                      </p:to>
                                    </p:set>
                                    <p:animEffect transition="in" filter="dissolve">
                                      <p:cBhvr>
                                        <p:cTn id="43" dur="500"/>
                                        <p:tgtEl>
                                          <p:spTgt spid="1138"/>
                                        </p:tgtEl>
                                      </p:cBhvr>
                                    </p:animEffect>
                                  </p:childTnLst>
                                </p:cTn>
                              </p:par>
                            </p:childTnLst>
                          </p:cTn>
                        </p:par>
                        <p:par>
                          <p:cTn id="44" fill="hold">
                            <p:stCondLst>
                              <p:cond delay="6000"/>
                            </p:stCondLst>
                            <p:childTnLst>
                              <p:par>
                                <p:cTn id="45" presetID="9" presetClass="entr" fill="hold" grpId="10" nodeType="afterEffect">
                                  <p:stCondLst>
                                    <p:cond delay="0"/>
                                  </p:stCondLst>
                                  <p:iterate>
                                    <p:tmAbs val="0"/>
                                  </p:iterate>
                                  <p:childTnLst>
                                    <p:set>
                                      <p:cBhvr>
                                        <p:cTn id="46" fill="hold"/>
                                        <p:tgtEl>
                                          <p:spTgt spid="1139"/>
                                        </p:tgtEl>
                                        <p:attrNameLst>
                                          <p:attrName>style.visibility</p:attrName>
                                        </p:attrNameLst>
                                      </p:cBhvr>
                                      <p:to>
                                        <p:strVal val="visible"/>
                                      </p:to>
                                    </p:set>
                                    <p:animEffect transition="in" filter="dissolve">
                                      <p:cBhvr>
                                        <p:cTn id="47" dur="500"/>
                                        <p:tgtEl>
                                          <p:spTgt spid="1139"/>
                                        </p:tgtEl>
                                      </p:cBhvr>
                                    </p:animEffect>
                                  </p:childTnLst>
                                </p:cTn>
                              </p:par>
                            </p:childTnLst>
                          </p:cTn>
                        </p:par>
                        <p:par>
                          <p:cTn id="48" fill="hold">
                            <p:stCondLst>
                              <p:cond delay="6500"/>
                            </p:stCondLst>
                            <p:childTnLst>
                              <p:par>
                                <p:cTn id="49" presetID="9" presetClass="entr" fill="hold" grpId="11" nodeType="afterEffect">
                                  <p:stCondLst>
                                    <p:cond delay="0"/>
                                  </p:stCondLst>
                                  <p:iterate>
                                    <p:tmAbs val="0"/>
                                  </p:iterate>
                                  <p:childTnLst>
                                    <p:set>
                                      <p:cBhvr>
                                        <p:cTn id="50" fill="hold"/>
                                        <p:tgtEl>
                                          <p:spTgt spid="1140"/>
                                        </p:tgtEl>
                                        <p:attrNameLst>
                                          <p:attrName>style.visibility</p:attrName>
                                        </p:attrNameLst>
                                      </p:cBhvr>
                                      <p:to>
                                        <p:strVal val="visible"/>
                                      </p:to>
                                    </p:set>
                                    <p:animEffect transition="in" filter="dissolve">
                                      <p:cBhvr>
                                        <p:cTn id="51" dur="500"/>
                                        <p:tgtEl>
                                          <p:spTgt spid="1140"/>
                                        </p:tgtEl>
                                      </p:cBhvr>
                                    </p:animEffect>
                                  </p:childTnLst>
                                </p:cTn>
                              </p:par>
                            </p:childTnLst>
                          </p:cTn>
                        </p:par>
                        <p:par>
                          <p:cTn id="52" fill="hold">
                            <p:stCondLst>
                              <p:cond delay="7000"/>
                            </p:stCondLst>
                            <p:childTnLst>
                              <p:par>
                                <p:cTn id="53" presetID="9" presetClass="entr" fill="hold" grpId="12" nodeType="afterEffect">
                                  <p:stCondLst>
                                    <p:cond delay="0"/>
                                  </p:stCondLst>
                                  <p:iterate>
                                    <p:tmAbs val="0"/>
                                  </p:iterate>
                                  <p:childTnLst>
                                    <p:set>
                                      <p:cBhvr>
                                        <p:cTn id="54" fill="hold"/>
                                        <p:tgtEl>
                                          <p:spTgt spid="1141"/>
                                        </p:tgtEl>
                                        <p:attrNameLst>
                                          <p:attrName>style.visibility</p:attrName>
                                        </p:attrNameLst>
                                      </p:cBhvr>
                                      <p:to>
                                        <p:strVal val="visible"/>
                                      </p:to>
                                    </p:set>
                                    <p:animEffect transition="in" filter="dissolve">
                                      <p:cBhvr>
                                        <p:cTn id="55" dur="500"/>
                                        <p:tgtEl>
                                          <p:spTgt spid="1141"/>
                                        </p:tgtEl>
                                      </p:cBhvr>
                                    </p:animEffect>
                                  </p:childTnLst>
                                </p:cTn>
                              </p:par>
                            </p:childTnLst>
                          </p:cTn>
                        </p:par>
                        <p:par>
                          <p:cTn id="56" fill="hold">
                            <p:stCondLst>
                              <p:cond delay="7500"/>
                            </p:stCondLst>
                            <p:childTnLst>
                              <p:par>
                                <p:cTn id="57" presetID="9" presetClass="entr" fill="hold" grpId="13" nodeType="afterEffect">
                                  <p:stCondLst>
                                    <p:cond delay="0"/>
                                  </p:stCondLst>
                                  <p:iterate>
                                    <p:tmAbs val="0"/>
                                  </p:iterate>
                                  <p:childTnLst>
                                    <p:set>
                                      <p:cBhvr>
                                        <p:cTn id="58" fill="hold"/>
                                        <p:tgtEl>
                                          <p:spTgt spid="1142"/>
                                        </p:tgtEl>
                                        <p:attrNameLst>
                                          <p:attrName>style.visibility</p:attrName>
                                        </p:attrNameLst>
                                      </p:cBhvr>
                                      <p:to>
                                        <p:strVal val="visible"/>
                                      </p:to>
                                    </p:set>
                                    <p:animEffect transition="in" filter="dissolve">
                                      <p:cBhvr>
                                        <p:cTn id="59" dur="500"/>
                                        <p:tgtEl>
                                          <p:spTgt spid="1142"/>
                                        </p:tgtEl>
                                      </p:cBhvr>
                                    </p:animEffect>
                                  </p:childTnLst>
                                </p:cTn>
                              </p:par>
                            </p:childTnLst>
                          </p:cTn>
                        </p:par>
                        <p:par>
                          <p:cTn id="60" fill="hold">
                            <p:stCondLst>
                              <p:cond delay="8000"/>
                            </p:stCondLst>
                            <p:childTnLst>
                              <p:par>
                                <p:cTn id="61" presetID="9" presetClass="entr" fill="hold" grpId="14" nodeType="afterEffect">
                                  <p:stCondLst>
                                    <p:cond delay="0"/>
                                  </p:stCondLst>
                                  <p:iterate>
                                    <p:tmAbs val="0"/>
                                  </p:iterate>
                                  <p:childTnLst>
                                    <p:set>
                                      <p:cBhvr>
                                        <p:cTn id="62" fill="hold"/>
                                        <p:tgtEl>
                                          <p:spTgt spid="1143"/>
                                        </p:tgtEl>
                                        <p:attrNameLst>
                                          <p:attrName>style.visibility</p:attrName>
                                        </p:attrNameLst>
                                      </p:cBhvr>
                                      <p:to>
                                        <p:strVal val="visible"/>
                                      </p:to>
                                    </p:set>
                                    <p:animEffect transition="in" filter="dissolve">
                                      <p:cBhvr>
                                        <p:cTn id="63" dur="500"/>
                                        <p:tgtEl>
                                          <p:spTgt spid="1143"/>
                                        </p:tgtEl>
                                      </p:cBhvr>
                                    </p:animEffect>
                                  </p:childTnLst>
                                </p:cTn>
                              </p:par>
                            </p:childTnLst>
                          </p:cTn>
                        </p:par>
                        <p:par>
                          <p:cTn id="64" fill="hold">
                            <p:stCondLst>
                              <p:cond delay="8500"/>
                            </p:stCondLst>
                            <p:childTnLst>
                              <p:par>
                                <p:cTn id="65" presetID="9" presetClass="entr" fill="hold" grpId="15" nodeType="afterEffect">
                                  <p:stCondLst>
                                    <p:cond delay="0"/>
                                  </p:stCondLst>
                                  <p:iterate>
                                    <p:tmAbs val="0"/>
                                  </p:iterate>
                                  <p:childTnLst>
                                    <p:set>
                                      <p:cBhvr>
                                        <p:cTn id="66" fill="hold"/>
                                        <p:tgtEl>
                                          <p:spTgt spid="1144"/>
                                        </p:tgtEl>
                                        <p:attrNameLst>
                                          <p:attrName>style.visibility</p:attrName>
                                        </p:attrNameLst>
                                      </p:cBhvr>
                                      <p:to>
                                        <p:strVal val="visible"/>
                                      </p:to>
                                    </p:set>
                                    <p:animEffect transition="in" filter="dissolve">
                                      <p:cBhvr>
                                        <p:cTn id="67" dur="500"/>
                                        <p:tgtEl>
                                          <p:spTgt spid="1144"/>
                                        </p:tgtEl>
                                      </p:cBhvr>
                                    </p:animEffect>
                                  </p:childTnLst>
                                </p:cTn>
                              </p:par>
                            </p:childTnLst>
                          </p:cTn>
                        </p:par>
                        <p:par>
                          <p:cTn id="68" fill="hold">
                            <p:stCondLst>
                              <p:cond delay="9000"/>
                            </p:stCondLst>
                            <p:childTnLst>
                              <p:par>
                                <p:cTn id="69" presetID="9" presetClass="entr" fill="hold" grpId="16" nodeType="afterEffect">
                                  <p:stCondLst>
                                    <p:cond delay="0"/>
                                  </p:stCondLst>
                                  <p:iterate>
                                    <p:tmAbs val="0"/>
                                  </p:iterate>
                                  <p:childTnLst>
                                    <p:set>
                                      <p:cBhvr>
                                        <p:cTn id="70" fill="hold"/>
                                        <p:tgtEl>
                                          <p:spTgt spid="1145"/>
                                        </p:tgtEl>
                                        <p:attrNameLst>
                                          <p:attrName>style.visibility</p:attrName>
                                        </p:attrNameLst>
                                      </p:cBhvr>
                                      <p:to>
                                        <p:strVal val="visible"/>
                                      </p:to>
                                    </p:set>
                                    <p:animEffect transition="in" filter="dissolve">
                                      <p:cBhvr>
                                        <p:cTn id="71" dur="500"/>
                                        <p:tgtEl>
                                          <p:spTgt spid="1145"/>
                                        </p:tgtEl>
                                      </p:cBhvr>
                                    </p:animEffect>
                                  </p:childTnLst>
                                </p:cTn>
                              </p:par>
                            </p:childTnLst>
                          </p:cTn>
                        </p:par>
                        <p:par>
                          <p:cTn id="72" fill="hold">
                            <p:stCondLst>
                              <p:cond delay="9500"/>
                            </p:stCondLst>
                            <p:childTnLst>
                              <p:par>
                                <p:cTn id="73" presetID="22" presetClass="entr" presetSubtype="1" fill="hold" grpId="17" nodeType="afterEffect">
                                  <p:stCondLst>
                                    <p:cond delay="0"/>
                                  </p:stCondLst>
                                  <p:iterate>
                                    <p:tmAbs val="0"/>
                                  </p:iterate>
                                  <p:childTnLst>
                                    <p:set>
                                      <p:cBhvr>
                                        <p:cTn id="74" fill="hold"/>
                                        <p:tgtEl>
                                          <p:spTgt spid="1148"/>
                                        </p:tgtEl>
                                        <p:attrNameLst>
                                          <p:attrName>style.visibility</p:attrName>
                                        </p:attrNameLst>
                                      </p:cBhvr>
                                      <p:to>
                                        <p:strVal val="visible"/>
                                      </p:to>
                                    </p:set>
                                    <p:animEffect transition="in" filter="wipe(up)">
                                      <p:cBhvr>
                                        <p:cTn id="75" dur="500"/>
                                        <p:tgtEl>
                                          <p:spTgt spid="1148"/>
                                        </p:tgtEl>
                                      </p:cBhvr>
                                    </p:animEffect>
                                  </p:childTnLst>
                                </p:cTn>
                              </p:par>
                            </p:childTnLst>
                          </p:cTn>
                        </p:par>
                        <p:par>
                          <p:cTn id="76" fill="hold">
                            <p:stCondLst>
                              <p:cond delay="10000"/>
                            </p:stCondLst>
                            <p:childTnLst>
                              <p:par>
                                <p:cTn id="77" presetID="22" presetClass="entr" presetSubtype="1" fill="hold" grpId="18" nodeType="afterEffect">
                                  <p:stCondLst>
                                    <p:cond delay="0"/>
                                  </p:stCondLst>
                                  <p:iterate>
                                    <p:tmAbs val="0"/>
                                  </p:iterate>
                                  <p:childTnLst>
                                    <p:set>
                                      <p:cBhvr>
                                        <p:cTn id="78" fill="hold"/>
                                        <p:tgtEl>
                                          <p:spTgt spid="1149"/>
                                        </p:tgtEl>
                                        <p:attrNameLst>
                                          <p:attrName>style.visibility</p:attrName>
                                        </p:attrNameLst>
                                      </p:cBhvr>
                                      <p:to>
                                        <p:strVal val="visible"/>
                                      </p:to>
                                    </p:set>
                                    <p:animEffect transition="in" filter="wipe(up)">
                                      <p:cBhvr>
                                        <p:cTn id="79" dur="500"/>
                                        <p:tgtEl>
                                          <p:spTgt spid="1149"/>
                                        </p:tgtEl>
                                      </p:cBhvr>
                                    </p:animEffect>
                                  </p:childTnLst>
                                </p:cTn>
                              </p:par>
                            </p:childTnLst>
                          </p:cTn>
                        </p:par>
                        <p:par>
                          <p:cTn id="80" fill="hold">
                            <p:stCondLst>
                              <p:cond delay="10500"/>
                            </p:stCondLst>
                            <p:childTnLst>
                              <p:par>
                                <p:cTn id="81" presetID="22" presetClass="entr" presetSubtype="1" fill="hold" grpId="19" nodeType="afterEffect">
                                  <p:stCondLst>
                                    <p:cond delay="0"/>
                                  </p:stCondLst>
                                  <p:iterate>
                                    <p:tmAbs val="0"/>
                                  </p:iterate>
                                  <p:childTnLst>
                                    <p:set>
                                      <p:cBhvr>
                                        <p:cTn id="82" fill="hold"/>
                                        <p:tgtEl>
                                          <p:spTgt spid="1152"/>
                                        </p:tgtEl>
                                        <p:attrNameLst>
                                          <p:attrName>style.visibility</p:attrName>
                                        </p:attrNameLst>
                                      </p:cBhvr>
                                      <p:to>
                                        <p:strVal val="visible"/>
                                      </p:to>
                                    </p:set>
                                    <p:animEffect transition="in" filter="wipe(up)">
                                      <p:cBhvr>
                                        <p:cTn id="83" dur="500"/>
                                        <p:tgtEl>
                                          <p:spTgt spid="1152"/>
                                        </p:tgtEl>
                                      </p:cBhvr>
                                    </p:animEffect>
                                  </p:childTnLst>
                                </p:cTn>
                              </p:par>
                            </p:childTnLst>
                          </p:cTn>
                        </p:par>
                        <p:par>
                          <p:cTn id="84" fill="hold">
                            <p:stCondLst>
                              <p:cond delay="11000"/>
                            </p:stCondLst>
                            <p:childTnLst>
                              <p:par>
                                <p:cTn id="85" presetID="22" presetClass="entr" presetSubtype="1" fill="hold" grpId="20" nodeType="afterEffect">
                                  <p:stCondLst>
                                    <p:cond delay="0"/>
                                  </p:stCondLst>
                                  <p:iterate>
                                    <p:tmAbs val="0"/>
                                  </p:iterate>
                                  <p:childTnLst>
                                    <p:set>
                                      <p:cBhvr>
                                        <p:cTn id="86" fill="hold"/>
                                        <p:tgtEl>
                                          <p:spTgt spid="1153"/>
                                        </p:tgtEl>
                                        <p:attrNameLst>
                                          <p:attrName>style.visibility</p:attrName>
                                        </p:attrNameLst>
                                      </p:cBhvr>
                                      <p:to>
                                        <p:strVal val="visible"/>
                                      </p:to>
                                    </p:set>
                                    <p:animEffect transition="in" filter="wipe(up)">
                                      <p:cBhvr>
                                        <p:cTn id="87" dur="500"/>
                                        <p:tgtEl>
                                          <p:spTgt spid="1153"/>
                                        </p:tgtEl>
                                      </p:cBhvr>
                                    </p:animEffect>
                                  </p:childTnLst>
                                </p:cTn>
                              </p:par>
                            </p:childTnLst>
                          </p:cTn>
                        </p:par>
                        <p:par>
                          <p:cTn id="88" fill="hold">
                            <p:stCondLst>
                              <p:cond delay="11500"/>
                            </p:stCondLst>
                            <p:childTnLst>
                              <p:par>
                                <p:cTn id="89" presetID="22" presetClass="entr" presetSubtype="1" fill="hold" grpId="21" nodeType="afterEffect">
                                  <p:stCondLst>
                                    <p:cond delay="0"/>
                                  </p:stCondLst>
                                  <p:iterate>
                                    <p:tmAbs val="0"/>
                                  </p:iterate>
                                  <p:childTnLst>
                                    <p:set>
                                      <p:cBhvr>
                                        <p:cTn id="90" fill="hold"/>
                                        <p:tgtEl>
                                          <p:spTgt spid="1156"/>
                                        </p:tgtEl>
                                        <p:attrNameLst>
                                          <p:attrName>style.visibility</p:attrName>
                                        </p:attrNameLst>
                                      </p:cBhvr>
                                      <p:to>
                                        <p:strVal val="visible"/>
                                      </p:to>
                                    </p:set>
                                    <p:animEffect transition="in" filter="wipe(up)">
                                      <p:cBhvr>
                                        <p:cTn id="91" dur="500"/>
                                        <p:tgtEl>
                                          <p:spTgt spid="1156"/>
                                        </p:tgtEl>
                                      </p:cBhvr>
                                    </p:animEffect>
                                  </p:childTnLst>
                                </p:cTn>
                              </p:par>
                            </p:childTnLst>
                          </p:cTn>
                        </p:par>
                        <p:par>
                          <p:cTn id="92" fill="hold">
                            <p:stCondLst>
                              <p:cond delay="12000"/>
                            </p:stCondLst>
                            <p:childTnLst>
                              <p:par>
                                <p:cTn id="93" presetID="22" presetClass="entr" presetSubtype="1" fill="hold" grpId="22" nodeType="afterEffect">
                                  <p:stCondLst>
                                    <p:cond delay="0"/>
                                  </p:stCondLst>
                                  <p:iterate>
                                    <p:tmAbs val="0"/>
                                  </p:iterate>
                                  <p:childTnLst>
                                    <p:set>
                                      <p:cBhvr>
                                        <p:cTn id="94" fill="hold"/>
                                        <p:tgtEl>
                                          <p:spTgt spid="1157"/>
                                        </p:tgtEl>
                                        <p:attrNameLst>
                                          <p:attrName>style.visibility</p:attrName>
                                        </p:attrNameLst>
                                      </p:cBhvr>
                                      <p:to>
                                        <p:strVal val="visible"/>
                                      </p:to>
                                    </p:set>
                                    <p:animEffect transition="in" filter="wipe(up)">
                                      <p:cBhvr>
                                        <p:cTn id="95" dur="500"/>
                                        <p:tgtEl>
                                          <p:spTgt spid="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 grpId="2" animBg="1" advAuto="0"/>
      <p:bldP spid="1131" grpId="4" animBg="1" advAuto="0"/>
      <p:bldP spid="1132" grpId="1" animBg="1" advAuto="0"/>
      <p:bldP spid="1133" grpId="3" animBg="1" advAuto="0"/>
      <p:bldP spid="1134" grpId="5" animBg="1" advAuto="0"/>
      <p:bldP spid="1135" grpId="6" animBg="1" advAuto="0"/>
      <p:bldP spid="1136" grpId="7" animBg="1" advAuto="0"/>
      <p:bldP spid="1137" grpId="8" animBg="1" advAuto="0"/>
      <p:bldP spid="1138" grpId="9" animBg="1" advAuto="0"/>
      <p:bldP spid="1139" grpId="10" animBg="1" advAuto="0"/>
      <p:bldP spid="1140" grpId="11" animBg="1" advAuto="0"/>
      <p:bldP spid="1141" grpId="12" animBg="1" advAuto="0"/>
      <p:bldP spid="1142" grpId="13" animBg="1" advAuto="0"/>
      <p:bldP spid="1143" grpId="14" animBg="1" advAuto="0"/>
      <p:bldP spid="1144" grpId="15" animBg="1" advAuto="0"/>
      <p:bldP spid="1145" grpId="16" animBg="1" advAuto="0"/>
      <p:bldP spid="1148" grpId="17" animBg="1" advAuto="0"/>
      <p:bldP spid="1149" grpId="18" animBg="1" advAuto="0"/>
      <p:bldP spid="1152" grpId="19" animBg="1" advAuto="0"/>
      <p:bldP spid="1153" grpId="20" animBg="1" advAuto="0"/>
      <p:bldP spid="1156" grpId="21" animBg="1" advAuto="0"/>
      <p:bldP spid="1157" grpId="2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180" name="Shape 180"/>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pic>
        <p:nvPicPr>
          <p:cNvPr id="181" name="image8.png"/>
          <p:cNvPicPr>
            <a:picLocks noChangeAspect="1"/>
          </p:cNvPicPr>
          <p:nvPr/>
        </p:nvPicPr>
        <p:blipFill>
          <a:blip r:embed="rId2"/>
          <a:srcRect b="18298"/>
          <a:stretch>
            <a:fillRect/>
          </a:stretch>
        </p:blipFill>
        <p:spPr>
          <a:xfrm>
            <a:off x="10587028" y="3618000"/>
            <a:ext cx="3240000" cy="3240000"/>
          </a:xfrm>
          <a:prstGeom prst="rect">
            <a:avLst/>
          </a:prstGeom>
          <a:ln w="63500">
            <a:solidFill>
              <a:srgbClr val="E74D69"/>
            </a:solidFill>
            <a:bevel/>
          </a:ln>
        </p:spPr>
      </p:pic>
      <p:pic>
        <p:nvPicPr>
          <p:cNvPr id="182" name="image9.png"/>
          <p:cNvPicPr>
            <a:picLocks noChangeAspect="1"/>
          </p:cNvPicPr>
          <p:nvPr/>
        </p:nvPicPr>
        <p:blipFill>
          <a:blip r:embed="rId3"/>
          <a:srcRect b="19598"/>
          <a:stretch>
            <a:fillRect/>
          </a:stretch>
        </p:blipFill>
        <p:spPr>
          <a:xfrm>
            <a:off x="14798231" y="3618000"/>
            <a:ext cx="3240001" cy="3240000"/>
          </a:xfrm>
          <a:prstGeom prst="rect">
            <a:avLst/>
          </a:prstGeom>
          <a:ln w="63500">
            <a:solidFill>
              <a:srgbClr val="FBB150"/>
            </a:solidFill>
            <a:bevel/>
          </a:ln>
        </p:spPr>
      </p:pic>
      <p:pic>
        <p:nvPicPr>
          <p:cNvPr id="183" name="image10.png"/>
          <p:cNvPicPr>
            <a:picLocks noChangeAspect="1"/>
          </p:cNvPicPr>
          <p:nvPr/>
        </p:nvPicPr>
        <p:blipFill>
          <a:blip r:embed="rId4"/>
          <a:srcRect b="20026"/>
          <a:stretch>
            <a:fillRect/>
          </a:stretch>
        </p:blipFill>
        <p:spPr>
          <a:xfrm>
            <a:off x="19009436" y="3618000"/>
            <a:ext cx="3240001" cy="3240000"/>
          </a:xfrm>
          <a:prstGeom prst="rect">
            <a:avLst/>
          </a:prstGeom>
          <a:ln w="63500">
            <a:solidFill>
              <a:srgbClr val="10A8AD"/>
            </a:solidFill>
            <a:bevel/>
          </a:ln>
        </p:spPr>
      </p:pic>
      <p:grpSp>
        <p:nvGrpSpPr>
          <p:cNvPr id="186" name="Group 186"/>
          <p:cNvGrpSpPr/>
          <p:nvPr/>
        </p:nvGrpSpPr>
        <p:grpSpPr>
          <a:xfrm>
            <a:off x="10730528" y="7112237"/>
            <a:ext cx="2747288" cy="1205618"/>
            <a:chOff x="0" y="0"/>
            <a:chExt cx="2747287" cy="1205616"/>
          </a:xfrm>
        </p:grpSpPr>
        <p:sp>
          <p:nvSpPr>
            <p:cNvPr id="184" name="Shape 184"/>
            <p:cNvSpPr/>
            <p:nvPr/>
          </p:nvSpPr>
          <p:spPr>
            <a:xfrm>
              <a:off x="0" y="0"/>
              <a:ext cx="2747288" cy="6394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32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TIMELY RAIN</a:t>
              </a:r>
            </a:p>
          </p:txBody>
        </p:sp>
        <p:sp>
          <p:nvSpPr>
            <p:cNvPr id="185" name="Shape 185"/>
            <p:cNvSpPr/>
            <p:nvPr/>
          </p:nvSpPr>
          <p:spPr>
            <a:xfrm>
              <a:off x="953657" y="677107"/>
              <a:ext cx="856081" cy="528510"/>
            </a:xfrm>
            <a:prstGeom prst="rect">
              <a:avLst/>
            </a:prstGeom>
            <a:solidFill>
              <a:srgbClr val="E74D69"/>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CEO</a:t>
              </a:r>
            </a:p>
          </p:txBody>
        </p:sp>
      </p:grpSp>
      <p:grpSp>
        <p:nvGrpSpPr>
          <p:cNvPr id="189" name="Group 189"/>
          <p:cNvGrpSpPr/>
          <p:nvPr/>
        </p:nvGrpSpPr>
        <p:grpSpPr>
          <a:xfrm>
            <a:off x="14946481" y="7112237"/>
            <a:ext cx="2747289" cy="1205618"/>
            <a:chOff x="0" y="0"/>
            <a:chExt cx="2747287" cy="1205616"/>
          </a:xfrm>
        </p:grpSpPr>
        <p:sp>
          <p:nvSpPr>
            <p:cNvPr id="187" name="Shape 187"/>
            <p:cNvSpPr/>
            <p:nvPr/>
          </p:nvSpPr>
          <p:spPr>
            <a:xfrm>
              <a:off x="0" y="0"/>
              <a:ext cx="2747288" cy="6394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32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TIMELY RAIN</a:t>
              </a:r>
            </a:p>
          </p:txBody>
        </p:sp>
        <p:sp>
          <p:nvSpPr>
            <p:cNvPr id="188" name="Shape 188"/>
            <p:cNvSpPr/>
            <p:nvPr/>
          </p:nvSpPr>
          <p:spPr>
            <a:xfrm>
              <a:off x="953659" y="677107"/>
              <a:ext cx="833459" cy="528510"/>
            </a:xfrm>
            <a:prstGeom prst="rect">
              <a:avLst/>
            </a:prstGeom>
            <a:solidFill>
              <a:srgbClr val="FBB150"/>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CTO</a:t>
              </a:r>
            </a:p>
          </p:txBody>
        </p:sp>
      </p:grpSp>
      <p:grpSp>
        <p:nvGrpSpPr>
          <p:cNvPr id="192" name="Group 192"/>
          <p:cNvGrpSpPr/>
          <p:nvPr/>
        </p:nvGrpSpPr>
        <p:grpSpPr>
          <a:xfrm>
            <a:off x="19157686" y="7112237"/>
            <a:ext cx="2747289" cy="1205618"/>
            <a:chOff x="0" y="0"/>
            <a:chExt cx="2747287" cy="1205616"/>
          </a:xfrm>
        </p:grpSpPr>
        <p:sp>
          <p:nvSpPr>
            <p:cNvPr id="190" name="Shape 190"/>
            <p:cNvSpPr/>
            <p:nvPr/>
          </p:nvSpPr>
          <p:spPr>
            <a:xfrm>
              <a:off x="0" y="0"/>
              <a:ext cx="2747288" cy="6394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32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TIMELY RAIN</a:t>
              </a:r>
            </a:p>
          </p:txBody>
        </p:sp>
        <p:sp>
          <p:nvSpPr>
            <p:cNvPr id="191" name="Shape 191"/>
            <p:cNvSpPr/>
            <p:nvPr/>
          </p:nvSpPr>
          <p:spPr>
            <a:xfrm>
              <a:off x="953660" y="677107"/>
              <a:ext cx="856080" cy="528510"/>
            </a:xfrm>
            <a:prstGeom prst="rect">
              <a:avLst/>
            </a:prstGeom>
            <a:solidFill>
              <a:srgbClr val="10A8AD"/>
            </a:solid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CEO</a:t>
              </a:r>
            </a:p>
          </p:txBody>
        </p:sp>
      </p:grpSp>
      <p:grpSp>
        <p:nvGrpSpPr>
          <p:cNvPr id="197" name="Group 197"/>
          <p:cNvGrpSpPr/>
          <p:nvPr/>
        </p:nvGrpSpPr>
        <p:grpSpPr>
          <a:xfrm>
            <a:off x="11679335" y="9291638"/>
            <a:ext cx="1108183" cy="2790309"/>
            <a:chOff x="0" y="0"/>
            <a:chExt cx="1108181" cy="2790307"/>
          </a:xfrm>
        </p:grpSpPr>
        <p:sp>
          <p:nvSpPr>
            <p:cNvPr id="193" name="Shape 193"/>
            <p:cNvSpPr/>
            <p:nvPr/>
          </p:nvSpPr>
          <p:spPr>
            <a:xfrm>
              <a:off x="964181" y="361948"/>
              <a:ext cx="144001" cy="2428358"/>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94" name="Shape 194"/>
            <p:cNvSpPr/>
            <p:nvPr/>
          </p:nvSpPr>
          <p:spPr>
            <a:xfrm>
              <a:off x="-1" y="1100135"/>
              <a:ext cx="144001" cy="1690172"/>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95" name="Shape 195"/>
            <p:cNvSpPr/>
            <p:nvPr/>
          </p:nvSpPr>
          <p:spPr>
            <a:xfrm>
              <a:off x="321393" y="557211"/>
              <a:ext cx="144001" cy="2233097"/>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96" name="Shape 196"/>
            <p:cNvSpPr/>
            <p:nvPr/>
          </p:nvSpPr>
          <p:spPr>
            <a:xfrm>
              <a:off x="642787" y="0"/>
              <a:ext cx="144001" cy="2790308"/>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202" name="Group 202"/>
          <p:cNvGrpSpPr/>
          <p:nvPr/>
        </p:nvGrpSpPr>
        <p:grpSpPr>
          <a:xfrm>
            <a:off x="15860715" y="9063038"/>
            <a:ext cx="1108183" cy="3018909"/>
            <a:chOff x="0" y="0"/>
            <a:chExt cx="1108181" cy="3018907"/>
          </a:xfrm>
        </p:grpSpPr>
        <p:sp>
          <p:nvSpPr>
            <p:cNvPr id="198" name="Shape 198"/>
            <p:cNvSpPr/>
            <p:nvPr/>
          </p:nvSpPr>
          <p:spPr>
            <a:xfrm>
              <a:off x="964181" y="0"/>
              <a:ext cx="144001" cy="3018908"/>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199" name="Shape 199"/>
            <p:cNvSpPr/>
            <p:nvPr/>
          </p:nvSpPr>
          <p:spPr>
            <a:xfrm>
              <a:off x="-1" y="280987"/>
              <a:ext cx="144001" cy="2737922"/>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00" name="Shape 200"/>
            <p:cNvSpPr/>
            <p:nvPr/>
          </p:nvSpPr>
          <p:spPr>
            <a:xfrm>
              <a:off x="321393" y="1328735"/>
              <a:ext cx="144001" cy="1690173"/>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01" name="Shape 201"/>
            <p:cNvSpPr/>
            <p:nvPr/>
          </p:nvSpPr>
          <p:spPr>
            <a:xfrm>
              <a:off x="642787" y="590547"/>
              <a:ext cx="144001" cy="2428361"/>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207" name="Group 207"/>
          <p:cNvGrpSpPr/>
          <p:nvPr/>
        </p:nvGrpSpPr>
        <p:grpSpPr>
          <a:xfrm>
            <a:off x="20075343" y="9386888"/>
            <a:ext cx="1108183" cy="2695059"/>
            <a:chOff x="0" y="0"/>
            <a:chExt cx="1108181" cy="2695057"/>
          </a:xfrm>
        </p:grpSpPr>
        <p:sp>
          <p:nvSpPr>
            <p:cNvPr id="203" name="Shape 203"/>
            <p:cNvSpPr/>
            <p:nvPr/>
          </p:nvSpPr>
          <p:spPr>
            <a:xfrm>
              <a:off x="964181" y="538161"/>
              <a:ext cx="144001" cy="2156897"/>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04" name="Shape 204"/>
            <p:cNvSpPr/>
            <p:nvPr/>
          </p:nvSpPr>
          <p:spPr>
            <a:xfrm>
              <a:off x="-1" y="1157286"/>
              <a:ext cx="144001" cy="1537771"/>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05" name="Shape 205"/>
            <p:cNvSpPr/>
            <p:nvPr/>
          </p:nvSpPr>
          <p:spPr>
            <a:xfrm>
              <a:off x="321393" y="0"/>
              <a:ext cx="144001" cy="2695058"/>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06" name="Shape 206"/>
            <p:cNvSpPr/>
            <p:nvPr/>
          </p:nvSpPr>
          <p:spPr>
            <a:xfrm>
              <a:off x="642787" y="266697"/>
              <a:ext cx="144001" cy="2428362"/>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grpSp>
      <p:grpSp>
        <p:nvGrpSpPr>
          <p:cNvPr id="211" name="Group 211"/>
          <p:cNvGrpSpPr/>
          <p:nvPr/>
        </p:nvGrpSpPr>
        <p:grpSpPr>
          <a:xfrm>
            <a:off x="10673366" y="8898221"/>
            <a:ext cx="515264" cy="3252495"/>
            <a:chOff x="0" y="0"/>
            <a:chExt cx="515262" cy="3252494"/>
          </a:xfrm>
        </p:grpSpPr>
        <p:sp>
          <p:nvSpPr>
            <p:cNvPr id="208" name="Shape 208"/>
            <p:cNvSpPr/>
            <p:nvPr/>
          </p:nvSpPr>
          <p:spPr>
            <a:xfrm>
              <a:off x="0" y="2714013"/>
              <a:ext cx="515263" cy="5384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a:solidFill>
                    <a:srgbClr val="FFFFFF"/>
                  </a:solidFill>
                </a:defRPr>
              </a:lvl1pPr>
            </a:lstStyle>
            <a:p>
              <a:pPr>
                <a:defRPr>
                  <a:solidFill>
                    <a:srgbClr val="000000"/>
                  </a:solidFill>
                </a:defRPr>
              </a:pPr>
              <a:r>
                <a:rPr>
                  <a:solidFill>
                    <a:srgbClr val="FFFFFF"/>
                  </a:solidFill>
                </a:rPr>
                <a:t>10</a:t>
              </a:r>
            </a:p>
          </p:txBody>
        </p:sp>
        <p:sp>
          <p:nvSpPr>
            <p:cNvPr id="209" name="Shape 209"/>
            <p:cNvSpPr/>
            <p:nvPr/>
          </p:nvSpPr>
          <p:spPr>
            <a:xfrm>
              <a:off x="0" y="1312550"/>
              <a:ext cx="515263" cy="5384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a:solidFill>
                    <a:srgbClr val="FFFFFF"/>
                  </a:solidFill>
                </a:defRPr>
              </a:lvl1pPr>
            </a:lstStyle>
            <a:p>
              <a:pPr>
                <a:defRPr>
                  <a:solidFill>
                    <a:srgbClr val="000000"/>
                  </a:solidFill>
                </a:defRPr>
              </a:pPr>
              <a:r>
                <a:rPr>
                  <a:solidFill>
                    <a:srgbClr val="FFFFFF"/>
                  </a:solidFill>
                </a:rPr>
                <a:t>50</a:t>
              </a:r>
            </a:p>
          </p:txBody>
        </p:sp>
        <p:sp>
          <p:nvSpPr>
            <p:cNvPr id="210" name="Shape 210"/>
            <p:cNvSpPr/>
            <p:nvPr/>
          </p:nvSpPr>
          <p:spPr>
            <a:xfrm>
              <a:off x="0" y="0"/>
              <a:ext cx="515263" cy="538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400">
                  <a:solidFill>
                    <a:srgbClr val="FFFFFF"/>
                  </a:solidFill>
                </a:defRPr>
              </a:lvl1pPr>
            </a:lstStyle>
            <a:p>
              <a:pPr>
                <a:defRPr>
                  <a:solidFill>
                    <a:srgbClr val="000000"/>
                  </a:solidFill>
                </a:defRPr>
              </a:pPr>
              <a:r>
                <a:rPr>
                  <a:solidFill>
                    <a:srgbClr val="FFFFFF"/>
                  </a:solidFill>
                </a:rPr>
                <a:t>95</a:t>
              </a:r>
            </a:p>
          </p:txBody>
        </p:sp>
      </p:grpSp>
      <p:sp>
        <p:nvSpPr>
          <p:cNvPr id="212" name="Shape 212"/>
          <p:cNvSpPr/>
          <p:nvPr/>
        </p:nvSpPr>
        <p:spPr>
          <a:xfrm>
            <a:off x="1749427" y="2427253"/>
            <a:ext cx="7700147" cy="6583682"/>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p>
            <a:r>
              <a:rPr>
                <a:solidFill>
                  <a:srgbClr val="FFFFFF"/>
                </a:solidFill>
              </a:rPr>
              <a:t>But all sunshine without shade, all pleasure without pain, is not life at all. Take the lot of the happiest - it is a tangled yarn. Bereavements and blessings, one following another, make us sad and blessed by turns. Even death itself makes life more loving. </a:t>
            </a:r>
          </a:p>
          <a:p>
            <a:r>
              <a:rPr>
                <a:solidFill>
                  <a:srgbClr val="FFFFFF"/>
                </a:solidFill>
              </a:rPr>
              <a:t>But all sunshine without shade, all pleasure without pain, is not life at all. Take the lot of the happiest - it is a tangled yarn.</a:t>
            </a:r>
          </a:p>
        </p:txBody>
      </p:sp>
      <p:grpSp>
        <p:nvGrpSpPr>
          <p:cNvPr id="215" name="Group 215"/>
          <p:cNvGrpSpPr/>
          <p:nvPr/>
        </p:nvGrpSpPr>
        <p:grpSpPr>
          <a:xfrm>
            <a:off x="2274815" y="10318576"/>
            <a:ext cx="2607598" cy="466671"/>
            <a:chOff x="0" y="0"/>
            <a:chExt cx="2607596" cy="466670"/>
          </a:xfrm>
        </p:grpSpPr>
        <p:sp>
          <p:nvSpPr>
            <p:cNvPr id="213" name="Shape 213"/>
            <p:cNvSpPr/>
            <p:nvPr/>
          </p:nvSpPr>
          <p:spPr>
            <a:xfrm rot="5400000">
              <a:off x="-1" y="181915"/>
              <a:ext cx="144002" cy="144001"/>
            </a:xfrm>
            <a:prstGeom prst="rect">
              <a:avLst/>
            </a:prstGeom>
            <a:solidFill>
              <a:srgbClr val="4EC7F6"/>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14" name="Shape 214"/>
            <p:cNvSpPr/>
            <p:nvPr/>
          </p:nvSpPr>
          <p:spPr>
            <a:xfrm>
              <a:off x="144000" y="0"/>
              <a:ext cx="2463597" cy="4666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0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ADD YOUR SKILLS</a:t>
              </a:r>
            </a:p>
          </p:txBody>
        </p:sp>
      </p:grpSp>
      <p:grpSp>
        <p:nvGrpSpPr>
          <p:cNvPr id="218" name="Group 218"/>
          <p:cNvGrpSpPr/>
          <p:nvPr/>
        </p:nvGrpSpPr>
        <p:grpSpPr>
          <a:xfrm>
            <a:off x="2274815" y="10805225"/>
            <a:ext cx="2607598" cy="466672"/>
            <a:chOff x="0" y="0"/>
            <a:chExt cx="2607596" cy="466670"/>
          </a:xfrm>
        </p:grpSpPr>
        <p:sp>
          <p:nvSpPr>
            <p:cNvPr id="216" name="Shape 216"/>
            <p:cNvSpPr/>
            <p:nvPr/>
          </p:nvSpPr>
          <p:spPr>
            <a:xfrm rot="5400000">
              <a:off x="-1" y="181915"/>
              <a:ext cx="144002" cy="144001"/>
            </a:xfrm>
            <a:prstGeom prst="rect">
              <a:avLst/>
            </a:prstGeom>
            <a:solidFill>
              <a:srgbClr val="FA50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17" name="Shape 217"/>
            <p:cNvSpPr/>
            <p:nvPr/>
          </p:nvSpPr>
          <p:spPr>
            <a:xfrm>
              <a:off x="144000" y="0"/>
              <a:ext cx="2463597" cy="4666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0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ADD YOUR SKILLS</a:t>
              </a:r>
            </a:p>
          </p:txBody>
        </p:sp>
      </p:grpSp>
      <p:grpSp>
        <p:nvGrpSpPr>
          <p:cNvPr id="221" name="Group 221"/>
          <p:cNvGrpSpPr/>
          <p:nvPr/>
        </p:nvGrpSpPr>
        <p:grpSpPr>
          <a:xfrm>
            <a:off x="2274815" y="11283750"/>
            <a:ext cx="2602430" cy="466671"/>
            <a:chOff x="0" y="0"/>
            <a:chExt cx="2602428" cy="466670"/>
          </a:xfrm>
        </p:grpSpPr>
        <p:sp>
          <p:nvSpPr>
            <p:cNvPr id="219" name="Shape 219"/>
            <p:cNvSpPr/>
            <p:nvPr/>
          </p:nvSpPr>
          <p:spPr>
            <a:xfrm rot="5400000">
              <a:off x="-1" y="181915"/>
              <a:ext cx="144002" cy="144001"/>
            </a:xfrm>
            <a:prstGeom prst="rect">
              <a:avLst/>
            </a:prstGeom>
            <a:solidFill>
              <a:srgbClr val="04FA9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20" name="Shape 220"/>
            <p:cNvSpPr/>
            <p:nvPr/>
          </p:nvSpPr>
          <p:spPr>
            <a:xfrm>
              <a:off x="138832" y="0"/>
              <a:ext cx="2463597" cy="4666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0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ADD YOUR SKILLS</a:t>
              </a:r>
            </a:p>
          </p:txBody>
        </p:sp>
      </p:grpSp>
      <p:grpSp>
        <p:nvGrpSpPr>
          <p:cNvPr id="224" name="Group 224"/>
          <p:cNvGrpSpPr/>
          <p:nvPr/>
        </p:nvGrpSpPr>
        <p:grpSpPr>
          <a:xfrm>
            <a:off x="2274815" y="11756029"/>
            <a:ext cx="2602430" cy="466672"/>
            <a:chOff x="0" y="0"/>
            <a:chExt cx="2602428" cy="466670"/>
          </a:xfrm>
        </p:grpSpPr>
        <p:sp>
          <p:nvSpPr>
            <p:cNvPr id="222" name="Shape 222"/>
            <p:cNvSpPr/>
            <p:nvPr/>
          </p:nvSpPr>
          <p:spPr>
            <a:xfrm rot="5400000">
              <a:off x="-1" y="181915"/>
              <a:ext cx="144002" cy="144001"/>
            </a:xfrm>
            <a:prstGeom prst="rect">
              <a:avLst/>
            </a:prstGeom>
            <a:solidFill>
              <a:srgbClr val="F7F10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23" name="Shape 223"/>
            <p:cNvSpPr/>
            <p:nvPr/>
          </p:nvSpPr>
          <p:spPr>
            <a:xfrm>
              <a:off x="138832" y="0"/>
              <a:ext cx="2463597" cy="4666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000">
                  <a:solidFill>
                    <a:srgbClr val="FFFFFF"/>
                  </a:solidFill>
                  <a:latin typeface="Arial"/>
                  <a:ea typeface="Arial"/>
                  <a:cs typeface="Arial"/>
                  <a:sym typeface="Arial"/>
                </a:defRPr>
              </a:lvl1pPr>
            </a:lstStyle>
            <a:p>
              <a:pPr>
                <a:defRPr>
                  <a:solidFill>
                    <a:srgbClr val="000000"/>
                  </a:solidFill>
                  <a:latin typeface="+mn-lt"/>
                  <a:ea typeface="+mn-ea"/>
                  <a:cs typeface="+mn-cs"/>
                  <a:sym typeface="Trebuchet MS"/>
                </a:defRPr>
              </a:pPr>
              <a:r>
                <a:rPr>
                  <a:solidFill>
                    <a:srgbClr val="FFFFFF"/>
                  </a:solidFill>
                  <a:latin typeface="Arial"/>
                  <a:ea typeface="Arial"/>
                  <a:cs typeface="Arial"/>
                  <a:sym typeface="Arial"/>
                </a:rPr>
                <a:t>ADD YOUR SKILLS</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wipe(up)">
                                      <p:cBhvr>
                                        <p:cTn id="7" dur="1000"/>
                                        <p:tgtEl>
                                          <p:spTgt spid="212"/>
                                        </p:tgtEl>
                                      </p:cBhvr>
                                    </p:animEffect>
                                  </p:childTnLst>
                                </p:cTn>
                              </p:par>
                            </p:childTnLst>
                          </p:cTn>
                        </p:par>
                        <p:par>
                          <p:cTn id="8" fill="hold">
                            <p:stCondLst>
                              <p:cond delay="1000"/>
                            </p:stCondLst>
                            <p:childTnLst>
                              <p:par>
                                <p:cTn id="9" presetID="23" presetClass="entr" presetSubtype="16" fill="hold" grpId="2" nodeType="afterEffect">
                                  <p:stCondLst>
                                    <p:cond delay="0"/>
                                  </p:stCondLst>
                                  <p:iterate>
                                    <p:tmAbs val="0"/>
                                  </p:iterate>
                                  <p:childTnLst>
                                    <p:set>
                                      <p:cBhvr>
                                        <p:cTn id="10" fill="hold"/>
                                        <p:tgtEl>
                                          <p:spTgt spid="181"/>
                                        </p:tgtEl>
                                        <p:attrNameLst>
                                          <p:attrName>style.visibility</p:attrName>
                                        </p:attrNameLst>
                                      </p:cBhvr>
                                      <p:to>
                                        <p:strVal val="visible"/>
                                      </p:to>
                                    </p:set>
                                    <p:anim calcmode="lin" valueType="num">
                                      <p:cBhvr>
                                        <p:cTn id="11" dur="500" fill="hold"/>
                                        <p:tgtEl>
                                          <p:spTgt spid="181"/>
                                        </p:tgtEl>
                                        <p:attrNameLst>
                                          <p:attrName>ppt_w</p:attrName>
                                        </p:attrNameLst>
                                      </p:cBhvr>
                                      <p:tavLst>
                                        <p:tav tm="0">
                                          <p:val>
                                            <p:fltVal val="0"/>
                                          </p:val>
                                        </p:tav>
                                        <p:tav tm="100000">
                                          <p:val>
                                            <p:strVal val="#ppt_w"/>
                                          </p:val>
                                        </p:tav>
                                      </p:tavLst>
                                    </p:anim>
                                    <p:anim calcmode="lin" valueType="num">
                                      <p:cBhvr>
                                        <p:cTn id="12" dur="500" fill="hold"/>
                                        <p:tgtEl>
                                          <p:spTgt spid="181"/>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211"/>
                                        </p:tgtEl>
                                        <p:attrNameLst>
                                          <p:attrName>style.visibility</p:attrName>
                                        </p:attrNameLst>
                                      </p:cBhvr>
                                      <p:to>
                                        <p:strVal val="visible"/>
                                      </p:to>
                                    </p:set>
                                    <p:animEffect transition="in" filter="dissolve">
                                      <p:cBhvr>
                                        <p:cTn id="16" dur="250"/>
                                        <p:tgtEl>
                                          <p:spTgt spid="211"/>
                                        </p:tgtEl>
                                      </p:cBhvr>
                                    </p:animEffect>
                                  </p:childTnLst>
                                </p:cTn>
                              </p:par>
                            </p:childTnLst>
                          </p:cTn>
                        </p:par>
                        <p:par>
                          <p:cTn id="17" fill="hold">
                            <p:stCondLst>
                              <p:cond delay="1750"/>
                            </p:stCondLst>
                            <p:childTnLst>
                              <p:par>
                                <p:cTn id="18" presetID="22" presetClass="entr" presetSubtype="8" fill="hold" grpId="4" nodeType="afterEffect">
                                  <p:stCondLst>
                                    <p:cond delay="0"/>
                                  </p:stCondLst>
                                  <p:iterate>
                                    <p:tmAbs val="0"/>
                                  </p:iterate>
                                  <p:childTnLst>
                                    <p:set>
                                      <p:cBhvr>
                                        <p:cTn id="19" fill="hold"/>
                                        <p:tgtEl>
                                          <p:spTgt spid="215"/>
                                        </p:tgtEl>
                                        <p:attrNameLst>
                                          <p:attrName>style.visibility</p:attrName>
                                        </p:attrNameLst>
                                      </p:cBhvr>
                                      <p:to>
                                        <p:strVal val="visible"/>
                                      </p:to>
                                    </p:set>
                                    <p:animEffect transition="in" filter="wipe(left)">
                                      <p:cBhvr>
                                        <p:cTn id="20" dur="250"/>
                                        <p:tgtEl>
                                          <p:spTgt spid="215"/>
                                        </p:tgtEl>
                                      </p:cBhvr>
                                    </p:animEffect>
                                  </p:childTnLst>
                                </p:cTn>
                              </p:par>
                            </p:childTnLst>
                          </p:cTn>
                        </p:par>
                        <p:par>
                          <p:cTn id="21" fill="hold">
                            <p:stCondLst>
                              <p:cond delay="2000"/>
                            </p:stCondLst>
                            <p:childTnLst>
                              <p:par>
                                <p:cTn id="22" presetID="22" presetClass="entr" presetSubtype="8" fill="hold" grpId="5" nodeType="afterEffect">
                                  <p:stCondLst>
                                    <p:cond delay="0"/>
                                  </p:stCondLst>
                                  <p:iterate>
                                    <p:tmAbs val="0"/>
                                  </p:iterate>
                                  <p:childTnLst>
                                    <p:set>
                                      <p:cBhvr>
                                        <p:cTn id="23" fill="hold"/>
                                        <p:tgtEl>
                                          <p:spTgt spid="218"/>
                                        </p:tgtEl>
                                        <p:attrNameLst>
                                          <p:attrName>style.visibility</p:attrName>
                                        </p:attrNameLst>
                                      </p:cBhvr>
                                      <p:to>
                                        <p:strVal val="visible"/>
                                      </p:to>
                                    </p:set>
                                    <p:animEffect transition="in" filter="wipe(left)">
                                      <p:cBhvr>
                                        <p:cTn id="24" dur="250"/>
                                        <p:tgtEl>
                                          <p:spTgt spid="218"/>
                                        </p:tgtEl>
                                      </p:cBhvr>
                                    </p:animEffect>
                                  </p:childTnLst>
                                </p:cTn>
                              </p:par>
                            </p:childTnLst>
                          </p:cTn>
                        </p:par>
                        <p:par>
                          <p:cTn id="25" fill="hold">
                            <p:stCondLst>
                              <p:cond delay="2250"/>
                            </p:stCondLst>
                            <p:childTnLst>
                              <p:par>
                                <p:cTn id="26" presetID="22" presetClass="entr" presetSubtype="8" fill="hold" grpId="6" nodeType="afterEffect">
                                  <p:stCondLst>
                                    <p:cond delay="0"/>
                                  </p:stCondLst>
                                  <p:iterate>
                                    <p:tmAbs val="0"/>
                                  </p:iterate>
                                  <p:childTnLst>
                                    <p:set>
                                      <p:cBhvr>
                                        <p:cTn id="27" fill="hold"/>
                                        <p:tgtEl>
                                          <p:spTgt spid="221"/>
                                        </p:tgtEl>
                                        <p:attrNameLst>
                                          <p:attrName>style.visibility</p:attrName>
                                        </p:attrNameLst>
                                      </p:cBhvr>
                                      <p:to>
                                        <p:strVal val="visible"/>
                                      </p:to>
                                    </p:set>
                                    <p:animEffect transition="in" filter="wipe(left)">
                                      <p:cBhvr>
                                        <p:cTn id="28" dur="250"/>
                                        <p:tgtEl>
                                          <p:spTgt spid="221"/>
                                        </p:tgtEl>
                                      </p:cBhvr>
                                    </p:animEffect>
                                  </p:childTnLst>
                                </p:cTn>
                              </p:par>
                            </p:childTnLst>
                          </p:cTn>
                        </p:par>
                        <p:par>
                          <p:cTn id="29" fill="hold">
                            <p:stCondLst>
                              <p:cond delay="2500"/>
                            </p:stCondLst>
                            <p:childTnLst>
                              <p:par>
                                <p:cTn id="30" presetID="22" presetClass="entr" presetSubtype="8" fill="hold" grpId="7" nodeType="afterEffect">
                                  <p:stCondLst>
                                    <p:cond delay="0"/>
                                  </p:stCondLst>
                                  <p:iterate>
                                    <p:tmAbs val="0"/>
                                  </p:iterate>
                                  <p:childTnLst>
                                    <p:set>
                                      <p:cBhvr>
                                        <p:cTn id="31" fill="hold"/>
                                        <p:tgtEl>
                                          <p:spTgt spid="224"/>
                                        </p:tgtEl>
                                        <p:attrNameLst>
                                          <p:attrName>style.visibility</p:attrName>
                                        </p:attrNameLst>
                                      </p:cBhvr>
                                      <p:to>
                                        <p:strVal val="visible"/>
                                      </p:to>
                                    </p:set>
                                    <p:animEffect transition="in" filter="wipe(left)">
                                      <p:cBhvr>
                                        <p:cTn id="32" dur="250"/>
                                        <p:tgtEl>
                                          <p:spTgt spid="224"/>
                                        </p:tgtEl>
                                      </p:cBhvr>
                                    </p:animEffect>
                                  </p:childTnLst>
                                </p:cTn>
                              </p:par>
                            </p:childTnLst>
                          </p:cTn>
                        </p:par>
                        <p:par>
                          <p:cTn id="33" fill="hold">
                            <p:stCondLst>
                              <p:cond delay="2750"/>
                            </p:stCondLst>
                            <p:childTnLst>
                              <p:par>
                                <p:cTn id="34" presetID="9" presetClass="entr" fill="hold" grpId="8" nodeType="afterEffect">
                                  <p:stCondLst>
                                    <p:cond delay="0"/>
                                  </p:stCondLst>
                                  <p:iterate>
                                    <p:tmAbs val="0"/>
                                  </p:iterate>
                                  <p:childTnLst>
                                    <p:set>
                                      <p:cBhvr>
                                        <p:cTn id="35" fill="hold"/>
                                        <p:tgtEl>
                                          <p:spTgt spid="186"/>
                                        </p:tgtEl>
                                        <p:attrNameLst>
                                          <p:attrName>style.visibility</p:attrName>
                                        </p:attrNameLst>
                                      </p:cBhvr>
                                      <p:to>
                                        <p:strVal val="visible"/>
                                      </p:to>
                                    </p:set>
                                    <p:animEffect transition="in" filter="dissolve">
                                      <p:cBhvr>
                                        <p:cTn id="36" dur="500"/>
                                        <p:tgtEl>
                                          <p:spTgt spid="186"/>
                                        </p:tgtEl>
                                      </p:cBhvr>
                                    </p:animEffect>
                                  </p:childTnLst>
                                </p:cTn>
                              </p:par>
                            </p:childTnLst>
                          </p:cTn>
                        </p:par>
                        <p:par>
                          <p:cTn id="37" fill="hold">
                            <p:stCondLst>
                              <p:cond delay="3250"/>
                            </p:stCondLst>
                            <p:childTnLst>
                              <p:par>
                                <p:cTn id="38" presetID="22" presetClass="entr" presetSubtype="4" fill="hold" grpId="9" nodeType="afterEffect">
                                  <p:stCondLst>
                                    <p:cond delay="0"/>
                                  </p:stCondLst>
                                  <p:iterate>
                                    <p:tmAbs val="0"/>
                                  </p:iterate>
                                  <p:childTnLst>
                                    <p:set>
                                      <p:cBhvr>
                                        <p:cTn id="39" fill="hold"/>
                                        <p:tgtEl>
                                          <p:spTgt spid="197"/>
                                        </p:tgtEl>
                                        <p:attrNameLst>
                                          <p:attrName>style.visibility</p:attrName>
                                        </p:attrNameLst>
                                      </p:cBhvr>
                                      <p:to>
                                        <p:strVal val="visible"/>
                                      </p:to>
                                    </p:set>
                                    <p:animEffect transition="in" filter="wipe(down)">
                                      <p:cBhvr>
                                        <p:cTn id="40" dur="500"/>
                                        <p:tgtEl>
                                          <p:spTgt spid="197"/>
                                        </p:tgtEl>
                                      </p:cBhvr>
                                    </p:animEffect>
                                  </p:childTnLst>
                                </p:cTn>
                              </p:par>
                            </p:childTnLst>
                          </p:cTn>
                        </p:par>
                        <p:par>
                          <p:cTn id="41" fill="hold">
                            <p:stCondLst>
                              <p:cond delay="3750"/>
                            </p:stCondLst>
                            <p:childTnLst>
                              <p:par>
                                <p:cTn id="42" presetID="23" presetClass="entr" presetSubtype="16" fill="hold" grpId="10" nodeType="afterEffect">
                                  <p:stCondLst>
                                    <p:cond delay="0"/>
                                  </p:stCondLst>
                                  <p:iterate>
                                    <p:tmAbs val="0"/>
                                  </p:iterate>
                                  <p:childTnLst>
                                    <p:set>
                                      <p:cBhvr>
                                        <p:cTn id="43" fill="hold"/>
                                        <p:tgtEl>
                                          <p:spTgt spid="182"/>
                                        </p:tgtEl>
                                        <p:attrNameLst>
                                          <p:attrName>style.visibility</p:attrName>
                                        </p:attrNameLst>
                                      </p:cBhvr>
                                      <p:to>
                                        <p:strVal val="visible"/>
                                      </p:to>
                                    </p:set>
                                    <p:anim calcmode="lin" valueType="num">
                                      <p:cBhvr>
                                        <p:cTn id="44" dur="500" fill="hold"/>
                                        <p:tgtEl>
                                          <p:spTgt spid="182"/>
                                        </p:tgtEl>
                                        <p:attrNameLst>
                                          <p:attrName>ppt_w</p:attrName>
                                        </p:attrNameLst>
                                      </p:cBhvr>
                                      <p:tavLst>
                                        <p:tav tm="0">
                                          <p:val>
                                            <p:fltVal val="0"/>
                                          </p:val>
                                        </p:tav>
                                        <p:tav tm="100000">
                                          <p:val>
                                            <p:strVal val="#ppt_w"/>
                                          </p:val>
                                        </p:tav>
                                      </p:tavLst>
                                    </p:anim>
                                    <p:anim calcmode="lin" valueType="num">
                                      <p:cBhvr>
                                        <p:cTn id="45" dur="500" fill="hold"/>
                                        <p:tgtEl>
                                          <p:spTgt spid="182"/>
                                        </p:tgtEl>
                                        <p:attrNameLst>
                                          <p:attrName>ppt_h</p:attrName>
                                        </p:attrNameLst>
                                      </p:cBhvr>
                                      <p:tavLst>
                                        <p:tav tm="0">
                                          <p:val>
                                            <p:fltVal val="0"/>
                                          </p:val>
                                        </p:tav>
                                        <p:tav tm="100000">
                                          <p:val>
                                            <p:strVal val="#ppt_h"/>
                                          </p:val>
                                        </p:tav>
                                      </p:tavLst>
                                    </p:anim>
                                  </p:childTnLst>
                                </p:cTn>
                              </p:par>
                            </p:childTnLst>
                          </p:cTn>
                        </p:par>
                        <p:par>
                          <p:cTn id="46" fill="hold">
                            <p:stCondLst>
                              <p:cond delay="4250"/>
                            </p:stCondLst>
                            <p:childTnLst>
                              <p:par>
                                <p:cTn id="47" presetID="9" presetClass="entr" fill="hold" grpId="11" nodeType="afterEffect">
                                  <p:stCondLst>
                                    <p:cond delay="0"/>
                                  </p:stCondLst>
                                  <p:iterate>
                                    <p:tmAbs val="0"/>
                                  </p:iterate>
                                  <p:childTnLst>
                                    <p:set>
                                      <p:cBhvr>
                                        <p:cTn id="48" fill="hold"/>
                                        <p:tgtEl>
                                          <p:spTgt spid="189"/>
                                        </p:tgtEl>
                                        <p:attrNameLst>
                                          <p:attrName>style.visibility</p:attrName>
                                        </p:attrNameLst>
                                      </p:cBhvr>
                                      <p:to>
                                        <p:strVal val="visible"/>
                                      </p:to>
                                    </p:set>
                                    <p:animEffect transition="in" filter="dissolve">
                                      <p:cBhvr>
                                        <p:cTn id="49" dur="500"/>
                                        <p:tgtEl>
                                          <p:spTgt spid="189"/>
                                        </p:tgtEl>
                                      </p:cBhvr>
                                    </p:animEffect>
                                  </p:childTnLst>
                                </p:cTn>
                              </p:par>
                            </p:childTnLst>
                          </p:cTn>
                        </p:par>
                        <p:par>
                          <p:cTn id="50" fill="hold">
                            <p:stCondLst>
                              <p:cond delay="4750"/>
                            </p:stCondLst>
                            <p:childTnLst>
                              <p:par>
                                <p:cTn id="51" presetID="22" presetClass="entr" presetSubtype="4" fill="hold" grpId="12" nodeType="afterEffect">
                                  <p:stCondLst>
                                    <p:cond delay="0"/>
                                  </p:stCondLst>
                                  <p:iterate>
                                    <p:tmAbs val="0"/>
                                  </p:iterate>
                                  <p:childTnLst>
                                    <p:set>
                                      <p:cBhvr>
                                        <p:cTn id="52" fill="hold"/>
                                        <p:tgtEl>
                                          <p:spTgt spid="202"/>
                                        </p:tgtEl>
                                        <p:attrNameLst>
                                          <p:attrName>style.visibility</p:attrName>
                                        </p:attrNameLst>
                                      </p:cBhvr>
                                      <p:to>
                                        <p:strVal val="visible"/>
                                      </p:to>
                                    </p:set>
                                    <p:animEffect transition="in" filter="wipe(down)">
                                      <p:cBhvr>
                                        <p:cTn id="53" dur="500"/>
                                        <p:tgtEl>
                                          <p:spTgt spid="202"/>
                                        </p:tgtEl>
                                      </p:cBhvr>
                                    </p:animEffect>
                                  </p:childTnLst>
                                </p:cTn>
                              </p:par>
                            </p:childTnLst>
                          </p:cTn>
                        </p:par>
                        <p:par>
                          <p:cTn id="54" fill="hold">
                            <p:stCondLst>
                              <p:cond delay="5250"/>
                            </p:stCondLst>
                            <p:childTnLst>
                              <p:par>
                                <p:cTn id="55" presetID="23" presetClass="entr" presetSubtype="16" fill="hold" grpId="13" nodeType="afterEffect">
                                  <p:stCondLst>
                                    <p:cond delay="0"/>
                                  </p:stCondLst>
                                  <p:iterate>
                                    <p:tmAbs val="0"/>
                                  </p:iterate>
                                  <p:childTnLst>
                                    <p:set>
                                      <p:cBhvr>
                                        <p:cTn id="56" fill="hold"/>
                                        <p:tgtEl>
                                          <p:spTgt spid="183"/>
                                        </p:tgtEl>
                                        <p:attrNameLst>
                                          <p:attrName>style.visibility</p:attrName>
                                        </p:attrNameLst>
                                      </p:cBhvr>
                                      <p:to>
                                        <p:strVal val="visible"/>
                                      </p:to>
                                    </p:set>
                                    <p:anim calcmode="lin" valueType="num">
                                      <p:cBhvr>
                                        <p:cTn id="57" dur="500" fill="hold"/>
                                        <p:tgtEl>
                                          <p:spTgt spid="183"/>
                                        </p:tgtEl>
                                        <p:attrNameLst>
                                          <p:attrName>ppt_w</p:attrName>
                                        </p:attrNameLst>
                                      </p:cBhvr>
                                      <p:tavLst>
                                        <p:tav tm="0">
                                          <p:val>
                                            <p:fltVal val="0"/>
                                          </p:val>
                                        </p:tav>
                                        <p:tav tm="100000">
                                          <p:val>
                                            <p:strVal val="#ppt_w"/>
                                          </p:val>
                                        </p:tav>
                                      </p:tavLst>
                                    </p:anim>
                                    <p:anim calcmode="lin" valueType="num">
                                      <p:cBhvr>
                                        <p:cTn id="58" dur="500" fill="hold"/>
                                        <p:tgtEl>
                                          <p:spTgt spid="183"/>
                                        </p:tgtEl>
                                        <p:attrNameLst>
                                          <p:attrName>ppt_h</p:attrName>
                                        </p:attrNameLst>
                                      </p:cBhvr>
                                      <p:tavLst>
                                        <p:tav tm="0">
                                          <p:val>
                                            <p:fltVal val="0"/>
                                          </p:val>
                                        </p:tav>
                                        <p:tav tm="100000">
                                          <p:val>
                                            <p:strVal val="#ppt_h"/>
                                          </p:val>
                                        </p:tav>
                                      </p:tavLst>
                                    </p:anim>
                                  </p:childTnLst>
                                </p:cTn>
                              </p:par>
                            </p:childTnLst>
                          </p:cTn>
                        </p:par>
                        <p:par>
                          <p:cTn id="59" fill="hold">
                            <p:stCondLst>
                              <p:cond delay="5750"/>
                            </p:stCondLst>
                            <p:childTnLst>
                              <p:par>
                                <p:cTn id="60" presetID="9" presetClass="entr" fill="hold" grpId="14" nodeType="afterEffect">
                                  <p:stCondLst>
                                    <p:cond delay="0"/>
                                  </p:stCondLst>
                                  <p:iterate>
                                    <p:tmAbs val="0"/>
                                  </p:iterate>
                                  <p:childTnLst>
                                    <p:set>
                                      <p:cBhvr>
                                        <p:cTn id="61" fill="hold"/>
                                        <p:tgtEl>
                                          <p:spTgt spid="192"/>
                                        </p:tgtEl>
                                        <p:attrNameLst>
                                          <p:attrName>style.visibility</p:attrName>
                                        </p:attrNameLst>
                                      </p:cBhvr>
                                      <p:to>
                                        <p:strVal val="visible"/>
                                      </p:to>
                                    </p:set>
                                    <p:animEffect transition="in" filter="dissolve">
                                      <p:cBhvr>
                                        <p:cTn id="62" dur="500"/>
                                        <p:tgtEl>
                                          <p:spTgt spid="192"/>
                                        </p:tgtEl>
                                      </p:cBhvr>
                                    </p:animEffect>
                                  </p:childTnLst>
                                </p:cTn>
                              </p:par>
                            </p:childTnLst>
                          </p:cTn>
                        </p:par>
                        <p:par>
                          <p:cTn id="63" fill="hold">
                            <p:stCondLst>
                              <p:cond delay="6250"/>
                            </p:stCondLst>
                            <p:childTnLst>
                              <p:par>
                                <p:cTn id="64" presetID="22" presetClass="entr" presetSubtype="4" fill="hold" grpId="15" nodeType="afterEffect">
                                  <p:stCondLst>
                                    <p:cond delay="0"/>
                                  </p:stCondLst>
                                  <p:iterate>
                                    <p:tmAbs val="0"/>
                                  </p:iterate>
                                  <p:childTnLst>
                                    <p:set>
                                      <p:cBhvr>
                                        <p:cTn id="65" fill="hold"/>
                                        <p:tgtEl>
                                          <p:spTgt spid="207"/>
                                        </p:tgtEl>
                                        <p:attrNameLst>
                                          <p:attrName>style.visibility</p:attrName>
                                        </p:attrNameLst>
                                      </p:cBhvr>
                                      <p:to>
                                        <p:strVal val="visible"/>
                                      </p:to>
                                    </p:set>
                                    <p:animEffect transition="in" filter="wipe(down)">
                                      <p:cBhvr>
                                        <p:cTn id="66"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2" animBg="1" advAuto="0"/>
      <p:bldP spid="182" grpId="10" animBg="1" advAuto="0"/>
      <p:bldP spid="183" grpId="13" animBg="1" advAuto="0"/>
      <p:bldP spid="186" grpId="8" animBg="1" advAuto="0"/>
      <p:bldP spid="189" grpId="11" animBg="1" advAuto="0"/>
      <p:bldP spid="192" grpId="14" animBg="1" advAuto="0"/>
      <p:bldP spid="197" grpId="9" animBg="1" advAuto="0"/>
      <p:bldP spid="202" grpId="12" animBg="1" advAuto="0"/>
      <p:bldP spid="207" grpId="15" animBg="1" advAuto="0"/>
      <p:bldP spid="211" grpId="3" animBg="1" advAuto="0"/>
      <p:bldP spid="212" grpId="1" animBg="1" advAuto="0"/>
      <p:bldP spid="215" grpId="4" animBg="1" advAuto="0"/>
      <p:bldP spid="218" grpId="5" animBg="1" advAuto="0"/>
      <p:bldP spid="221" grpId="6" animBg="1" advAuto="0"/>
      <p:bldP spid="224"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227" name="Shape 227"/>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nvGrpSpPr>
          <p:cNvPr id="230" name="Group 230"/>
          <p:cNvGrpSpPr/>
          <p:nvPr/>
        </p:nvGrpSpPr>
        <p:grpSpPr>
          <a:xfrm>
            <a:off x="12794560" y="3785958"/>
            <a:ext cx="4292082" cy="4292082"/>
            <a:chOff x="0" y="0"/>
            <a:chExt cx="4292081" cy="4292081"/>
          </a:xfrm>
        </p:grpSpPr>
        <p:sp>
          <p:nvSpPr>
            <p:cNvPr id="228" name="Shape 228"/>
            <p:cNvSpPr/>
            <p:nvPr/>
          </p:nvSpPr>
          <p:spPr>
            <a:xfrm>
              <a:off x="0" y="0"/>
              <a:ext cx="4292082" cy="4292082"/>
            </a:xfrm>
            <a:prstGeom prst="diamond">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pic>
          <p:nvPicPr>
            <p:cNvPr id="229" name="image11.png"/>
            <p:cNvPicPr>
              <a:picLocks noChangeAspect="1"/>
            </p:cNvPicPr>
            <p:nvPr/>
          </p:nvPicPr>
          <p:blipFill>
            <a:blip r:embed="rId2"/>
            <a:stretch>
              <a:fillRect/>
            </a:stretch>
          </p:blipFill>
          <p:spPr>
            <a:xfrm>
              <a:off x="1246040" y="1280115"/>
              <a:ext cx="1800000" cy="1800001"/>
            </a:xfrm>
            <a:prstGeom prst="rect">
              <a:avLst/>
            </a:prstGeom>
            <a:ln w="12700" cap="flat">
              <a:noFill/>
              <a:miter lim="400000"/>
            </a:ln>
            <a:effectLst/>
          </p:spPr>
        </p:pic>
      </p:grpSp>
      <p:grpSp>
        <p:nvGrpSpPr>
          <p:cNvPr id="233" name="Group 233"/>
          <p:cNvGrpSpPr/>
          <p:nvPr/>
        </p:nvGrpSpPr>
        <p:grpSpPr>
          <a:xfrm>
            <a:off x="18202228" y="3785954"/>
            <a:ext cx="4292083" cy="4292082"/>
            <a:chOff x="0" y="0"/>
            <a:chExt cx="4292081" cy="4292081"/>
          </a:xfrm>
        </p:grpSpPr>
        <p:sp>
          <p:nvSpPr>
            <p:cNvPr id="231" name="Shape 231"/>
            <p:cNvSpPr/>
            <p:nvPr/>
          </p:nvSpPr>
          <p:spPr>
            <a:xfrm>
              <a:off x="0" y="0"/>
              <a:ext cx="4292082" cy="4292082"/>
            </a:xfrm>
            <a:prstGeom prst="diamond">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pic>
          <p:nvPicPr>
            <p:cNvPr id="232" name="image12.png"/>
            <p:cNvPicPr>
              <a:picLocks noChangeAspect="1"/>
            </p:cNvPicPr>
            <p:nvPr/>
          </p:nvPicPr>
          <p:blipFill>
            <a:blip r:embed="rId3"/>
            <a:stretch>
              <a:fillRect/>
            </a:stretch>
          </p:blipFill>
          <p:spPr>
            <a:xfrm>
              <a:off x="1246040" y="1209310"/>
              <a:ext cx="1800000" cy="1800000"/>
            </a:xfrm>
            <a:prstGeom prst="rect">
              <a:avLst/>
            </a:prstGeom>
            <a:ln w="12700" cap="flat">
              <a:noFill/>
              <a:miter lim="400000"/>
            </a:ln>
            <a:effectLst/>
          </p:spPr>
        </p:pic>
      </p:grpSp>
      <p:grpSp>
        <p:nvGrpSpPr>
          <p:cNvPr id="236" name="Group 236"/>
          <p:cNvGrpSpPr/>
          <p:nvPr/>
        </p:nvGrpSpPr>
        <p:grpSpPr>
          <a:xfrm>
            <a:off x="7386891" y="3785956"/>
            <a:ext cx="4292083" cy="4292082"/>
            <a:chOff x="0" y="0"/>
            <a:chExt cx="4292081" cy="4292081"/>
          </a:xfrm>
        </p:grpSpPr>
        <p:sp>
          <p:nvSpPr>
            <p:cNvPr id="234" name="Shape 234"/>
            <p:cNvSpPr/>
            <p:nvPr/>
          </p:nvSpPr>
          <p:spPr>
            <a:xfrm>
              <a:off x="0" y="0"/>
              <a:ext cx="4292082" cy="4292082"/>
            </a:xfrm>
            <a:prstGeom prst="diamond">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pic>
          <p:nvPicPr>
            <p:cNvPr id="235" name="image13.png"/>
            <p:cNvPicPr>
              <a:picLocks noChangeAspect="1"/>
            </p:cNvPicPr>
            <p:nvPr/>
          </p:nvPicPr>
          <p:blipFill>
            <a:blip r:embed="rId4"/>
            <a:stretch>
              <a:fillRect/>
            </a:stretch>
          </p:blipFill>
          <p:spPr>
            <a:xfrm>
              <a:off x="1246040" y="1244712"/>
              <a:ext cx="1800000" cy="1800000"/>
            </a:xfrm>
            <a:prstGeom prst="rect">
              <a:avLst/>
            </a:prstGeom>
            <a:ln w="12700" cap="flat">
              <a:noFill/>
              <a:miter lim="400000"/>
            </a:ln>
            <a:effectLst/>
          </p:spPr>
        </p:pic>
      </p:grpSp>
      <p:grpSp>
        <p:nvGrpSpPr>
          <p:cNvPr id="239" name="Group 239"/>
          <p:cNvGrpSpPr/>
          <p:nvPr/>
        </p:nvGrpSpPr>
        <p:grpSpPr>
          <a:xfrm>
            <a:off x="1979223" y="3785958"/>
            <a:ext cx="4292083" cy="4292082"/>
            <a:chOff x="0" y="0"/>
            <a:chExt cx="4292081" cy="4292081"/>
          </a:xfrm>
        </p:grpSpPr>
        <p:sp>
          <p:nvSpPr>
            <p:cNvPr id="237" name="Shape 237"/>
            <p:cNvSpPr/>
            <p:nvPr/>
          </p:nvSpPr>
          <p:spPr>
            <a:xfrm>
              <a:off x="0" y="0"/>
              <a:ext cx="4292082" cy="4292082"/>
            </a:xfrm>
            <a:prstGeom prst="diamond">
              <a:avLst/>
            </a:prstGeom>
            <a:solidFill>
              <a:srgbClr val="E74D69"/>
            </a:solidFill>
            <a:ln w="25400" cap="flat">
              <a:solidFill>
                <a:srgbClr val="274777"/>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pic>
          <p:nvPicPr>
            <p:cNvPr id="238" name="image14.png"/>
            <p:cNvPicPr>
              <a:picLocks noChangeAspect="1"/>
            </p:cNvPicPr>
            <p:nvPr/>
          </p:nvPicPr>
          <p:blipFill>
            <a:blip r:embed="rId5"/>
            <a:stretch>
              <a:fillRect/>
            </a:stretch>
          </p:blipFill>
          <p:spPr>
            <a:xfrm>
              <a:off x="1246040" y="1173901"/>
              <a:ext cx="1800000" cy="1800001"/>
            </a:xfrm>
            <a:prstGeom prst="rect">
              <a:avLst/>
            </a:prstGeom>
            <a:ln w="12700" cap="flat">
              <a:noFill/>
              <a:miter lim="400000"/>
            </a:ln>
            <a:effectLst/>
          </p:spPr>
        </p:pic>
      </p:grpSp>
      <p:sp>
        <p:nvSpPr>
          <p:cNvPr id="240" name="Shape 240"/>
          <p:cNvSpPr/>
          <p:nvPr/>
        </p:nvSpPr>
        <p:spPr>
          <a:xfrm>
            <a:off x="1888688" y="8390159"/>
            <a:ext cx="4382619" cy="2621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a:t>
            </a:r>
          </a:p>
        </p:txBody>
      </p:sp>
      <p:sp>
        <p:nvSpPr>
          <p:cNvPr id="241" name="Shape 241"/>
          <p:cNvSpPr/>
          <p:nvPr/>
        </p:nvSpPr>
        <p:spPr>
          <a:xfrm>
            <a:off x="7154356" y="8451718"/>
            <a:ext cx="4382619" cy="2621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a:t>
            </a:r>
          </a:p>
        </p:txBody>
      </p:sp>
      <p:sp>
        <p:nvSpPr>
          <p:cNvPr id="242" name="Shape 242"/>
          <p:cNvSpPr/>
          <p:nvPr/>
        </p:nvSpPr>
        <p:spPr>
          <a:xfrm>
            <a:off x="12616694" y="8451718"/>
            <a:ext cx="4469949" cy="26212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a:t>
            </a:r>
          </a:p>
        </p:txBody>
      </p:sp>
      <p:sp>
        <p:nvSpPr>
          <p:cNvPr id="243" name="Shape 243"/>
          <p:cNvSpPr/>
          <p:nvPr/>
        </p:nvSpPr>
        <p:spPr>
          <a:xfrm>
            <a:off x="18166362" y="8459878"/>
            <a:ext cx="4147307" cy="30276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ctr">
              <a:defRPr sz="28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39"/>
                                        </p:tgtEl>
                                        <p:attrNameLst>
                                          <p:attrName>style.visibility</p:attrName>
                                        </p:attrNameLst>
                                      </p:cBhvr>
                                      <p:to>
                                        <p:strVal val="visible"/>
                                      </p:to>
                                    </p:set>
                                    <p:anim calcmode="lin" valueType="num">
                                      <p:cBhvr>
                                        <p:cTn id="7" dur="1000" fill="hold"/>
                                        <p:tgtEl>
                                          <p:spTgt spid="239"/>
                                        </p:tgtEl>
                                        <p:attrNameLst>
                                          <p:attrName>ppt_x</p:attrName>
                                        </p:attrNameLst>
                                      </p:cBhvr>
                                      <p:tavLst>
                                        <p:tav tm="0">
                                          <p:val>
                                            <p:strVal val="#ppt_x"/>
                                          </p:val>
                                        </p:tav>
                                        <p:tav tm="100000">
                                          <p:val>
                                            <p:strVal val="#ppt_x"/>
                                          </p:val>
                                        </p:tav>
                                      </p:tavLst>
                                    </p:anim>
                                    <p:anim calcmode="lin" valueType="num">
                                      <p:cBhvr>
                                        <p:cTn id="8" dur="1000" fill="hold"/>
                                        <p:tgtEl>
                                          <p:spTgt spid="23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2" nodeType="afterEffect">
                                  <p:stCondLst>
                                    <p:cond delay="0"/>
                                  </p:stCondLst>
                                  <p:iterate>
                                    <p:tmAbs val="0"/>
                                  </p:iterate>
                                  <p:childTnLst>
                                    <p:set>
                                      <p:cBhvr>
                                        <p:cTn id="11" fill="hold"/>
                                        <p:tgtEl>
                                          <p:spTgt spid="240"/>
                                        </p:tgtEl>
                                        <p:attrNameLst>
                                          <p:attrName>style.visibility</p:attrName>
                                        </p:attrNameLst>
                                      </p:cBhvr>
                                      <p:to>
                                        <p:strVal val="visible"/>
                                      </p:to>
                                    </p:set>
                                    <p:anim calcmode="lin" valueType="num">
                                      <p:cBhvr>
                                        <p:cTn id="12" dur="1000" fill="hold"/>
                                        <p:tgtEl>
                                          <p:spTgt spid="240"/>
                                        </p:tgtEl>
                                        <p:attrNameLst>
                                          <p:attrName>ppt_x</p:attrName>
                                        </p:attrNameLst>
                                      </p:cBhvr>
                                      <p:tavLst>
                                        <p:tav tm="0">
                                          <p:val>
                                            <p:strVal val="#ppt_x"/>
                                          </p:val>
                                        </p:tav>
                                        <p:tav tm="100000">
                                          <p:val>
                                            <p:strVal val="#ppt_x"/>
                                          </p:val>
                                        </p:tav>
                                      </p:tavLst>
                                    </p:anim>
                                    <p:anim calcmode="lin" valueType="num">
                                      <p:cBhvr>
                                        <p:cTn id="13" dur="1000" fill="hold"/>
                                        <p:tgtEl>
                                          <p:spTgt spid="240"/>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3" nodeType="afterEffect">
                                  <p:stCondLst>
                                    <p:cond delay="0"/>
                                  </p:stCondLst>
                                  <p:iterate>
                                    <p:tmAbs val="0"/>
                                  </p:iterate>
                                  <p:childTnLst>
                                    <p:set>
                                      <p:cBhvr>
                                        <p:cTn id="16" fill="hold"/>
                                        <p:tgtEl>
                                          <p:spTgt spid="236"/>
                                        </p:tgtEl>
                                        <p:attrNameLst>
                                          <p:attrName>style.visibility</p:attrName>
                                        </p:attrNameLst>
                                      </p:cBhvr>
                                      <p:to>
                                        <p:strVal val="visible"/>
                                      </p:to>
                                    </p:set>
                                    <p:anim calcmode="lin" valueType="num">
                                      <p:cBhvr>
                                        <p:cTn id="17" dur="1000" fill="hold"/>
                                        <p:tgtEl>
                                          <p:spTgt spid="236"/>
                                        </p:tgtEl>
                                        <p:attrNameLst>
                                          <p:attrName>ppt_x</p:attrName>
                                        </p:attrNameLst>
                                      </p:cBhvr>
                                      <p:tavLst>
                                        <p:tav tm="0">
                                          <p:val>
                                            <p:strVal val="#ppt_x"/>
                                          </p:val>
                                        </p:tav>
                                        <p:tav tm="100000">
                                          <p:val>
                                            <p:strVal val="#ppt_x"/>
                                          </p:val>
                                        </p:tav>
                                      </p:tavLst>
                                    </p:anim>
                                    <p:anim calcmode="lin" valueType="num">
                                      <p:cBhvr>
                                        <p:cTn id="18" dur="1000" fill="hold"/>
                                        <p:tgtEl>
                                          <p:spTgt spid="236"/>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4" nodeType="afterEffect">
                                  <p:stCondLst>
                                    <p:cond delay="0"/>
                                  </p:stCondLst>
                                  <p:iterate>
                                    <p:tmAbs val="0"/>
                                  </p:iterate>
                                  <p:childTnLst>
                                    <p:set>
                                      <p:cBhvr>
                                        <p:cTn id="21" fill="hold"/>
                                        <p:tgtEl>
                                          <p:spTgt spid="241"/>
                                        </p:tgtEl>
                                        <p:attrNameLst>
                                          <p:attrName>style.visibility</p:attrName>
                                        </p:attrNameLst>
                                      </p:cBhvr>
                                      <p:to>
                                        <p:strVal val="visible"/>
                                      </p:to>
                                    </p:set>
                                    <p:anim calcmode="lin" valueType="num">
                                      <p:cBhvr>
                                        <p:cTn id="22" dur="1000" fill="hold"/>
                                        <p:tgtEl>
                                          <p:spTgt spid="241"/>
                                        </p:tgtEl>
                                        <p:attrNameLst>
                                          <p:attrName>ppt_x</p:attrName>
                                        </p:attrNameLst>
                                      </p:cBhvr>
                                      <p:tavLst>
                                        <p:tav tm="0">
                                          <p:val>
                                            <p:strVal val="#ppt_x"/>
                                          </p:val>
                                        </p:tav>
                                        <p:tav tm="100000">
                                          <p:val>
                                            <p:strVal val="#ppt_x"/>
                                          </p:val>
                                        </p:tav>
                                      </p:tavLst>
                                    </p:anim>
                                    <p:anim calcmode="lin" valueType="num">
                                      <p:cBhvr>
                                        <p:cTn id="23" dur="1000" fill="hold"/>
                                        <p:tgtEl>
                                          <p:spTgt spid="241"/>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5" nodeType="afterEffect">
                                  <p:stCondLst>
                                    <p:cond delay="0"/>
                                  </p:stCondLst>
                                  <p:iterate>
                                    <p:tmAbs val="0"/>
                                  </p:iterate>
                                  <p:childTnLst>
                                    <p:set>
                                      <p:cBhvr>
                                        <p:cTn id="26" fill="hold"/>
                                        <p:tgtEl>
                                          <p:spTgt spid="230"/>
                                        </p:tgtEl>
                                        <p:attrNameLst>
                                          <p:attrName>style.visibility</p:attrName>
                                        </p:attrNameLst>
                                      </p:cBhvr>
                                      <p:to>
                                        <p:strVal val="visible"/>
                                      </p:to>
                                    </p:set>
                                    <p:anim calcmode="lin" valueType="num">
                                      <p:cBhvr>
                                        <p:cTn id="27" dur="940" fill="hold"/>
                                        <p:tgtEl>
                                          <p:spTgt spid="230"/>
                                        </p:tgtEl>
                                        <p:attrNameLst>
                                          <p:attrName>ppt_x</p:attrName>
                                        </p:attrNameLst>
                                      </p:cBhvr>
                                      <p:tavLst>
                                        <p:tav tm="0">
                                          <p:val>
                                            <p:strVal val="#ppt_x"/>
                                          </p:val>
                                        </p:tav>
                                        <p:tav tm="100000">
                                          <p:val>
                                            <p:strVal val="#ppt_x"/>
                                          </p:val>
                                        </p:tav>
                                      </p:tavLst>
                                    </p:anim>
                                    <p:anim calcmode="lin" valueType="num">
                                      <p:cBhvr>
                                        <p:cTn id="28" dur="940" fill="hold"/>
                                        <p:tgtEl>
                                          <p:spTgt spid="230"/>
                                        </p:tgtEl>
                                        <p:attrNameLst>
                                          <p:attrName>ppt_y</p:attrName>
                                        </p:attrNameLst>
                                      </p:cBhvr>
                                      <p:tavLst>
                                        <p:tav tm="0">
                                          <p:val>
                                            <p:strVal val="1+#ppt_h/2"/>
                                          </p:val>
                                        </p:tav>
                                        <p:tav tm="100000">
                                          <p:val>
                                            <p:strVal val="#ppt_y"/>
                                          </p:val>
                                        </p:tav>
                                      </p:tavLst>
                                    </p:anim>
                                  </p:childTnLst>
                                </p:cTn>
                              </p:par>
                            </p:childTnLst>
                          </p:cTn>
                        </p:par>
                        <p:par>
                          <p:cTn id="29" fill="hold">
                            <p:stCondLst>
                              <p:cond delay="4940"/>
                            </p:stCondLst>
                            <p:childTnLst>
                              <p:par>
                                <p:cTn id="30" presetID="2" presetClass="entr" presetSubtype="4" fill="hold" grpId="6" nodeType="afterEffect">
                                  <p:stCondLst>
                                    <p:cond delay="0"/>
                                  </p:stCondLst>
                                  <p:iterate>
                                    <p:tmAbs val="0"/>
                                  </p:iterate>
                                  <p:childTnLst>
                                    <p:set>
                                      <p:cBhvr>
                                        <p:cTn id="31" fill="hold"/>
                                        <p:tgtEl>
                                          <p:spTgt spid="242"/>
                                        </p:tgtEl>
                                        <p:attrNameLst>
                                          <p:attrName>style.visibility</p:attrName>
                                        </p:attrNameLst>
                                      </p:cBhvr>
                                      <p:to>
                                        <p:strVal val="visible"/>
                                      </p:to>
                                    </p:set>
                                    <p:anim calcmode="lin" valueType="num">
                                      <p:cBhvr>
                                        <p:cTn id="32" dur="1000" fill="hold"/>
                                        <p:tgtEl>
                                          <p:spTgt spid="242"/>
                                        </p:tgtEl>
                                        <p:attrNameLst>
                                          <p:attrName>ppt_x</p:attrName>
                                        </p:attrNameLst>
                                      </p:cBhvr>
                                      <p:tavLst>
                                        <p:tav tm="0">
                                          <p:val>
                                            <p:strVal val="#ppt_x"/>
                                          </p:val>
                                        </p:tav>
                                        <p:tav tm="100000">
                                          <p:val>
                                            <p:strVal val="#ppt_x"/>
                                          </p:val>
                                        </p:tav>
                                      </p:tavLst>
                                    </p:anim>
                                    <p:anim calcmode="lin" valueType="num">
                                      <p:cBhvr>
                                        <p:cTn id="33" dur="1000" fill="hold"/>
                                        <p:tgtEl>
                                          <p:spTgt spid="242"/>
                                        </p:tgtEl>
                                        <p:attrNameLst>
                                          <p:attrName>ppt_y</p:attrName>
                                        </p:attrNameLst>
                                      </p:cBhvr>
                                      <p:tavLst>
                                        <p:tav tm="0">
                                          <p:val>
                                            <p:strVal val="1+#ppt_h/2"/>
                                          </p:val>
                                        </p:tav>
                                        <p:tav tm="100000">
                                          <p:val>
                                            <p:strVal val="#ppt_y"/>
                                          </p:val>
                                        </p:tav>
                                      </p:tavLst>
                                    </p:anim>
                                  </p:childTnLst>
                                </p:cTn>
                              </p:par>
                            </p:childTnLst>
                          </p:cTn>
                        </p:par>
                        <p:par>
                          <p:cTn id="34" fill="hold">
                            <p:stCondLst>
                              <p:cond delay="5940"/>
                            </p:stCondLst>
                            <p:childTnLst>
                              <p:par>
                                <p:cTn id="35" presetID="2" presetClass="entr" presetSubtype="4" fill="hold" grpId="7" nodeType="afterEffect">
                                  <p:stCondLst>
                                    <p:cond delay="0"/>
                                  </p:stCondLst>
                                  <p:iterate>
                                    <p:tmAbs val="0"/>
                                  </p:iterate>
                                  <p:childTnLst>
                                    <p:set>
                                      <p:cBhvr>
                                        <p:cTn id="36" fill="hold"/>
                                        <p:tgtEl>
                                          <p:spTgt spid="233"/>
                                        </p:tgtEl>
                                        <p:attrNameLst>
                                          <p:attrName>style.visibility</p:attrName>
                                        </p:attrNameLst>
                                      </p:cBhvr>
                                      <p:to>
                                        <p:strVal val="visible"/>
                                      </p:to>
                                    </p:set>
                                    <p:anim calcmode="lin" valueType="num">
                                      <p:cBhvr>
                                        <p:cTn id="37" dur="1000" fill="hold"/>
                                        <p:tgtEl>
                                          <p:spTgt spid="233"/>
                                        </p:tgtEl>
                                        <p:attrNameLst>
                                          <p:attrName>ppt_x</p:attrName>
                                        </p:attrNameLst>
                                      </p:cBhvr>
                                      <p:tavLst>
                                        <p:tav tm="0">
                                          <p:val>
                                            <p:strVal val="#ppt_x"/>
                                          </p:val>
                                        </p:tav>
                                        <p:tav tm="100000">
                                          <p:val>
                                            <p:strVal val="#ppt_x"/>
                                          </p:val>
                                        </p:tav>
                                      </p:tavLst>
                                    </p:anim>
                                    <p:anim calcmode="lin" valueType="num">
                                      <p:cBhvr>
                                        <p:cTn id="38" dur="1000" fill="hold"/>
                                        <p:tgtEl>
                                          <p:spTgt spid="233"/>
                                        </p:tgtEl>
                                        <p:attrNameLst>
                                          <p:attrName>ppt_y</p:attrName>
                                        </p:attrNameLst>
                                      </p:cBhvr>
                                      <p:tavLst>
                                        <p:tav tm="0">
                                          <p:val>
                                            <p:strVal val="1+#ppt_h/2"/>
                                          </p:val>
                                        </p:tav>
                                        <p:tav tm="100000">
                                          <p:val>
                                            <p:strVal val="#ppt_y"/>
                                          </p:val>
                                        </p:tav>
                                      </p:tavLst>
                                    </p:anim>
                                  </p:childTnLst>
                                </p:cTn>
                              </p:par>
                            </p:childTnLst>
                          </p:cTn>
                        </p:par>
                        <p:par>
                          <p:cTn id="39" fill="hold">
                            <p:stCondLst>
                              <p:cond delay="6940"/>
                            </p:stCondLst>
                            <p:childTnLst>
                              <p:par>
                                <p:cTn id="40" presetID="2" presetClass="entr" presetSubtype="4" fill="hold" grpId="8" nodeType="afterEffect">
                                  <p:stCondLst>
                                    <p:cond delay="0"/>
                                  </p:stCondLst>
                                  <p:iterate>
                                    <p:tmAbs val="0"/>
                                  </p:iterate>
                                  <p:childTnLst>
                                    <p:set>
                                      <p:cBhvr>
                                        <p:cTn id="41" fill="hold"/>
                                        <p:tgtEl>
                                          <p:spTgt spid="243"/>
                                        </p:tgtEl>
                                        <p:attrNameLst>
                                          <p:attrName>style.visibility</p:attrName>
                                        </p:attrNameLst>
                                      </p:cBhvr>
                                      <p:to>
                                        <p:strVal val="visible"/>
                                      </p:to>
                                    </p:set>
                                    <p:anim calcmode="lin" valueType="num">
                                      <p:cBhvr>
                                        <p:cTn id="42" dur="1000" fill="hold"/>
                                        <p:tgtEl>
                                          <p:spTgt spid="243"/>
                                        </p:tgtEl>
                                        <p:attrNameLst>
                                          <p:attrName>ppt_x</p:attrName>
                                        </p:attrNameLst>
                                      </p:cBhvr>
                                      <p:tavLst>
                                        <p:tav tm="0">
                                          <p:val>
                                            <p:strVal val="#ppt_x"/>
                                          </p:val>
                                        </p:tav>
                                        <p:tav tm="100000">
                                          <p:val>
                                            <p:strVal val="#ppt_x"/>
                                          </p:val>
                                        </p:tav>
                                      </p:tavLst>
                                    </p:anim>
                                    <p:anim calcmode="lin" valueType="num">
                                      <p:cBhvr>
                                        <p:cTn id="43" dur="1000" fill="hold"/>
                                        <p:tgtEl>
                                          <p:spTgt spid="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5" animBg="1" advAuto="0"/>
      <p:bldP spid="233" grpId="7" animBg="1" advAuto="0"/>
      <p:bldP spid="236" grpId="3" animBg="1" advAuto="0"/>
      <p:bldP spid="239" grpId="1" animBg="1" advAuto="0"/>
      <p:bldP spid="240" grpId="2" animBg="1" advAuto="0"/>
      <p:bldP spid="241" grpId="4" animBg="1" advAuto="0"/>
      <p:bldP spid="242" grpId="6" animBg="1" advAuto="0"/>
      <p:bldP spid="243" grpId="8"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246" name="Shape 246"/>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nvGrpSpPr>
          <p:cNvPr id="262" name="Group 262"/>
          <p:cNvGrpSpPr/>
          <p:nvPr/>
        </p:nvGrpSpPr>
        <p:grpSpPr>
          <a:xfrm>
            <a:off x="2294301" y="3202194"/>
            <a:ext cx="8711232" cy="8830644"/>
            <a:chOff x="-2" y="0"/>
            <a:chExt cx="8711230" cy="8830643"/>
          </a:xfrm>
        </p:grpSpPr>
        <p:grpSp>
          <p:nvGrpSpPr>
            <p:cNvPr id="249" name="Group 249"/>
            <p:cNvGrpSpPr/>
            <p:nvPr/>
          </p:nvGrpSpPr>
          <p:grpSpPr>
            <a:xfrm>
              <a:off x="-3" y="4317286"/>
              <a:ext cx="3953714" cy="3953713"/>
              <a:chOff x="-2" y="0"/>
              <a:chExt cx="3953712" cy="3953712"/>
            </a:xfrm>
          </p:grpSpPr>
          <p:sp>
            <p:nvSpPr>
              <p:cNvPr id="247" name="Shape 247"/>
              <p:cNvSpPr/>
              <p:nvPr/>
            </p:nvSpPr>
            <p:spPr>
              <a:xfrm>
                <a:off x="-3" y="-1"/>
                <a:ext cx="3953714" cy="39537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0C593"/>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248" name="Shape 248"/>
              <p:cNvSpPr/>
              <p:nvPr/>
            </p:nvSpPr>
            <p:spPr>
              <a:xfrm>
                <a:off x="416640" y="957965"/>
                <a:ext cx="2579105" cy="2579105"/>
              </a:xfrm>
              <a:prstGeom prst="ellipse">
                <a:avLst/>
              </a:prstGeom>
              <a:solidFill>
                <a:srgbClr val="FFFFFF"/>
              </a:solidFill>
              <a:ln w="3175" cap="flat">
                <a:solidFill>
                  <a:srgbClr val="D9D9D9"/>
                </a:solidFill>
                <a:prstDash val="solid"/>
                <a:miter lim="400000"/>
              </a:ln>
              <a:effectLst/>
            </p:spPr>
            <p:txBody>
              <a:bodyPr wrap="square" lIns="91439" tIns="91439" rIns="91439" bIns="91439" numCol="1" anchor="ctr">
                <a:noAutofit/>
              </a:bodyPr>
              <a:lstStyle/>
              <a:p>
                <a:pPr algn="ctr">
                  <a:defRPr>
                    <a:solidFill>
                      <a:srgbClr val="595959"/>
                    </a:solidFill>
                  </a:defRPr>
                </a:pPr>
                <a:endParaRPr/>
              </a:p>
            </p:txBody>
          </p:sp>
        </p:grpSp>
        <p:grpSp>
          <p:nvGrpSpPr>
            <p:cNvPr id="252" name="Group 252"/>
            <p:cNvGrpSpPr/>
            <p:nvPr/>
          </p:nvGrpSpPr>
          <p:grpSpPr>
            <a:xfrm>
              <a:off x="4197868" y="4317283"/>
              <a:ext cx="4513361" cy="4513361"/>
              <a:chOff x="0" y="0"/>
              <a:chExt cx="4513360" cy="4513360"/>
            </a:xfrm>
          </p:grpSpPr>
          <p:sp>
            <p:nvSpPr>
              <p:cNvPr id="250" name="Shape 250"/>
              <p:cNvSpPr/>
              <p:nvPr/>
            </p:nvSpPr>
            <p:spPr>
              <a:xfrm flipH="1">
                <a:off x="-1" y="0"/>
                <a:ext cx="4513362" cy="451336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10A8AD"/>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251" name="Shape 251"/>
              <p:cNvSpPr/>
              <p:nvPr/>
            </p:nvSpPr>
            <p:spPr>
              <a:xfrm flipH="1">
                <a:off x="1307301" y="1307303"/>
                <a:ext cx="2730441" cy="2730441"/>
              </a:xfrm>
              <a:prstGeom prst="ellipse">
                <a:avLst/>
              </a:prstGeom>
              <a:solidFill>
                <a:srgbClr val="FFFFFF"/>
              </a:solidFill>
              <a:ln w="3175" cap="flat">
                <a:solidFill>
                  <a:srgbClr val="D9D9D9"/>
                </a:solidFill>
                <a:prstDash val="solid"/>
                <a:miter lim="400000"/>
              </a:ln>
              <a:effectLst/>
            </p:spPr>
            <p:txBody>
              <a:bodyPr wrap="square" lIns="91439" tIns="91439" rIns="91439" bIns="91439" numCol="1" anchor="ctr">
                <a:noAutofit/>
              </a:bodyPr>
              <a:lstStyle/>
              <a:p>
                <a:pPr algn="ctr">
                  <a:defRPr>
                    <a:solidFill>
                      <a:srgbClr val="595959"/>
                    </a:solidFill>
                  </a:defRPr>
                </a:pPr>
                <a:endParaRPr/>
              </a:p>
            </p:txBody>
          </p:sp>
        </p:grpSp>
        <p:sp>
          <p:nvSpPr>
            <p:cNvPr id="253" name="Shape 253"/>
            <p:cNvSpPr/>
            <p:nvPr/>
          </p:nvSpPr>
          <p:spPr>
            <a:xfrm rot="10800000" flipH="1">
              <a:off x="355801" y="638209"/>
              <a:ext cx="3533389" cy="353338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E74D69"/>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grpSp>
          <p:nvGrpSpPr>
            <p:cNvPr id="256" name="Group 256"/>
            <p:cNvGrpSpPr/>
            <p:nvPr/>
          </p:nvGrpSpPr>
          <p:grpSpPr>
            <a:xfrm>
              <a:off x="4175747" y="0"/>
              <a:ext cx="4094653" cy="4094653"/>
              <a:chOff x="0" y="0"/>
              <a:chExt cx="4094652" cy="4094652"/>
            </a:xfrm>
          </p:grpSpPr>
          <p:sp>
            <p:nvSpPr>
              <p:cNvPr id="254" name="Shape 254"/>
              <p:cNvSpPr/>
              <p:nvPr/>
            </p:nvSpPr>
            <p:spPr>
              <a:xfrm rot="16200000" flipH="1">
                <a:off x="-1" y="0"/>
                <a:ext cx="4094654" cy="409465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BB150"/>
              </a:solidFill>
              <a:ln w="12700" cap="flat">
                <a:noFill/>
                <a:miter lim="400000"/>
              </a:ln>
              <a:effectLst/>
            </p:spPr>
            <p:txBody>
              <a:bodyPr wrap="square" lIns="91439" tIns="91439" rIns="91439" bIns="91439" numCol="1" anchor="ctr">
                <a:noAutofit/>
              </a:bodyPr>
              <a:lstStyle/>
              <a:p>
                <a:pPr algn="ctr">
                  <a:defRPr>
                    <a:solidFill>
                      <a:srgbClr val="595959"/>
                    </a:solidFill>
                  </a:defRPr>
                </a:pPr>
                <a:endParaRPr/>
              </a:p>
            </p:txBody>
          </p:sp>
          <p:sp>
            <p:nvSpPr>
              <p:cNvPr id="255" name="Shape 255"/>
              <p:cNvSpPr/>
              <p:nvPr/>
            </p:nvSpPr>
            <p:spPr>
              <a:xfrm rot="16200000" flipH="1">
                <a:off x="1161084" y="431492"/>
                <a:ext cx="2502077" cy="2502077"/>
              </a:xfrm>
              <a:prstGeom prst="ellipse">
                <a:avLst/>
              </a:prstGeom>
              <a:solidFill>
                <a:srgbClr val="FFFFFF"/>
              </a:solidFill>
              <a:ln w="3175" cap="flat">
                <a:solidFill>
                  <a:srgbClr val="F2F2F2"/>
                </a:solidFill>
                <a:prstDash val="solid"/>
                <a:miter lim="400000"/>
              </a:ln>
              <a:effectLst/>
            </p:spPr>
            <p:txBody>
              <a:bodyPr wrap="square" lIns="91439" tIns="91439" rIns="91439" bIns="91439" numCol="1" anchor="ctr">
                <a:noAutofit/>
              </a:bodyPr>
              <a:lstStyle/>
              <a:p>
                <a:pPr algn="ctr">
                  <a:defRPr>
                    <a:solidFill>
                      <a:srgbClr val="595959"/>
                    </a:solidFill>
                  </a:defRPr>
                </a:pPr>
                <a:endParaRPr/>
              </a:p>
            </p:txBody>
          </p:sp>
        </p:grpSp>
        <p:sp>
          <p:nvSpPr>
            <p:cNvPr id="257" name="Shape 257"/>
            <p:cNvSpPr/>
            <p:nvPr/>
          </p:nvSpPr>
          <p:spPr>
            <a:xfrm>
              <a:off x="5475713" y="1315319"/>
              <a:ext cx="2224306" cy="614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2800">
                  <a:solidFill>
                    <a:srgbClr val="595959"/>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595959"/>
                  </a:solidFill>
                  <a:latin typeface="+mj-lt"/>
                  <a:ea typeface="+mj-ea"/>
                  <a:cs typeface="+mj-cs"/>
                  <a:sym typeface="Helvetica"/>
                </a:rPr>
                <a:t>YOUR TEXT</a:t>
              </a:r>
            </a:p>
          </p:txBody>
        </p:sp>
        <p:sp>
          <p:nvSpPr>
            <p:cNvPr id="258" name="Shape 258"/>
            <p:cNvSpPr/>
            <p:nvPr/>
          </p:nvSpPr>
          <p:spPr>
            <a:xfrm>
              <a:off x="594037" y="6317041"/>
              <a:ext cx="2224307" cy="614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2800">
                  <a:solidFill>
                    <a:srgbClr val="595959"/>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595959"/>
                  </a:solidFill>
                  <a:latin typeface="+mj-lt"/>
                  <a:ea typeface="+mj-ea"/>
                  <a:cs typeface="+mj-cs"/>
                  <a:sym typeface="Helvetica"/>
                </a:rPr>
                <a:t>YOUR TEXT</a:t>
              </a:r>
            </a:p>
          </p:txBody>
        </p:sp>
        <p:sp>
          <p:nvSpPr>
            <p:cNvPr id="259" name="Shape 259"/>
            <p:cNvSpPr/>
            <p:nvPr/>
          </p:nvSpPr>
          <p:spPr>
            <a:xfrm>
              <a:off x="5758236" y="6682028"/>
              <a:ext cx="2224306" cy="614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2800">
                  <a:solidFill>
                    <a:srgbClr val="595959"/>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595959"/>
                  </a:solidFill>
                  <a:latin typeface="+mj-lt"/>
                  <a:ea typeface="+mj-ea"/>
                  <a:cs typeface="+mj-cs"/>
                  <a:sym typeface="Helvetica"/>
                </a:rPr>
                <a:t>YOUR TEXT</a:t>
              </a:r>
            </a:p>
          </p:txBody>
        </p:sp>
        <p:sp>
          <p:nvSpPr>
            <p:cNvPr id="260" name="Shape 260"/>
            <p:cNvSpPr/>
            <p:nvPr/>
          </p:nvSpPr>
          <p:spPr>
            <a:xfrm rot="10800000" flipH="1">
              <a:off x="727304" y="1009711"/>
              <a:ext cx="2113429" cy="2113429"/>
            </a:xfrm>
            <a:prstGeom prst="ellipse">
              <a:avLst/>
            </a:prstGeom>
            <a:solidFill>
              <a:srgbClr val="FFFFFF"/>
            </a:solidFill>
            <a:ln w="3175" cap="flat">
              <a:solidFill>
                <a:srgbClr val="BFBFBF"/>
              </a:solidFill>
              <a:prstDash val="solid"/>
              <a:miter lim="400000"/>
            </a:ln>
            <a:effectLst>
              <a:outerShdw blurRad="101600" dist="76200" dir="13500000" rotWithShape="0">
                <a:srgbClr val="000000">
                  <a:alpha val="40000"/>
                </a:srgbClr>
              </a:outerShdw>
            </a:effectLst>
          </p:spPr>
          <p:txBody>
            <a:bodyPr wrap="square" lIns="91439" tIns="91439" rIns="91439" bIns="91439" numCol="1" anchor="ctr">
              <a:noAutofit/>
            </a:bodyPr>
            <a:lstStyle/>
            <a:p>
              <a:pPr algn="ctr">
                <a:defRPr>
                  <a:solidFill>
                    <a:srgbClr val="595959"/>
                  </a:solidFill>
                </a:defRPr>
              </a:pPr>
              <a:endParaRPr/>
            </a:p>
          </p:txBody>
        </p:sp>
        <p:sp>
          <p:nvSpPr>
            <p:cNvPr id="261" name="Shape 261"/>
            <p:cNvSpPr/>
            <p:nvPr/>
          </p:nvSpPr>
          <p:spPr>
            <a:xfrm>
              <a:off x="717678" y="1805440"/>
              <a:ext cx="2224307" cy="614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lgn="ctr">
                <a:defRPr sz="2800">
                  <a:solidFill>
                    <a:srgbClr val="595959"/>
                  </a:solidFill>
                  <a:latin typeface="+mj-lt"/>
                  <a:ea typeface="+mj-ea"/>
                  <a:cs typeface="+mj-cs"/>
                  <a:sym typeface="Helvetica"/>
                </a:defRPr>
              </a:lvl1pPr>
            </a:lstStyle>
            <a:p>
              <a:pPr>
                <a:defRPr>
                  <a:solidFill>
                    <a:srgbClr val="000000"/>
                  </a:solidFill>
                  <a:latin typeface="+mn-lt"/>
                  <a:ea typeface="+mn-ea"/>
                  <a:cs typeface="+mn-cs"/>
                  <a:sym typeface="Trebuchet MS"/>
                </a:defRPr>
              </a:pPr>
              <a:r>
                <a:rPr>
                  <a:solidFill>
                    <a:srgbClr val="595959"/>
                  </a:solidFill>
                  <a:latin typeface="+mj-lt"/>
                  <a:ea typeface="+mj-ea"/>
                  <a:cs typeface="+mj-cs"/>
                  <a:sym typeface="Helvetica"/>
                </a:rPr>
                <a:t>YOUR TEXT</a:t>
              </a:r>
            </a:p>
          </p:txBody>
        </p:sp>
      </p:grpSp>
      <p:grpSp>
        <p:nvGrpSpPr>
          <p:cNvPr id="267" name="Group 267"/>
          <p:cNvGrpSpPr/>
          <p:nvPr/>
        </p:nvGrpSpPr>
        <p:grpSpPr>
          <a:xfrm>
            <a:off x="14016437" y="4086626"/>
            <a:ext cx="8026574" cy="716281"/>
            <a:chOff x="0" y="0"/>
            <a:chExt cx="8026573" cy="716280"/>
          </a:xfrm>
        </p:grpSpPr>
        <p:grpSp>
          <p:nvGrpSpPr>
            <p:cNvPr id="265" name="Group 265"/>
            <p:cNvGrpSpPr/>
            <p:nvPr/>
          </p:nvGrpSpPr>
          <p:grpSpPr>
            <a:xfrm>
              <a:off x="-1" y="85784"/>
              <a:ext cx="628654" cy="628653"/>
              <a:chOff x="-2" y="-2"/>
              <a:chExt cx="628652" cy="628652"/>
            </a:xfrm>
          </p:grpSpPr>
          <p:sp>
            <p:nvSpPr>
              <p:cNvPr id="263" name="Shape 263"/>
              <p:cNvSpPr/>
              <p:nvPr/>
            </p:nvSpPr>
            <p:spPr>
              <a:xfrm rot="10800000" flipH="1">
                <a:off x="-2" y="-2"/>
                <a:ext cx="628652" cy="6286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64" name="Shape 264"/>
              <p:cNvSpPr/>
              <p:nvPr/>
            </p:nvSpPr>
            <p:spPr>
              <a:xfrm rot="10800000" flipH="1">
                <a:off x="161923" y="174624"/>
                <a:ext cx="295277" cy="295277"/>
              </a:xfrm>
              <a:prstGeom prst="ellipse">
                <a:avLst/>
              </a:prstGeom>
              <a:solidFill>
                <a:srgbClr val="FFFFFF"/>
              </a:solidFill>
              <a:ln w="3175" cap="flat">
                <a:solidFill>
                  <a:srgbClr val="F2F2F2"/>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266" name="Shape 266"/>
            <p:cNvSpPr/>
            <p:nvPr/>
          </p:nvSpPr>
          <p:spPr>
            <a:xfrm>
              <a:off x="698181" y="0"/>
              <a:ext cx="7328393" cy="7162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grpSp>
        <p:nvGrpSpPr>
          <p:cNvPr id="272" name="Group 272"/>
          <p:cNvGrpSpPr/>
          <p:nvPr/>
        </p:nvGrpSpPr>
        <p:grpSpPr>
          <a:xfrm>
            <a:off x="14016437" y="6257907"/>
            <a:ext cx="8026572" cy="716281"/>
            <a:chOff x="0" y="0"/>
            <a:chExt cx="8026571" cy="716280"/>
          </a:xfrm>
        </p:grpSpPr>
        <p:grpSp>
          <p:nvGrpSpPr>
            <p:cNvPr id="270" name="Group 270"/>
            <p:cNvGrpSpPr/>
            <p:nvPr/>
          </p:nvGrpSpPr>
          <p:grpSpPr>
            <a:xfrm>
              <a:off x="-1" y="51086"/>
              <a:ext cx="628654" cy="628653"/>
              <a:chOff x="0" y="-2"/>
              <a:chExt cx="628652" cy="628652"/>
            </a:xfrm>
          </p:grpSpPr>
          <p:sp>
            <p:nvSpPr>
              <p:cNvPr id="268" name="Shape 268"/>
              <p:cNvSpPr/>
              <p:nvPr/>
            </p:nvSpPr>
            <p:spPr>
              <a:xfrm rot="16200000" flipH="1">
                <a:off x="0" y="-2"/>
                <a:ext cx="628652" cy="6286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69" name="Shape 269"/>
              <p:cNvSpPr/>
              <p:nvPr/>
            </p:nvSpPr>
            <p:spPr>
              <a:xfrm rot="16200000" flipH="1">
                <a:off x="158749" y="174626"/>
                <a:ext cx="295277" cy="295277"/>
              </a:xfrm>
              <a:prstGeom prst="ellipse">
                <a:avLst/>
              </a:prstGeom>
              <a:solidFill>
                <a:srgbClr val="FFFFFF"/>
              </a:solidFill>
              <a:ln w="3175" cap="flat">
                <a:solidFill>
                  <a:srgbClr val="F2F2F2"/>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271" name="Shape 271"/>
            <p:cNvSpPr/>
            <p:nvPr/>
          </p:nvSpPr>
          <p:spPr>
            <a:xfrm>
              <a:off x="698180" y="0"/>
              <a:ext cx="7328392" cy="7162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grpSp>
        <p:nvGrpSpPr>
          <p:cNvPr id="277" name="Group 277"/>
          <p:cNvGrpSpPr/>
          <p:nvPr/>
        </p:nvGrpSpPr>
        <p:grpSpPr>
          <a:xfrm>
            <a:off x="14016437" y="8386247"/>
            <a:ext cx="7957042" cy="716281"/>
            <a:chOff x="0" y="0"/>
            <a:chExt cx="7957041" cy="716280"/>
          </a:xfrm>
        </p:grpSpPr>
        <p:grpSp>
          <p:nvGrpSpPr>
            <p:cNvPr id="275" name="Group 275"/>
            <p:cNvGrpSpPr/>
            <p:nvPr/>
          </p:nvGrpSpPr>
          <p:grpSpPr>
            <a:xfrm>
              <a:off x="0" y="55008"/>
              <a:ext cx="628652" cy="628653"/>
              <a:chOff x="0" y="0"/>
              <a:chExt cx="628651" cy="628651"/>
            </a:xfrm>
          </p:grpSpPr>
          <p:sp>
            <p:nvSpPr>
              <p:cNvPr id="273" name="Shape 273"/>
              <p:cNvSpPr/>
              <p:nvPr/>
            </p:nvSpPr>
            <p:spPr>
              <a:xfrm flipH="1">
                <a:off x="0" y="0"/>
                <a:ext cx="628652" cy="6286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10A8AD"/>
              </a:solidFill>
              <a:ln w="25400" cap="flat">
                <a:solidFill>
                  <a:srgbClr val="F2F2F2"/>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74" name="Shape 274"/>
              <p:cNvSpPr/>
              <p:nvPr/>
            </p:nvSpPr>
            <p:spPr>
              <a:xfrm flipH="1">
                <a:off x="158747" y="171449"/>
                <a:ext cx="295277" cy="295277"/>
              </a:xfrm>
              <a:prstGeom prst="ellipse">
                <a:avLst/>
              </a:prstGeom>
              <a:solidFill>
                <a:srgbClr val="FFFFFF"/>
              </a:solidFill>
              <a:ln w="3175" cap="flat">
                <a:solidFill>
                  <a:srgbClr val="F2F2F2"/>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276" name="Shape 276"/>
            <p:cNvSpPr/>
            <p:nvPr/>
          </p:nvSpPr>
          <p:spPr>
            <a:xfrm>
              <a:off x="628650" y="0"/>
              <a:ext cx="7328392" cy="7162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grpSp>
        <p:nvGrpSpPr>
          <p:cNvPr id="282" name="Group 282"/>
          <p:cNvGrpSpPr/>
          <p:nvPr/>
        </p:nvGrpSpPr>
        <p:grpSpPr>
          <a:xfrm>
            <a:off x="14016437" y="10449877"/>
            <a:ext cx="8026572" cy="738665"/>
            <a:chOff x="0" y="0"/>
            <a:chExt cx="8026571" cy="738664"/>
          </a:xfrm>
        </p:grpSpPr>
        <p:grpSp>
          <p:nvGrpSpPr>
            <p:cNvPr id="280" name="Group 280"/>
            <p:cNvGrpSpPr/>
            <p:nvPr/>
          </p:nvGrpSpPr>
          <p:grpSpPr>
            <a:xfrm>
              <a:off x="0" y="106839"/>
              <a:ext cx="628652" cy="631826"/>
              <a:chOff x="-1" y="0"/>
              <a:chExt cx="628651" cy="631824"/>
            </a:xfrm>
          </p:grpSpPr>
          <p:sp>
            <p:nvSpPr>
              <p:cNvPr id="278" name="Shape 278"/>
              <p:cNvSpPr/>
              <p:nvPr/>
            </p:nvSpPr>
            <p:spPr>
              <a:xfrm>
                <a:off x="-2" y="-1"/>
                <a:ext cx="628652" cy="63182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279" name="Shape 279"/>
              <p:cNvSpPr/>
              <p:nvPr/>
            </p:nvSpPr>
            <p:spPr>
              <a:xfrm>
                <a:off x="161923" y="171450"/>
                <a:ext cx="295277" cy="298453"/>
              </a:xfrm>
              <a:prstGeom prst="ellipse">
                <a:avLst/>
              </a:prstGeom>
              <a:solidFill>
                <a:srgbClr val="FFFFFF"/>
              </a:solidFill>
              <a:ln w="3175" cap="flat">
                <a:solidFill>
                  <a:srgbClr val="F2F2F2"/>
                </a:solidFill>
                <a:prstDash val="solid"/>
                <a:miter lim="400000"/>
              </a:ln>
              <a:effectLst/>
            </p:spPr>
            <p:txBody>
              <a:bodyPr wrap="square" lIns="91439" tIns="91439" rIns="91439" bIns="91439" numCol="1" anchor="ctr">
                <a:noAutofit/>
              </a:bodyPr>
              <a:lstStyle/>
              <a:p>
                <a:pPr algn="ctr">
                  <a:defRPr>
                    <a:solidFill>
                      <a:srgbClr val="FFFFFF"/>
                    </a:solidFill>
                  </a:defRPr>
                </a:pPr>
                <a:endParaRPr/>
              </a:p>
            </p:txBody>
          </p:sp>
        </p:grpSp>
        <p:sp>
          <p:nvSpPr>
            <p:cNvPr id="281" name="Shape 281"/>
            <p:cNvSpPr/>
            <p:nvPr/>
          </p:nvSpPr>
          <p:spPr>
            <a:xfrm>
              <a:off x="698180" y="0"/>
              <a:ext cx="7328392" cy="7162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0"/>
                                  </p:stCondLst>
                                  <p:iterate>
                                    <p:tmAbs val="0"/>
                                  </p:iterate>
                                  <p:childTnLst>
                                    <p:set>
                                      <p:cBhvr>
                                        <p:cTn id="6" fill="hold"/>
                                        <p:tgtEl>
                                          <p:spTgt spid="262"/>
                                        </p:tgtEl>
                                        <p:attrNameLst>
                                          <p:attrName>style.visibility</p:attrName>
                                        </p:attrNameLst>
                                      </p:cBhvr>
                                      <p:to>
                                        <p:strVal val="visible"/>
                                      </p:to>
                                    </p:set>
                                    <p:animEffect transition="in" filter="box(out)">
                                      <p:cBhvr>
                                        <p:cTn id="7" dur="1500"/>
                                        <p:tgtEl>
                                          <p:spTgt spid="262"/>
                                        </p:tgtEl>
                                      </p:cBhvr>
                                    </p:animEffect>
                                  </p:childTnLst>
                                </p:cTn>
                              </p:par>
                            </p:childTnLst>
                          </p:cTn>
                        </p:par>
                        <p:par>
                          <p:cTn id="8" fill="hold">
                            <p:stCondLst>
                              <p:cond delay="1500"/>
                            </p:stCondLst>
                            <p:childTnLst>
                              <p:par>
                                <p:cTn id="9" presetID="2" presetClass="entr" presetSubtype="2" fill="hold" grpId="2" nodeType="afterEffect">
                                  <p:stCondLst>
                                    <p:cond delay="0"/>
                                  </p:stCondLst>
                                  <p:iterate>
                                    <p:tmAbs val="0"/>
                                  </p:iterate>
                                  <p:childTnLst>
                                    <p:set>
                                      <p:cBhvr>
                                        <p:cTn id="10" fill="hold"/>
                                        <p:tgtEl>
                                          <p:spTgt spid="267"/>
                                        </p:tgtEl>
                                        <p:attrNameLst>
                                          <p:attrName>style.visibility</p:attrName>
                                        </p:attrNameLst>
                                      </p:cBhvr>
                                      <p:to>
                                        <p:strVal val="visible"/>
                                      </p:to>
                                    </p:set>
                                    <p:anim calcmode="lin" valueType="num">
                                      <p:cBhvr>
                                        <p:cTn id="11" dur="500" fill="hold"/>
                                        <p:tgtEl>
                                          <p:spTgt spid="267"/>
                                        </p:tgtEl>
                                        <p:attrNameLst>
                                          <p:attrName>ppt_x</p:attrName>
                                        </p:attrNameLst>
                                      </p:cBhvr>
                                      <p:tavLst>
                                        <p:tav tm="0">
                                          <p:val>
                                            <p:strVal val="1+#ppt_w/2"/>
                                          </p:val>
                                        </p:tav>
                                        <p:tav tm="100000">
                                          <p:val>
                                            <p:strVal val="#ppt_x"/>
                                          </p:val>
                                        </p:tav>
                                      </p:tavLst>
                                    </p:anim>
                                    <p:anim calcmode="lin" valueType="num">
                                      <p:cBhvr>
                                        <p:cTn id="12" dur="500" fill="hold"/>
                                        <p:tgtEl>
                                          <p:spTgt spid="267"/>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3" nodeType="afterEffect">
                                  <p:stCondLst>
                                    <p:cond delay="0"/>
                                  </p:stCondLst>
                                  <p:iterate>
                                    <p:tmAbs val="0"/>
                                  </p:iterate>
                                  <p:childTnLst>
                                    <p:set>
                                      <p:cBhvr>
                                        <p:cTn id="15" fill="hold"/>
                                        <p:tgtEl>
                                          <p:spTgt spid="272"/>
                                        </p:tgtEl>
                                        <p:attrNameLst>
                                          <p:attrName>style.visibility</p:attrName>
                                        </p:attrNameLst>
                                      </p:cBhvr>
                                      <p:to>
                                        <p:strVal val="visible"/>
                                      </p:to>
                                    </p:set>
                                    <p:anim calcmode="lin" valueType="num">
                                      <p:cBhvr>
                                        <p:cTn id="16" dur="500" fill="hold"/>
                                        <p:tgtEl>
                                          <p:spTgt spid="272"/>
                                        </p:tgtEl>
                                        <p:attrNameLst>
                                          <p:attrName>ppt_x</p:attrName>
                                        </p:attrNameLst>
                                      </p:cBhvr>
                                      <p:tavLst>
                                        <p:tav tm="0">
                                          <p:val>
                                            <p:strVal val="1+#ppt_w/2"/>
                                          </p:val>
                                        </p:tav>
                                        <p:tav tm="100000">
                                          <p:val>
                                            <p:strVal val="#ppt_x"/>
                                          </p:val>
                                        </p:tav>
                                      </p:tavLst>
                                    </p:anim>
                                    <p:anim calcmode="lin" valueType="num">
                                      <p:cBhvr>
                                        <p:cTn id="17" dur="500" fill="hold"/>
                                        <p:tgtEl>
                                          <p:spTgt spid="272"/>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4" nodeType="afterEffect">
                                  <p:stCondLst>
                                    <p:cond delay="0"/>
                                  </p:stCondLst>
                                  <p:iterate>
                                    <p:tmAbs val="0"/>
                                  </p:iterate>
                                  <p:childTnLst>
                                    <p:set>
                                      <p:cBhvr>
                                        <p:cTn id="20" fill="hold"/>
                                        <p:tgtEl>
                                          <p:spTgt spid="277"/>
                                        </p:tgtEl>
                                        <p:attrNameLst>
                                          <p:attrName>style.visibility</p:attrName>
                                        </p:attrNameLst>
                                      </p:cBhvr>
                                      <p:to>
                                        <p:strVal val="visible"/>
                                      </p:to>
                                    </p:set>
                                    <p:anim calcmode="lin" valueType="num">
                                      <p:cBhvr>
                                        <p:cTn id="21" dur="500" fill="hold"/>
                                        <p:tgtEl>
                                          <p:spTgt spid="277"/>
                                        </p:tgtEl>
                                        <p:attrNameLst>
                                          <p:attrName>ppt_x</p:attrName>
                                        </p:attrNameLst>
                                      </p:cBhvr>
                                      <p:tavLst>
                                        <p:tav tm="0">
                                          <p:val>
                                            <p:strVal val="1+#ppt_w/2"/>
                                          </p:val>
                                        </p:tav>
                                        <p:tav tm="100000">
                                          <p:val>
                                            <p:strVal val="#ppt_x"/>
                                          </p:val>
                                        </p:tav>
                                      </p:tavLst>
                                    </p:anim>
                                    <p:anim calcmode="lin" valueType="num">
                                      <p:cBhvr>
                                        <p:cTn id="22" dur="500" fill="hold"/>
                                        <p:tgtEl>
                                          <p:spTgt spid="277"/>
                                        </p:tgtEl>
                                        <p:attrNameLst>
                                          <p:attrName>ppt_y</p:attrName>
                                        </p:attrNameLst>
                                      </p:cBhvr>
                                      <p:tavLst>
                                        <p:tav tm="0">
                                          <p:val>
                                            <p:strVal val="#ppt_y"/>
                                          </p:val>
                                        </p:tav>
                                        <p:tav tm="100000">
                                          <p:val>
                                            <p:strVal val="#ppt_y"/>
                                          </p:val>
                                        </p:tav>
                                      </p:tavLst>
                                    </p:anim>
                                  </p:childTnLst>
                                </p:cTn>
                              </p:par>
                            </p:childTnLst>
                          </p:cTn>
                        </p:par>
                        <p:par>
                          <p:cTn id="23" fill="hold">
                            <p:stCondLst>
                              <p:cond delay="3000"/>
                            </p:stCondLst>
                            <p:childTnLst>
                              <p:par>
                                <p:cTn id="24" presetID="2" presetClass="entr" presetSubtype="2" fill="hold" grpId="5" nodeType="afterEffect">
                                  <p:stCondLst>
                                    <p:cond delay="0"/>
                                  </p:stCondLst>
                                  <p:iterate>
                                    <p:tmAbs val="0"/>
                                  </p:iterate>
                                  <p:childTnLst>
                                    <p:set>
                                      <p:cBhvr>
                                        <p:cTn id="25" fill="hold"/>
                                        <p:tgtEl>
                                          <p:spTgt spid="282"/>
                                        </p:tgtEl>
                                        <p:attrNameLst>
                                          <p:attrName>style.visibility</p:attrName>
                                        </p:attrNameLst>
                                      </p:cBhvr>
                                      <p:to>
                                        <p:strVal val="visible"/>
                                      </p:to>
                                    </p:set>
                                    <p:anim calcmode="lin" valueType="num">
                                      <p:cBhvr>
                                        <p:cTn id="26" dur="500" fill="hold"/>
                                        <p:tgtEl>
                                          <p:spTgt spid="282"/>
                                        </p:tgtEl>
                                        <p:attrNameLst>
                                          <p:attrName>ppt_x</p:attrName>
                                        </p:attrNameLst>
                                      </p:cBhvr>
                                      <p:tavLst>
                                        <p:tav tm="0">
                                          <p:val>
                                            <p:strVal val="1+#ppt_w/2"/>
                                          </p:val>
                                        </p:tav>
                                        <p:tav tm="100000">
                                          <p:val>
                                            <p:strVal val="#ppt_x"/>
                                          </p:val>
                                        </p:tav>
                                      </p:tavLst>
                                    </p:anim>
                                    <p:anim calcmode="lin" valueType="num">
                                      <p:cBhvr>
                                        <p:cTn id="27" dur="500" fill="hold"/>
                                        <p:tgtEl>
                                          <p:spTgt spid="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1" animBg="1" advAuto="0"/>
      <p:bldP spid="267" grpId="2" animBg="1" advAuto="0"/>
      <p:bldP spid="272" grpId="3" animBg="1" advAuto="0"/>
      <p:bldP spid="277" grpId="4" animBg="1" advAuto="0"/>
      <p:bldP spid="282" grpId="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285" name="Shape 285"/>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nvGrpSpPr>
          <p:cNvPr id="290" name="Group 290"/>
          <p:cNvGrpSpPr/>
          <p:nvPr/>
        </p:nvGrpSpPr>
        <p:grpSpPr>
          <a:xfrm>
            <a:off x="11521193" y="3018400"/>
            <a:ext cx="4635501" cy="6491407"/>
            <a:chOff x="0" y="0"/>
            <a:chExt cx="4635500" cy="6491406"/>
          </a:xfrm>
        </p:grpSpPr>
        <p:grpSp>
          <p:nvGrpSpPr>
            <p:cNvPr id="288" name="Group 288"/>
            <p:cNvGrpSpPr/>
            <p:nvPr/>
          </p:nvGrpSpPr>
          <p:grpSpPr>
            <a:xfrm>
              <a:off x="0" y="96958"/>
              <a:ext cx="4635500" cy="6394449"/>
              <a:chOff x="0" y="0"/>
              <a:chExt cx="4635500" cy="6394448"/>
            </a:xfrm>
          </p:grpSpPr>
          <p:sp>
            <p:nvSpPr>
              <p:cNvPr id="286" name="Shape 286"/>
              <p:cNvSpPr/>
              <p:nvPr/>
            </p:nvSpPr>
            <p:spPr>
              <a:xfrm>
                <a:off x="0" y="0"/>
                <a:ext cx="4635500" cy="4591052"/>
              </a:xfrm>
              <a:prstGeom prst="ellipse">
                <a:avLst/>
              </a:prstGeom>
              <a:solidFill>
                <a:srgbClr val="50C593"/>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287" name="Shape 287"/>
              <p:cNvSpPr/>
              <p:nvPr/>
            </p:nvSpPr>
            <p:spPr>
              <a:xfrm>
                <a:off x="1993900" y="2327274"/>
                <a:ext cx="939800" cy="4067175"/>
              </a:xfrm>
              <a:custGeom>
                <a:avLst/>
                <a:gdLst/>
                <a:ahLst/>
                <a:cxnLst>
                  <a:cxn ang="0">
                    <a:pos x="wd2" y="hd2"/>
                  </a:cxn>
                  <a:cxn ang="5400000">
                    <a:pos x="wd2" y="hd2"/>
                  </a:cxn>
                  <a:cxn ang="10800000">
                    <a:pos x="wd2" y="hd2"/>
                  </a:cxn>
                  <a:cxn ang="16200000">
                    <a:pos x="wd2" y="hd2"/>
                  </a:cxn>
                </a:cxnLst>
                <a:rect l="0" t="0" r="r" b="b"/>
                <a:pathLst>
                  <a:path w="21600" h="21600" extrusionOk="0">
                    <a:moveTo>
                      <a:pt x="21600" y="4317"/>
                    </a:moveTo>
                    <a:lnTo>
                      <a:pt x="10800" y="8009"/>
                    </a:lnTo>
                    <a:lnTo>
                      <a:pt x="6786" y="0"/>
                    </a:lnTo>
                    <a:lnTo>
                      <a:pt x="0" y="21600"/>
                    </a:lnTo>
                    <a:lnTo>
                      <a:pt x="13500" y="21600"/>
                    </a:lnTo>
                    <a:lnTo>
                      <a:pt x="10800" y="9864"/>
                    </a:lnTo>
                    <a:lnTo>
                      <a:pt x="21600" y="4317"/>
                    </a:lnTo>
                    <a:close/>
                  </a:path>
                </a:pathLst>
              </a:custGeom>
              <a:solidFill>
                <a:srgbClr val="FEAE5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289" name="Shape 289"/>
            <p:cNvSpPr/>
            <p:nvPr/>
          </p:nvSpPr>
          <p:spPr>
            <a:xfrm>
              <a:off x="834749" y="0"/>
              <a:ext cx="2753044" cy="30149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19200">
                  <a:solidFill>
                    <a:srgbClr val="FFFFFF"/>
                  </a:solidFill>
                </a:defRPr>
              </a:lvl1pPr>
            </a:lstStyle>
            <a:p>
              <a:pPr>
                <a:defRPr>
                  <a:solidFill>
                    <a:srgbClr val="000000"/>
                  </a:solidFill>
                </a:defRPr>
              </a:pPr>
              <a:r>
                <a:rPr>
                  <a:solidFill>
                    <a:srgbClr val="FFFFFF"/>
                  </a:solidFill>
                </a:rPr>
                <a:t>88</a:t>
              </a:r>
            </a:p>
          </p:txBody>
        </p:sp>
      </p:grpSp>
      <p:grpSp>
        <p:nvGrpSpPr>
          <p:cNvPr id="295" name="Group 295"/>
          <p:cNvGrpSpPr/>
          <p:nvPr/>
        </p:nvGrpSpPr>
        <p:grpSpPr>
          <a:xfrm>
            <a:off x="2010186" y="4170869"/>
            <a:ext cx="3451345" cy="5338935"/>
            <a:chOff x="0" y="0"/>
            <a:chExt cx="3451343" cy="5338933"/>
          </a:xfrm>
        </p:grpSpPr>
        <p:grpSp>
          <p:nvGrpSpPr>
            <p:cNvPr id="293" name="Group 293"/>
            <p:cNvGrpSpPr/>
            <p:nvPr/>
          </p:nvGrpSpPr>
          <p:grpSpPr>
            <a:xfrm>
              <a:off x="0" y="207956"/>
              <a:ext cx="3451344" cy="5130978"/>
              <a:chOff x="0" y="0"/>
              <a:chExt cx="3451343" cy="5130977"/>
            </a:xfrm>
          </p:grpSpPr>
          <p:sp>
            <p:nvSpPr>
              <p:cNvPr id="291" name="Shape 291"/>
              <p:cNvSpPr/>
              <p:nvPr/>
            </p:nvSpPr>
            <p:spPr>
              <a:xfrm>
                <a:off x="0" y="0"/>
                <a:ext cx="3451344" cy="3418249"/>
              </a:xfrm>
              <a:prstGeom prst="ellipse">
                <a:avLst/>
              </a:prstGeom>
              <a:solidFill>
                <a:srgbClr val="E74D69"/>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292" name="Shape 292"/>
              <p:cNvSpPr/>
              <p:nvPr/>
            </p:nvSpPr>
            <p:spPr>
              <a:xfrm>
                <a:off x="1371007" y="1512537"/>
                <a:ext cx="836112" cy="3618441"/>
              </a:xfrm>
              <a:custGeom>
                <a:avLst/>
                <a:gdLst/>
                <a:ahLst/>
                <a:cxnLst>
                  <a:cxn ang="0">
                    <a:pos x="wd2" y="hd2"/>
                  </a:cxn>
                  <a:cxn ang="5400000">
                    <a:pos x="wd2" y="hd2"/>
                  </a:cxn>
                  <a:cxn ang="10800000">
                    <a:pos x="wd2" y="hd2"/>
                  </a:cxn>
                  <a:cxn ang="16200000">
                    <a:pos x="wd2" y="hd2"/>
                  </a:cxn>
                </a:cxnLst>
                <a:rect l="0" t="0" r="r" b="b"/>
                <a:pathLst>
                  <a:path w="21600" h="21600" extrusionOk="0">
                    <a:moveTo>
                      <a:pt x="21600" y="4317"/>
                    </a:moveTo>
                    <a:lnTo>
                      <a:pt x="10800" y="8009"/>
                    </a:lnTo>
                    <a:lnTo>
                      <a:pt x="6786" y="0"/>
                    </a:lnTo>
                    <a:lnTo>
                      <a:pt x="0" y="21600"/>
                    </a:lnTo>
                    <a:lnTo>
                      <a:pt x="13500" y="21600"/>
                    </a:lnTo>
                    <a:lnTo>
                      <a:pt x="10800" y="9864"/>
                    </a:lnTo>
                    <a:lnTo>
                      <a:pt x="21600" y="4317"/>
                    </a:lnTo>
                    <a:close/>
                  </a:path>
                </a:pathLst>
              </a:custGeom>
              <a:solidFill>
                <a:srgbClr val="FEAE5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294" name="Shape 294"/>
            <p:cNvSpPr/>
            <p:nvPr/>
          </p:nvSpPr>
          <p:spPr>
            <a:xfrm>
              <a:off x="493784" y="0"/>
              <a:ext cx="2326800" cy="2545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16000">
                  <a:solidFill>
                    <a:srgbClr val="FFFFFF"/>
                  </a:solidFill>
                </a:defRPr>
              </a:lvl1pPr>
            </a:lstStyle>
            <a:p>
              <a:pPr>
                <a:defRPr>
                  <a:solidFill>
                    <a:srgbClr val="000000"/>
                  </a:solidFill>
                </a:defRPr>
              </a:pPr>
              <a:r>
                <a:rPr>
                  <a:solidFill>
                    <a:srgbClr val="FFFFFF"/>
                  </a:solidFill>
                </a:rPr>
                <a:t>69</a:t>
              </a:r>
            </a:p>
          </p:txBody>
        </p:sp>
      </p:grpSp>
      <p:grpSp>
        <p:nvGrpSpPr>
          <p:cNvPr id="300" name="Group 300"/>
          <p:cNvGrpSpPr/>
          <p:nvPr/>
        </p:nvGrpSpPr>
        <p:grpSpPr>
          <a:xfrm>
            <a:off x="6433199" y="3809169"/>
            <a:ext cx="4116325" cy="5700637"/>
            <a:chOff x="0" y="0"/>
            <a:chExt cx="4116323" cy="5700635"/>
          </a:xfrm>
        </p:grpSpPr>
        <p:grpSp>
          <p:nvGrpSpPr>
            <p:cNvPr id="298" name="Group 298"/>
            <p:cNvGrpSpPr/>
            <p:nvPr/>
          </p:nvGrpSpPr>
          <p:grpSpPr>
            <a:xfrm>
              <a:off x="0" y="22366"/>
              <a:ext cx="4116324" cy="5678270"/>
              <a:chOff x="0" y="0"/>
              <a:chExt cx="4116323" cy="5678269"/>
            </a:xfrm>
          </p:grpSpPr>
          <p:sp>
            <p:nvSpPr>
              <p:cNvPr id="296" name="Shape 296"/>
              <p:cNvSpPr/>
              <p:nvPr/>
            </p:nvSpPr>
            <p:spPr>
              <a:xfrm>
                <a:off x="0" y="0"/>
                <a:ext cx="4116324" cy="4076853"/>
              </a:xfrm>
              <a:prstGeom prst="ellipse">
                <a:avLst/>
              </a:prstGeom>
              <a:solidFill>
                <a:srgbClr val="10A8AD"/>
              </a:solidFill>
              <a:ln w="12700" cap="flat">
                <a:noFill/>
                <a:miter lim="400000"/>
              </a:ln>
              <a:effectLst/>
            </p:spPr>
            <p:txBody>
              <a:bodyPr wrap="square" lIns="91439" tIns="91439" rIns="91439" bIns="91439" numCol="1" anchor="t">
                <a:noAutofit/>
              </a:bodyPr>
              <a:lstStyle/>
              <a:p>
                <a:pPr>
                  <a:defRPr b="1">
                    <a:solidFill>
                      <a:srgbClr val="FFFFFF"/>
                    </a:solidFill>
                  </a:defRPr>
                </a:pPr>
                <a:endParaRPr/>
              </a:p>
            </p:txBody>
          </p:sp>
          <p:sp>
            <p:nvSpPr>
              <p:cNvPr id="297" name="Shape 297"/>
              <p:cNvSpPr/>
              <p:nvPr/>
            </p:nvSpPr>
            <p:spPr>
              <a:xfrm>
                <a:off x="1770583" y="2066619"/>
                <a:ext cx="834543" cy="3611651"/>
              </a:xfrm>
              <a:custGeom>
                <a:avLst/>
                <a:gdLst/>
                <a:ahLst/>
                <a:cxnLst>
                  <a:cxn ang="0">
                    <a:pos x="wd2" y="hd2"/>
                  </a:cxn>
                  <a:cxn ang="5400000">
                    <a:pos x="wd2" y="hd2"/>
                  </a:cxn>
                  <a:cxn ang="10800000">
                    <a:pos x="wd2" y="hd2"/>
                  </a:cxn>
                  <a:cxn ang="16200000">
                    <a:pos x="wd2" y="hd2"/>
                  </a:cxn>
                </a:cxnLst>
                <a:rect l="0" t="0" r="r" b="b"/>
                <a:pathLst>
                  <a:path w="21600" h="21600" extrusionOk="0">
                    <a:moveTo>
                      <a:pt x="21600" y="4317"/>
                    </a:moveTo>
                    <a:lnTo>
                      <a:pt x="10800" y="8009"/>
                    </a:lnTo>
                    <a:lnTo>
                      <a:pt x="6786" y="0"/>
                    </a:lnTo>
                    <a:lnTo>
                      <a:pt x="0" y="21600"/>
                    </a:lnTo>
                    <a:lnTo>
                      <a:pt x="13500" y="21600"/>
                    </a:lnTo>
                    <a:lnTo>
                      <a:pt x="10800" y="9864"/>
                    </a:lnTo>
                    <a:lnTo>
                      <a:pt x="21600" y="4317"/>
                    </a:lnTo>
                    <a:close/>
                  </a:path>
                </a:pathLst>
              </a:custGeom>
              <a:solidFill>
                <a:srgbClr val="FEAE5D"/>
              </a:solidFill>
              <a:ln w="12700" cap="flat">
                <a:noFill/>
                <a:miter lim="400000"/>
              </a:ln>
              <a:effectLst/>
            </p:spPr>
            <p:txBody>
              <a:bodyPr wrap="square" lIns="91439" tIns="91439" rIns="91439" bIns="91439" numCol="1" anchor="t">
                <a:noAutofit/>
              </a:bodyPr>
              <a:lstStyle/>
              <a:p>
                <a:pPr>
                  <a:defRPr b="1">
                    <a:solidFill>
                      <a:srgbClr val="FFFFFF"/>
                    </a:solidFill>
                  </a:defRPr>
                </a:pPr>
                <a:endParaRPr/>
              </a:p>
            </p:txBody>
          </p:sp>
        </p:grpSp>
        <p:sp>
          <p:nvSpPr>
            <p:cNvPr id="299" name="Shape 299"/>
            <p:cNvSpPr/>
            <p:nvPr/>
          </p:nvSpPr>
          <p:spPr>
            <a:xfrm>
              <a:off x="834749" y="0"/>
              <a:ext cx="2326800" cy="2545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16000">
                  <a:solidFill>
                    <a:srgbClr val="FFFFFF"/>
                  </a:solidFill>
                </a:defRPr>
              </a:lvl1pPr>
            </a:lstStyle>
            <a:p>
              <a:pPr>
                <a:defRPr>
                  <a:solidFill>
                    <a:srgbClr val="000000"/>
                  </a:solidFill>
                </a:defRPr>
              </a:pPr>
              <a:r>
                <a:rPr>
                  <a:solidFill>
                    <a:srgbClr val="FFFFFF"/>
                  </a:solidFill>
                </a:rPr>
                <a:t>72</a:t>
              </a:r>
            </a:p>
          </p:txBody>
        </p:sp>
      </p:grpSp>
      <p:grpSp>
        <p:nvGrpSpPr>
          <p:cNvPr id="305" name="Group 305"/>
          <p:cNvGrpSpPr/>
          <p:nvPr/>
        </p:nvGrpSpPr>
        <p:grpSpPr>
          <a:xfrm>
            <a:off x="17128365" y="2131855"/>
            <a:ext cx="5296157" cy="7377951"/>
            <a:chOff x="0" y="0"/>
            <a:chExt cx="5296156" cy="7377949"/>
          </a:xfrm>
        </p:grpSpPr>
        <p:grpSp>
          <p:nvGrpSpPr>
            <p:cNvPr id="303" name="Group 303"/>
            <p:cNvGrpSpPr/>
            <p:nvPr/>
          </p:nvGrpSpPr>
          <p:grpSpPr>
            <a:xfrm>
              <a:off x="-1" y="72158"/>
              <a:ext cx="5296158" cy="7305792"/>
              <a:chOff x="0" y="0"/>
              <a:chExt cx="5296156" cy="7305790"/>
            </a:xfrm>
          </p:grpSpPr>
          <p:sp>
            <p:nvSpPr>
              <p:cNvPr id="301" name="Shape 301"/>
              <p:cNvSpPr/>
              <p:nvPr/>
            </p:nvSpPr>
            <p:spPr>
              <a:xfrm>
                <a:off x="-1" y="0"/>
                <a:ext cx="5296158" cy="5245373"/>
              </a:xfrm>
              <a:prstGeom prst="ellipse">
                <a:avLst/>
              </a:prstGeom>
              <a:solidFill>
                <a:srgbClr val="3368B2"/>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sp>
            <p:nvSpPr>
              <p:cNvPr id="302" name="Shape 302"/>
              <p:cNvSpPr/>
              <p:nvPr/>
            </p:nvSpPr>
            <p:spPr>
              <a:xfrm>
                <a:off x="2278072" y="2658959"/>
                <a:ext cx="1073742" cy="4646833"/>
              </a:xfrm>
              <a:custGeom>
                <a:avLst/>
                <a:gdLst/>
                <a:ahLst/>
                <a:cxnLst>
                  <a:cxn ang="0">
                    <a:pos x="wd2" y="hd2"/>
                  </a:cxn>
                  <a:cxn ang="5400000">
                    <a:pos x="wd2" y="hd2"/>
                  </a:cxn>
                  <a:cxn ang="10800000">
                    <a:pos x="wd2" y="hd2"/>
                  </a:cxn>
                  <a:cxn ang="16200000">
                    <a:pos x="wd2" y="hd2"/>
                  </a:cxn>
                </a:cxnLst>
                <a:rect l="0" t="0" r="r" b="b"/>
                <a:pathLst>
                  <a:path w="21600" h="21600" extrusionOk="0">
                    <a:moveTo>
                      <a:pt x="21600" y="4317"/>
                    </a:moveTo>
                    <a:lnTo>
                      <a:pt x="10800" y="8009"/>
                    </a:lnTo>
                    <a:lnTo>
                      <a:pt x="6786" y="0"/>
                    </a:lnTo>
                    <a:lnTo>
                      <a:pt x="0" y="21600"/>
                    </a:lnTo>
                    <a:lnTo>
                      <a:pt x="13500" y="21600"/>
                    </a:lnTo>
                    <a:lnTo>
                      <a:pt x="10800" y="9864"/>
                    </a:lnTo>
                    <a:lnTo>
                      <a:pt x="21600" y="4317"/>
                    </a:lnTo>
                    <a:close/>
                  </a:path>
                </a:pathLst>
              </a:custGeom>
              <a:solidFill>
                <a:srgbClr val="FEAE5D"/>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304" name="Shape 304"/>
            <p:cNvSpPr/>
            <p:nvPr/>
          </p:nvSpPr>
          <p:spPr>
            <a:xfrm>
              <a:off x="1041868" y="0"/>
              <a:ext cx="3259208" cy="35737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23000">
                  <a:solidFill>
                    <a:srgbClr val="FFFFFF"/>
                  </a:solidFill>
                </a:defRPr>
              </a:lvl1pPr>
            </a:lstStyle>
            <a:p>
              <a:pPr>
                <a:defRPr>
                  <a:solidFill>
                    <a:srgbClr val="000000"/>
                  </a:solidFill>
                </a:defRPr>
              </a:pPr>
              <a:r>
                <a:rPr>
                  <a:solidFill>
                    <a:srgbClr val="FFFFFF"/>
                  </a:solidFill>
                </a:rPr>
                <a:t>96</a:t>
              </a:r>
            </a:p>
          </p:txBody>
        </p:sp>
      </p:grpSp>
      <p:sp>
        <p:nvSpPr>
          <p:cNvPr id="306" name="Shape 306"/>
          <p:cNvSpPr/>
          <p:nvPr/>
        </p:nvSpPr>
        <p:spPr>
          <a:xfrm>
            <a:off x="2060874" y="9509804"/>
            <a:ext cx="4149670"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YOUR TITLE</a:t>
            </a:r>
          </a:p>
        </p:txBody>
      </p:sp>
      <p:sp>
        <p:nvSpPr>
          <p:cNvPr id="307" name="Shape 307"/>
          <p:cNvSpPr/>
          <p:nvPr/>
        </p:nvSpPr>
        <p:spPr>
          <a:xfrm>
            <a:off x="6711013" y="9509804"/>
            <a:ext cx="4149671"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YOUR TITLE</a:t>
            </a:r>
          </a:p>
        </p:txBody>
      </p:sp>
      <p:sp>
        <p:nvSpPr>
          <p:cNvPr id="308" name="Shape 308"/>
          <p:cNvSpPr/>
          <p:nvPr/>
        </p:nvSpPr>
        <p:spPr>
          <a:xfrm>
            <a:off x="18000885" y="9509804"/>
            <a:ext cx="4149671"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YOUR TITLE</a:t>
            </a:r>
          </a:p>
        </p:txBody>
      </p:sp>
      <p:sp>
        <p:nvSpPr>
          <p:cNvPr id="309" name="Shape 309"/>
          <p:cNvSpPr/>
          <p:nvPr/>
        </p:nvSpPr>
        <p:spPr>
          <a:xfrm>
            <a:off x="12095347" y="9509804"/>
            <a:ext cx="4149671"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YOUR TITLE</a:t>
            </a:r>
          </a:p>
        </p:txBody>
      </p:sp>
      <p:sp>
        <p:nvSpPr>
          <p:cNvPr id="310" name="Shape 310"/>
          <p:cNvSpPr/>
          <p:nvPr/>
        </p:nvSpPr>
        <p:spPr>
          <a:xfrm>
            <a:off x="1390649" y="10391768"/>
            <a:ext cx="22192182" cy="236220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nSpc>
                <a:spcPts val="3400"/>
              </a:lnSpc>
              <a:defRPr>
                <a:solidFill>
                  <a:srgbClr val="FFFFFF"/>
                </a:solidFill>
              </a:defRPr>
            </a:lvl1pPr>
          </a:lstStyle>
          <a:p>
            <a:pPr>
              <a:defRPr>
                <a:solidFill>
                  <a:srgbClr val="000000"/>
                </a:solidFill>
              </a:defRPr>
            </a:pPr>
            <a:r>
              <a:rPr>
                <a:solidFill>
                  <a:srgbClr val="FFFFFF"/>
                </a:solidFill>
              </a:rPr>
              <a:t>By faith I mean a vision of good one cherishes and the enthusiasm that pushes one to seek its fulfillment regardless of obstacles. Faith is a dynamic power that breaks the chain of routine and gives a new, By faith I mean a vision of good one cherishes and the enthusiasm that pushes one to seek its fulfillment regardless of obstacles. Faith is a dynamic power that breaks the chain of routine and gives a new, fine turn to old commonplaces.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95"/>
                                        </p:tgtEl>
                                        <p:attrNameLst>
                                          <p:attrName>style.visibility</p:attrName>
                                        </p:attrNameLst>
                                      </p:cBhvr>
                                      <p:to>
                                        <p:strVal val="visible"/>
                                      </p:to>
                                    </p:set>
                                    <p:anim calcmode="lin" valueType="num">
                                      <p:cBhvr>
                                        <p:cTn id="7" dur="1000" fill="hold"/>
                                        <p:tgtEl>
                                          <p:spTgt spid="295"/>
                                        </p:tgtEl>
                                        <p:attrNameLst>
                                          <p:attrName>ppt_x</p:attrName>
                                        </p:attrNameLst>
                                      </p:cBhvr>
                                      <p:tavLst>
                                        <p:tav tm="0">
                                          <p:val>
                                            <p:strVal val="#ppt_x"/>
                                          </p:val>
                                        </p:tav>
                                        <p:tav tm="100000">
                                          <p:val>
                                            <p:strVal val="#ppt_x"/>
                                          </p:val>
                                        </p:tav>
                                      </p:tavLst>
                                    </p:anim>
                                    <p:anim calcmode="lin" valueType="num">
                                      <p:cBhvr>
                                        <p:cTn id="8" dur="1000" fill="hold"/>
                                        <p:tgtEl>
                                          <p:spTgt spid="29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1" fill="hold" grpId="2" nodeType="afterEffect">
                                  <p:stCondLst>
                                    <p:cond delay="0"/>
                                  </p:stCondLst>
                                  <p:iterate>
                                    <p:tmAbs val="0"/>
                                  </p:iterate>
                                  <p:childTnLst>
                                    <p:set>
                                      <p:cBhvr>
                                        <p:cTn id="11" fill="hold"/>
                                        <p:tgtEl>
                                          <p:spTgt spid="306"/>
                                        </p:tgtEl>
                                        <p:attrNameLst>
                                          <p:attrName>style.visibility</p:attrName>
                                        </p:attrNameLst>
                                      </p:cBhvr>
                                      <p:to>
                                        <p:strVal val="visible"/>
                                      </p:to>
                                    </p:set>
                                    <p:anim calcmode="lin" valueType="num">
                                      <p:cBhvr>
                                        <p:cTn id="12" dur="250" fill="hold"/>
                                        <p:tgtEl>
                                          <p:spTgt spid="306"/>
                                        </p:tgtEl>
                                        <p:attrNameLst>
                                          <p:attrName>ppt_x</p:attrName>
                                        </p:attrNameLst>
                                      </p:cBhvr>
                                      <p:tavLst>
                                        <p:tav tm="0">
                                          <p:val>
                                            <p:strVal val="#ppt_x"/>
                                          </p:val>
                                        </p:tav>
                                        <p:tav tm="100000">
                                          <p:val>
                                            <p:strVal val="#ppt_x"/>
                                          </p:val>
                                        </p:tav>
                                      </p:tavLst>
                                    </p:anim>
                                    <p:anim calcmode="lin" valueType="num">
                                      <p:cBhvr>
                                        <p:cTn id="13" dur="250" fill="hold"/>
                                        <p:tgtEl>
                                          <p:spTgt spid="306"/>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 presetClass="entr" presetSubtype="4" fill="hold" grpId="3" nodeType="afterEffect">
                                  <p:stCondLst>
                                    <p:cond delay="0"/>
                                  </p:stCondLst>
                                  <p:iterate>
                                    <p:tmAbs val="0"/>
                                  </p:iterate>
                                  <p:childTnLst>
                                    <p:set>
                                      <p:cBhvr>
                                        <p:cTn id="16" fill="hold"/>
                                        <p:tgtEl>
                                          <p:spTgt spid="300"/>
                                        </p:tgtEl>
                                        <p:attrNameLst>
                                          <p:attrName>style.visibility</p:attrName>
                                        </p:attrNameLst>
                                      </p:cBhvr>
                                      <p:to>
                                        <p:strVal val="visible"/>
                                      </p:to>
                                    </p:set>
                                    <p:anim calcmode="lin" valueType="num">
                                      <p:cBhvr>
                                        <p:cTn id="17" dur="1000" fill="hold"/>
                                        <p:tgtEl>
                                          <p:spTgt spid="300"/>
                                        </p:tgtEl>
                                        <p:attrNameLst>
                                          <p:attrName>ppt_x</p:attrName>
                                        </p:attrNameLst>
                                      </p:cBhvr>
                                      <p:tavLst>
                                        <p:tav tm="0">
                                          <p:val>
                                            <p:strVal val="#ppt_x"/>
                                          </p:val>
                                        </p:tav>
                                        <p:tav tm="100000">
                                          <p:val>
                                            <p:strVal val="#ppt_x"/>
                                          </p:val>
                                        </p:tav>
                                      </p:tavLst>
                                    </p:anim>
                                    <p:anim calcmode="lin" valueType="num">
                                      <p:cBhvr>
                                        <p:cTn id="18" dur="1000" fill="hold"/>
                                        <p:tgtEl>
                                          <p:spTgt spid="300"/>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1" fill="hold" grpId="4" nodeType="afterEffect">
                                  <p:stCondLst>
                                    <p:cond delay="0"/>
                                  </p:stCondLst>
                                  <p:iterate>
                                    <p:tmAbs val="0"/>
                                  </p:iterate>
                                  <p:childTnLst>
                                    <p:set>
                                      <p:cBhvr>
                                        <p:cTn id="21" fill="hold"/>
                                        <p:tgtEl>
                                          <p:spTgt spid="307"/>
                                        </p:tgtEl>
                                        <p:attrNameLst>
                                          <p:attrName>style.visibility</p:attrName>
                                        </p:attrNameLst>
                                      </p:cBhvr>
                                      <p:to>
                                        <p:strVal val="visible"/>
                                      </p:to>
                                    </p:set>
                                    <p:anim calcmode="lin" valueType="num">
                                      <p:cBhvr>
                                        <p:cTn id="22" dur="250" fill="hold"/>
                                        <p:tgtEl>
                                          <p:spTgt spid="307"/>
                                        </p:tgtEl>
                                        <p:attrNameLst>
                                          <p:attrName>ppt_x</p:attrName>
                                        </p:attrNameLst>
                                      </p:cBhvr>
                                      <p:tavLst>
                                        <p:tav tm="0">
                                          <p:val>
                                            <p:strVal val="#ppt_x"/>
                                          </p:val>
                                        </p:tav>
                                        <p:tav tm="100000">
                                          <p:val>
                                            <p:strVal val="#ppt_x"/>
                                          </p:val>
                                        </p:tav>
                                      </p:tavLst>
                                    </p:anim>
                                    <p:anim calcmode="lin" valueType="num">
                                      <p:cBhvr>
                                        <p:cTn id="23" dur="250" fill="hold"/>
                                        <p:tgtEl>
                                          <p:spTgt spid="307"/>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4" fill="hold" grpId="5" nodeType="afterEffect">
                                  <p:stCondLst>
                                    <p:cond delay="0"/>
                                  </p:stCondLst>
                                  <p:iterate>
                                    <p:tmAbs val="0"/>
                                  </p:iterate>
                                  <p:childTnLst>
                                    <p:set>
                                      <p:cBhvr>
                                        <p:cTn id="26" fill="hold"/>
                                        <p:tgtEl>
                                          <p:spTgt spid="290"/>
                                        </p:tgtEl>
                                        <p:attrNameLst>
                                          <p:attrName>style.visibility</p:attrName>
                                        </p:attrNameLst>
                                      </p:cBhvr>
                                      <p:to>
                                        <p:strVal val="visible"/>
                                      </p:to>
                                    </p:set>
                                    <p:anim calcmode="lin" valueType="num">
                                      <p:cBhvr>
                                        <p:cTn id="27" dur="1000" fill="hold"/>
                                        <p:tgtEl>
                                          <p:spTgt spid="290"/>
                                        </p:tgtEl>
                                        <p:attrNameLst>
                                          <p:attrName>ppt_x</p:attrName>
                                        </p:attrNameLst>
                                      </p:cBhvr>
                                      <p:tavLst>
                                        <p:tav tm="0">
                                          <p:val>
                                            <p:strVal val="#ppt_x"/>
                                          </p:val>
                                        </p:tav>
                                        <p:tav tm="100000">
                                          <p:val>
                                            <p:strVal val="#ppt_x"/>
                                          </p:val>
                                        </p:tav>
                                      </p:tavLst>
                                    </p:anim>
                                    <p:anim calcmode="lin" valueType="num">
                                      <p:cBhvr>
                                        <p:cTn id="28" dur="1000" fill="hold"/>
                                        <p:tgtEl>
                                          <p:spTgt spid="29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1" fill="hold" grpId="6" nodeType="afterEffect">
                                  <p:stCondLst>
                                    <p:cond delay="0"/>
                                  </p:stCondLst>
                                  <p:iterate>
                                    <p:tmAbs val="0"/>
                                  </p:iterate>
                                  <p:childTnLst>
                                    <p:set>
                                      <p:cBhvr>
                                        <p:cTn id="31" fill="hold"/>
                                        <p:tgtEl>
                                          <p:spTgt spid="309"/>
                                        </p:tgtEl>
                                        <p:attrNameLst>
                                          <p:attrName>style.visibility</p:attrName>
                                        </p:attrNameLst>
                                      </p:cBhvr>
                                      <p:to>
                                        <p:strVal val="visible"/>
                                      </p:to>
                                    </p:set>
                                    <p:anim calcmode="lin" valueType="num">
                                      <p:cBhvr>
                                        <p:cTn id="32" dur="250" fill="hold"/>
                                        <p:tgtEl>
                                          <p:spTgt spid="309"/>
                                        </p:tgtEl>
                                        <p:attrNameLst>
                                          <p:attrName>ppt_x</p:attrName>
                                        </p:attrNameLst>
                                      </p:cBhvr>
                                      <p:tavLst>
                                        <p:tav tm="0">
                                          <p:val>
                                            <p:strVal val="#ppt_x"/>
                                          </p:val>
                                        </p:tav>
                                        <p:tav tm="100000">
                                          <p:val>
                                            <p:strVal val="#ppt_x"/>
                                          </p:val>
                                        </p:tav>
                                      </p:tavLst>
                                    </p:anim>
                                    <p:anim calcmode="lin" valueType="num">
                                      <p:cBhvr>
                                        <p:cTn id="33" dur="250" fill="hold"/>
                                        <p:tgtEl>
                                          <p:spTgt spid="309"/>
                                        </p:tgtEl>
                                        <p:attrNameLst>
                                          <p:attrName>ppt_y</p:attrName>
                                        </p:attrNameLst>
                                      </p:cBhvr>
                                      <p:tavLst>
                                        <p:tav tm="0">
                                          <p:val>
                                            <p:strVal val="0-#ppt_h/2"/>
                                          </p:val>
                                        </p:tav>
                                        <p:tav tm="100000">
                                          <p:val>
                                            <p:strVal val="#ppt_y"/>
                                          </p:val>
                                        </p:tav>
                                      </p:tavLst>
                                    </p:anim>
                                  </p:childTnLst>
                                </p:cTn>
                              </p:par>
                            </p:childTnLst>
                          </p:cTn>
                        </p:par>
                        <p:par>
                          <p:cTn id="34" fill="hold">
                            <p:stCondLst>
                              <p:cond delay="3750"/>
                            </p:stCondLst>
                            <p:childTnLst>
                              <p:par>
                                <p:cTn id="35" presetID="2" presetClass="entr" presetSubtype="4" fill="hold" grpId="7" nodeType="afterEffect">
                                  <p:stCondLst>
                                    <p:cond delay="0"/>
                                  </p:stCondLst>
                                  <p:iterate>
                                    <p:tmAbs val="0"/>
                                  </p:iterate>
                                  <p:childTnLst>
                                    <p:set>
                                      <p:cBhvr>
                                        <p:cTn id="36" fill="hold"/>
                                        <p:tgtEl>
                                          <p:spTgt spid="305"/>
                                        </p:tgtEl>
                                        <p:attrNameLst>
                                          <p:attrName>style.visibility</p:attrName>
                                        </p:attrNameLst>
                                      </p:cBhvr>
                                      <p:to>
                                        <p:strVal val="visible"/>
                                      </p:to>
                                    </p:set>
                                    <p:anim calcmode="lin" valueType="num">
                                      <p:cBhvr>
                                        <p:cTn id="37" dur="1000" fill="hold"/>
                                        <p:tgtEl>
                                          <p:spTgt spid="305"/>
                                        </p:tgtEl>
                                        <p:attrNameLst>
                                          <p:attrName>ppt_x</p:attrName>
                                        </p:attrNameLst>
                                      </p:cBhvr>
                                      <p:tavLst>
                                        <p:tav tm="0">
                                          <p:val>
                                            <p:strVal val="#ppt_x"/>
                                          </p:val>
                                        </p:tav>
                                        <p:tav tm="100000">
                                          <p:val>
                                            <p:strVal val="#ppt_x"/>
                                          </p:val>
                                        </p:tav>
                                      </p:tavLst>
                                    </p:anim>
                                    <p:anim calcmode="lin" valueType="num">
                                      <p:cBhvr>
                                        <p:cTn id="38" dur="1000" fill="hold"/>
                                        <p:tgtEl>
                                          <p:spTgt spid="305"/>
                                        </p:tgtEl>
                                        <p:attrNameLst>
                                          <p:attrName>ppt_y</p:attrName>
                                        </p:attrNameLst>
                                      </p:cBhvr>
                                      <p:tavLst>
                                        <p:tav tm="0">
                                          <p:val>
                                            <p:strVal val="1+#ppt_h/2"/>
                                          </p:val>
                                        </p:tav>
                                        <p:tav tm="100000">
                                          <p:val>
                                            <p:strVal val="#ppt_y"/>
                                          </p:val>
                                        </p:tav>
                                      </p:tavLst>
                                    </p:anim>
                                  </p:childTnLst>
                                </p:cTn>
                              </p:par>
                            </p:childTnLst>
                          </p:cTn>
                        </p:par>
                        <p:par>
                          <p:cTn id="39" fill="hold">
                            <p:stCondLst>
                              <p:cond delay="4750"/>
                            </p:stCondLst>
                            <p:childTnLst>
                              <p:par>
                                <p:cTn id="40" presetID="2" presetClass="entr" presetSubtype="1" fill="hold" grpId="8" nodeType="afterEffect">
                                  <p:stCondLst>
                                    <p:cond delay="0"/>
                                  </p:stCondLst>
                                  <p:iterate>
                                    <p:tmAbs val="0"/>
                                  </p:iterate>
                                  <p:childTnLst>
                                    <p:set>
                                      <p:cBhvr>
                                        <p:cTn id="41" fill="hold"/>
                                        <p:tgtEl>
                                          <p:spTgt spid="308"/>
                                        </p:tgtEl>
                                        <p:attrNameLst>
                                          <p:attrName>style.visibility</p:attrName>
                                        </p:attrNameLst>
                                      </p:cBhvr>
                                      <p:to>
                                        <p:strVal val="visible"/>
                                      </p:to>
                                    </p:set>
                                    <p:anim calcmode="lin" valueType="num">
                                      <p:cBhvr>
                                        <p:cTn id="42" dur="250" fill="hold"/>
                                        <p:tgtEl>
                                          <p:spTgt spid="308"/>
                                        </p:tgtEl>
                                        <p:attrNameLst>
                                          <p:attrName>ppt_x</p:attrName>
                                        </p:attrNameLst>
                                      </p:cBhvr>
                                      <p:tavLst>
                                        <p:tav tm="0">
                                          <p:val>
                                            <p:strVal val="#ppt_x"/>
                                          </p:val>
                                        </p:tav>
                                        <p:tav tm="100000">
                                          <p:val>
                                            <p:strVal val="#ppt_x"/>
                                          </p:val>
                                        </p:tav>
                                      </p:tavLst>
                                    </p:anim>
                                    <p:anim calcmode="lin" valueType="num">
                                      <p:cBhvr>
                                        <p:cTn id="43" dur="250" fill="hold"/>
                                        <p:tgtEl>
                                          <p:spTgt spid="308"/>
                                        </p:tgtEl>
                                        <p:attrNameLst>
                                          <p:attrName>ppt_y</p:attrName>
                                        </p:attrNameLst>
                                      </p:cBhvr>
                                      <p:tavLst>
                                        <p:tav tm="0">
                                          <p:val>
                                            <p:strVal val="0-#ppt_h/2"/>
                                          </p:val>
                                        </p:tav>
                                        <p:tav tm="100000">
                                          <p:val>
                                            <p:strVal val="#ppt_y"/>
                                          </p:val>
                                        </p:tav>
                                      </p:tavLst>
                                    </p:anim>
                                  </p:childTnLst>
                                </p:cTn>
                              </p:par>
                            </p:childTnLst>
                          </p:cTn>
                        </p:par>
                        <p:par>
                          <p:cTn id="44" fill="hold">
                            <p:stCondLst>
                              <p:cond delay="5000"/>
                            </p:stCondLst>
                            <p:childTnLst>
                              <p:par>
                                <p:cTn id="45" presetID="22" presetClass="entr" presetSubtype="1" fill="hold" grpId="9" nodeType="afterEffect">
                                  <p:stCondLst>
                                    <p:cond delay="0"/>
                                  </p:stCondLst>
                                  <p:iterate>
                                    <p:tmAbs val="0"/>
                                  </p:iterate>
                                  <p:childTnLst>
                                    <p:set>
                                      <p:cBhvr>
                                        <p:cTn id="46" fill="hold"/>
                                        <p:tgtEl>
                                          <p:spTgt spid="310"/>
                                        </p:tgtEl>
                                        <p:attrNameLst>
                                          <p:attrName>style.visibility</p:attrName>
                                        </p:attrNameLst>
                                      </p:cBhvr>
                                      <p:to>
                                        <p:strVal val="visible"/>
                                      </p:to>
                                    </p:set>
                                    <p:animEffect transition="in" filter="wipe(up)">
                                      <p:cBhvr>
                                        <p:cTn id="47"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5" animBg="1" advAuto="0"/>
      <p:bldP spid="295" grpId="1" animBg="1" advAuto="0"/>
      <p:bldP spid="300" grpId="3" animBg="1" advAuto="0"/>
      <p:bldP spid="305" grpId="7" animBg="1" advAuto="0"/>
      <p:bldP spid="306" grpId="2" animBg="1" advAuto="0"/>
      <p:bldP spid="307" grpId="4" animBg="1" advAuto="0"/>
      <p:bldP spid="308" grpId="8" animBg="1" advAuto="0"/>
      <p:bldP spid="309" grpId="6" animBg="1" advAuto="0"/>
      <p:bldP spid="310" grpId="9"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
        <p:nvSpPr>
          <p:cNvPr id="313" name="Shape 313"/>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grpSp>
        <p:nvGrpSpPr>
          <p:cNvPr id="321" name="Group 321"/>
          <p:cNvGrpSpPr/>
          <p:nvPr/>
        </p:nvGrpSpPr>
        <p:grpSpPr>
          <a:xfrm>
            <a:off x="2115108" y="2363712"/>
            <a:ext cx="3949701" cy="3949701"/>
            <a:chOff x="0" y="0"/>
            <a:chExt cx="3949700" cy="3949700"/>
          </a:xfrm>
        </p:grpSpPr>
        <p:grpSp>
          <p:nvGrpSpPr>
            <p:cNvPr id="316" name="Group 316"/>
            <p:cNvGrpSpPr/>
            <p:nvPr/>
          </p:nvGrpSpPr>
          <p:grpSpPr>
            <a:xfrm>
              <a:off x="0" y="0"/>
              <a:ext cx="3949700" cy="3949700"/>
              <a:chOff x="0" y="0"/>
              <a:chExt cx="3949700" cy="3949700"/>
            </a:xfrm>
          </p:grpSpPr>
          <p:graphicFrame>
            <p:nvGraphicFramePr>
              <p:cNvPr id="314" name="Chart 314"/>
              <p:cNvGraphicFramePr/>
              <p:nvPr/>
            </p:nvGraphicFramePr>
            <p:xfrm>
              <a:off x="0" y="0"/>
              <a:ext cx="3949700" cy="3949700"/>
            </p:xfrm>
            <a:graphic>
              <a:graphicData uri="http://schemas.openxmlformats.org/drawingml/2006/chart">
                <c:chart xmlns:c="http://schemas.openxmlformats.org/drawingml/2006/chart" xmlns:r="http://schemas.openxmlformats.org/officeDocument/2006/relationships" r:id="rId2"/>
              </a:graphicData>
            </a:graphic>
          </p:graphicFrame>
          <p:sp>
            <p:nvSpPr>
              <p:cNvPr id="315" name="Shape 315"/>
              <p:cNvSpPr/>
              <p:nvPr/>
            </p:nvSpPr>
            <p:spPr>
              <a:xfrm>
                <a:off x="153666" y="153667"/>
                <a:ext cx="3642368" cy="3642366"/>
              </a:xfrm>
              <a:prstGeom prst="ellipse">
                <a:avLst/>
              </a:prstGeom>
              <a:solidFill>
                <a:srgbClr val="FFFFFF"/>
              </a:solidFill>
              <a:ln w="12700" cap="flat">
                <a:noFill/>
                <a:miter lim="400000"/>
              </a:ln>
              <a:effectLst/>
            </p:spPr>
            <p:txBody>
              <a:bodyPr wrap="square" lIns="91439" tIns="91439" rIns="91439" bIns="91439" numCol="1" anchor="ctr">
                <a:noAutofit/>
              </a:bodyPr>
              <a:lstStyle/>
              <a:p>
                <a:pPr algn="ctr">
                  <a:defRPr>
                    <a:solidFill>
                      <a:srgbClr val="404040"/>
                    </a:solidFill>
                  </a:defRPr>
                </a:pPr>
                <a:endParaRPr/>
              </a:p>
            </p:txBody>
          </p:sp>
        </p:grpSp>
        <p:sp>
          <p:nvSpPr>
            <p:cNvPr id="317" name="Shape 317"/>
            <p:cNvSpPr/>
            <p:nvPr/>
          </p:nvSpPr>
          <p:spPr>
            <a:xfrm>
              <a:off x="893306" y="842292"/>
              <a:ext cx="2163088" cy="7543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000" b="1">
                  <a:solidFill>
                    <a:srgbClr val="404040"/>
                  </a:solidFill>
                  <a:latin typeface="Arial Narrow"/>
                  <a:ea typeface="Arial Narrow"/>
                  <a:cs typeface="Arial Narrow"/>
                  <a:sym typeface="Arial Narrow"/>
                </a:defRPr>
              </a:lvl1pPr>
            </a:lstStyle>
            <a:p>
              <a:pPr>
                <a:defRPr b="0">
                  <a:solidFill>
                    <a:srgbClr val="000000"/>
                  </a:solidFill>
                  <a:latin typeface="+mn-lt"/>
                  <a:ea typeface="+mn-ea"/>
                  <a:cs typeface="+mn-cs"/>
                  <a:sym typeface="Trebuchet MS"/>
                </a:defRPr>
              </a:pPr>
              <a:r>
                <a:rPr b="1">
                  <a:solidFill>
                    <a:srgbClr val="404040"/>
                  </a:solidFill>
                  <a:latin typeface="Arial Narrow"/>
                  <a:ea typeface="Arial Narrow"/>
                  <a:cs typeface="Arial Narrow"/>
                  <a:sym typeface="Arial Narrow"/>
                </a:rPr>
                <a:t>Marketing</a:t>
              </a:r>
            </a:p>
          </p:txBody>
        </p:sp>
        <p:grpSp>
          <p:nvGrpSpPr>
            <p:cNvPr id="320" name="Group 320"/>
            <p:cNvGrpSpPr/>
            <p:nvPr/>
          </p:nvGrpSpPr>
          <p:grpSpPr>
            <a:xfrm>
              <a:off x="1325862" y="1650741"/>
              <a:ext cx="1645833" cy="1456667"/>
              <a:chOff x="0" y="0"/>
              <a:chExt cx="1645832" cy="1456665"/>
            </a:xfrm>
          </p:grpSpPr>
          <p:sp>
            <p:nvSpPr>
              <p:cNvPr id="318" name="Shape 318"/>
              <p:cNvSpPr/>
              <p:nvPr/>
            </p:nvSpPr>
            <p:spPr>
              <a:xfrm>
                <a:off x="0" y="-1"/>
                <a:ext cx="1645833" cy="1456667"/>
              </a:xfrm>
              <a:custGeom>
                <a:avLst/>
                <a:gdLst/>
                <a:ahLst/>
                <a:cxnLst>
                  <a:cxn ang="0">
                    <a:pos x="wd2" y="hd2"/>
                  </a:cxn>
                  <a:cxn ang="5400000">
                    <a:pos x="wd2" y="hd2"/>
                  </a:cxn>
                  <a:cxn ang="10800000">
                    <a:pos x="wd2" y="hd2"/>
                  </a:cxn>
                  <a:cxn ang="16200000">
                    <a:pos x="wd2" y="hd2"/>
                  </a:cxn>
                </a:cxnLst>
                <a:rect l="0" t="0" r="r" b="b"/>
                <a:pathLst>
                  <a:path w="21600" h="21479" extrusionOk="0">
                    <a:moveTo>
                      <a:pt x="20736" y="18567"/>
                    </a:moveTo>
                    <a:cubicBezTo>
                      <a:pt x="14040" y="18567"/>
                      <a:pt x="14040" y="18567"/>
                      <a:pt x="14040" y="18567"/>
                    </a:cubicBezTo>
                    <a:cubicBezTo>
                      <a:pt x="21168" y="10436"/>
                      <a:pt x="21168" y="10436"/>
                      <a:pt x="21168" y="10436"/>
                    </a:cubicBezTo>
                    <a:cubicBezTo>
                      <a:pt x="21600" y="9951"/>
                      <a:pt x="21600" y="9101"/>
                      <a:pt x="21168" y="8616"/>
                    </a:cubicBezTo>
                    <a:cubicBezTo>
                      <a:pt x="13824" y="364"/>
                      <a:pt x="13824" y="364"/>
                      <a:pt x="13824" y="364"/>
                    </a:cubicBezTo>
                    <a:cubicBezTo>
                      <a:pt x="13392" y="-121"/>
                      <a:pt x="12636" y="-121"/>
                      <a:pt x="12204" y="364"/>
                    </a:cubicBezTo>
                    <a:cubicBezTo>
                      <a:pt x="648" y="13349"/>
                      <a:pt x="648" y="13349"/>
                      <a:pt x="648" y="13349"/>
                    </a:cubicBezTo>
                    <a:cubicBezTo>
                      <a:pt x="216" y="13834"/>
                      <a:pt x="216" y="14683"/>
                      <a:pt x="648" y="15169"/>
                    </a:cubicBezTo>
                    <a:cubicBezTo>
                      <a:pt x="3672" y="18567"/>
                      <a:pt x="3672" y="18567"/>
                      <a:pt x="3672" y="18567"/>
                    </a:cubicBezTo>
                    <a:cubicBezTo>
                      <a:pt x="864" y="18567"/>
                      <a:pt x="864" y="18567"/>
                      <a:pt x="864" y="18567"/>
                    </a:cubicBezTo>
                    <a:cubicBezTo>
                      <a:pt x="432" y="18567"/>
                      <a:pt x="0" y="18931"/>
                      <a:pt x="0" y="19537"/>
                    </a:cubicBezTo>
                    <a:cubicBezTo>
                      <a:pt x="0" y="20508"/>
                      <a:pt x="0" y="20508"/>
                      <a:pt x="0" y="20508"/>
                    </a:cubicBezTo>
                    <a:cubicBezTo>
                      <a:pt x="0" y="21115"/>
                      <a:pt x="432" y="21479"/>
                      <a:pt x="864" y="21479"/>
                    </a:cubicBezTo>
                    <a:cubicBezTo>
                      <a:pt x="20736" y="21479"/>
                      <a:pt x="20736" y="21479"/>
                      <a:pt x="20736" y="21479"/>
                    </a:cubicBezTo>
                    <a:cubicBezTo>
                      <a:pt x="21168" y="21479"/>
                      <a:pt x="21600" y="21115"/>
                      <a:pt x="21600" y="20508"/>
                    </a:cubicBezTo>
                    <a:cubicBezTo>
                      <a:pt x="21600" y="19537"/>
                      <a:pt x="21600" y="19537"/>
                      <a:pt x="21600" y="19537"/>
                    </a:cubicBezTo>
                    <a:cubicBezTo>
                      <a:pt x="21600" y="18931"/>
                      <a:pt x="21168" y="18567"/>
                      <a:pt x="20736" y="18567"/>
                    </a:cubicBezTo>
                    <a:close/>
                    <a:moveTo>
                      <a:pt x="6372" y="20023"/>
                    </a:moveTo>
                    <a:cubicBezTo>
                      <a:pt x="5076" y="18567"/>
                      <a:pt x="5076" y="18567"/>
                      <a:pt x="5076" y="18567"/>
                    </a:cubicBezTo>
                    <a:cubicBezTo>
                      <a:pt x="5076" y="18567"/>
                      <a:pt x="5076" y="18567"/>
                      <a:pt x="5076" y="18567"/>
                    </a:cubicBezTo>
                    <a:cubicBezTo>
                      <a:pt x="1404" y="14319"/>
                      <a:pt x="1404" y="14319"/>
                      <a:pt x="1404" y="14319"/>
                    </a:cubicBezTo>
                    <a:cubicBezTo>
                      <a:pt x="1296" y="14319"/>
                      <a:pt x="1296" y="14198"/>
                      <a:pt x="1404" y="14077"/>
                    </a:cubicBezTo>
                    <a:cubicBezTo>
                      <a:pt x="12852" y="1214"/>
                      <a:pt x="12852" y="1214"/>
                      <a:pt x="12852" y="1214"/>
                    </a:cubicBezTo>
                    <a:cubicBezTo>
                      <a:pt x="12960" y="1092"/>
                      <a:pt x="13068" y="1092"/>
                      <a:pt x="13068" y="1214"/>
                    </a:cubicBezTo>
                    <a:cubicBezTo>
                      <a:pt x="20412" y="9466"/>
                      <a:pt x="20412" y="9466"/>
                      <a:pt x="20412" y="9466"/>
                    </a:cubicBezTo>
                    <a:cubicBezTo>
                      <a:pt x="20520" y="9466"/>
                      <a:pt x="20520" y="9587"/>
                      <a:pt x="20412" y="9708"/>
                    </a:cubicBezTo>
                    <a:cubicBezTo>
                      <a:pt x="12528" y="18567"/>
                      <a:pt x="12528" y="18567"/>
                      <a:pt x="12528" y="18567"/>
                    </a:cubicBezTo>
                    <a:cubicBezTo>
                      <a:pt x="11232" y="20023"/>
                      <a:pt x="11232" y="20023"/>
                      <a:pt x="11232" y="20023"/>
                    </a:cubicBezTo>
                    <a:lnTo>
                      <a:pt x="6372" y="20023"/>
                    </a:ln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sp>
            <p:nvSpPr>
              <p:cNvPr id="319" name="Shape 319"/>
              <p:cNvSpPr/>
              <p:nvPr/>
            </p:nvSpPr>
            <p:spPr>
              <a:xfrm>
                <a:off x="198335" y="172709"/>
                <a:ext cx="831617" cy="831617"/>
              </a:xfrm>
              <a:custGeom>
                <a:avLst/>
                <a:gdLst/>
                <a:ahLst/>
                <a:cxnLst>
                  <a:cxn ang="0">
                    <a:pos x="wd2" y="hd2"/>
                  </a:cxn>
                  <a:cxn ang="5400000">
                    <a:pos x="wd2" y="hd2"/>
                  </a:cxn>
                  <a:cxn ang="10800000">
                    <a:pos x="wd2" y="hd2"/>
                  </a:cxn>
                  <a:cxn ang="16200000">
                    <a:pos x="wd2" y="hd2"/>
                  </a:cxn>
                </a:cxnLst>
                <a:rect l="0" t="0" r="r" b="b"/>
                <a:pathLst>
                  <a:path w="21600" h="21600" extrusionOk="0">
                    <a:moveTo>
                      <a:pt x="20745" y="0"/>
                    </a:moveTo>
                    <a:cubicBezTo>
                      <a:pt x="20103" y="0"/>
                      <a:pt x="19461" y="428"/>
                      <a:pt x="19461" y="1069"/>
                    </a:cubicBezTo>
                    <a:cubicBezTo>
                      <a:pt x="17323" y="17537"/>
                      <a:pt x="17323" y="17537"/>
                      <a:pt x="17323" y="17537"/>
                    </a:cubicBezTo>
                    <a:cubicBezTo>
                      <a:pt x="1069" y="19461"/>
                      <a:pt x="1069" y="19461"/>
                      <a:pt x="1069" y="19461"/>
                    </a:cubicBezTo>
                    <a:cubicBezTo>
                      <a:pt x="428" y="19461"/>
                      <a:pt x="0" y="20103"/>
                      <a:pt x="0" y="20745"/>
                    </a:cubicBezTo>
                    <a:cubicBezTo>
                      <a:pt x="0" y="21172"/>
                      <a:pt x="642" y="21600"/>
                      <a:pt x="1069" y="21600"/>
                    </a:cubicBezTo>
                    <a:cubicBezTo>
                      <a:pt x="1069" y="21600"/>
                      <a:pt x="1283" y="21600"/>
                      <a:pt x="1283" y="21600"/>
                    </a:cubicBezTo>
                    <a:cubicBezTo>
                      <a:pt x="18392" y="19675"/>
                      <a:pt x="18392" y="19675"/>
                      <a:pt x="18392" y="19675"/>
                    </a:cubicBezTo>
                    <a:cubicBezTo>
                      <a:pt x="19034" y="19675"/>
                      <a:pt x="19461" y="19248"/>
                      <a:pt x="19461" y="18820"/>
                    </a:cubicBezTo>
                    <a:cubicBezTo>
                      <a:pt x="21600" y="1283"/>
                      <a:pt x="21600" y="1283"/>
                      <a:pt x="21600" y="1283"/>
                    </a:cubicBezTo>
                    <a:cubicBezTo>
                      <a:pt x="21600" y="642"/>
                      <a:pt x="21172" y="214"/>
                      <a:pt x="20745" y="0"/>
                    </a:cubicBez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grpSp>
      </p:grpSp>
      <p:grpSp>
        <p:nvGrpSpPr>
          <p:cNvPr id="329" name="Group 329"/>
          <p:cNvGrpSpPr/>
          <p:nvPr/>
        </p:nvGrpSpPr>
        <p:grpSpPr>
          <a:xfrm>
            <a:off x="7516469" y="2363712"/>
            <a:ext cx="3949701" cy="3949701"/>
            <a:chOff x="0" y="0"/>
            <a:chExt cx="3949700" cy="3949700"/>
          </a:xfrm>
        </p:grpSpPr>
        <p:grpSp>
          <p:nvGrpSpPr>
            <p:cNvPr id="324" name="Group 324"/>
            <p:cNvGrpSpPr/>
            <p:nvPr/>
          </p:nvGrpSpPr>
          <p:grpSpPr>
            <a:xfrm>
              <a:off x="0" y="0"/>
              <a:ext cx="3949700" cy="3949700"/>
              <a:chOff x="0" y="0"/>
              <a:chExt cx="3949700" cy="3949700"/>
            </a:xfrm>
          </p:grpSpPr>
          <p:graphicFrame>
            <p:nvGraphicFramePr>
              <p:cNvPr id="322" name="Chart 322"/>
              <p:cNvGraphicFramePr/>
              <p:nvPr/>
            </p:nvGraphicFramePr>
            <p:xfrm>
              <a:off x="0" y="0"/>
              <a:ext cx="3949700" cy="3949700"/>
            </p:xfrm>
            <a:graphic>
              <a:graphicData uri="http://schemas.openxmlformats.org/drawingml/2006/chart">
                <c:chart xmlns:c="http://schemas.openxmlformats.org/drawingml/2006/chart" xmlns:r="http://schemas.openxmlformats.org/officeDocument/2006/relationships" r:id="rId3"/>
              </a:graphicData>
            </a:graphic>
          </p:graphicFrame>
          <p:sp>
            <p:nvSpPr>
              <p:cNvPr id="323" name="Shape 323"/>
              <p:cNvSpPr/>
              <p:nvPr/>
            </p:nvSpPr>
            <p:spPr>
              <a:xfrm>
                <a:off x="153666" y="153667"/>
                <a:ext cx="3642368" cy="3642366"/>
              </a:xfrm>
              <a:prstGeom prst="ellipse">
                <a:avLst/>
              </a:prstGeom>
              <a:solidFill>
                <a:srgbClr val="FFFFFF"/>
              </a:solidFill>
              <a:ln w="12700" cap="flat">
                <a:noFill/>
                <a:miter lim="400000"/>
              </a:ln>
              <a:effectLst/>
            </p:spPr>
            <p:txBody>
              <a:bodyPr wrap="square" lIns="91439" tIns="91439" rIns="91439" bIns="91439" numCol="1" anchor="ctr">
                <a:noAutofit/>
              </a:bodyPr>
              <a:lstStyle/>
              <a:p>
                <a:pPr algn="ctr">
                  <a:defRPr>
                    <a:solidFill>
                      <a:srgbClr val="404040"/>
                    </a:solidFill>
                  </a:defRPr>
                </a:pPr>
                <a:endParaRPr/>
              </a:p>
            </p:txBody>
          </p:sp>
        </p:grpSp>
        <p:sp>
          <p:nvSpPr>
            <p:cNvPr id="325" name="Shape 325"/>
            <p:cNvSpPr/>
            <p:nvPr/>
          </p:nvSpPr>
          <p:spPr>
            <a:xfrm>
              <a:off x="723393" y="863169"/>
              <a:ext cx="2502914" cy="7543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000" b="1">
                  <a:solidFill>
                    <a:srgbClr val="404040"/>
                  </a:solidFill>
                  <a:latin typeface="Arial Narrow"/>
                  <a:ea typeface="Arial Narrow"/>
                  <a:cs typeface="Arial Narrow"/>
                  <a:sym typeface="Arial Narrow"/>
                </a:defRPr>
              </a:lvl1pPr>
            </a:lstStyle>
            <a:p>
              <a:pPr>
                <a:defRPr b="0">
                  <a:solidFill>
                    <a:srgbClr val="000000"/>
                  </a:solidFill>
                  <a:latin typeface="+mn-lt"/>
                  <a:ea typeface="+mn-ea"/>
                  <a:cs typeface="+mn-cs"/>
                  <a:sym typeface="Trebuchet MS"/>
                </a:defRPr>
              </a:pPr>
              <a:r>
                <a:rPr b="1">
                  <a:solidFill>
                    <a:srgbClr val="404040"/>
                  </a:solidFill>
                  <a:latin typeface="Arial Narrow"/>
                  <a:ea typeface="Arial Narrow"/>
                  <a:cs typeface="Arial Narrow"/>
                  <a:sym typeface="Arial Narrow"/>
                </a:rPr>
                <a:t>Technology</a:t>
              </a:r>
            </a:p>
          </p:txBody>
        </p:sp>
        <p:grpSp>
          <p:nvGrpSpPr>
            <p:cNvPr id="328" name="Group 328"/>
            <p:cNvGrpSpPr/>
            <p:nvPr/>
          </p:nvGrpSpPr>
          <p:grpSpPr>
            <a:xfrm>
              <a:off x="1283929" y="1663388"/>
              <a:ext cx="1634048" cy="1423143"/>
              <a:chOff x="0" y="0"/>
              <a:chExt cx="1634046" cy="1423141"/>
            </a:xfrm>
          </p:grpSpPr>
          <p:sp>
            <p:nvSpPr>
              <p:cNvPr id="326" name="Shape 326"/>
              <p:cNvSpPr/>
              <p:nvPr/>
            </p:nvSpPr>
            <p:spPr>
              <a:xfrm>
                <a:off x="0" y="434946"/>
                <a:ext cx="988196" cy="988196"/>
              </a:xfrm>
              <a:custGeom>
                <a:avLst/>
                <a:gdLst/>
                <a:ahLst/>
                <a:cxnLst>
                  <a:cxn ang="0">
                    <a:pos x="wd2" y="hd2"/>
                  </a:cxn>
                  <a:cxn ang="5400000">
                    <a:pos x="wd2" y="hd2"/>
                  </a:cxn>
                  <a:cxn ang="10800000">
                    <a:pos x="wd2" y="hd2"/>
                  </a:cxn>
                  <a:cxn ang="16200000">
                    <a:pos x="wd2" y="hd2"/>
                  </a:cxn>
                </a:cxnLst>
                <a:rect l="0" t="0" r="r" b="b"/>
                <a:pathLst>
                  <a:path w="21600" h="21600" extrusionOk="0">
                    <a:moveTo>
                      <a:pt x="21240" y="10620"/>
                    </a:moveTo>
                    <a:cubicBezTo>
                      <a:pt x="19800" y="10260"/>
                      <a:pt x="19800" y="10260"/>
                      <a:pt x="19800" y="10260"/>
                    </a:cubicBezTo>
                    <a:cubicBezTo>
                      <a:pt x="19620" y="9180"/>
                      <a:pt x="19440" y="8280"/>
                      <a:pt x="19080" y="7200"/>
                    </a:cubicBezTo>
                    <a:cubicBezTo>
                      <a:pt x="20340" y="6300"/>
                      <a:pt x="20340" y="6300"/>
                      <a:pt x="20340" y="6300"/>
                    </a:cubicBezTo>
                    <a:cubicBezTo>
                      <a:pt x="20340" y="6120"/>
                      <a:pt x="20520" y="6120"/>
                      <a:pt x="20520" y="5940"/>
                    </a:cubicBezTo>
                    <a:cubicBezTo>
                      <a:pt x="20520" y="5940"/>
                      <a:pt x="20520" y="5760"/>
                      <a:pt x="20340" y="5760"/>
                    </a:cubicBezTo>
                    <a:cubicBezTo>
                      <a:pt x="18540" y="3240"/>
                      <a:pt x="18540" y="3240"/>
                      <a:pt x="18540" y="3240"/>
                    </a:cubicBezTo>
                    <a:cubicBezTo>
                      <a:pt x="18540" y="3240"/>
                      <a:pt x="18360" y="3060"/>
                      <a:pt x="18360" y="3060"/>
                    </a:cubicBezTo>
                    <a:cubicBezTo>
                      <a:pt x="18180" y="3060"/>
                      <a:pt x="18180" y="3060"/>
                      <a:pt x="18000" y="3240"/>
                    </a:cubicBezTo>
                    <a:cubicBezTo>
                      <a:pt x="16740" y="4140"/>
                      <a:pt x="16740" y="4140"/>
                      <a:pt x="16740" y="4140"/>
                    </a:cubicBezTo>
                    <a:cubicBezTo>
                      <a:pt x="16020" y="3420"/>
                      <a:pt x="15120" y="2880"/>
                      <a:pt x="14040" y="2340"/>
                    </a:cubicBezTo>
                    <a:cubicBezTo>
                      <a:pt x="14400" y="900"/>
                      <a:pt x="14400" y="900"/>
                      <a:pt x="14400" y="900"/>
                    </a:cubicBezTo>
                    <a:cubicBezTo>
                      <a:pt x="14400" y="720"/>
                      <a:pt x="14220" y="720"/>
                      <a:pt x="14220" y="540"/>
                    </a:cubicBezTo>
                    <a:cubicBezTo>
                      <a:pt x="14220" y="540"/>
                      <a:pt x="14040" y="360"/>
                      <a:pt x="14040" y="360"/>
                    </a:cubicBezTo>
                    <a:cubicBezTo>
                      <a:pt x="10980" y="0"/>
                      <a:pt x="10980" y="0"/>
                      <a:pt x="10980" y="0"/>
                    </a:cubicBezTo>
                    <a:cubicBezTo>
                      <a:pt x="10800" y="0"/>
                      <a:pt x="10800" y="0"/>
                      <a:pt x="10620" y="0"/>
                    </a:cubicBezTo>
                    <a:cubicBezTo>
                      <a:pt x="10620" y="180"/>
                      <a:pt x="10620" y="180"/>
                      <a:pt x="10620" y="360"/>
                    </a:cubicBezTo>
                    <a:cubicBezTo>
                      <a:pt x="10260" y="1800"/>
                      <a:pt x="10260" y="1800"/>
                      <a:pt x="10260" y="1800"/>
                    </a:cubicBezTo>
                    <a:cubicBezTo>
                      <a:pt x="9180" y="1800"/>
                      <a:pt x="8100" y="1980"/>
                      <a:pt x="7200" y="2520"/>
                    </a:cubicBezTo>
                    <a:cubicBezTo>
                      <a:pt x="6300" y="1260"/>
                      <a:pt x="6300" y="1260"/>
                      <a:pt x="6300" y="1260"/>
                    </a:cubicBezTo>
                    <a:cubicBezTo>
                      <a:pt x="6120" y="1080"/>
                      <a:pt x="5940" y="1080"/>
                      <a:pt x="5760" y="1260"/>
                    </a:cubicBezTo>
                    <a:cubicBezTo>
                      <a:pt x="3240" y="3060"/>
                      <a:pt x="3240" y="3060"/>
                      <a:pt x="3240" y="3060"/>
                    </a:cubicBezTo>
                    <a:cubicBezTo>
                      <a:pt x="3240" y="3060"/>
                      <a:pt x="3060" y="3240"/>
                      <a:pt x="3060" y="3240"/>
                    </a:cubicBezTo>
                    <a:cubicBezTo>
                      <a:pt x="3060" y="3420"/>
                      <a:pt x="3060" y="3420"/>
                      <a:pt x="3240" y="3600"/>
                    </a:cubicBezTo>
                    <a:cubicBezTo>
                      <a:pt x="4140" y="4680"/>
                      <a:pt x="4140" y="4680"/>
                      <a:pt x="4140" y="4680"/>
                    </a:cubicBezTo>
                    <a:cubicBezTo>
                      <a:pt x="3240" y="5580"/>
                      <a:pt x="2700" y="6480"/>
                      <a:pt x="2340" y="7560"/>
                    </a:cubicBezTo>
                    <a:cubicBezTo>
                      <a:pt x="900" y="7380"/>
                      <a:pt x="900" y="7380"/>
                      <a:pt x="900" y="7380"/>
                    </a:cubicBezTo>
                    <a:cubicBezTo>
                      <a:pt x="720" y="7200"/>
                      <a:pt x="540" y="7380"/>
                      <a:pt x="540" y="7380"/>
                    </a:cubicBezTo>
                    <a:cubicBezTo>
                      <a:pt x="360" y="7380"/>
                      <a:pt x="360" y="7560"/>
                      <a:pt x="360" y="7560"/>
                    </a:cubicBezTo>
                    <a:cubicBezTo>
                      <a:pt x="0" y="10620"/>
                      <a:pt x="0" y="10620"/>
                      <a:pt x="0" y="10620"/>
                    </a:cubicBezTo>
                    <a:cubicBezTo>
                      <a:pt x="0" y="10800"/>
                      <a:pt x="0" y="10980"/>
                      <a:pt x="360" y="11160"/>
                    </a:cubicBezTo>
                    <a:cubicBezTo>
                      <a:pt x="1800" y="11340"/>
                      <a:pt x="1800" y="11340"/>
                      <a:pt x="1800" y="11340"/>
                    </a:cubicBezTo>
                    <a:cubicBezTo>
                      <a:pt x="1800" y="12420"/>
                      <a:pt x="2160" y="13500"/>
                      <a:pt x="2520" y="14400"/>
                    </a:cubicBezTo>
                    <a:cubicBezTo>
                      <a:pt x="1260" y="15300"/>
                      <a:pt x="1260" y="15300"/>
                      <a:pt x="1260" y="15300"/>
                    </a:cubicBezTo>
                    <a:cubicBezTo>
                      <a:pt x="1080" y="15480"/>
                      <a:pt x="1080" y="15840"/>
                      <a:pt x="1260" y="16020"/>
                    </a:cubicBezTo>
                    <a:cubicBezTo>
                      <a:pt x="3060" y="18360"/>
                      <a:pt x="3060" y="18360"/>
                      <a:pt x="3060" y="18360"/>
                    </a:cubicBezTo>
                    <a:cubicBezTo>
                      <a:pt x="3060" y="18540"/>
                      <a:pt x="3420" y="18540"/>
                      <a:pt x="3600" y="18360"/>
                    </a:cubicBezTo>
                    <a:cubicBezTo>
                      <a:pt x="4860" y="17460"/>
                      <a:pt x="4860" y="17460"/>
                      <a:pt x="4860" y="17460"/>
                    </a:cubicBezTo>
                    <a:cubicBezTo>
                      <a:pt x="5580" y="18180"/>
                      <a:pt x="6480" y="18720"/>
                      <a:pt x="7560" y="19080"/>
                    </a:cubicBezTo>
                    <a:cubicBezTo>
                      <a:pt x="7200" y="20700"/>
                      <a:pt x="7200" y="20700"/>
                      <a:pt x="7200" y="20700"/>
                    </a:cubicBezTo>
                    <a:cubicBezTo>
                      <a:pt x="7200" y="21060"/>
                      <a:pt x="7380" y="21240"/>
                      <a:pt x="7560" y="21240"/>
                    </a:cubicBezTo>
                    <a:cubicBezTo>
                      <a:pt x="10620" y="21600"/>
                      <a:pt x="10620" y="21600"/>
                      <a:pt x="10620" y="21600"/>
                    </a:cubicBezTo>
                    <a:cubicBezTo>
                      <a:pt x="10620" y="21600"/>
                      <a:pt x="10620" y="21600"/>
                      <a:pt x="10620" y="21600"/>
                    </a:cubicBezTo>
                    <a:cubicBezTo>
                      <a:pt x="10800" y="21600"/>
                      <a:pt x="10980" y="21420"/>
                      <a:pt x="10980" y="21240"/>
                    </a:cubicBezTo>
                    <a:cubicBezTo>
                      <a:pt x="11340" y="19620"/>
                      <a:pt x="11340" y="19620"/>
                      <a:pt x="11340" y="19620"/>
                    </a:cubicBezTo>
                    <a:cubicBezTo>
                      <a:pt x="12420" y="19620"/>
                      <a:pt x="13320" y="19440"/>
                      <a:pt x="14400" y="18900"/>
                    </a:cubicBezTo>
                    <a:cubicBezTo>
                      <a:pt x="15300" y="20340"/>
                      <a:pt x="15300" y="20340"/>
                      <a:pt x="15300" y="20340"/>
                    </a:cubicBezTo>
                    <a:cubicBezTo>
                      <a:pt x="15480" y="20520"/>
                      <a:pt x="15660" y="20520"/>
                      <a:pt x="15840" y="20340"/>
                    </a:cubicBezTo>
                    <a:cubicBezTo>
                      <a:pt x="18360" y="18540"/>
                      <a:pt x="18360" y="18540"/>
                      <a:pt x="18360" y="18540"/>
                    </a:cubicBezTo>
                    <a:cubicBezTo>
                      <a:pt x="18360" y="18540"/>
                      <a:pt x="18540" y="18360"/>
                      <a:pt x="18540" y="18360"/>
                    </a:cubicBezTo>
                    <a:cubicBezTo>
                      <a:pt x="18540" y="18180"/>
                      <a:pt x="18540" y="18180"/>
                      <a:pt x="18360" y="18000"/>
                    </a:cubicBezTo>
                    <a:cubicBezTo>
                      <a:pt x="17460" y="16740"/>
                      <a:pt x="17460" y="16740"/>
                      <a:pt x="17460" y="16740"/>
                    </a:cubicBezTo>
                    <a:cubicBezTo>
                      <a:pt x="18180" y="16020"/>
                      <a:pt x="18720" y="15120"/>
                      <a:pt x="19080" y="14040"/>
                    </a:cubicBezTo>
                    <a:cubicBezTo>
                      <a:pt x="20700" y="14400"/>
                      <a:pt x="20700" y="14400"/>
                      <a:pt x="20700" y="14400"/>
                    </a:cubicBezTo>
                    <a:cubicBezTo>
                      <a:pt x="21060" y="14400"/>
                      <a:pt x="21240" y="14220"/>
                      <a:pt x="21240" y="14040"/>
                    </a:cubicBezTo>
                    <a:cubicBezTo>
                      <a:pt x="21600" y="10980"/>
                      <a:pt x="21600" y="10980"/>
                      <a:pt x="21600" y="10980"/>
                    </a:cubicBezTo>
                    <a:cubicBezTo>
                      <a:pt x="21600" y="10800"/>
                      <a:pt x="21600" y="10620"/>
                      <a:pt x="21240" y="10620"/>
                    </a:cubicBezTo>
                    <a:close/>
                    <a:moveTo>
                      <a:pt x="13140" y="13860"/>
                    </a:moveTo>
                    <a:cubicBezTo>
                      <a:pt x="12420" y="14400"/>
                      <a:pt x="11520" y="14580"/>
                      <a:pt x="10800" y="14580"/>
                    </a:cubicBezTo>
                    <a:cubicBezTo>
                      <a:pt x="9540" y="14580"/>
                      <a:pt x="8460" y="14040"/>
                      <a:pt x="7560" y="13140"/>
                    </a:cubicBezTo>
                    <a:cubicBezTo>
                      <a:pt x="6300" y="11340"/>
                      <a:pt x="6660" y="9000"/>
                      <a:pt x="8460" y="7560"/>
                    </a:cubicBezTo>
                    <a:cubicBezTo>
                      <a:pt x="9000" y="7200"/>
                      <a:pt x="9900" y="6840"/>
                      <a:pt x="10800" y="6840"/>
                    </a:cubicBezTo>
                    <a:cubicBezTo>
                      <a:pt x="11880" y="6840"/>
                      <a:pt x="13140" y="7380"/>
                      <a:pt x="13860" y="8460"/>
                    </a:cubicBezTo>
                    <a:cubicBezTo>
                      <a:pt x="15120" y="10080"/>
                      <a:pt x="14760" y="12600"/>
                      <a:pt x="13140" y="13860"/>
                    </a:cubicBez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sp>
            <p:nvSpPr>
              <p:cNvPr id="327" name="Shape 327"/>
              <p:cNvSpPr/>
              <p:nvPr/>
            </p:nvSpPr>
            <p:spPr>
              <a:xfrm>
                <a:off x="855971" y="0"/>
                <a:ext cx="778076" cy="779422"/>
              </a:xfrm>
              <a:custGeom>
                <a:avLst/>
                <a:gdLst/>
                <a:ahLst/>
                <a:cxnLst>
                  <a:cxn ang="0">
                    <a:pos x="wd2" y="hd2"/>
                  </a:cxn>
                  <a:cxn ang="5400000">
                    <a:pos x="wd2" y="hd2"/>
                  </a:cxn>
                  <a:cxn ang="10800000">
                    <a:pos x="wd2" y="hd2"/>
                  </a:cxn>
                  <a:cxn ang="16200000">
                    <a:pos x="wd2" y="hd2"/>
                  </a:cxn>
                </a:cxnLst>
                <a:rect l="0" t="0" r="r" b="b"/>
                <a:pathLst>
                  <a:path w="21467" h="21600" extrusionOk="0">
                    <a:moveTo>
                      <a:pt x="21373" y="9549"/>
                    </a:moveTo>
                    <a:cubicBezTo>
                      <a:pt x="20691" y="6821"/>
                      <a:pt x="20691" y="6821"/>
                      <a:pt x="20691" y="6821"/>
                    </a:cubicBezTo>
                    <a:cubicBezTo>
                      <a:pt x="20691" y="6594"/>
                      <a:pt x="20463" y="6594"/>
                      <a:pt x="20463" y="6366"/>
                    </a:cubicBezTo>
                    <a:cubicBezTo>
                      <a:pt x="20236" y="6366"/>
                      <a:pt x="20236" y="6366"/>
                      <a:pt x="20008" y="6366"/>
                    </a:cubicBezTo>
                    <a:cubicBezTo>
                      <a:pt x="18644" y="6821"/>
                      <a:pt x="18644" y="6821"/>
                      <a:pt x="18644" y="6821"/>
                    </a:cubicBezTo>
                    <a:cubicBezTo>
                      <a:pt x="18189" y="5912"/>
                      <a:pt x="17735" y="5002"/>
                      <a:pt x="16825" y="4320"/>
                    </a:cubicBezTo>
                    <a:cubicBezTo>
                      <a:pt x="17735" y="3183"/>
                      <a:pt x="17735" y="3183"/>
                      <a:pt x="17735" y="3183"/>
                    </a:cubicBezTo>
                    <a:cubicBezTo>
                      <a:pt x="17735" y="2956"/>
                      <a:pt x="17735" y="2501"/>
                      <a:pt x="17507" y="2501"/>
                    </a:cubicBezTo>
                    <a:cubicBezTo>
                      <a:pt x="15006" y="909"/>
                      <a:pt x="15006" y="909"/>
                      <a:pt x="15006" y="909"/>
                    </a:cubicBezTo>
                    <a:cubicBezTo>
                      <a:pt x="14779" y="909"/>
                      <a:pt x="14552" y="909"/>
                      <a:pt x="14552" y="909"/>
                    </a:cubicBezTo>
                    <a:cubicBezTo>
                      <a:pt x="14324" y="909"/>
                      <a:pt x="14324" y="909"/>
                      <a:pt x="14097" y="1137"/>
                    </a:cubicBezTo>
                    <a:cubicBezTo>
                      <a:pt x="13642" y="2274"/>
                      <a:pt x="13642" y="2274"/>
                      <a:pt x="13642" y="2274"/>
                    </a:cubicBezTo>
                    <a:cubicBezTo>
                      <a:pt x="12505" y="1819"/>
                      <a:pt x="11596" y="1819"/>
                      <a:pt x="10459" y="1819"/>
                    </a:cubicBezTo>
                    <a:cubicBezTo>
                      <a:pt x="10232" y="455"/>
                      <a:pt x="10232" y="455"/>
                      <a:pt x="10232" y="455"/>
                    </a:cubicBezTo>
                    <a:cubicBezTo>
                      <a:pt x="10004" y="227"/>
                      <a:pt x="9777" y="0"/>
                      <a:pt x="9549" y="0"/>
                    </a:cubicBezTo>
                    <a:cubicBezTo>
                      <a:pt x="6594" y="909"/>
                      <a:pt x="6594" y="909"/>
                      <a:pt x="6594" y="909"/>
                    </a:cubicBezTo>
                    <a:cubicBezTo>
                      <a:pt x="6366" y="909"/>
                      <a:pt x="6366" y="1137"/>
                      <a:pt x="6366" y="1592"/>
                    </a:cubicBezTo>
                    <a:cubicBezTo>
                      <a:pt x="6594" y="2728"/>
                      <a:pt x="6594" y="2728"/>
                      <a:pt x="6594" y="2728"/>
                    </a:cubicBezTo>
                    <a:cubicBezTo>
                      <a:pt x="5684" y="3183"/>
                      <a:pt x="5002" y="3865"/>
                      <a:pt x="4320" y="4547"/>
                    </a:cubicBezTo>
                    <a:cubicBezTo>
                      <a:pt x="2956" y="3865"/>
                      <a:pt x="2956" y="3865"/>
                      <a:pt x="2956" y="3865"/>
                    </a:cubicBezTo>
                    <a:cubicBezTo>
                      <a:pt x="2728" y="3638"/>
                      <a:pt x="2501" y="3865"/>
                      <a:pt x="2274" y="4093"/>
                    </a:cubicBezTo>
                    <a:cubicBezTo>
                      <a:pt x="909" y="6594"/>
                      <a:pt x="909" y="6594"/>
                      <a:pt x="909" y="6594"/>
                    </a:cubicBezTo>
                    <a:cubicBezTo>
                      <a:pt x="682" y="6821"/>
                      <a:pt x="682" y="6821"/>
                      <a:pt x="682" y="7048"/>
                    </a:cubicBezTo>
                    <a:cubicBezTo>
                      <a:pt x="909" y="7048"/>
                      <a:pt x="909" y="7276"/>
                      <a:pt x="1137" y="7276"/>
                    </a:cubicBezTo>
                    <a:cubicBezTo>
                      <a:pt x="2274" y="7958"/>
                      <a:pt x="2274" y="7958"/>
                      <a:pt x="2274" y="7958"/>
                    </a:cubicBezTo>
                    <a:cubicBezTo>
                      <a:pt x="1819" y="8867"/>
                      <a:pt x="1819" y="10004"/>
                      <a:pt x="1819" y="10914"/>
                    </a:cubicBezTo>
                    <a:cubicBezTo>
                      <a:pt x="455" y="11368"/>
                      <a:pt x="455" y="11368"/>
                      <a:pt x="455" y="11368"/>
                    </a:cubicBezTo>
                    <a:cubicBezTo>
                      <a:pt x="0" y="11368"/>
                      <a:pt x="0" y="11596"/>
                      <a:pt x="0" y="12051"/>
                    </a:cubicBezTo>
                    <a:cubicBezTo>
                      <a:pt x="682" y="14779"/>
                      <a:pt x="682" y="14779"/>
                      <a:pt x="682" y="14779"/>
                    </a:cubicBezTo>
                    <a:cubicBezTo>
                      <a:pt x="909" y="15006"/>
                      <a:pt x="909" y="15006"/>
                      <a:pt x="909" y="15234"/>
                    </a:cubicBezTo>
                    <a:cubicBezTo>
                      <a:pt x="1137" y="15234"/>
                      <a:pt x="1364" y="15234"/>
                      <a:pt x="1364" y="15234"/>
                    </a:cubicBezTo>
                    <a:cubicBezTo>
                      <a:pt x="2728" y="14779"/>
                      <a:pt x="2728" y="14779"/>
                      <a:pt x="2728" y="14779"/>
                    </a:cubicBezTo>
                    <a:cubicBezTo>
                      <a:pt x="3183" y="15688"/>
                      <a:pt x="3865" y="16598"/>
                      <a:pt x="4547" y="17280"/>
                    </a:cubicBezTo>
                    <a:cubicBezTo>
                      <a:pt x="3865" y="18417"/>
                      <a:pt x="3865" y="18417"/>
                      <a:pt x="3865" y="18417"/>
                    </a:cubicBezTo>
                    <a:cubicBezTo>
                      <a:pt x="3638" y="18644"/>
                      <a:pt x="3638" y="19099"/>
                      <a:pt x="3865" y="19099"/>
                    </a:cubicBezTo>
                    <a:cubicBezTo>
                      <a:pt x="6594" y="20691"/>
                      <a:pt x="6594" y="20691"/>
                      <a:pt x="6594" y="20691"/>
                    </a:cubicBezTo>
                    <a:cubicBezTo>
                      <a:pt x="6594" y="20691"/>
                      <a:pt x="6821" y="20691"/>
                      <a:pt x="6821" y="20691"/>
                    </a:cubicBezTo>
                    <a:cubicBezTo>
                      <a:pt x="7048" y="20691"/>
                      <a:pt x="7048" y="20691"/>
                      <a:pt x="7276" y="20463"/>
                    </a:cubicBezTo>
                    <a:cubicBezTo>
                      <a:pt x="7958" y="19099"/>
                      <a:pt x="7958" y="19099"/>
                      <a:pt x="7958" y="19099"/>
                    </a:cubicBezTo>
                    <a:cubicBezTo>
                      <a:pt x="8867" y="19554"/>
                      <a:pt x="9777" y="19554"/>
                      <a:pt x="10914" y="19554"/>
                    </a:cubicBezTo>
                    <a:cubicBezTo>
                      <a:pt x="11368" y="21145"/>
                      <a:pt x="11368" y="21145"/>
                      <a:pt x="11368" y="21145"/>
                    </a:cubicBezTo>
                    <a:cubicBezTo>
                      <a:pt x="11368" y="21373"/>
                      <a:pt x="11596" y="21600"/>
                      <a:pt x="11823" y="21600"/>
                    </a:cubicBezTo>
                    <a:cubicBezTo>
                      <a:pt x="11823" y="21600"/>
                      <a:pt x="11823" y="21600"/>
                      <a:pt x="11823" y="21600"/>
                    </a:cubicBezTo>
                    <a:cubicBezTo>
                      <a:pt x="14779" y="20691"/>
                      <a:pt x="14779" y="20691"/>
                      <a:pt x="14779" y="20691"/>
                    </a:cubicBezTo>
                    <a:cubicBezTo>
                      <a:pt x="14779" y="20691"/>
                      <a:pt x="15006" y="20691"/>
                      <a:pt x="15006" y="20463"/>
                    </a:cubicBezTo>
                    <a:cubicBezTo>
                      <a:pt x="15006" y="20463"/>
                      <a:pt x="15234" y="20236"/>
                      <a:pt x="15006" y="20008"/>
                    </a:cubicBezTo>
                    <a:cubicBezTo>
                      <a:pt x="14779" y="18644"/>
                      <a:pt x="14779" y="18644"/>
                      <a:pt x="14779" y="18644"/>
                    </a:cubicBezTo>
                    <a:cubicBezTo>
                      <a:pt x="15461" y="18189"/>
                      <a:pt x="16371" y="17735"/>
                      <a:pt x="17053" y="17053"/>
                    </a:cubicBezTo>
                    <a:cubicBezTo>
                      <a:pt x="18417" y="17735"/>
                      <a:pt x="18417" y="17735"/>
                      <a:pt x="18417" y="17735"/>
                    </a:cubicBezTo>
                    <a:cubicBezTo>
                      <a:pt x="18644" y="17962"/>
                      <a:pt x="18872" y="17735"/>
                      <a:pt x="19099" y="17507"/>
                    </a:cubicBezTo>
                    <a:cubicBezTo>
                      <a:pt x="20691" y="15006"/>
                      <a:pt x="20691" y="15006"/>
                      <a:pt x="20691" y="15006"/>
                    </a:cubicBezTo>
                    <a:cubicBezTo>
                      <a:pt x="20691" y="14779"/>
                      <a:pt x="20691" y="14779"/>
                      <a:pt x="20691" y="14552"/>
                    </a:cubicBezTo>
                    <a:cubicBezTo>
                      <a:pt x="20691" y="14552"/>
                      <a:pt x="20463" y="14324"/>
                      <a:pt x="20463" y="14324"/>
                    </a:cubicBezTo>
                    <a:cubicBezTo>
                      <a:pt x="19099" y="13642"/>
                      <a:pt x="19099" y="13642"/>
                      <a:pt x="19099" y="13642"/>
                    </a:cubicBezTo>
                    <a:cubicBezTo>
                      <a:pt x="19554" y="12505"/>
                      <a:pt x="19554" y="11596"/>
                      <a:pt x="19554" y="10686"/>
                    </a:cubicBezTo>
                    <a:cubicBezTo>
                      <a:pt x="21145" y="10232"/>
                      <a:pt x="21145" y="10232"/>
                      <a:pt x="21145" y="10232"/>
                    </a:cubicBezTo>
                    <a:cubicBezTo>
                      <a:pt x="21373" y="10232"/>
                      <a:pt x="21600" y="10004"/>
                      <a:pt x="21373" y="9549"/>
                    </a:cubicBezTo>
                    <a:close/>
                    <a:moveTo>
                      <a:pt x="13869" y="12505"/>
                    </a:moveTo>
                    <a:cubicBezTo>
                      <a:pt x="13415" y="13415"/>
                      <a:pt x="12505" y="14097"/>
                      <a:pt x="11596" y="14324"/>
                    </a:cubicBezTo>
                    <a:cubicBezTo>
                      <a:pt x="11368" y="14324"/>
                      <a:pt x="10914" y="14324"/>
                      <a:pt x="10686" y="14324"/>
                    </a:cubicBezTo>
                    <a:cubicBezTo>
                      <a:pt x="9095" y="14324"/>
                      <a:pt x="7503" y="13187"/>
                      <a:pt x="7048" y="11596"/>
                    </a:cubicBezTo>
                    <a:cubicBezTo>
                      <a:pt x="6594" y="9777"/>
                      <a:pt x="7731" y="7731"/>
                      <a:pt x="9777" y="7048"/>
                    </a:cubicBezTo>
                    <a:cubicBezTo>
                      <a:pt x="10004" y="7048"/>
                      <a:pt x="10459" y="7048"/>
                      <a:pt x="10686" y="7048"/>
                    </a:cubicBezTo>
                    <a:cubicBezTo>
                      <a:pt x="12278" y="7048"/>
                      <a:pt x="13869" y="8185"/>
                      <a:pt x="14324" y="9777"/>
                    </a:cubicBezTo>
                    <a:cubicBezTo>
                      <a:pt x="14552" y="10686"/>
                      <a:pt x="14324" y="11596"/>
                      <a:pt x="13869" y="12505"/>
                    </a:cubicBez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grpSp>
      </p:grpSp>
      <p:grpSp>
        <p:nvGrpSpPr>
          <p:cNvPr id="337" name="Group 337"/>
          <p:cNvGrpSpPr/>
          <p:nvPr/>
        </p:nvGrpSpPr>
        <p:grpSpPr>
          <a:xfrm>
            <a:off x="12917828" y="2363712"/>
            <a:ext cx="3949701" cy="3949701"/>
            <a:chOff x="0" y="0"/>
            <a:chExt cx="3949700" cy="3949700"/>
          </a:xfrm>
        </p:grpSpPr>
        <p:grpSp>
          <p:nvGrpSpPr>
            <p:cNvPr id="332" name="Group 332"/>
            <p:cNvGrpSpPr/>
            <p:nvPr/>
          </p:nvGrpSpPr>
          <p:grpSpPr>
            <a:xfrm>
              <a:off x="0" y="0"/>
              <a:ext cx="3949700" cy="3949700"/>
              <a:chOff x="0" y="0"/>
              <a:chExt cx="3949700" cy="3949700"/>
            </a:xfrm>
          </p:grpSpPr>
          <p:graphicFrame>
            <p:nvGraphicFramePr>
              <p:cNvPr id="330" name="Chart 330"/>
              <p:cNvGraphicFramePr/>
              <p:nvPr/>
            </p:nvGraphicFramePr>
            <p:xfrm>
              <a:off x="0" y="0"/>
              <a:ext cx="3949700" cy="3949700"/>
            </p:xfrm>
            <a:graphic>
              <a:graphicData uri="http://schemas.openxmlformats.org/drawingml/2006/chart">
                <c:chart xmlns:c="http://schemas.openxmlformats.org/drawingml/2006/chart" xmlns:r="http://schemas.openxmlformats.org/officeDocument/2006/relationships" r:id="rId4"/>
              </a:graphicData>
            </a:graphic>
          </p:graphicFrame>
          <p:sp>
            <p:nvSpPr>
              <p:cNvPr id="331" name="Shape 331"/>
              <p:cNvSpPr/>
              <p:nvPr/>
            </p:nvSpPr>
            <p:spPr>
              <a:xfrm>
                <a:off x="153666" y="153667"/>
                <a:ext cx="3642368" cy="3642366"/>
              </a:xfrm>
              <a:prstGeom prst="ellipse">
                <a:avLst/>
              </a:prstGeom>
              <a:solidFill>
                <a:srgbClr val="FFFFFF"/>
              </a:solidFill>
              <a:ln w="12700" cap="flat">
                <a:noFill/>
                <a:miter lim="400000"/>
              </a:ln>
              <a:effectLst/>
            </p:spPr>
            <p:txBody>
              <a:bodyPr wrap="square" lIns="91439" tIns="91439" rIns="91439" bIns="91439" numCol="1" anchor="ctr">
                <a:noAutofit/>
              </a:bodyPr>
              <a:lstStyle/>
              <a:p>
                <a:pPr algn="ctr">
                  <a:defRPr>
                    <a:solidFill>
                      <a:srgbClr val="404040"/>
                    </a:solidFill>
                  </a:defRPr>
                </a:pPr>
                <a:endParaRPr/>
              </a:p>
            </p:txBody>
          </p:sp>
        </p:grpSp>
        <p:sp>
          <p:nvSpPr>
            <p:cNvPr id="333" name="Shape 333"/>
            <p:cNvSpPr/>
            <p:nvPr/>
          </p:nvSpPr>
          <p:spPr>
            <a:xfrm>
              <a:off x="1006787" y="870109"/>
              <a:ext cx="1936126" cy="7377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000" b="1">
                  <a:solidFill>
                    <a:srgbClr val="404040"/>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404040"/>
                  </a:solidFill>
                  <a:latin typeface="Arial"/>
                  <a:ea typeface="Arial"/>
                  <a:cs typeface="Arial"/>
                  <a:sym typeface="Arial"/>
                </a:rPr>
                <a:t>Talking</a:t>
              </a:r>
            </a:p>
          </p:txBody>
        </p:sp>
        <p:grpSp>
          <p:nvGrpSpPr>
            <p:cNvPr id="336" name="Group 336"/>
            <p:cNvGrpSpPr/>
            <p:nvPr/>
          </p:nvGrpSpPr>
          <p:grpSpPr>
            <a:xfrm>
              <a:off x="1271415" y="1746919"/>
              <a:ext cx="1638875" cy="1332672"/>
              <a:chOff x="0" y="0"/>
              <a:chExt cx="1638873" cy="1332671"/>
            </a:xfrm>
          </p:grpSpPr>
          <p:sp>
            <p:nvSpPr>
              <p:cNvPr id="334" name="Shape 334"/>
              <p:cNvSpPr/>
              <p:nvPr/>
            </p:nvSpPr>
            <p:spPr>
              <a:xfrm>
                <a:off x="0" y="330557"/>
                <a:ext cx="1127378" cy="1002115"/>
              </a:xfrm>
              <a:custGeom>
                <a:avLst/>
                <a:gdLst/>
                <a:ahLst/>
                <a:cxnLst>
                  <a:cxn ang="0">
                    <a:pos x="wd2" y="hd2"/>
                  </a:cxn>
                  <a:cxn ang="5400000">
                    <a:pos x="wd2" y="hd2"/>
                  </a:cxn>
                  <a:cxn ang="10800000">
                    <a:pos x="wd2" y="hd2"/>
                  </a:cxn>
                  <a:cxn ang="16200000">
                    <a:pos x="wd2" y="hd2"/>
                  </a:cxn>
                </a:cxnLst>
                <a:rect l="0" t="0" r="r" b="b"/>
                <a:pathLst>
                  <a:path w="21600" h="21600" extrusionOk="0">
                    <a:moveTo>
                      <a:pt x="11036" y="0"/>
                    </a:moveTo>
                    <a:cubicBezTo>
                      <a:pt x="10879" y="0"/>
                      <a:pt x="10879" y="0"/>
                      <a:pt x="10721" y="0"/>
                    </a:cubicBezTo>
                    <a:cubicBezTo>
                      <a:pt x="10564" y="0"/>
                      <a:pt x="10564" y="0"/>
                      <a:pt x="10564" y="0"/>
                    </a:cubicBezTo>
                    <a:cubicBezTo>
                      <a:pt x="4888" y="0"/>
                      <a:pt x="158" y="3895"/>
                      <a:pt x="0" y="8852"/>
                    </a:cubicBezTo>
                    <a:cubicBezTo>
                      <a:pt x="0" y="8852"/>
                      <a:pt x="0" y="9030"/>
                      <a:pt x="0" y="9030"/>
                    </a:cubicBezTo>
                    <a:cubicBezTo>
                      <a:pt x="0" y="11862"/>
                      <a:pt x="1577" y="14518"/>
                      <a:pt x="4257" y="16289"/>
                    </a:cubicBezTo>
                    <a:cubicBezTo>
                      <a:pt x="4099" y="16643"/>
                      <a:pt x="3784" y="17174"/>
                      <a:pt x="3311" y="17882"/>
                    </a:cubicBezTo>
                    <a:cubicBezTo>
                      <a:pt x="3153" y="18236"/>
                      <a:pt x="2838" y="18767"/>
                      <a:pt x="2680" y="19121"/>
                    </a:cubicBezTo>
                    <a:cubicBezTo>
                      <a:pt x="2523" y="19298"/>
                      <a:pt x="2523" y="19298"/>
                      <a:pt x="2523" y="19298"/>
                    </a:cubicBezTo>
                    <a:cubicBezTo>
                      <a:pt x="2365" y="19652"/>
                      <a:pt x="2207" y="20007"/>
                      <a:pt x="2207" y="20361"/>
                    </a:cubicBezTo>
                    <a:cubicBezTo>
                      <a:pt x="2207" y="20892"/>
                      <a:pt x="2523" y="21423"/>
                      <a:pt x="2996" y="21600"/>
                    </a:cubicBezTo>
                    <a:cubicBezTo>
                      <a:pt x="2996" y="21600"/>
                      <a:pt x="2996" y="21600"/>
                      <a:pt x="2996" y="21600"/>
                    </a:cubicBezTo>
                    <a:cubicBezTo>
                      <a:pt x="3153" y="21600"/>
                      <a:pt x="3153" y="21600"/>
                      <a:pt x="3311" y="21600"/>
                    </a:cubicBezTo>
                    <a:cubicBezTo>
                      <a:pt x="3311" y="21600"/>
                      <a:pt x="3311" y="21600"/>
                      <a:pt x="3311" y="21600"/>
                    </a:cubicBezTo>
                    <a:cubicBezTo>
                      <a:pt x="3311" y="21600"/>
                      <a:pt x="3311" y="21600"/>
                      <a:pt x="3311" y="21600"/>
                    </a:cubicBezTo>
                    <a:cubicBezTo>
                      <a:pt x="3784" y="21600"/>
                      <a:pt x="4099" y="21423"/>
                      <a:pt x="4572" y="21069"/>
                    </a:cubicBezTo>
                    <a:cubicBezTo>
                      <a:pt x="4888" y="20892"/>
                      <a:pt x="4888" y="20892"/>
                      <a:pt x="4888" y="20892"/>
                    </a:cubicBezTo>
                    <a:cubicBezTo>
                      <a:pt x="5361" y="20715"/>
                      <a:pt x="6149" y="20184"/>
                      <a:pt x="6780" y="19652"/>
                    </a:cubicBezTo>
                    <a:cubicBezTo>
                      <a:pt x="7095" y="19475"/>
                      <a:pt x="7410" y="19298"/>
                      <a:pt x="7568" y="19121"/>
                    </a:cubicBezTo>
                    <a:cubicBezTo>
                      <a:pt x="8041" y="18767"/>
                      <a:pt x="8514" y="18590"/>
                      <a:pt x="8829" y="18413"/>
                    </a:cubicBezTo>
                    <a:cubicBezTo>
                      <a:pt x="8987" y="18236"/>
                      <a:pt x="9145" y="18236"/>
                      <a:pt x="9145" y="18236"/>
                    </a:cubicBezTo>
                    <a:cubicBezTo>
                      <a:pt x="9145" y="18236"/>
                      <a:pt x="9145" y="18236"/>
                      <a:pt x="9145" y="18236"/>
                    </a:cubicBezTo>
                    <a:cubicBezTo>
                      <a:pt x="9618" y="18236"/>
                      <a:pt x="10091" y="18236"/>
                      <a:pt x="10564" y="18236"/>
                    </a:cubicBezTo>
                    <a:cubicBezTo>
                      <a:pt x="10879" y="18236"/>
                      <a:pt x="10879" y="18236"/>
                      <a:pt x="10879" y="18236"/>
                    </a:cubicBezTo>
                    <a:cubicBezTo>
                      <a:pt x="16712" y="18236"/>
                      <a:pt x="21442" y="14341"/>
                      <a:pt x="21600" y="9384"/>
                    </a:cubicBezTo>
                    <a:cubicBezTo>
                      <a:pt x="21600" y="9384"/>
                      <a:pt x="21600" y="9207"/>
                      <a:pt x="21600" y="9207"/>
                    </a:cubicBezTo>
                    <a:cubicBezTo>
                      <a:pt x="21442" y="4249"/>
                      <a:pt x="16870" y="177"/>
                      <a:pt x="11036" y="0"/>
                    </a:cubicBezTo>
                    <a:close/>
                    <a:moveTo>
                      <a:pt x="5834" y="17351"/>
                    </a:moveTo>
                    <a:cubicBezTo>
                      <a:pt x="5834" y="17174"/>
                      <a:pt x="5834" y="17174"/>
                      <a:pt x="5834" y="17174"/>
                    </a:cubicBezTo>
                    <a:cubicBezTo>
                      <a:pt x="5991" y="16820"/>
                      <a:pt x="6149" y="16466"/>
                      <a:pt x="6149" y="15934"/>
                    </a:cubicBezTo>
                    <a:cubicBezTo>
                      <a:pt x="6149" y="15757"/>
                      <a:pt x="5991" y="15049"/>
                      <a:pt x="5676" y="14872"/>
                    </a:cubicBezTo>
                    <a:cubicBezTo>
                      <a:pt x="3153" y="13456"/>
                      <a:pt x="1734" y="11331"/>
                      <a:pt x="1734" y="9030"/>
                    </a:cubicBezTo>
                    <a:cubicBezTo>
                      <a:pt x="1734" y="8852"/>
                      <a:pt x="1734" y="8852"/>
                      <a:pt x="1734" y="8852"/>
                    </a:cubicBezTo>
                    <a:cubicBezTo>
                      <a:pt x="1892" y="5134"/>
                      <a:pt x="5834" y="1948"/>
                      <a:pt x="10564" y="1948"/>
                    </a:cubicBezTo>
                    <a:cubicBezTo>
                      <a:pt x="10721" y="1948"/>
                      <a:pt x="10879" y="1948"/>
                      <a:pt x="10879" y="1948"/>
                    </a:cubicBezTo>
                    <a:cubicBezTo>
                      <a:pt x="15766" y="2125"/>
                      <a:pt x="19866" y="5489"/>
                      <a:pt x="19708" y="9207"/>
                    </a:cubicBezTo>
                    <a:cubicBezTo>
                      <a:pt x="19708" y="9384"/>
                      <a:pt x="19708" y="9384"/>
                      <a:pt x="19708" y="9384"/>
                    </a:cubicBezTo>
                    <a:cubicBezTo>
                      <a:pt x="19708" y="13102"/>
                      <a:pt x="15766" y="16289"/>
                      <a:pt x="10879" y="16289"/>
                    </a:cubicBezTo>
                    <a:cubicBezTo>
                      <a:pt x="10879" y="16289"/>
                      <a:pt x="10721" y="16289"/>
                      <a:pt x="10564" y="16289"/>
                    </a:cubicBezTo>
                    <a:cubicBezTo>
                      <a:pt x="10248" y="16289"/>
                      <a:pt x="9775" y="16289"/>
                      <a:pt x="9302" y="16111"/>
                    </a:cubicBezTo>
                    <a:cubicBezTo>
                      <a:pt x="9302" y="16111"/>
                      <a:pt x="9145" y="16111"/>
                      <a:pt x="9145" y="16111"/>
                    </a:cubicBezTo>
                    <a:cubicBezTo>
                      <a:pt x="8672" y="16111"/>
                      <a:pt x="8356" y="16466"/>
                      <a:pt x="7883" y="16643"/>
                    </a:cubicBezTo>
                    <a:cubicBezTo>
                      <a:pt x="7568" y="16820"/>
                      <a:pt x="7568" y="16820"/>
                      <a:pt x="7568" y="16820"/>
                    </a:cubicBezTo>
                    <a:cubicBezTo>
                      <a:pt x="7095" y="17174"/>
                      <a:pt x="6464" y="17528"/>
                      <a:pt x="5834" y="18059"/>
                    </a:cubicBezTo>
                    <a:cubicBezTo>
                      <a:pt x="5518" y="18236"/>
                      <a:pt x="5361" y="18413"/>
                      <a:pt x="5045" y="18590"/>
                    </a:cubicBezTo>
                    <a:cubicBezTo>
                      <a:pt x="5361" y="18059"/>
                      <a:pt x="5518" y="17705"/>
                      <a:pt x="5834" y="17351"/>
                    </a:cubicBez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sp>
            <p:nvSpPr>
              <p:cNvPr id="335" name="Shape 335"/>
              <p:cNvSpPr/>
              <p:nvPr/>
            </p:nvSpPr>
            <p:spPr>
              <a:xfrm>
                <a:off x="699392" y="0"/>
                <a:ext cx="939482" cy="855973"/>
              </a:xfrm>
              <a:custGeom>
                <a:avLst/>
                <a:gdLst/>
                <a:ahLst/>
                <a:cxnLst>
                  <a:cxn ang="0">
                    <a:pos x="wd2" y="hd2"/>
                  </a:cxn>
                  <a:cxn ang="5400000">
                    <a:pos x="wd2" y="hd2"/>
                  </a:cxn>
                  <a:cxn ang="10800000">
                    <a:pos x="wd2" y="hd2"/>
                  </a:cxn>
                  <a:cxn ang="16200000">
                    <a:pos x="wd2" y="hd2"/>
                  </a:cxn>
                </a:cxnLst>
                <a:rect l="0" t="0" r="r" b="b"/>
                <a:pathLst>
                  <a:path w="21600" h="21600" extrusionOk="0">
                    <a:moveTo>
                      <a:pt x="18947" y="19108"/>
                    </a:moveTo>
                    <a:cubicBezTo>
                      <a:pt x="18947" y="18900"/>
                      <a:pt x="18947" y="18900"/>
                      <a:pt x="18947" y="18900"/>
                    </a:cubicBezTo>
                    <a:cubicBezTo>
                      <a:pt x="18758" y="18692"/>
                      <a:pt x="18568" y="18069"/>
                      <a:pt x="18189" y="17654"/>
                    </a:cubicBezTo>
                    <a:cubicBezTo>
                      <a:pt x="17811" y="17031"/>
                      <a:pt x="17621" y="16615"/>
                      <a:pt x="17432" y="16200"/>
                    </a:cubicBezTo>
                    <a:cubicBezTo>
                      <a:pt x="20084" y="14538"/>
                      <a:pt x="21600" y="11838"/>
                      <a:pt x="21600" y="8931"/>
                    </a:cubicBezTo>
                    <a:cubicBezTo>
                      <a:pt x="21600" y="8931"/>
                      <a:pt x="21600" y="8931"/>
                      <a:pt x="21600" y="8723"/>
                    </a:cubicBezTo>
                    <a:cubicBezTo>
                      <a:pt x="21411" y="3946"/>
                      <a:pt x="16674" y="0"/>
                      <a:pt x="10800" y="0"/>
                    </a:cubicBezTo>
                    <a:cubicBezTo>
                      <a:pt x="10611" y="0"/>
                      <a:pt x="10611" y="0"/>
                      <a:pt x="10611" y="0"/>
                    </a:cubicBezTo>
                    <a:cubicBezTo>
                      <a:pt x="10611" y="0"/>
                      <a:pt x="10421" y="0"/>
                      <a:pt x="10421" y="0"/>
                    </a:cubicBezTo>
                    <a:cubicBezTo>
                      <a:pt x="5684" y="0"/>
                      <a:pt x="1516" y="2700"/>
                      <a:pt x="189" y="6438"/>
                    </a:cubicBezTo>
                    <a:cubicBezTo>
                      <a:pt x="0" y="7062"/>
                      <a:pt x="0" y="7062"/>
                      <a:pt x="0" y="7062"/>
                    </a:cubicBezTo>
                    <a:cubicBezTo>
                      <a:pt x="379" y="7062"/>
                      <a:pt x="379" y="7062"/>
                      <a:pt x="379" y="7062"/>
                    </a:cubicBezTo>
                    <a:cubicBezTo>
                      <a:pt x="758" y="7062"/>
                      <a:pt x="1137" y="7269"/>
                      <a:pt x="1516" y="7269"/>
                    </a:cubicBezTo>
                    <a:cubicBezTo>
                      <a:pt x="1895" y="7269"/>
                      <a:pt x="1895" y="7269"/>
                      <a:pt x="1895" y="7269"/>
                    </a:cubicBezTo>
                    <a:cubicBezTo>
                      <a:pt x="2084" y="7062"/>
                      <a:pt x="2084" y="7062"/>
                      <a:pt x="2084" y="7062"/>
                    </a:cubicBezTo>
                    <a:cubicBezTo>
                      <a:pt x="3221" y="4154"/>
                      <a:pt x="6632" y="2077"/>
                      <a:pt x="10421" y="2077"/>
                    </a:cubicBezTo>
                    <a:cubicBezTo>
                      <a:pt x="10611" y="2077"/>
                      <a:pt x="10611" y="2077"/>
                      <a:pt x="10800" y="2077"/>
                    </a:cubicBezTo>
                    <a:cubicBezTo>
                      <a:pt x="15726" y="2077"/>
                      <a:pt x="19705" y="5192"/>
                      <a:pt x="19705" y="8931"/>
                    </a:cubicBezTo>
                    <a:cubicBezTo>
                      <a:pt x="19705" y="8931"/>
                      <a:pt x="19705" y="8931"/>
                      <a:pt x="19705" y="8931"/>
                    </a:cubicBezTo>
                    <a:cubicBezTo>
                      <a:pt x="19705" y="11215"/>
                      <a:pt x="18189" y="13500"/>
                      <a:pt x="15916" y="14746"/>
                    </a:cubicBezTo>
                    <a:cubicBezTo>
                      <a:pt x="15347" y="14954"/>
                      <a:pt x="15158" y="15577"/>
                      <a:pt x="15158" y="15992"/>
                    </a:cubicBezTo>
                    <a:cubicBezTo>
                      <a:pt x="15347" y="16408"/>
                      <a:pt x="15347" y="16823"/>
                      <a:pt x="15537" y="17031"/>
                    </a:cubicBezTo>
                    <a:cubicBezTo>
                      <a:pt x="15726" y="17238"/>
                      <a:pt x="15726" y="17238"/>
                      <a:pt x="15726" y="17238"/>
                    </a:cubicBezTo>
                    <a:cubicBezTo>
                      <a:pt x="15916" y="17446"/>
                      <a:pt x="16105" y="17862"/>
                      <a:pt x="16295" y="18277"/>
                    </a:cubicBezTo>
                    <a:cubicBezTo>
                      <a:pt x="16105" y="18069"/>
                      <a:pt x="15726" y="17862"/>
                      <a:pt x="15537" y="17862"/>
                    </a:cubicBezTo>
                    <a:cubicBezTo>
                      <a:pt x="14968" y="17446"/>
                      <a:pt x="14400" y="17031"/>
                      <a:pt x="13832" y="16615"/>
                    </a:cubicBezTo>
                    <a:cubicBezTo>
                      <a:pt x="13642" y="16408"/>
                      <a:pt x="13642" y="16408"/>
                      <a:pt x="13642" y="16408"/>
                    </a:cubicBezTo>
                    <a:cubicBezTo>
                      <a:pt x="13074" y="16200"/>
                      <a:pt x="12884" y="15992"/>
                      <a:pt x="12316" y="15992"/>
                    </a:cubicBezTo>
                    <a:cubicBezTo>
                      <a:pt x="12126" y="15992"/>
                      <a:pt x="12126" y="15992"/>
                      <a:pt x="12126" y="15992"/>
                    </a:cubicBezTo>
                    <a:cubicBezTo>
                      <a:pt x="11937" y="15992"/>
                      <a:pt x="11937" y="15992"/>
                      <a:pt x="11747" y="15992"/>
                    </a:cubicBezTo>
                    <a:cubicBezTo>
                      <a:pt x="11179" y="15992"/>
                      <a:pt x="11179" y="15992"/>
                      <a:pt x="11179" y="15992"/>
                    </a:cubicBezTo>
                    <a:cubicBezTo>
                      <a:pt x="11179" y="16615"/>
                      <a:pt x="11179" y="16615"/>
                      <a:pt x="11179" y="16615"/>
                    </a:cubicBezTo>
                    <a:cubicBezTo>
                      <a:pt x="11179" y="16823"/>
                      <a:pt x="11179" y="17031"/>
                      <a:pt x="11179" y="17238"/>
                    </a:cubicBezTo>
                    <a:cubicBezTo>
                      <a:pt x="11179" y="17446"/>
                      <a:pt x="11179" y="17446"/>
                      <a:pt x="11179" y="17446"/>
                    </a:cubicBezTo>
                    <a:cubicBezTo>
                      <a:pt x="11179" y="18277"/>
                      <a:pt x="11179" y="18277"/>
                      <a:pt x="11179" y="18277"/>
                    </a:cubicBezTo>
                    <a:cubicBezTo>
                      <a:pt x="11747" y="18277"/>
                      <a:pt x="11747" y="18277"/>
                      <a:pt x="11747" y="18277"/>
                    </a:cubicBezTo>
                    <a:cubicBezTo>
                      <a:pt x="11937" y="18069"/>
                      <a:pt x="12126" y="18069"/>
                      <a:pt x="12316" y="18069"/>
                    </a:cubicBezTo>
                    <a:cubicBezTo>
                      <a:pt x="12316" y="18069"/>
                      <a:pt x="12316" y="18069"/>
                      <a:pt x="12316" y="18069"/>
                    </a:cubicBezTo>
                    <a:cubicBezTo>
                      <a:pt x="12316" y="18069"/>
                      <a:pt x="12505" y="18277"/>
                      <a:pt x="12695" y="18277"/>
                    </a:cubicBezTo>
                    <a:cubicBezTo>
                      <a:pt x="12884" y="18485"/>
                      <a:pt x="13263" y="18692"/>
                      <a:pt x="13832" y="19108"/>
                    </a:cubicBezTo>
                    <a:cubicBezTo>
                      <a:pt x="14021" y="19315"/>
                      <a:pt x="14400" y="19523"/>
                      <a:pt x="14779" y="19731"/>
                    </a:cubicBezTo>
                    <a:cubicBezTo>
                      <a:pt x="15347" y="20146"/>
                      <a:pt x="16105" y="20562"/>
                      <a:pt x="16674" y="20977"/>
                    </a:cubicBezTo>
                    <a:cubicBezTo>
                      <a:pt x="16863" y="20977"/>
                      <a:pt x="16863" y="20977"/>
                      <a:pt x="16863" y="20977"/>
                    </a:cubicBezTo>
                    <a:cubicBezTo>
                      <a:pt x="17432" y="21392"/>
                      <a:pt x="17811" y="21600"/>
                      <a:pt x="18189" y="21600"/>
                    </a:cubicBezTo>
                    <a:cubicBezTo>
                      <a:pt x="18189" y="21600"/>
                      <a:pt x="18189" y="21600"/>
                      <a:pt x="18189" y="21600"/>
                    </a:cubicBezTo>
                    <a:cubicBezTo>
                      <a:pt x="18379" y="21600"/>
                      <a:pt x="18379" y="21600"/>
                      <a:pt x="18568" y="21600"/>
                    </a:cubicBezTo>
                    <a:cubicBezTo>
                      <a:pt x="18568" y="21600"/>
                      <a:pt x="18568" y="21600"/>
                      <a:pt x="18568" y="21600"/>
                    </a:cubicBezTo>
                    <a:cubicBezTo>
                      <a:pt x="19137" y="21392"/>
                      <a:pt x="19516" y="20769"/>
                      <a:pt x="19326" y="20354"/>
                    </a:cubicBezTo>
                    <a:cubicBezTo>
                      <a:pt x="19326" y="19731"/>
                      <a:pt x="19137" y="19523"/>
                      <a:pt x="18947" y="19108"/>
                    </a:cubicBez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grpSp>
      </p:grpSp>
      <p:grpSp>
        <p:nvGrpSpPr>
          <p:cNvPr id="343" name="Group 343"/>
          <p:cNvGrpSpPr/>
          <p:nvPr/>
        </p:nvGrpSpPr>
        <p:grpSpPr>
          <a:xfrm>
            <a:off x="18319191" y="2363712"/>
            <a:ext cx="3949701" cy="3949701"/>
            <a:chOff x="0" y="0"/>
            <a:chExt cx="3949700" cy="3949700"/>
          </a:xfrm>
        </p:grpSpPr>
        <p:grpSp>
          <p:nvGrpSpPr>
            <p:cNvPr id="340" name="Group 340"/>
            <p:cNvGrpSpPr/>
            <p:nvPr/>
          </p:nvGrpSpPr>
          <p:grpSpPr>
            <a:xfrm>
              <a:off x="0" y="0"/>
              <a:ext cx="3949700" cy="3949700"/>
              <a:chOff x="0" y="0"/>
              <a:chExt cx="3949700" cy="3949700"/>
            </a:xfrm>
          </p:grpSpPr>
          <p:graphicFrame>
            <p:nvGraphicFramePr>
              <p:cNvPr id="338" name="Chart 338"/>
              <p:cNvGraphicFramePr/>
              <p:nvPr/>
            </p:nvGraphicFramePr>
            <p:xfrm>
              <a:off x="0" y="0"/>
              <a:ext cx="3949700" cy="3949700"/>
            </p:xfrm>
            <a:graphic>
              <a:graphicData uri="http://schemas.openxmlformats.org/drawingml/2006/chart">
                <c:chart xmlns:c="http://schemas.openxmlformats.org/drawingml/2006/chart" xmlns:r="http://schemas.openxmlformats.org/officeDocument/2006/relationships" r:id="rId5"/>
              </a:graphicData>
            </a:graphic>
          </p:graphicFrame>
          <p:sp>
            <p:nvSpPr>
              <p:cNvPr id="339" name="Shape 339"/>
              <p:cNvSpPr/>
              <p:nvPr/>
            </p:nvSpPr>
            <p:spPr>
              <a:xfrm>
                <a:off x="153666" y="153667"/>
                <a:ext cx="3642368" cy="3642366"/>
              </a:xfrm>
              <a:prstGeom prst="ellipse">
                <a:avLst/>
              </a:prstGeom>
              <a:solidFill>
                <a:srgbClr val="FFFFFF"/>
              </a:solidFill>
              <a:ln w="12700" cap="flat">
                <a:noFill/>
                <a:miter lim="400000"/>
              </a:ln>
              <a:effectLst/>
            </p:spPr>
            <p:txBody>
              <a:bodyPr wrap="square" lIns="91439" tIns="91439" rIns="91439" bIns="91439" numCol="1" anchor="ctr">
                <a:noAutofit/>
              </a:bodyPr>
              <a:lstStyle/>
              <a:p>
                <a:pPr algn="ctr">
                  <a:defRPr>
                    <a:solidFill>
                      <a:srgbClr val="404040"/>
                    </a:solidFill>
                  </a:defRPr>
                </a:pPr>
                <a:endParaRPr/>
              </a:p>
            </p:txBody>
          </p:sp>
        </p:grpSp>
        <p:sp>
          <p:nvSpPr>
            <p:cNvPr id="341" name="Shape 341"/>
            <p:cNvSpPr/>
            <p:nvPr/>
          </p:nvSpPr>
          <p:spPr>
            <a:xfrm>
              <a:off x="1118348" y="790146"/>
              <a:ext cx="1561576" cy="7543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000" b="1">
                  <a:solidFill>
                    <a:srgbClr val="404040"/>
                  </a:solidFill>
                  <a:latin typeface="Arial Narrow"/>
                  <a:ea typeface="Arial Narrow"/>
                  <a:cs typeface="Arial Narrow"/>
                  <a:sym typeface="Arial Narrow"/>
                </a:defRPr>
              </a:lvl1pPr>
            </a:lstStyle>
            <a:p>
              <a:pPr>
                <a:defRPr b="0">
                  <a:solidFill>
                    <a:srgbClr val="000000"/>
                  </a:solidFill>
                  <a:latin typeface="+mn-lt"/>
                  <a:ea typeface="+mn-ea"/>
                  <a:cs typeface="+mn-cs"/>
                  <a:sym typeface="Trebuchet MS"/>
                </a:defRPr>
              </a:pPr>
              <a:r>
                <a:rPr b="1">
                  <a:solidFill>
                    <a:srgbClr val="404040"/>
                  </a:solidFill>
                  <a:latin typeface="Arial Narrow"/>
                  <a:ea typeface="Arial Narrow"/>
                  <a:cs typeface="Arial Narrow"/>
                  <a:sym typeface="Arial Narrow"/>
                </a:rPr>
                <a:t>Events</a:t>
              </a:r>
            </a:p>
          </p:txBody>
        </p:sp>
        <p:sp>
          <p:nvSpPr>
            <p:cNvPr id="342" name="Shape 342"/>
            <p:cNvSpPr/>
            <p:nvPr/>
          </p:nvSpPr>
          <p:spPr>
            <a:xfrm>
              <a:off x="1194535" y="1799044"/>
              <a:ext cx="1636817" cy="1360510"/>
            </a:xfrm>
            <a:custGeom>
              <a:avLst/>
              <a:gdLst/>
              <a:ahLst/>
              <a:cxnLst>
                <a:cxn ang="0">
                  <a:pos x="wd2" y="hd2"/>
                </a:cxn>
                <a:cxn ang="5400000">
                  <a:pos x="wd2" y="hd2"/>
                </a:cxn>
                <a:cxn ang="10800000">
                  <a:pos x="wd2" y="hd2"/>
                </a:cxn>
                <a:cxn ang="16200000">
                  <a:pos x="wd2" y="hd2"/>
                </a:cxn>
              </a:cxnLst>
              <a:rect l="0" t="0" r="r" b="b"/>
              <a:pathLst>
                <a:path w="21573" h="21600" extrusionOk="0">
                  <a:moveTo>
                    <a:pt x="21573" y="3404"/>
                  </a:moveTo>
                  <a:cubicBezTo>
                    <a:pt x="21464" y="3142"/>
                    <a:pt x="21356" y="3011"/>
                    <a:pt x="21247" y="3011"/>
                  </a:cubicBezTo>
                  <a:cubicBezTo>
                    <a:pt x="11696" y="0"/>
                    <a:pt x="11696" y="0"/>
                    <a:pt x="11696" y="0"/>
                  </a:cubicBezTo>
                  <a:cubicBezTo>
                    <a:pt x="11479" y="0"/>
                    <a:pt x="11261" y="131"/>
                    <a:pt x="11153" y="393"/>
                  </a:cubicBezTo>
                  <a:cubicBezTo>
                    <a:pt x="9525" y="5367"/>
                    <a:pt x="9525" y="5367"/>
                    <a:pt x="9525" y="5367"/>
                  </a:cubicBezTo>
                  <a:cubicBezTo>
                    <a:pt x="9416" y="5498"/>
                    <a:pt x="9416" y="5498"/>
                    <a:pt x="9416" y="5629"/>
                  </a:cubicBezTo>
                  <a:cubicBezTo>
                    <a:pt x="8114" y="6022"/>
                    <a:pt x="8114" y="6022"/>
                    <a:pt x="8114" y="6022"/>
                  </a:cubicBezTo>
                  <a:cubicBezTo>
                    <a:pt x="8114" y="6022"/>
                    <a:pt x="8114" y="6022"/>
                    <a:pt x="8114" y="6022"/>
                  </a:cubicBezTo>
                  <a:cubicBezTo>
                    <a:pt x="8114" y="5891"/>
                    <a:pt x="8005" y="5760"/>
                    <a:pt x="7897" y="5760"/>
                  </a:cubicBezTo>
                  <a:cubicBezTo>
                    <a:pt x="624" y="1964"/>
                    <a:pt x="624" y="1964"/>
                    <a:pt x="624" y="1964"/>
                  </a:cubicBezTo>
                  <a:cubicBezTo>
                    <a:pt x="407" y="1833"/>
                    <a:pt x="190" y="1833"/>
                    <a:pt x="82" y="2095"/>
                  </a:cubicBezTo>
                  <a:cubicBezTo>
                    <a:pt x="-27" y="2225"/>
                    <a:pt x="-27" y="2618"/>
                    <a:pt x="82" y="2749"/>
                  </a:cubicBezTo>
                  <a:cubicBezTo>
                    <a:pt x="2578" y="7200"/>
                    <a:pt x="2578" y="7200"/>
                    <a:pt x="2578" y="7200"/>
                  </a:cubicBezTo>
                  <a:cubicBezTo>
                    <a:pt x="2578" y="15578"/>
                    <a:pt x="2578" y="15578"/>
                    <a:pt x="2578" y="15578"/>
                  </a:cubicBezTo>
                  <a:cubicBezTo>
                    <a:pt x="2578" y="15840"/>
                    <a:pt x="2687" y="15971"/>
                    <a:pt x="2904" y="16102"/>
                  </a:cubicBezTo>
                  <a:cubicBezTo>
                    <a:pt x="10176" y="21600"/>
                    <a:pt x="10176" y="21600"/>
                    <a:pt x="10176" y="21600"/>
                  </a:cubicBezTo>
                  <a:cubicBezTo>
                    <a:pt x="10285" y="21600"/>
                    <a:pt x="10393" y="21600"/>
                    <a:pt x="10502" y="21600"/>
                  </a:cubicBezTo>
                  <a:cubicBezTo>
                    <a:pt x="10502" y="21600"/>
                    <a:pt x="10610" y="21600"/>
                    <a:pt x="10610" y="21600"/>
                  </a:cubicBezTo>
                  <a:cubicBezTo>
                    <a:pt x="18642" y="17935"/>
                    <a:pt x="18642" y="17935"/>
                    <a:pt x="18642" y="17935"/>
                  </a:cubicBezTo>
                  <a:cubicBezTo>
                    <a:pt x="18859" y="17804"/>
                    <a:pt x="18968" y="17673"/>
                    <a:pt x="18968" y="17411"/>
                  </a:cubicBezTo>
                  <a:cubicBezTo>
                    <a:pt x="18968" y="9164"/>
                    <a:pt x="18968" y="9164"/>
                    <a:pt x="18968" y="9164"/>
                  </a:cubicBezTo>
                  <a:cubicBezTo>
                    <a:pt x="21464" y="3927"/>
                    <a:pt x="21464" y="3927"/>
                    <a:pt x="21464" y="3927"/>
                  </a:cubicBezTo>
                  <a:cubicBezTo>
                    <a:pt x="21573" y="3665"/>
                    <a:pt x="21573" y="3535"/>
                    <a:pt x="21573" y="3404"/>
                  </a:cubicBezTo>
                  <a:close/>
                  <a:moveTo>
                    <a:pt x="17991" y="8640"/>
                  </a:moveTo>
                  <a:cubicBezTo>
                    <a:pt x="17991" y="8771"/>
                    <a:pt x="17991" y="8902"/>
                    <a:pt x="17991" y="8902"/>
                  </a:cubicBezTo>
                  <a:cubicBezTo>
                    <a:pt x="17991" y="17018"/>
                    <a:pt x="17991" y="17018"/>
                    <a:pt x="17991" y="17018"/>
                  </a:cubicBezTo>
                  <a:cubicBezTo>
                    <a:pt x="10502" y="20422"/>
                    <a:pt x="10502" y="20422"/>
                    <a:pt x="10502" y="20422"/>
                  </a:cubicBezTo>
                  <a:cubicBezTo>
                    <a:pt x="3663" y="15316"/>
                    <a:pt x="3663" y="15316"/>
                    <a:pt x="3663" y="15316"/>
                  </a:cubicBezTo>
                  <a:cubicBezTo>
                    <a:pt x="3663" y="7069"/>
                    <a:pt x="3663" y="7069"/>
                    <a:pt x="3663" y="7069"/>
                  </a:cubicBezTo>
                  <a:cubicBezTo>
                    <a:pt x="3663" y="6938"/>
                    <a:pt x="3555" y="6807"/>
                    <a:pt x="3555" y="6676"/>
                  </a:cubicBezTo>
                  <a:cubicBezTo>
                    <a:pt x="1927" y="3927"/>
                    <a:pt x="1927" y="3927"/>
                    <a:pt x="1927" y="3927"/>
                  </a:cubicBezTo>
                  <a:cubicBezTo>
                    <a:pt x="7354" y="6807"/>
                    <a:pt x="7354" y="6807"/>
                    <a:pt x="7354" y="6807"/>
                  </a:cubicBezTo>
                  <a:cubicBezTo>
                    <a:pt x="8874" y="9295"/>
                    <a:pt x="8874" y="9295"/>
                    <a:pt x="8874" y="9295"/>
                  </a:cubicBezTo>
                  <a:cubicBezTo>
                    <a:pt x="5183" y="7200"/>
                    <a:pt x="5183" y="7200"/>
                    <a:pt x="5183" y="7200"/>
                  </a:cubicBezTo>
                  <a:cubicBezTo>
                    <a:pt x="4966" y="7069"/>
                    <a:pt x="4640" y="7200"/>
                    <a:pt x="4532" y="7462"/>
                  </a:cubicBezTo>
                  <a:cubicBezTo>
                    <a:pt x="4423" y="7724"/>
                    <a:pt x="4532" y="8116"/>
                    <a:pt x="4749" y="8247"/>
                  </a:cubicBezTo>
                  <a:cubicBezTo>
                    <a:pt x="9959" y="11127"/>
                    <a:pt x="9959" y="11127"/>
                    <a:pt x="9959" y="11127"/>
                  </a:cubicBezTo>
                  <a:cubicBezTo>
                    <a:pt x="9959" y="18327"/>
                    <a:pt x="9959" y="18327"/>
                    <a:pt x="9959" y="18327"/>
                  </a:cubicBezTo>
                  <a:cubicBezTo>
                    <a:pt x="9959" y="18720"/>
                    <a:pt x="10176" y="18982"/>
                    <a:pt x="10502" y="18982"/>
                  </a:cubicBezTo>
                  <a:cubicBezTo>
                    <a:pt x="10719" y="18982"/>
                    <a:pt x="10936" y="18720"/>
                    <a:pt x="10936" y="18327"/>
                  </a:cubicBezTo>
                  <a:cubicBezTo>
                    <a:pt x="10936" y="10865"/>
                    <a:pt x="10936" y="10865"/>
                    <a:pt x="10936" y="10865"/>
                  </a:cubicBezTo>
                  <a:cubicBezTo>
                    <a:pt x="10936" y="10735"/>
                    <a:pt x="10936" y="10735"/>
                    <a:pt x="10936" y="10735"/>
                  </a:cubicBezTo>
                  <a:cubicBezTo>
                    <a:pt x="10936" y="10735"/>
                    <a:pt x="10936" y="10735"/>
                    <a:pt x="10936" y="10735"/>
                  </a:cubicBezTo>
                  <a:cubicBezTo>
                    <a:pt x="10936" y="10735"/>
                    <a:pt x="10936" y="10735"/>
                    <a:pt x="10936" y="10735"/>
                  </a:cubicBezTo>
                  <a:cubicBezTo>
                    <a:pt x="10936" y="10735"/>
                    <a:pt x="10936" y="10735"/>
                    <a:pt x="10936" y="10604"/>
                  </a:cubicBezTo>
                  <a:cubicBezTo>
                    <a:pt x="17883" y="8902"/>
                    <a:pt x="17883" y="8902"/>
                    <a:pt x="17883" y="8902"/>
                  </a:cubicBezTo>
                  <a:cubicBezTo>
                    <a:pt x="10502" y="5367"/>
                    <a:pt x="10502" y="5367"/>
                    <a:pt x="10502" y="5367"/>
                  </a:cubicBezTo>
                  <a:cubicBezTo>
                    <a:pt x="11913" y="1309"/>
                    <a:pt x="11913" y="1309"/>
                    <a:pt x="11913" y="1309"/>
                  </a:cubicBezTo>
                  <a:cubicBezTo>
                    <a:pt x="20270" y="3927"/>
                    <a:pt x="20270" y="3927"/>
                    <a:pt x="20270" y="3927"/>
                  </a:cubicBezTo>
                  <a:lnTo>
                    <a:pt x="17991" y="8640"/>
                  </a:lnTo>
                  <a:close/>
                </a:path>
              </a:pathLst>
            </a:custGeom>
            <a:solidFill>
              <a:srgbClr val="595959"/>
            </a:solidFill>
            <a:ln w="12700" cap="flat">
              <a:noFill/>
              <a:miter lim="400000"/>
            </a:ln>
            <a:effectLst/>
          </p:spPr>
          <p:txBody>
            <a:bodyPr wrap="square" lIns="91439" tIns="91439" rIns="91439" bIns="91439" numCol="1" anchor="t">
              <a:noAutofit/>
            </a:bodyPr>
            <a:lstStyle/>
            <a:p>
              <a:pPr>
                <a:defRPr>
                  <a:solidFill>
                    <a:srgbClr val="404040"/>
                  </a:solidFill>
                </a:defRPr>
              </a:pPr>
              <a:endParaRPr/>
            </a:p>
          </p:txBody>
        </p:sp>
      </p:grpSp>
      <p:sp>
        <p:nvSpPr>
          <p:cNvPr id="344" name="Shape 344"/>
          <p:cNvSpPr/>
          <p:nvPr/>
        </p:nvSpPr>
        <p:spPr>
          <a:xfrm>
            <a:off x="3171162" y="6838376"/>
            <a:ext cx="1415674" cy="919481"/>
          </a:xfrm>
          <a:prstGeom prst="rect">
            <a:avLst/>
          </a:prstGeom>
          <a:solidFill>
            <a:srgbClr val="E74D69"/>
          </a:solidFill>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mj-lt"/>
                <a:ea typeface="+mj-ea"/>
                <a:cs typeface="+mj-cs"/>
                <a:sym typeface="Helvetica"/>
              </a:defRPr>
            </a:lvl1pPr>
          </a:lstStyle>
          <a:p>
            <a:pPr>
              <a:defRPr b="0">
                <a:solidFill>
                  <a:srgbClr val="000000"/>
                </a:solidFill>
                <a:latin typeface="+mn-lt"/>
                <a:ea typeface="+mn-ea"/>
                <a:cs typeface="+mn-cs"/>
                <a:sym typeface="Trebuchet MS"/>
              </a:defRPr>
            </a:pPr>
            <a:r>
              <a:rPr b="1">
                <a:solidFill>
                  <a:srgbClr val="FFFFFF"/>
                </a:solidFill>
                <a:latin typeface="+mj-lt"/>
                <a:ea typeface="+mj-ea"/>
                <a:cs typeface="+mj-cs"/>
                <a:sym typeface="Helvetica"/>
              </a:rPr>
              <a:t>28%</a:t>
            </a:r>
          </a:p>
        </p:txBody>
      </p:sp>
      <p:sp>
        <p:nvSpPr>
          <p:cNvPr id="345" name="Shape 345"/>
          <p:cNvSpPr/>
          <p:nvPr/>
        </p:nvSpPr>
        <p:spPr>
          <a:xfrm>
            <a:off x="8572522" y="6838376"/>
            <a:ext cx="1415674" cy="919481"/>
          </a:xfrm>
          <a:prstGeom prst="rect">
            <a:avLst/>
          </a:prstGeom>
          <a:solidFill>
            <a:srgbClr val="FBB150"/>
          </a:solidFill>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mj-lt"/>
                <a:ea typeface="+mj-ea"/>
                <a:cs typeface="+mj-cs"/>
                <a:sym typeface="Helvetica"/>
              </a:defRPr>
            </a:lvl1pPr>
          </a:lstStyle>
          <a:p>
            <a:pPr>
              <a:defRPr b="0">
                <a:solidFill>
                  <a:srgbClr val="000000"/>
                </a:solidFill>
                <a:latin typeface="+mn-lt"/>
                <a:ea typeface="+mn-ea"/>
                <a:cs typeface="+mn-cs"/>
                <a:sym typeface="Trebuchet MS"/>
              </a:defRPr>
            </a:pPr>
            <a:r>
              <a:rPr b="1">
                <a:solidFill>
                  <a:srgbClr val="FFFFFF"/>
                </a:solidFill>
                <a:latin typeface="+mj-lt"/>
                <a:ea typeface="+mj-ea"/>
                <a:cs typeface="+mj-cs"/>
                <a:sym typeface="Helvetica"/>
              </a:rPr>
              <a:t>42%</a:t>
            </a:r>
          </a:p>
        </p:txBody>
      </p:sp>
      <p:sp>
        <p:nvSpPr>
          <p:cNvPr id="346" name="Shape 346"/>
          <p:cNvSpPr/>
          <p:nvPr/>
        </p:nvSpPr>
        <p:spPr>
          <a:xfrm>
            <a:off x="13973881" y="6829008"/>
            <a:ext cx="1415674" cy="919481"/>
          </a:xfrm>
          <a:prstGeom prst="rect">
            <a:avLst/>
          </a:prstGeom>
          <a:solidFill>
            <a:srgbClr val="10A8AD"/>
          </a:solidFill>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mj-lt"/>
                <a:ea typeface="+mj-ea"/>
                <a:cs typeface="+mj-cs"/>
                <a:sym typeface="Helvetica"/>
              </a:defRPr>
            </a:lvl1pPr>
          </a:lstStyle>
          <a:p>
            <a:pPr>
              <a:defRPr b="0">
                <a:solidFill>
                  <a:srgbClr val="000000"/>
                </a:solidFill>
                <a:latin typeface="+mn-lt"/>
                <a:ea typeface="+mn-ea"/>
                <a:cs typeface="+mn-cs"/>
                <a:sym typeface="Trebuchet MS"/>
              </a:defRPr>
            </a:pPr>
            <a:r>
              <a:rPr b="1">
                <a:solidFill>
                  <a:srgbClr val="FFFFFF"/>
                </a:solidFill>
                <a:latin typeface="+mj-lt"/>
                <a:ea typeface="+mj-ea"/>
                <a:cs typeface="+mj-cs"/>
                <a:sym typeface="Helvetica"/>
              </a:rPr>
              <a:t>33%</a:t>
            </a:r>
          </a:p>
        </p:txBody>
      </p:sp>
      <p:sp>
        <p:nvSpPr>
          <p:cNvPr id="347" name="Shape 347"/>
          <p:cNvSpPr/>
          <p:nvPr/>
        </p:nvSpPr>
        <p:spPr>
          <a:xfrm>
            <a:off x="19375243" y="6839430"/>
            <a:ext cx="1415674" cy="919481"/>
          </a:xfrm>
          <a:prstGeom prst="rect">
            <a:avLst/>
          </a:prstGeom>
          <a:solidFill>
            <a:srgbClr val="50C593"/>
          </a:solidFill>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4800" b="1">
                <a:solidFill>
                  <a:srgbClr val="FFFFFF"/>
                </a:solidFill>
                <a:latin typeface="+mj-lt"/>
                <a:ea typeface="+mj-ea"/>
                <a:cs typeface="+mj-cs"/>
                <a:sym typeface="Helvetica"/>
              </a:defRPr>
            </a:lvl1pPr>
          </a:lstStyle>
          <a:p>
            <a:pPr>
              <a:defRPr b="0">
                <a:solidFill>
                  <a:srgbClr val="000000"/>
                </a:solidFill>
                <a:latin typeface="+mn-lt"/>
                <a:ea typeface="+mn-ea"/>
                <a:cs typeface="+mn-cs"/>
                <a:sym typeface="Trebuchet MS"/>
              </a:defRPr>
            </a:pPr>
            <a:r>
              <a:rPr b="1">
                <a:solidFill>
                  <a:srgbClr val="FFFFFF"/>
                </a:solidFill>
                <a:latin typeface="+mj-lt"/>
                <a:ea typeface="+mj-ea"/>
                <a:cs typeface="+mj-cs"/>
                <a:sym typeface="Helvetica"/>
              </a:rPr>
              <a:t>67%</a:t>
            </a:r>
          </a:p>
        </p:txBody>
      </p:sp>
      <p:sp>
        <p:nvSpPr>
          <p:cNvPr id="348" name="Shape 348"/>
          <p:cNvSpPr/>
          <p:nvPr/>
        </p:nvSpPr>
        <p:spPr>
          <a:xfrm>
            <a:off x="2070131" y="8934094"/>
            <a:ext cx="6530054" cy="10083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5600" b="1">
                <a:solidFill>
                  <a:srgbClr val="FFFFFF"/>
                </a:solidFill>
              </a:defRPr>
            </a:lvl1pPr>
          </a:lstStyle>
          <a:p>
            <a:pPr>
              <a:defRPr b="0">
                <a:solidFill>
                  <a:srgbClr val="000000"/>
                </a:solidFill>
              </a:defRPr>
            </a:pPr>
            <a:r>
              <a:rPr b="1">
                <a:solidFill>
                  <a:srgbClr val="FFFFFF"/>
                </a:solidFill>
              </a:rPr>
              <a:t>Make You Different</a:t>
            </a:r>
          </a:p>
        </p:txBody>
      </p:sp>
      <p:sp>
        <p:nvSpPr>
          <p:cNvPr id="349" name="Shape 349"/>
          <p:cNvSpPr/>
          <p:nvPr/>
        </p:nvSpPr>
        <p:spPr>
          <a:xfrm>
            <a:off x="2059160" y="9980534"/>
            <a:ext cx="8906400" cy="34721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32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 blessings, one following another, make us sad and blessed by turns. Even death itself makes life more loving. </a:t>
            </a:r>
          </a:p>
        </p:txBody>
      </p:sp>
      <p:sp>
        <p:nvSpPr>
          <p:cNvPr id="350" name="Shape 350"/>
          <p:cNvSpPr/>
          <p:nvPr/>
        </p:nvSpPr>
        <p:spPr>
          <a:xfrm>
            <a:off x="12265025" y="9258300"/>
            <a:ext cx="1" cy="3553779"/>
          </a:xfrm>
          <a:prstGeom prst="line">
            <a:avLst/>
          </a:prstGeom>
          <a:ln w="38100">
            <a:solidFill>
              <a:srgbClr val="808080"/>
            </a:solidFill>
            <a:miter lim="400000"/>
          </a:ln>
        </p:spPr>
        <p:txBody>
          <a:bodyPr lIns="0" tIns="0" rIns="0" bIns="0"/>
          <a:lstStyle/>
          <a:p>
            <a:pPr defTabSz="457200">
              <a:defRPr sz="1200">
                <a:latin typeface="+mj-lt"/>
                <a:ea typeface="+mj-ea"/>
                <a:cs typeface="+mj-cs"/>
                <a:sym typeface="Helvetica"/>
              </a:defRPr>
            </a:pPr>
            <a:endParaRPr/>
          </a:p>
        </p:txBody>
      </p:sp>
      <p:sp>
        <p:nvSpPr>
          <p:cNvPr id="351" name="Shape 351"/>
          <p:cNvSpPr/>
          <p:nvPr/>
        </p:nvSpPr>
        <p:spPr>
          <a:xfrm>
            <a:off x="13147892" y="8934094"/>
            <a:ext cx="6530053" cy="1008381"/>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sz="5600" b="1">
                <a:solidFill>
                  <a:srgbClr val="FFFFFF"/>
                </a:solidFill>
              </a:defRPr>
            </a:lvl1pPr>
          </a:lstStyle>
          <a:p>
            <a:pPr>
              <a:defRPr b="0">
                <a:solidFill>
                  <a:srgbClr val="000000"/>
                </a:solidFill>
              </a:defRPr>
            </a:pPr>
            <a:r>
              <a:rPr b="1">
                <a:solidFill>
                  <a:srgbClr val="FFFFFF"/>
                </a:solidFill>
              </a:rPr>
              <a:t>Make You Different</a:t>
            </a:r>
          </a:p>
        </p:txBody>
      </p:sp>
      <p:sp>
        <p:nvSpPr>
          <p:cNvPr id="352" name="Shape 352"/>
          <p:cNvSpPr/>
          <p:nvPr/>
        </p:nvSpPr>
        <p:spPr>
          <a:xfrm>
            <a:off x="13136920" y="9980534"/>
            <a:ext cx="8906401" cy="34721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3200">
                <a:solidFill>
                  <a:srgbClr val="FFFFFF"/>
                </a:solidFill>
              </a:defRPr>
            </a:lvl1pPr>
          </a:lstStyle>
          <a:p>
            <a:pPr>
              <a:defRPr>
                <a:solidFill>
                  <a:srgbClr val="000000"/>
                </a:solidFill>
              </a:defRPr>
            </a:pPr>
            <a:r>
              <a:rPr>
                <a:solidFill>
                  <a:srgbClr val="FFFFFF"/>
                </a:solidFill>
              </a:rPr>
              <a:t>But all sunshine without shade, all pleasure without pain, is not life at all. Take the lot of the happiest - it is a tangled yarn. Bereavements and blessings, one following another, make us sad and blessed by turns. Even death itself makes life more loving.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321"/>
                                        </p:tgtEl>
                                        <p:attrNameLst>
                                          <p:attrName>style.visibility</p:attrName>
                                        </p:attrNameLst>
                                      </p:cBhvr>
                                      <p:to>
                                        <p:strVal val="visible"/>
                                      </p:to>
                                    </p:set>
                                    <p:anim calcmode="lin" valueType="num">
                                      <p:cBhvr>
                                        <p:cTn id="7" dur="500" fill="hold"/>
                                        <p:tgtEl>
                                          <p:spTgt spid="321"/>
                                        </p:tgtEl>
                                        <p:attrNameLst>
                                          <p:attrName>ppt_w</p:attrName>
                                        </p:attrNameLst>
                                      </p:cBhvr>
                                      <p:tavLst>
                                        <p:tav tm="0">
                                          <p:val>
                                            <p:fltVal val="0"/>
                                          </p:val>
                                        </p:tav>
                                        <p:tav tm="100000">
                                          <p:val>
                                            <p:strVal val="#ppt_w"/>
                                          </p:val>
                                        </p:tav>
                                      </p:tavLst>
                                    </p:anim>
                                    <p:anim calcmode="lin" valueType="num">
                                      <p:cBhvr>
                                        <p:cTn id="8" dur="500" fill="hold"/>
                                        <p:tgtEl>
                                          <p:spTgt spid="321"/>
                                        </p:tgtEl>
                                        <p:attrNameLst>
                                          <p:attrName>ppt_h</p:attrName>
                                        </p:attrNameLst>
                                      </p:cBhvr>
                                      <p:tavLst>
                                        <p:tav tm="0">
                                          <p:val>
                                            <p:fltVal val="0"/>
                                          </p:val>
                                        </p:tav>
                                        <p:tav tm="100000">
                                          <p:val>
                                            <p:strVal val="#ppt_h"/>
                                          </p:val>
                                        </p:tav>
                                      </p:tavLst>
                                    </p:anim>
                                    <p:anim calcmode="lin" valueType="num">
                                      <p:cBhvr>
                                        <p:cTn id="9" dur="500" fill="hold"/>
                                        <p:tgtEl>
                                          <p:spTgt spid="321"/>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32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 presetClass="entr" presetSubtype="1" fill="hold" grpId="2" nodeType="afterEffect">
                                  <p:stCondLst>
                                    <p:cond delay="0"/>
                                  </p:stCondLst>
                                  <p:iterate>
                                    <p:tmAbs val="0"/>
                                  </p:iterate>
                                  <p:childTnLst>
                                    <p:set>
                                      <p:cBhvr>
                                        <p:cTn id="13" fill="hold"/>
                                        <p:tgtEl>
                                          <p:spTgt spid="344"/>
                                        </p:tgtEl>
                                        <p:attrNameLst>
                                          <p:attrName>style.visibility</p:attrName>
                                        </p:attrNameLst>
                                      </p:cBhvr>
                                      <p:to>
                                        <p:strVal val="visible"/>
                                      </p:to>
                                    </p:set>
                                    <p:anim calcmode="lin" valueType="num">
                                      <p:cBhvr>
                                        <p:cTn id="14" dur="500" fill="hold"/>
                                        <p:tgtEl>
                                          <p:spTgt spid="344"/>
                                        </p:tgtEl>
                                        <p:attrNameLst>
                                          <p:attrName>ppt_x</p:attrName>
                                        </p:attrNameLst>
                                      </p:cBhvr>
                                      <p:tavLst>
                                        <p:tav tm="0">
                                          <p:val>
                                            <p:strVal val="#ppt_x"/>
                                          </p:val>
                                        </p:tav>
                                        <p:tav tm="100000">
                                          <p:val>
                                            <p:strVal val="#ppt_x"/>
                                          </p:val>
                                        </p:tav>
                                      </p:tavLst>
                                    </p:anim>
                                    <p:anim calcmode="lin" valueType="num">
                                      <p:cBhvr>
                                        <p:cTn id="15" dur="500" fill="hold"/>
                                        <p:tgtEl>
                                          <p:spTgt spid="344"/>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15" presetClass="entr" presetSubtype="0" fill="hold" grpId="3" nodeType="afterEffect">
                                  <p:stCondLst>
                                    <p:cond delay="0"/>
                                  </p:stCondLst>
                                  <p:iterate>
                                    <p:tmAbs val="0"/>
                                  </p:iterate>
                                  <p:childTnLst>
                                    <p:set>
                                      <p:cBhvr>
                                        <p:cTn id="18" fill="hold"/>
                                        <p:tgtEl>
                                          <p:spTgt spid="329"/>
                                        </p:tgtEl>
                                        <p:attrNameLst>
                                          <p:attrName>style.visibility</p:attrName>
                                        </p:attrNameLst>
                                      </p:cBhvr>
                                      <p:to>
                                        <p:strVal val="visible"/>
                                      </p:to>
                                    </p:set>
                                    <p:anim calcmode="lin" valueType="num">
                                      <p:cBhvr>
                                        <p:cTn id="19" dur="500" fill="hold"/>
                                        <p:tgtEl>
                                          <p:spTgt spid="329"/>
                                        </p:tgtEl>
                                        <p:attrNameLst>
                                          <p:attrName>ppt_w</p:attrName>
                                        </p:attrNameLst>
                                      </p:cBhvr>
                                      <p:tavLst>
                                        <p:tav tm="0">
                                          <p:val>
                                            <p:fltVal val="0"/>
                                          </p:val>
                                        </p:tav>
                                        <p:tav tm="100000">
                                          <p:val>
                                            <p:strVal val="#ppt_w"/>
                                          </p:val>
                                        </p:tav>
                                      </p:tavLst>
                                    </p:anim>
                                    <p:anim calcmode="lin" valueType="num">
                                      <p:cBhvr>
                                        <p:cTn id="20" dur="500" fill="hold"/>
                                        <p:tgtEl>
                                          <p:spTgt spid="329"/>
                                        </p:tgtEl>
                                        <p:attrNameLst>
                                          <p:attrName>ppt_h</p:attrName>
                                        </p:attrNameLst>
                                      </p:cBhvr>
                                      <p:tavLst>
                                        <p:tav tm="0">
                                          <p:val>
                                            <p:fltVal val="0"/>
                                          </p:val>
                                        </p:tav>
                                        <p:tav tm="100000">
                                          <p:val>
                                            <p:strVal val="#ppt_h"/>
                                          </p:val>
                                        </p:tav>
                                      </p:tavLst>
                                    </p:anim>
                                    <p:anim calcmode="lin" valueType="num">
                                      <p:cBhvr>
                                        <p:cTn id="21" dur="500" fill="hold"/>
                                        <p:tgtEl>
                                          <p:spTgt spid="329"/>
                                        </p:tgtEl>
                                        <p:attrNameLst>
                                          <p:attrName>ppt_x</p:attrName>
                                        </p:attrNameLst>
                                      </p:cBhvr>
                                      <p:tavLst>
                                        <p:tav tm="0" fmla="#ppt_x+(cos(-2*pi*(1-$))*-#ppt_x-sin(-2*pi*(1-$))*(1-#ppt_y))*(1-$)">
                                          <p:val>
                                            <p:fltVal val="0"/>
                                          </p:val>
                                        </p:tav>
                                        <p:tav tm="100000">
                                          <p:val>
                                            <p:fltVal val="1"/>
                                          </p:val>
                                        </p:tav>
                                      </p:tavLst>
                                    </p:anim>
                                    <p:anim calcmode="lin" valueType="num">
                                      <p:cBhvr>
                                        <p:cTn id="22" dur="500" fill="hold"/>
                                        <p:tgtEl>
                                          <p:spTgt spid="329"/>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1500"/>
                            </p:stCondLst>
                            <p:childTnLst>
                              <p:par>
                                <p:cTn id="24" presetID="2" presetClass="entr" presetSubtype="1" fill="hold" grpId="4" nodeType="afterEffect">
                                  <p:stCondLst>
                                    <p:cond delay="0"/>
                                  </p:stCondLst>
                                  <p:iterate>
                                    <p:tmAbs val="0"/>
                                  </p:iterate>
                                  <p:childTnLst>
                                    <p:set>
                                      <p:cBhvr>
                                        <p:cTn id="25" fill="hold"/>
                                        <p:tgtEl>
                                          <p:spTgt spid="345"/>
                                        </p:tgtEl>
                                        <p:attrNameLst>
                                          <p:attrName>style.visibility</p:attrName>
                                        </p:attrNameLst>
                                      </p:cBhvr>
                                      <p:to>
                                        <p:strVal val="visible"/>
                                      </p:to>
                                    </p:set>
                                    <p:anim calcmode="lin" valueType="num">
                                      <p:cBhvr>
                                        <p:cTn id="26" dur="500" fill="hold"/>
                                        <p:tgtEl>
                                          <p:spTgt spid="345"/>
                                        </p:tgtEl>
                                        <p:attrNameLst>
                                          <p:attrName>ppt_x</p:attrName>
                                        </p:attrNameLst>
                                      </p:cBhvr>
                                      <p:tavLst>
                                        <p:tav tm="0">
                                          <p:val>
                                            <p:strVal val="#ppt_x"/>
                                          </p:val>
                                        </p:tav>
                                        <p:tav tm="100000">
                                          <p:val>
                                            <p:strVal val="#ppt_x"/>
                                          </p:val>
                                        </p:tav>
                                      </p:tavLst>
                                    </p:anim>
                                    <p:anim calcmode="lin" valueType="num">
                                      <p:cBhvr>
                                        <p:cTn id="27" dur="500" fill="hold"/>
                                        <p:tgtEl>
                                          <p:spTgt spid="34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15" presetClass="entr" presetSubtype="0" fill="hold" grpId="5" nodeType="afterEffect">
                                  <p:stCondLst>
                                    <p:cond delay="0"/>
                                  </p:stCondLst>
                                  <p:iterate>
                                    <p:tmAbs val="0"/>
                                  </p:iterate>
                                  <p:childTnLst>
                                    <p:set>
                                      <p:cBhvr>
                                        <p:cTn id="30" fill="hold"/>
                                        <p:tgtEl>
                                          <p:spTgt spid="337"/>
                                        </p:tgtEl>
                                        <p:attrNameLst>
                                          <p:attrName>style.visibility</p:attrName>
                                        </p:attrNameLst>
                                      </p:cBhvr>
                                      <p:to>
                                        <p:strVal val="visible"/>
                                      </p:to>
                                    </p:set>
                                    <p:anim calcmode="lin" valueType="num">
                                      <p:cBhvr>
                                        <p:cTn id="31" dur="500" fill="hold"/>
                                        <p:tgtEl>
                                          <p:spTgt spid="337"/>
                                        </p:tgtEl>
                                        <p:attrNameLst>
                                          <p:attrName>ppt_w</p:attrName>
                                        </p:attrNameLst>
                                      </p:cBhvr>
                                      <p:tavLst>
                                        <p:tav tm="0">
                                          <p:val>
                                            <p:fltVal val="0"/>
                                          </p:val>
                                        </p:tav>
                                        <p:tav tm="100000">
                                          <p:val>
                                            <p:strVal val="#ppt_w"/>
                                          </p:val>
                                        </p:tav>
                                      </p:tavLst>
                                    </p:anim>
                                    <p:anim calcmode="lin" valueType="num">
                                      <p:cBhvr>
                                        <p:cTn id="32" dur="500" fill="hold"/>
                                        <p:tgtEl>
                                          <p:spTgt spid="337"/>
                                        </p:tgtEl>
                                        <p:attrNameLst>
                                          <p:attrName>ppt_h</p:attrName>
                                        </p:attrNameLst>
                                      </p:cBhvr>
                                      <p:tavLst>
                                        <p:tav tm="0">
                                          <p:val>
                                            <p:fltVal val="0"/>
                                          </p:val>
                                        </p:tav>
                                        <p:tav tm="100000">
                                          <p:val>
                                            <p:strVal val="#ppt_h"/>
                                          </p:val>
                                        </p:tav>
                                      </p:tavLst>
                                    </p:anim>
                                    <p:anim calcmode="lin" valueType="num">
                                      <p:cBhvr>
                                        <p:cTn id="33" dur="500" fill="hold"/>
                                        <p:tgtEl>
                                          <p:spTgt spid="337"/>
                                        </p:tgtEl>
                                        <p:attrNameLst>
                                          <p:attrName>ppt_x</p:attrName>
                                        </p:attrNameLst>
                                      </p:cBhvr>
                                      <p:tavLst>
                                        <p:tav tm="0" fmla="#ppt_x+(cos(-2*pi*(1-$))*-#ppt_x-sin(-2*pi*(1-$))*(1-#ppt_y))*(1-$)">
                                          <p:val>
                                            <p:fltVal val="0"/>
                                          </p:val>
                                        </p:tav>
                                        <p:tav tm="100000">
                                          <p:val>
                                            <p:fltVal val="1"/>
                                          </p:val>
                                        </p:tav>
                                      </p:tavLst>
                                    </p:anim>
                                    <p:anim calcmode="lin" valueType="num">
                                      <p:cBhvr>
                                        <p:cTn id="34" dur="500" fill="hold"/>
                                        <p:tgtEl>
                                          <p:spTgt spid="337"/>
                                        </p:tgtEl>
                                        <p:attrNameLst>
                                          <p:attrName>ppt_y</p:attrName>
                                        </p:attrNameLst>
                                      </p:cBhvr>
                                      <p:tavLst>
                                        <p:tav tm="0" fmla="#ppt_y+(sin(-2*pi*(1-$))*-#ppt_x+cos(-2*pi*(1-$))*(1-#ppt_y))*(1-$)">
                                          <p:val>
                                            <p:fltVal val="0"/>
                                          </p:val>
                                        </p:tav>
                                        <p:tav tm="100000">
                                          <p:val>
                                            <p:fltVal val="1"/>
                                          </p:val>
                                        </p:tav>
                                      </p:tavLst>
                                    </p:anim>
                                  </p:childTnLst>
                                </p:cTn>
                              </p:par>
                            </p:childTnLst>
                          </p:cTn>
                        </p:par>
                        <p:par>
                          <p:cTn id="35" fill="hold">
                            <p:stCondLst>
                              <p:cond delay="2500"/>
                            </p:stCondLst>
                            <p:childTnLst>
                              <p:par>
                                <p:cTn id="36" presetID="2" presetClass="entr" presetSubtype="1" fill="hold" grpId="6" nodeType="afterEffect">
                                  <p:stCondLst>
                                    <p:cond delay="0"/>
                                  </p:stCondLst>
                                  <p:iterate>
                                    <p:tmAbs val="0"/>
                                  </p:iterate>
                                  <p:childTnLst>
                                    <p:set>
                                      <p:cBhvr>
                                        <p:cTn id="37" fill="hold"/>
                                        <p:tgtEl>
                                          <p:spTgt spid="346"/>
                                        </p:tgtEl>
                                        <p:attrNameLst>
                                          <p:attrName>style.visibility</p:attrName>
                                        </p:attrNameLst>
                                      </p:cBhvr>
                                      <p:to>
                                        <p:strVal val="visible"/>
                                      </p:to>
                                    </p:set>
                                    <p:anim calcmode="lin" valueType="num">
                                      <p:cBhvr>
                                        <p:cTn id="38" dur="500" fill="hold"/>
                                        <p:tgtEl>
                                          <p:spTgt spid="346"/>
                                        </p:tgtEl>
                                        <p:attrNameLst>
                                          <p:attrName>ppt_x</p:attrName>
                                        </p:attrNameLst>
                                      </p:cBhvr>
                                      <p:tavLst>
                                        <p:tav tm="0">
                                          <p:val>
                                            <p:strVal val="#ppt_x"/>
                                          </p:val>
                                        </p:tav>
                                        <p:tav tm="100000">
                                          <p:val>
                                            <p:strVal val="#ppt_x"/>
                                          </p:val>
                                        </p:tav>
                                      </p:tavLst>
                                    </p:anim>
                                    <p:anim calcmode="lin" valueType="num">
                                      <p:cBhvr>
                                        <p:cTn id="39" dur="500" fill="hold"/>
                                        <p:tgtEl>
                                          <p:spTgt spid="346"/>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15" presetClass="entr" presetSubtype="0" fill="hold" grpId="7" nodeType="afterEffect">
                                  <p:stCondLst>
                                    <p:cond delay="0"/>
                                  </p:stCondLst>
                                  <p:iterate>
                                    <p:tmAbs val="0"/>
                                  </p:iterate>
                                  <p:childTnLst>
                                    <p:set>
                                      <p:cBhvr>
                                        <p:cTn id="42" fill="hold"/>
                                        <p:tgtEl>
                                          <p:spTgt spid="343"/>
                                        </p:tgtEl>
                                        <p:attrNameLst>
                                          <p:attrName>style.visibility</p:attrName>
                                        </p:attrNameLst>
                                      </p:cBhvr>
                                      <p:to>
                                        <p:strVal val="visible"/>
                                      </p:to>
                                    </p:set>
                                    <p:anim calcmode="lin" valueType="num">
                                      <p:cBhvr>
                                        <p:cTn id="43" dur="500" fill="hold"/>
                                        <p:tgtEl>
                                          <p:spTgt spid="343"/>
                                        </p:tgtEl>
                                        <p:attrNameLst>
                                          <p:attrName>ppt_w</p:attrName>
                                        </p:attrNameLst>
                                      </p:cBhvr>
                                      <p:tavLst>
                                        <p:tav tm="0">
                                          <p:val>
                                            <p:fltVal val="0"/>
                                          </p:val>
                                        </p:tav>
                                        <p:tav tm="100000">
                                          <p:val>
                                            <p:strVal val="#ppt_w"/>
                                          </p:val>
                                        </p:tav>
                                      </p:tavLst>
                                    </p:anim>
                                    <p:anim calcmode="lin" valueType="num">
                                      <p:cBhvr>
                                        <p:cTn id="44" dur="500" fill="hold"/>
                                        <p:tgtEl>
                                          <p:spTgt spid="343"/>
                                        </p:tgtEl>
                                        <p:attrNameLst>
                                          <p:attrName>ppt_h</p:attrName>
                                        </p:attrNameLst>
                                      </p:cBhvr>
                                      <p:tavLst>
                                        <p:tav tm="0">
                                          <p:val>
                                            <p:fltVal val="0"/>
                                          </p:val>
                                        </p:tav>
                                        <p:tav tm="100000">
                                          <p:val>
                                            <p:strVal val="#ppt_h"/>
                                          </p:val>
                                        </p:tav>
                                      </p:tavLst>
                                    </p:anim>
                                    <p:anim calcmode="lin" valueType="num">
                                      <p:cBhvr>
                                        <p:cTn id="45" dur="500" fill="hold"/>
                                        <p:tgtEl>
                                          <p:spTgt spid="343"/>
                                        </p:tgtEl>
                                        <p:attrNameLst>
                                          <p:attrName>ppt_x</p:attrName>
                                        </p:attrNameLst>
                                      </p:cBhvr>
                                      <p:tavLst>
                                        <p:tav tm="0" fmla="#ppt_x+(cos(-2*pi*(1-$))*-#ppt_x-sin(-2*pi*(1-$))*(1-#ppt_y))*(1-$)">
                                          <p:val>
                                            <p:fltVal val="0"/>
                                          </p:val>
                                        </p:tav>
                                        <p:tav tm="100000">
                                          <p:val>
                                            <p:fltVal val="1"/>
                                          </p:val>
                                        </p:tav>
                                      </p:tavLst>
                                    </p:anim>
                                    <p:anim calcmode="lin" valueType="num">
                                      <p:cBhvr>
                                        <p:cTn id="46" dur="500" fill="hold"/>
                                        <p:tgtEl>
                                          <p:spTgt spid="343"/>
                                        </p:tgtEl>
                                        <p:attrNameLst>
                                          <p:attrName>ppt_y</p:attrName>
                                        </p:attrNameLst>
                                      </p:cBhvr>
                                      <p:tavLst>
                                        <p:tav tm="0" fmla="#ppt_y+(sin(-2*pi*(1-$))*-#ppt_x+cos(-2*pi*(1-$))*(1-#ppt_y))*(1-$)">
                                          <p:val>
                                            <p:fltVal val="0"/>
                                          </p:val>
                                        </p:tav>
                                        <p:tav tm="100000">
                                          <p:val>
                                            <p:fltVal val="1"/>
                                          </p:val>
                                        </p:tav>
                                      </p:tavLst>
                                    </p:anim>
                                  </p:childTnLst>
                                </p:cTn>
                              </p:par>
                            </p:childTnLst>
                          </p:cTn>
                        </p:par>
                        <p:par>
                          <p:cTn id="47" fill="hold">
                            <p:stCondLst>
                              <p:cond delay="3500"/>
                            </p:stCondLst>
                            <p:childTnLst>
                              <p:par>
                                <p:cTn id="48" presetID="2" presetClass="entr" presetSubtype="1" fill="hold" grpId="8" nodeType="afterEffect">
                                  <p:stCondLst>
                                    <p:cond delay="0"/>
                                  </p:stCondLst>
                                  <p:iterate>
                                    <p:tmAbs val="0"/>
                                  </p:iterate>
                                  <p:childTnLst>
                                    <p:set>
                                      <p:cBhvr>
                                        <p:cTn id="49" fill="hold"/>
                                        <p:tgtEl>
                                          <p:spTgt spid="347"/>
                                        </p:tgtEl>
                                        <p:attrNameLst>
                                          <p:attrName>style.visibility</p:attrName>
                                        </p:attrNameLst>
                                      </p:cBhvr>
                                      <p:to>
                                        <p:strVal val="visible"/>
                                      </p:to>
                                    </p:set>
                                    <p:anim calcmode="lin" valueType="num">
                                      <p:cBhvr>
                                        <p:cTn id="50" dur="500" fill="hold"/>
                                        <p:tgtEl>
                                          <p:spTgt spid="347"/>
                                        </p:tgtEl>
                                        <p:attrNameLst>
                                          <p:attrName>ppt_x</p:attrName>
                                        </p:attrNameLst>
                                      </p:cBhvr>
                                      <p:tavLst>
                                        <p:tav tm="0">
                                          <p:val>
                                            <p:strVal val="#ppt_x"/>
                                          </p:val>
                                        </p:tav>
                                        <p:tav tm="100000">
                                          <p:val>
                                            <p:strVal val="#ppt_x"/>
                                          </p:val>
                                        </p:tav>
                                      </p:tavLst>
                                    </p:anim>
                                    <p:anim calcmode="lin" valueType="num">
                                      <p:cBhvr>
                                        <p:cTn id="51" dur="500" fill="hold"/>
                                        <p:tgtEl>
                                          <p:spTgt spid="347"/>
                                        </p:tgtEl>
                                        <p:attrNameLst>
                                          <p:attrName>ppt_y</p:attrName>
                                        </p:attrNameLst>
                                      </p:cBhvr>
                                      <p:tavLst>
                                        <p:tav tm="0">
                                          <p:val>
                                            <p:strVal val="0-#ppt_h/2"/>
                                          </p:val>
                                        </p:tav>
                                        <p:tav tm="100000">
                                          <p:val>
                                            <p:strVal val="#ppt_y"/>
                                          </p:val>
                                        </p:tav>
                                      </p:tavLst>
                                    </p:anim>
                                  </p:childTnLst>
                                </p:cTn>
                              </p:par>
                            </p:childTnLst>
                          </p:cTn>
                        </p:par>
                        <p:par>
                          <p:cTn id="52" fill="hold">
                            <p:stCondLst>
                              <p:cond delay="4000"/>
                            </p:stCondLst>
                            <p:childTnLst>
                              <p:par>
                                <p:cTn id="53" presetID="18" presetClass="entr" presetSubtype="6" fill="hold" grpId="9" nodeType="afterEffect">
                                  <p:stCondLst>
                                    <p:cond delay="0"/>
                                  </p:stCondLst>
                                  <p:iterate>
                                    <p:tmAbs val="0"/>
                                  </p:iterate>
                                  <p:childTnLst>
                                    <p:set>
                                      <p:cBhvr>
                                        <p:cTn id="54" fill="hold"/>
                                        <p:tgtEl>
                                          <p:spTgt spid="348"/>
                                        </p:tgtEl>
                                        <p:attrNameLst>
                                          <p:attrName>style.visibility</p:attrName>
                                        </p:attrNameLst>
                                      </p:cBhvr>
                                      <p:to>
                                        <p:strVal val="visible"/>
                                      </p:to>
                                    </p:set>
                                    <p:animEffect transition="in" filter="strips(downRight)">
                                      <p:cBhvr>
                                        <p:cTn id="55" dur="500"/>
                                        <p:tgtEl>
                                          <p:spTgt spid="348"/>
                                        </p:tgtEl>
                                      </p:cBhvr>
                                    </p:animEffect>
                                  </p:childTnLst>
                                </p:cTn>
                              </p:par>
                            </p:childTnLst>
                          </p:cTn>
                        </p:par>
                        <p:par>
                          <p:cTn id="56" fill="hold">
                            <p:stCondLst>
                              <p:cond delay="4500"/>
                            </p:stCondLst>
                            <p:childTnLst>
                              <p:par>
                                <p:cTn id="57" presetID="22" presetClass="entr" presetSubtype="1" fill="hold" grpId="10" nodeType="afterEffect">
                                  <p:stCondLst>
                                    <p:cond delay="0"/>
                                  </p:stCondLst>
                                  <p:iterate>
                                    <p:tmAbs val="0"/>
                                  </p:iterate>
                                  <p:childTnLst>
                                    <p:set>
                                      <p:cBhvr>
                                        <p:cTn id="58" fill="hold"/>
                                        <p:tgtEl>
                                          <p:spTgt spid="349">
                                            <p:bg/>
                                          </p:spTgt>
                                        </p:tgtEl>
                                        <p:attrNameLst>
                                          <p:attrName>style.visibility</p:attrName>
                                        </p:attrNameLst>
                                      </p:cBhvr>
                                      <p:to>
                                        <p:strVal val="visible"/>
                                      </p:to>
                                    </p:set>
                                    <p:animEffect transition="in" filter="wipe(up)">
                                      <p:cBhvr>
                                        <p:cTn id="59" dur="500"/>
                                        <p:tgtEl>
                                          <p:spTgt spid="349">
                                            <p:bg/>
                                          </p:spTgt>
                                        </p:tgtEl>
                                      </p:cBhvr>
                                    </p:animEffect>
                                  </p:childTnLst>
                                </p:cTn>
                              </p:par>
                              <p:par>
                                <p:cTn id="60" presetID="22" presetClass="entr" presetSubtype="1" fill="hold" grpId="10" nodeType="withEffect">
                                  <p:stCondLst>
                                    <p:cond delay="0"/>
                                  </p:stCondLst>
                                  <p:iterate>
                                    <p:tmAbs val="0"/>
                                  </p:iterate>
                                  <p:childTnLst>
                                    <p:set>
                                      <p:cBhvr>
                                        <p:cTn id="61" fill="hold"/>
                                        <p:tgtEl>
                                          <p:spTgt spid="349">
                                            <p:txEl>
                                              <p:pRg st="0" end="0"/>
                                            </p:txEl>
                                          </p:spTgt>
                                        </p:tgtEl>
                                        <p:attrNameLst>
                                          <p:attrName>style.visibility</p:attrName>
                                        </p:attrNameLst>
                                      </p:cBhvr>
                                      <p:to>
                                        <p:strVal val="visible"/>
                                      </p:to>
                                    </p:set>
                                    <p:animEffect transition="in" filter="wipe(up)">
                                      <p:cBhvr>
                                        <p:cTn id="62" dur="500"/>
                                        <p:tgtEl>
                                          <p:spTgt spid="349">
                                            <p:txEl>
                                              <p:pRg st="0" end="0"/>
                                            </p:txEl>
                                          </p:spTgt>
                                        </p:tgtEl>
                                      </p:cBhvr>
                                    </p:animEffect>
                                  </p:childTnLst>
                                </p:cTn>
                              </p:par>
                            </p:childTnLst>
                          </p:cTn>
                        </p:par>
                        <p:par>
                          <p:cTn id="63" fill="hold">
                            <p:stCondLst>
                              <p:cond delay="5000"/>
                            </p:stCondLst>
                            <p:childTnLst>
                              <p:par>
                                <p:cTn id="64" presetID="22" presetClass="entr" presetSubtype="4" fill="hold" grpId="11" nodeType="afterEffect">
                                  <p:stCondLst>
                                    <p:cond delay="0"/>
                                  </p:stCondLst>
                                  <p:iterate>
                                    <p:tmAbs val="0"/>
                                  </p:iterate>
                                  <p:childTnLst>
                                    <p:set>
                                      <p:cBhvr>
                                        <p:cTn id="65" fill="hold"/>
                                        <p:tgtEl>
                                          <p:spTgt spid="350"/>
                                        </p:tgtEl>
                                        <p:attrNameLst>
                                          <p:attrName>style.visibility</p:attrName>
                                        </p:attrNameLst>
                                      </p:cBhvr>
                                      <p:to>
                                        <p:strVal val="visible"/>
                                      </p:to>
                                    </p:set>
                                    <p:animEffect transition="in" filter="wipe(down)">
                                      <p:cBhvr>
                                        <p:cTn id="66" dur="500"/>
                                        <p:tgtEl>
                                          <p:spTgt spid="350"/>
                                        </p:tgtEl>
                                      </p:cBhvr>
                                    </p:animEffect>
                                  </p:childTnLst>
                                </p:cTn>
                              </p:par>
                            </p:childTnLst>
                          </p:cTn>
                        </p:par>
                        <p:par>
                          <p:cTn id="67" fill="hold">
                            <p:stCondLst>
                              <p:cond delay="5500"/>
                            </p:stCondLst>
                            <p:childTnLst>
                              <p:par>
                                <p:cTn id="68" presetID="18" presetClass="entr" presetSubtype="6" fill="hold" grpId="12" nodeType="afterEffect">
                                  <p:stCondLst>
                                    <p:cond delay="0"/>
                                  </p:stCondLst>
                                  <p:iterate>
                                    <p:tmAbs val="0"/>
                                  </p:iterate>
                                  <p:childTnLst>
                                    <p:set>
                                      <p:cBhvr>
                                        <p:cTn id="69" fill="hold"/>
                                        <p:tgtEl>
                                          <p:spTgt spid="351"/>
                                        </p:tgtEl>
                                        <p:attrNameLst>
                                          <p:attrName>style.visibility</p:attrName>
                                        </p:attrNameLst>
                                      </p:cBhvr>
                                      <p:to>
                                        <p:strVal val="visible"/>
                                      </p:to>
                                    </p:set>
                                    <p:animEffect transition="in" filter="strips(downRight)">
                                      <p:cBhvr>
                                        <p:cTn id="70" dur="500"/>
                                        <p:tgtEl>
                                          <p:spTgt spid="351"/>
                                        </p:tgtEl>
                                      </p:cBhvr>
                                    </p:animEffect>
                                  </p:childTnLst>
                                </p:cTn>
                              </p:par>
                            </p:childTnLst>
                          </p:cTn>
                        </p:par>
                        <p:par>
                          <p:cTn id="71" fill="hold">
                            <p:stCondLst>
                              <p:cond delay="6000"/>
                            </p:stCondLst>
                            <p:childTnLst>
                              <p:par>
                                <p:cTn id="72" presetID="22" presetClass="entr" presetSubtype="1" fill="hold" grpId="13" nodeType="afterEffect">
                                  <p:stCondLst>
                                    <p:cond delay="0"/>
                                  </p:stCondLst>
                                  <p:iterate>
                                    <p:tmAbs val="0"/>
                                  </p:iterate>
                                  <p:childTnLst>
                                    <p:set>
                                      <p:cBhvr>
                                        <p:cTn id="73" fill="hold"/>
                                        <p:tgtEl>
                                          <p:spTgt spid="352">
                                            <p:bg/>
                                          </p:spTgt>
                                        </p:tgtEl>
                                        <p:attrNameLst>
                                          <p:attrName>style.visibility</p:attrName>
                                        </p:attrNameLst>
                                      </p:cBhvr>
                                      <p:to>
                                        <p:strVal val="visible"/>
                                      </p:to>
                                    </p:set>
                                    <p:animEffect transition="in" filter="wipe(up)">
                                      <p:cBhvr>
                                        <p:cTn id="74" dur="500"/>
                                        <p:tgtEl>
                                          <p:spTgt spid="352">
                                            <p:bg/>
                                          </p:spTgt>
                                        </p:tgtEl>
                                      </p:cBhvr>
                                    </p:animEffect>
                                  </p:childTnLst>
                                </p:cTn>
                              </p:par>
                              <p:par>
                                <p:cTn id="75" presetID="22" presetClass="entr" presetSubtype="1" fill="hold" grpId="13" nodeType="withEffect">
                                  <p:stCondLst>
                                    <p:cond delay="0"/>
                                  </p:stCondLst>
                                  <p:iterate>
                                    <p:tmAbs val="0"/>
                                  </p:iterate>
                                  <p:childTnLst>
                                    <p:set>
                                      <p:cBhvr>
                                        <p:cTn id="76" fill="hold"/>
                                        <p:tgtEl>
                                          <p:spTgt spid="352">
                                            <p:txEl>
                                              <p:pRg st="0" end="0"/>
                                            </p:txEl>
                                          </p:spTgt>
                                        </p:tgtEl>
                                        <p:attrNameLst>
                                          <p:attrName>style.visibility</p:attrName>
                                        </p:attrNameLst>
                                      </p:cBhvr>
                                      <p:to>
                                        <p:strVal val="visible"/>
                                      </p:to>
                                    </p:set>
                                    <p:animEffect transition="in" filter="wipe(up)">
                                      <p:cBhvr>
                                        <p:cTn id="77" dur="500"/>
                                        <p:tgtEl>
                                          <p:spTgt spid="352">
                                            <p:txEl>
                                              <p:pRg st="0" end="0"/>
                                            </p:txEl>
                                          </p:spTgt>
                                        </p:tgtEl>
                                      </p:cBhvr>
                                    </p:animEffect>
                                  </p:childTnLst>
                                </p:cTn>
                              </p:par>
                            </p:childTnLst>
                          </p:cTn>
                        </p:par>
                        <p:par>
                          <p:cTn id="78" fill="hold">
                            <p:stCondLst>
                              <p:cond delay="6500"/>
                            </p:stCondLst>
                            <p:childTnLst>
                              <p:par>
                                <p:cTn id="79" presetID="22" presetClass="entr" presetSubtype="1" fill="hold" grpId="10" nodeType="afterEffect">
                                  <p:stCondLst>
                                    <p:cond delay="0"/>
                                  </p:stCondLst>
                                  <p:iterate>
                                    <p:tmAbs val="0"/>
                                  </p:iterate>
                                  <p:childTnLst>
                                    <p:set>
                                      <p:cBhvr>
                                        <p:cTn id="80" fill="hold"/>
                                        <p:tgtEl>
                                          <p:spTgt spid="349">
                                            <p:txEl>
                                              <p:pRg st="1" end="1"/>
                                            </p:txEl>
                                          </p:spTgt>
                                        </p:tgtEl>
                                        <p:attrNameLst>
                                          <p:attrName>style.visibility</p:attrName>
                                        </p:attrNameLst>
                                      </p:cBhvr>
                                      <p:to>
                                        <p:strVal val="visible"/>
                                      </p:to>
                                    </p:set>
                                    <p:animEffect transition="in" filter="wipe(up)">
                                      <p:cBhvr>
                                        <p:cTn id="81" dur="500"/>
                                        <p:tgtEl>
                                          <p:spTgt spid="349">
                                            <p:txEl>
                                              <p:pRg st="1" end="1"/>
                                            </p:txEl>
                                          </p:spTgt>
                                        </p:tgtEl>
                                      </p:cBhvr>
                                    </p:animEffect>
                                  </p:childTnLst>
                                </p:cTn>
                              </p:par>
                            </p:childTnLst>
                          </p:cTn>
                        </p:par>
                        <p:par>
                          <p:cTn id="82" fill="hold">
                            <p:stCondLst>
                              <p:cond delay="7000"/>
                            </p:stCondLst>
                            <p:childTnLst>
                              <p:par>
                                <p:cTn id="83" presetID="22" presetClass="entr" presetSubtype="1" fill="hold" grpId="13" nodeType="afterEffect">
                                  <p:stCondLst>
                                    <p:cond delay="0"/>
                                  </p:stCondLst>
                                  <p:iterate>
                                    <p:tmAbs val="0"/>
                                  </p:iterate>
                                  <p:childTnLst>
                                    <p:set>
                                      <p:cBhvr>
                                        <p:cTn id="84" fill="hold"/>
                                        <p:tgtEl>
                                          <p:spTgt spid="352">
                                            <p:txEl>
                                              <p:pRg st="1" end="1"/>
                                            </p:txEl>
                                          </p:spTgt>
                                        </p:tgtEl>
                                        <p:attrNameLst>
                                          <p:attrName>style.visibility</p:attrName>
                                        </p:attrNameLst>
                                      </p:cBhvr>
                                      <p:to>
                                        <p:strVal val="visible"/>
                                      </p:to>
                                    </p:set>
                                    <p:animEffect transition="in" filter="wipe(up)">
                                      <p:cBhvr>
                                        <p:cTn id="85" dur="500"/>
                                        <p:tgtEl>
                                          <p:spTgt spid="3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1" animBg="1" advAuto="0"/>
      <p:bldP spid="329" grpId="3" animBg="1" advAuto="0"/>
      <p:bldP spid="337" grpId="5" animBg="1" advAuto="0"/>
      <p:bldP spid="343" grpId="7" animBg="1" advAuto="0"/>
      <p:bldP spid="344" grpId="2" animBg="1" advAuto="0"/>
      <p:bldP spid="345" grpId="4" animBg="1" advAuto="0"/>
      <p:bldP spid="346" grpId="6" animBg="1" advAuto="0"/>
      <p:bldP spid="347" grpId="8" animBg="1" advAuto="0"/>
      <p:bldP spid="348" grpId="9" animBg="1" advAuto="0"/>
      <p:bldP spid="349" grpId="10" build="p" bldLvl="5" animBg="1" advAuto="0"/>
      <p:bldP spid="350" grpId="11" animBg="1" advAuto="0"/>
      <p:bldP spid="351" grpId="12" animBg="1" advAuto="0"/>
      <p:bldP spid="352" grpId="13"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355" name="Shape 355"/>
          <p:cNvSpPr/>
          <p:nvPr/>
        </p:nvSpPr>
        <p:spPr>
          <a:xfrm flipH="1">
            <a:off x="14110575" y="2632075"/>
            <a:ext cx="1" cy="10248901"/>
          </a:xfrm>
          <a:prstGeom prst="line">
            <a:avLst/>
          </a:prstGeom>
          <a:ln w="38100" cap="rnd">
            <a:solidFill>
              <a:srgbClr val="808080"/>
            </a:solidFill>
            <a:miter lim="400000"/>
          </a:ln>
        </p:spPr>
        <p:txBody>
          <a:bodyPr lIns="0" tIns="0" rIns="0" bIns="0"/>
          <a:lstStyle/>
          <a:p>
            <a:pPr defTabSz="457200">
              <a:defRPr sz="1200">
                <a:latin typeface="+mj-lt"/>
                <a:ea typeface="+mj-ea"/>
                <a:cs typeface="+mj-cs"/>
                <a:sym typeface="Helvetica"/>
              </a:defRPr>
            </a:pPr>
            <a:endParaRPr/>
          </a:p>
        </p:txBody>
      </p:sp>
      <p:grpSp>
        <p:nvGrpSpPr>
          <p:cNvPr id="358" name="Group 358"/>
          <p:cNvGrpSpPr/>
          <p:nvPr/>
        </p:nvGrpSpPr>
        <p:grpSpPr>
          <a:xfrm>
            <a:off x="14286140" y="2523359"/>
            <a:ext cx="8100787" cy="2768707"/>
            <a:chOff x="0" y="0"/>
            <a:chExt cx="8100785" cy="2768706"/>
          </a:xfrm>
        </p:grpSpPr>
        <p:sp>
          <p:nvSpPr>
            <p:cNvPr id="356" name="Shape 356"/>
            <p:cNvSpPr/>
            <p:nvPr/>
          </p:nvSpPr>
          <p:spPr>
            <a:xfrm>
              <a:off x="0" y="0"/>
              <a:ext cx="3583206" cy="861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PROJECT 2</a:t>
              </a:r>
            </a:p>
          </p:txBody>
        </p:sp>
        <p:sp>
          <p:nvSpPr>
            <p:cNvPr id="357" name="Shape 357"/>
            <p:cNvSpPr/>
            <p:nvPr/>
          </p:nvSpPr>
          <p:spPr>
            <a:xfrm>
              <a:off x="30511" y="706226"/>
              <a:ext cx="8070275" cy="20624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a:solidFill>
                    <a:srgbClr val="FFFFFF"/>
                  </a:solidFill>
                </a:defRPr>
              </a:lvl1pPr>
            </a:lstStyle>
            <a:p>
              <a:pPr>
                <a:defRPr>
                  <a:solidFill>
                    <a:srgbClr val="000000"/>
                  </a:solidFill>
                </a:defRPr>
              </a:pPr>
              <a:r>
                <a:rPr>
                  <a:solidFill>
                    <a:srgbClr val="FFFFFF"/>
                  </a:solidFill>
                </a:rPr>
                <a:t>Youth is not a time of life; it is a state of mind; it is not a matter of rosy cheeks, red lips and supple knees; it is a matter of the will, a quality of the</a:t>
              </a:r>
            </a:p>
          </p:txBody>
        </p:sp>
      </p:grpSp>
      <p:graphicFrame>
        <p:nvGraphicFramePr>
          <p:cNvPr id="359" name="Chart 359"/>
          <p:cNvGraphicFramePr/>
          <p:nvPr/>
        </p:nvGraphicFramePr>
        <p:xfrm>
          <a:off x="14410461" y="5606314"/>
          <a:ext cx="7668854" cy="7032849"/>
        </p:xfrm>
        <a:graphic>
          <a:graphicData uri="http://schemas.openxmlformats.org/drawingml/2006/chart">
            <c:chart xmlns:c="http://schemas.openxmlformats.org/drawingml/2006/chart" xmlns:r="http://schemas.openxmlformats.org/officeDocument/2006/relationships" r:id="rId2"/>
          </a:graphicData>
        </a:graphic>
      </p:graphicFrame>
      <p:grpSp>
        <p:nvGrpSpPr>
          <p:cNvPr id="362" name="Group 362"/>
          <p:cNvGrpSpPr/>
          <p:nvPr/>
        </p:nvGrpSpPr>
        <p:grpSpPr>
          <a:xfrm>
            <a:off x="1870021" y="2523359"/>
            <a:ext cx="12240555" cy="2768707"/>
            <a:chOff x="0" y="0"/>
            <a:chExt cx="12240553" cy="2768706"/>
          </a:xfrm>
        </p:grpSpPr>
        <p:sp>
          <p:nvSpPr>
            <p:cNvPr id="360" name="Shape 360"/>
            <p:cNvSpPr/>
            <p:nvPr/>
          </p:nvSpPr>
          <p:spPr>
            <a:xfrm>
              <a:off x="0" y="0"/>
              <a:ext cx="3752573" cy="861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39" tIns="91439" rIns="91439" bIns="91439" numCol="1" anchor="t">
              <a:spAutoFit/>
            </a:bodyPr>
            <a:lstStyle>
              <a:lvl1pPr>
                <a:defRPr sz="4800" b="1">
                  <a:solidFill>
                    <a:srgbClr val="FFFFFF"/>
                  </a:solidFill>
                  <a:latin typeface="Arial"/>
                  <a:ea typeface="Arial"/>
                  <a:cs typeface="Arial"/>
                  <a:sym typeface="Arial"/>
                </a:defRPr>
              </a:lvl1pPr>
            </a:lstStyle>
            <a:p>
              <a:pPr>
                <a:defRPr b="0">
                  <a:solidFill>
                    <a:srgbClr val="000000"/>
                  </a:solidFill>
                  <a:latin typeface="+mn-lt"/>
                  <a:ea typeface="+mn-ea"/>
                  <a:cs typeface="+mn-cs"/>
                  <a:sym typeface="Trebuchet MS"/>
                </a:defRPr>
              </a:pPr>
              <a:r>
                <a:rPr b="1">
                  <a:solidFill>
                    <a:srgbClr val="FFFFFF"/>
                  </a:solidFill>
                  <a:latin typeface="Arial"/>
                  <a:ea typeface="Arial"/>
                  <a:cs typeface="Arial"/>
                  <a:sym typeface="Arial"/>
                </a:rPr>
                <a:t>PROJECT  1</a:t>
              </a:r>
            </a:p>
          </p:txBody>
        </p:sp>
        <p:sp>
          <p:nvSpPr>
            <p:cNvPr id="361" name="Shape 361"/>
            <p:cNvSpPr/>
            <p:nvPr/>
          </p:nvSpPr>
          <p:spPr>
            <a:xfrm>
              <a:off x="30511" y="706226"/>
              <a:ext cx="12210043" cy="20624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lvl1pPr>
                <a:defRPr sz="3200">
                  <a:solidFill>
                    <a:srgbClr val="FFFFFF"/>
                  </a:solidFill>
                </a:defRPr>
              </a:lvl1pPr>
            </a:lstStyle>
            <a:p>
              <a:pPr>
                <a:defRPr>
                  <a:solidFill>
                    <a:srgbClr val="000000"/>
                  </a:solidFill>
                </a:defRPr>
              </a:pPr>
              <a:r>
                <a:rPr>
                  <a:solidFill>
                    <a:srgbClr val="FFFFFF"/>
                  </a:solidFill>
                </a:rPr>
                <a:t>Youth is not a time of life; it is a state of mind; it is not a matter of rosy cheeks, red lips and supple knees; it is a matter of the will, a quality of the Youth is not a time of life; it is a state of mind; it is not a matter of rosy cheeks, r</a:t>
              </a:r>
            </a:p>
          </p:txBody>
        </p:sp>
      </p:grpSp>
      <p:graphicFrame>
        <p:nvGraphicFramePr>
          <p:cNvPr id="363" name="Chart 363"/>
          <p:cNvGraphicFramePr/>
          <p:nvPr/>
        </p:nvGraphicFramePr>
        <p:xfrm>
          <a:off x="2392671" y="5665529"/>
          <a:ext cx="11095150" cy="6798309"/>
        </p:xfrm>
        <a:graphic>
          <a:graphicData uri="http://schemas.openxmlformats.org/drawingml/2006/chart">
            <c:chart xmlns:c="http://schemas.openxmlformats.org/drawingml/2006/chart" xmlns:r="http://schemas.openxmlformats.org/officeDocument/2006/relationships" r:id="rId3"/>
          </a:graphicData>
        </a:graphic>
      </p:graphicFrame>
      <p:sp>
        <p:nvSpPr>
          <p:cNvPr id="364" name="Shape 364"/>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362"/>
                                        </p:tgtEl>
                                        <p:attrNameLst>
                                          <p:attrName>style.visibility</p:attrName>
                                        </p:attrNameLst>
                                      </p:cBhvr>
                                      <p:to>
                                        <p:strVal val="visible"/>
                                      </p:to>
                                    </p:set>
                                    <p:animEffect transition="in" filter="wipe(up)">
                                      <p:cBhvr>
                                        <p:cTn id="7" dur="500"/>
                                        <p:tgtEl>
                                          <p:spTgt spid="362"/>
                                        </p:tgtEl>
                                      </p:cBhvr>
                                    </p:animEffect>
                                  </p:childTnLst>
                                </p:cTn>
                              </p:par>
                            </p:childTnLst>
                          </p:cTn>
                        </p:par>
                        <p:par>
                          <p:cTn id="8" fill="hold">
                            <p:stCondLst>
                              <p:cond delay="500"/>
                            </p:stCondLst>
                            <p:childTnLst>
                              <p:par>
                                <p:cTn id="9" presetID="22" presetClass="entr" presetSubtype="4" fill="hold" grpId="2" nodeType="afterEffect">
                                  <p:stCondLst>
                                    <p:cond delay="0"/>
                                  </p:stCondLst>
                                  <p:childTnLst>
                                    <p:set>
                                      <p:cBhvr>
                                        <p:cTn id="10" fill="hold"/>
                                        <p:tgtEl>
                                          <p:spTgt spid="363">
                                            <p:graphicEl>
                                              <a:chart seriesIdx="-3" categoryIdx="-3" bldStep="gridLegend"/>
                                            </p:graphicEl>
                                          </p:spTgt>
                                        </p:tgtEl>
                                        <p:attrNameLst>
                                          <p:attrName>style.visibility</p:attrName>
                                        </p:attrNameLst>
                                      </p:cBhvr>
                                      <p:to>
                                        <p:strVal val="visible"/>
                                      </p:to>
                                    </p:set>
                                    <p:animEffect transition="in" filter="wipe(down)">
                                      <p:cBhvr>
                                        <p:cTn id="11" dur="500"/>
                                        <p:tgtEl>
                                          <p:spTgt spid="363">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2" nodeType="afterEffect">
                                  <p:stCondLst>
                                    <p:cond delay="0"/>
                                  </p:stCondLst>
                                  <p:childTnLst>
                                    <p:set>
                                      <p:cBhvr>
                                        <p:cTn id="14" fill="hold"/>
                                        <p:tgtEl>
                                          <p:spTgt spid="363">
                                            <p:graphicEl>
                                              <a:chart seriesIdx="0" categoryIdx="-4" bldStep="series"/>
                                            </p:graphicEl>
                                          </p:spTgt>
                                        </p:tgtEl>
                                        <p:attrNameLst>
                                          <p:attrName>style.visibility</p:attrName>
                                        </p:attrNameLst>
                                      </p:cBhvr>
                                      <p:to>
                                        <p:strVal val="visible"/>
                                      </p:to>
                                    </p:set>
                                    <p:animEffect transition="in" filter="wipe(down)">
                                      <p:cBhvr>
                                        <p:cTn id="15" dur="500"/>
                                        <p:tgtEl>
                                          <p:spTgt spid="363">
                                            <p:graphicEl>
                                              <a:chart seriesIdx="0" categoryIdx="-4" bldStep="series"/>
                                            </p:graphicEl>
                                          </p:spTgt>
                                        </p:tgtEl>
                                      </p:cBhvr>
                                    </p:animEffect>
                                  </p:childTnLst>
                                </p:cTn>
                              </p:par>
                            </p:childTnLst>
                          </p:cTn>
                        </p:par>
                        <p:par>
                          <p:cTn id="16" fill="hold">
                            <p:stCondLst>
                              <p:cond delay="1500"/>
                            </p:stCondLst>
                            <p:childTnLst>
                              <p:par>
                                <p:cTn id="17" presetID="9" presetClass="entr" fill="hold" grpId="3" nodeType="afterEffect">
                                  <p:stCondLst>
                                    <p:cond delay="0"/>
                                  </p:stCondLst>
                                  <p:iterate>
                                    <p:tmAbs val="0"/>
                                  </p:iterate>
                                  <p:childTnLst>
                                    <p:set>
                                      <p:cBhvr>
                                        <p:cTn id="18" fill="hold"/>
                                        <p:tgtEl>
                                          <p:spTgt spid="355"/>
                                        </p:tgtEl>
                                        <p:attrNameLst>
                                          <p:attrName>style.visibility</p:attrName>
                                        </p:attrNameLst>
                                      </p:cBhvr>
                                      <p:to>
                                        <p:strVal val="visible"/>
                                      </p:to>
                                    </p:set>
                                    <p:animEffect transition="in" filter="dissolve">
                                      <p:cBhvr>
                                        <p:cTn id="19" dur="500"/>
                                        <p:tgtEl>
                                          <p:spTgt spid="355"/>
                                        </p:tgtEl>
                                      </p:cBhvr>
                                    </p:animEffect>
                                  </p:childTnLst>
                                </p:cTn>
                              </p:par>
                            </p:childTnLst>
                          </p:cTn>
                        </p:par>
                        <p:par>
                          <p:cTn id="20" fill="hold">
                            <p:stCondLst>
                              <p:cond delay="2000"/>
                            </p:stCondLst>
                            <p:childTnLst>
                              <p:par>
                                <p:cTn id="21" presetID="22" presetClass="entr" presetSubtype="1" fill="hold" grpId="4" nodeType="afterEffect">
                                  <p:stCondLst>
                                    <p:cond delay="0"/>
                                  </p:stCondLst>
                                  <p:iterate>
                                    <p:tmAbs val="0"/>
                                  </p:iterate>
                                  <p:childTnLst>
                                    <p:set>
                                      <p:cBhvr>
                                        <p:cTn id="22" fill="hold"/>
                                        <p:tgtEl>
                                          <p:spTgt spid="358"/>
                                        </p:tgtEl>
                                        <p:attrNameLst>
                                          <p:attrName>style.visibility</p:attrName>
                                        </p:attrNameLst>
                                      </p:cBhvr>
                                      <p:to>
                                        <p:strVal val="visible"/>
                                      </p:to>
                                    </p:set>
                                    <p:animEffect transition="in" filter="wipe(up)">
                                      <p:cBhvr>
                                        <p:cTn id="23" dur="500"/>
                                        <p:tgtEl>
                                          <p:spTgt spid="358"/>
                                        </p:tgtEl>
                                      </p:cBhvr>
                                    </p:animEffect>
                                  </p:childTnLst>
                                </p:cTn>
                              </p:par>
                            </p:childTnLst>
                          </p:cTn>
                        </p:par>
                        <p:par>
                          <p:cTn id="24" fill="hold">
                            <p:stCondLst>
                              <p:cond delay="2500"/>
                            </p:stCondLst>
                            <p:childTnLst>
                              <p:par>
                                <p:cTn id="25" presetID="22" presetClass="entr" presetSubtype="4" fill="hold" grpId="5" nodeType="afterEffect">
                                  <p:stCondLst>
                                    <p:cond delay="0"/>
                                  </p:stCondLst>
                                  <p:childTnLst>
                                    <p:set>
                                      <p:cBhvr>
                                        <p:cTn id="26" fill="hold"/>
                                        <p:tgtEl>
                                          <p:spTgt spid="359">
                                            <p:graphicEl>
                                              <a:chart seriesIdx="-3" categoryIdx="-3" bldStep="gridLegend"/>
                                            </p:graphicEl>
                                          </p:spTgt>
                                        </p:tgtEl>
                                        <p:attrNameLst>
                                          <p:attrName>style.visibility</p:attrName>
                                        </p:attrNameLst>
                                      </p:cBhvr>
                                      <p:to>
                                        <p:strVal val="visible"/>
                                      </p:to>
                                    </p:set>
                                    <p:animEffect transition="in" filter="wipe(down)">
                                      <p:cBhvr>
                                        <p:cTn id="27" dur="500"/>
                                        <p:tgtEl>
                                          <p:spTgt spid="359">
                                            <p:graphicEl>
                                              <a:chart seriesIdx="-3" categoryIdx="-3" bldStep="gridLegend"/>
                                            </p:graphicEl>
                                          </p:spTgt>
                                        </p:tgtEl>
                                      </p:cBhvr>
                                    </p:animEffect>
                                  </p:childTnLst>
                                </p:cTn>
                              </p:par>
                            </p:childTnLst>
                          </p:cTn>
                        </p:par>
                        <p:par>
                          <p:cTn id="28" fill="hold">
                            <p:stCondLst>
                              <p:cond delay="3000"/>
                            </p:stCondLst>
                            <p:childTnLst>
                              <p:par>
                                <p:cTn id="29" presetID="22" presetClass="entr" presetSubtype="4" fill="hold" grpId="5" nodeType="afterEffect">
                                  <p:stCondLst>
                                    <p:cond delay="0"/>
                                  </p:stCondLst>
                                  <p:childTnLst>
                                    <p:set>
                                      <p:cBhvr>
                                        <p:cTn id="30" fill="hold"/>
                                        <p:tgtEl>
                                          <p:spTgt spid="359">
                                            <p:graphicEl>
                                              <a:chart seriesIdx="0" categoryIdx="-4" bldStep="series"/>
                                            </p:graphicEl>
                                          </p:spTgt>
                                        </p:tgtEl>
                                        <p:attrNameLst>
                                          <p:attrName>style.visibility</p:attrName>
                                        </p:attrNameLst>
                                      </p:cBhvr>
                                      <p:to>
                                        <p:strVal val="visible"/>
                                      </p:to>
                                    </p:set>
                                    <p:animEffect transition="in" filter="wipe(down)">
                                      <p:cBhvr>
                                        <p:cTn id="31" dur="500"/>
                                        <p:tgtEl>
                                          <p:spTgt spid="35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3" animBg="1" advAuto="0"/>
      <p:bldP spid="358" grpId="4" animBg="1" advAuto="0"/>
      <p:bldGraphic spid="359" grpId="5">
        <p:bldSub>
          <a:bldChart bld="series"/>
        </p:bldSub>
      </p:bldGraphic>
      <p:bldP spid="362" grpId="1" animBg="1" advAuto="0"/>
      <p:bldGraphic spid="363" grpId="2">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p:nvPr/>
        </p:nvSpPr>
        <p:spPr>
          <a:xfrm>
            <a:off x="1439709" y="362583"/>
            <a:ext cx="7328393" cy="71628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defRPr b="1">
                <a:solidFill>
                  <a:srgbClr val="FFFFFF"/>
                </a:solidFill>
              </a:defRPr>
            </a:lvl1pPr>
          </a:lstStyle>
          <a:p>
            <a:pPr>
              <a:defRPr b="0">
                <a:solidFill>
                  <a:srgbClr val="000000"/>
                </a:solidFill>
              </a:defRPr>
            </a:pPr>
            <a:r>
              <a:rPr b="1">
                <a:solidFill>
                  <a:srgbClr val="FFFFFF"/>
                </a:solidFill>
              </a:rPr>
              <a:t>ADD  SLIDE  MASTER  TITLE  HERE</a:t>
            </a:r>
          </a:p>
        </p:txBody>
      </p:sp>
      <p:sp>
        <p:nvSpPr>
          <p:cNvPr id="367" name="Shape 367"/>
          <p:cNvSpPr/>
          <p:nvPr/>
        </p:nvSpPr>
        <p:spPr>
          <a:xfrm>
            <a:off x="0" y="1181100"/>
            <a:ext cx="24384000" cy="0"/>
          </a:xfrm>
          <a:prstGeom prst="line">
            <a:avLst/>
          </a:prstGeom>
          <a:ln w="12700">
            <a:solidFill>
              <a:srgbClr val="FFFFFF"/>
            </a:solidFill>
            <a:miter lim="400000"/>
          </a:ln>
        </p:spPr>
        <p:txBody>
          <a:bodyPr lIns="0" tIns="0" rIns="0" bIns="0"/>
          <a:lstStyle/>
          <a:p>
            <a:pPr defTabSz="457200">
              <a:defRPr sz="1200">
                <a:latin typeface="+mj-lt"/>
                <a:ea typeface="+mj-ea"/>
                <a:cs typeface="+mj-cs"/>
                <a:sym typeface="Helvetica"/>
              </a:defRPr>
            </a:pPr>
            <a:endParaRPr/>
          </a:p>
        </p:txBody>
      </p:sp>
      <p:grpSp>
        <p:nvGrpSpPr>
          <p:cNvPr id="370" name="Group 370"/>
          <p:cNvGrpSpPr/>
          <p:nvPr/>
        </p:nvGrpSpPr>
        <p:grpSpPr>
          <a:xfrm>
            <a:off x="1174750" y="3409948"/>
            <a:ext cx="2895600" cy="2895601"/>
            <a:chOff x="0" y="0"/>
            <a:chExt cx="2895600" cy="2895600"/>
          </a:xfrm>
        </p:grpSpPr>
        <p:sp>
          <p:nvSpPr>
            <p:cNvPr id="368" name="Shape 368"/>
            <p:cNvSpPr/>
            <p:nvPr/>
          </p:nvSpPr>
          <p:spPr>
            <a:xfrm>
              <a:off x="0" y="0"/>
              <a:ext cx="2895600" cy="2895600"/>
            </a:xfrm>
            <a:prstGeom prst="rect">
              <a:avLst/>
            </a:prstGeom>
            <a:solidFill>
              <a:srgbClr val="E74D69"/>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369" name="Shape 369"/>
            <p:cNvSpPr/>
            <p:nvPr/>
          </p:nvSpPr>
          <p:spPr>
            <a:xfrm>
              <a:off x="513555" y="451821"/>
              <a:ext cx="1859330" cy="1991955"/>
            </a:xfrm>
            <a:custGeom>
              <a:avLst/>
              <a:gdLst/>
              <a:ahLst/>
              <a:cxnLst>
                <a:cxn ang="0">
                  <a:pos x="wd2" y="hd2"/>
                </a:cxn>
                <a:cxn ang="5400000">
                  <a:pos x="wd2" y="hd2"/>
                </a:cxn>
                <a:cxn ang="10800000">
                  <a:pos x="wd2" y="hd2"/>
                </a:cxn>
                <a:cxn ang="16200000">
                  <a:pos x="wd2" y="hd2"/>
                </a:cxn>
              </a:cxnLst>
              <a:rect l="0" t="0" r="r" b="b"/>
              <a:pathLst>
                <a:path w="21494" h="21600" extrusionOk="0">
                  <a:moveTo>
                    <a:pt x="17365" y="13673"/>
                  </a:moveTo>
                  <a:cubicBezTo>
                    <a:pt x="16941" y="13872"/>
                    <a:pt x="16729" y="13872"/>
                    <a:pt x="16518" y="14070"/>
                  </a:cubicBezTo>
                  <a:cubicBezTo>
                    <a:pt x="16518" y="14268"/>
                    <a:pt x="16518" y="14466"/>
                    <a:pt x="16518" y="14862"/>
                  </a:cubicBezTo>
                  <a:cubicBezTo>
                    <a:pt x="16729" y="15259"/>
                    <a:pt x="17153" y="15655"/>
                    <a:pt x="17576" y="15853"/>
                  </a:cubicBezTo>
                  <a:cubicBezTo>
                    <a:pt x="18000" y="16250"/>
                    <a:pt x="18635" y="16250"/>
                    <a:pt x="19059" y="16250"/>
                  </a:cubicBezTo>
                  <a:cubicBezTo>
                    <a:pt x="19271" y="16250"/>
                    <a:pt x="19694" y="16250"/>
                    <a:pt x="19694" y="16051"/>
                  </a:cubicBezTo>
                  <a:cubicBezTo>
                    <a:pt x="19906" y="15853"/>
                    <a:pt x="19906" y="15457"/>
                    <a:pt x="19694" y="15259"/>
                  </a:cubicBezTo>
                  <a:cubicBezTo>
                    <a:pt x="19482" y="14862"/>
                    <a:pt x="19271" y="14466"/>
                    <a:pt x="18635" y="14268"/>
                  </a:cubicBezTo>
                  <a:cubicBezTo>
                    <a:pt x="18212" y="13872"/>
                    <a:pt x="17788" y="13673"/>
                    <a:pt x="17365" y="13673"/>
                  </a:cubicBezTo>
                  <a:close/>
                  <a:moveTo>
                    <a:pt x="2965" y="10701"/>
                  </a:moveTo>
                  <a:cubicBezTo>
                    <a:pt x="9318" y="4558"/>
                    <a:pt x="9318" y="4558"/>
                    <a:pt x="9318" y="4558"/>
                  </a:cubicBezTo>
                  <a:cubicBezTo>
                    <a:pt x="9318" y="7134"/>
                    <a:pt x="9318" y="7134"/>
                    <a:pt x="9318" y="7134"/>
                  </a:cubicBezTo>
                  <a:cubicBezTo>
                    <a:pt x="4447" y="11890"/>
                    <a:pt x="4447" y="11890"/>
                    <a:pt x="4447" y="11890"/>
                  </a:cubicBezTo>
                  <a:cubicBezTo>
                    <a:pt x="6353" y="13673"/>
                    <a:pt x="6353" y="13673"/>
                    <a:pt x="6353" y="13673"/>
                  </a:cubicBezTo>
                  <a:cubicBezTo>
                    <a:pt x="6353" y="13872"/>
                    <a:pt x="6565" y="13872"/>
                    <a:pt x="6776" y="13872"/>
                  </a:cubicBezTo>
                  <a:cubicBezTo>
                    <a:pt x="6988" y="13872"/>
                    <a:pt x="7200" y="13872"/>
                    <a:pt x="7412" y="13673"/>
                  </a:cubicBezTo>
                  <a:cubicBezTo>
                    <a:pt x="9741" y="11295"/>
                    <a:pt x="9741" y="11295"/>
                    <a:pt x="9741" y="11295"/>
                  </a:cubicBezTo>
                  <a:cubicBezTo>
                    <a:pt x="10165" y="13079"/>
                    <a:pt x="10165" y="13079"/>
                    <a:pt x="10165" y="13079"/>
                  </a:cubicBezTo>
                  <a:cubicBezTo>
                    <a:pt x="10588" y="13277"/>
                    <a:pt x="11012" y="13673"/>
                    <a:pt x="11435" y="14070"/>
                  </a:cubicBezTo>
                  <a:cubicBezTo>
                    <a:pt x="11435" y="14268"/>
                    <a:pt x="11435" y="14268"/>
                    <a:pt x="11435" y="14466"/>
                  </a:cubicBezTo>
                  <a:cubicBezTo>
                    <a:pt x="11435" y="14466"/>
                    <a:pt x="11435" y="14466"/>
                    <a:pt x="11435" y="14466"/>
                  </a:cubicBezTo>
                  <a:cubicBezTo>
                    <a:pt x="9741" y="13475"/>
                    <a:pt x="9741" y="13475"/>
                    <a:pt x="9741" y="13475"/>
                  </a:cubicBezTo>
                  <a:cubicBezTo>
                    <a:pt x="8682" y="14664"/>
                    <a:pt x="8682" y="14664"/>
                    <a:pt x="8682" y="14664"/>
                  </a:cubicBezTo>
                  <a:cubicBezTo>
                    <a:pt x="8047" y="15061"/>
                    <a:pt x="7412" y="15457"/>
                    <a:pt x="6776" y="15457"/>
                  </a:cubicBezTo>
                  <a:cubicBezTo>
                    <a:pt x="6353" y="15457"/>
                    <a:pt x="5718" y="15259"/>
                    <a:pt x="5082" y="14664"/>
                  </a:cubicBezTo>
                  <a:cubicBezTo>
                    <a:pt x="847" y="10899"/>
                    <a:pt x="847" y="10899"/>
                    <a:pt x="847" y="10899"/>
                  </a:cubicBezTo>
                  <a:cubicBezTo>
                    <a:pt x="847" y="10899"/>
                    <a:pt x="847" y="10899"/>
                    <a:pt x="847" y="10899"/>
                  </a:cubicBezTo>
                  <a:cubicBezTo>
                    <a:pt x="212" y="10503"/>
                    <a:pt x="0" y="9908"/>
                    <a:pt x="0" y="9314"/>
                  </a:cubicBezTo>
                  <a:cubicBezTo>
                    <a:pt x="0" y="8719"/>
                    <a:pt x="212" y="8125"/>
                    <a:pt x="635" y="7728"/>
                  </a:cubicBezTo>
                  <a:cubicBezTo>
                    <a:pt x="635" y="7728"/>
                    <a:pt x="635" y="7728"/>
                    <a:pt x="635" y="7728"/>
                  </a:cubicBezTo>
                  <a:cubicBezTo>
                    <a:pt x="635" y="7728"/>
                    <a:pt x="635" y="7728"/>
                    <a:pt x="635" y="7728"/>
                  </a:cubicBezTo>
                  <a:cubicBezTo>
                    <a:pt x="7835" y="594"/>
                    <a:pt x="7835" y="594"/>
                    <a:pt x="7835" y="594"/>
                  </a:cubicBezTo>
                  <a:cubicBezTo>
                    <a:pt x="8259" y="198"/>
                    <a:pt x="8894" y="0"/>
                    <a:pt x="9529" y="0"/>
                  </a:cubicBezTo>
                  <a:cubicBezTo>
                    <a:pt x="10165" y="0"/>
                    <a:pt x="10800" y="198"/>
                    <a:pt x="11224" y="594"/>
                  </a:cubicBezTo>
                  <a:cubicBezTo>
                    <a:pt x="15671" y="4360"/>
                    <a:pt x="15671" y="4360"/>
                    <a:pt x="15671" y="4360"/>
                  </a:cubicBezTo>
                  <a:cubicBezTo>
                    <a:pt x="15671" y="4558"/>
                    <a:pt x="15671" y="4558"/>
                    <a:pt x="15671" y="4558"/>
                  </a:cubicBezTo>
                  <a:cubicBezTo>
                    <a:pt x="15671" y="4558"/>
                    <a:pt x="15671" y="4558"/>
                    <a:pt x="15671" y="4558"/>
                  </a:cubicBezTo>
                  <a:cubicBezTo>
                    <a:pt x="16094" y="4954"/>
                    <a:pt x="16306" y="5549"/>
                    <a:pt x="16306" y="6143"/>
                  </a:cubicBezTo>
                  <a:cubicBezTo>
                    <a:pt x="16306" y="6539"/>
                    <a:pt x="16094" y="7134"/>
                    <a:pt x="15671" y="7728"/>
                  </a:cubicBezTo>
                  <a:cubicBezTo>
                    <a:pt x="15671" y="7728"/>
                    <a:pt x="15671" y="7728"/>
                    <a:pt x="15671" y="7728"/>
                  </a:cubicBezTo>
                  <a:cubicBezTo>
                    <a:pt x="15671" y="7728"/>
                    <a:pt x="15671" y="7728"/>
                    <a:pt x="15671" y="7728"/>
                  </a:cubicBezTo>
                  <a:cubicBezTo>
                    <a:pt x="15671" y="7728"/>
                    <a:pt x="15671" y="7728"/>
                    <a:pt x="15671" y="7728"/>
                  </a:cubicBezTo>
                  <a:cubicBezTo>
                    <a:pt x="14612" y="6341"/>
                    <a:pt x="14612" y="6341"/>
                    <a:pt x="14612" y="6341"/>
                  </a:cubicBezTo>
                  <a:cubicBezTo>
                    <a:pt x="14824" y="6341"/>
                    <a:pt x="14824" y="6143"/>
                    <a:pt x="14824" y="6143"/>
                  </a:cubicBezTo>
                  <a:cubicBezTo>
                    <a:pt x="14824" y="5945"/>
                    <a:pt x="14612" y="5747"/>
                    <a:pt x="14400" y="5549"/>
                  </a:cubicBezTo>
                  <a:cubicBezTo>
                    <a:pt x="14400" y="5549"/>
                    <a:pt x="14400" y="5549"/>
                    <a:pt x="14400" y="5549"/>
                  </a:cubicBezTo>
                  <a:cubicBezTo>
                    <a:pt x="14400" y="5549"/>
                    <a:pt x="14400" y="5549"/>
                    <a:pt x="14400" y="5549"/>
                  </a:cubicBezTo>
                  <a:cubicBezTo>
                    <a:pt x="10165" y="1585"/>
                    <a:pt x="10165" y="1585"/>
                    <a:pt x="10165" y="1585"/>
                  </a:cubicBezTo>
                  <a:cubicBezTo>
                    <a:pt x="9953" y="1585"/>
                    <a:pt x="9741" y="1387"/>
                    <a:pt x="9529" y="1387"/>
                  </a:cubicBezTo>
                  <a:cubicBezTo>
                    <a:pt x="9318" y="1387"/>
                    <a:pt x="9106" y="1585"/>
                    <a:pt x="8894" y="1783"/>
                  </a:cubicBezTo>
                  <a:cubicBezTo>
                    <a:pt x="1906" y="8719"/>
                    <a:pt x="1906" y="8719"/>
                    <a:pt x="1906" y="8719"/>
                  </a:cubicBezTo>
                  <a:cubicBezTo>
                    <a:pt x="1906" y="8719"/>
                    <a:pt x="1906" y="8719"/>
                    <a:pt x="1906" y="8719"/>
                  </a:cubicBezTo>
                  <a:cubicBezTo>
                    <a:pt x="1906" y="8719"/>
                    <a:pt x="1906" y="8719"/>
                    <a:pt x="1906" y="8719"/>
                  </a:cubicBezTo>
                  <a:cubicBezTo>
                    <a:pt x="1694" y="8917"/>
                    <a:pt x="1694" y="9116"/>
                    <a:pt x="1694" y="9314"/>
                  </a:cubicBezTo>
                  <a:cubicBezTo>
                    <a:pt x="1694" y="9512"/>
                    <a:pt x="1694" y="9710"/>
                    <a:pt x="1906" y="9710"/>
                  </a:cubicBezTo>
                  <a:cubicBezTo>
                    <a:pt x="1906" y="9710"/>
                    <a:pt x="1906" y="9710"/>
                    <a:pt x="1906" y="9710"/>
                  </a:cubicBezTo>
                  <a:cubicBezTo>
                    <a:pt x="2965" y="10701"/>
                    <a:pt x="2965" y="10701"/>
                    <a:pt x="2965" y="10701"/>
                  </a:cubicBezTo>
                  <a:close/>
                  <a:moveTo>
                    <a:pt x="10588" y="4360"/>
                  </a:moveTo>
                  <a:cubicBezTo>
                    <a:pt x="10800" y="6936"/>
                    <a:pt x="10800" y="9710"/>
                    <a:pt x="10800" y="12286"/>
                  </a:cubicBezTo>
                  <a:cubicBezTo>
                    <a:pt x="11435" y="12683"/>
                    <a:pt x="11859" y="13079"/>
                    <a:pt x="12494" y="13673"/>
                  </a:cubicBezTo>
                  <a:cubicBezTo>
                    <a:pt x="12494" y="13872"/>
                    <a:pt x="12494" y="14664"/>
                    <a:pt x="12494" y="15259"/>
                  </a:cubicBezTo>
                  <a:cubicBezTo>
                    <a:pt x="12071" y="15061"/>
                    <a:pt x="11859" y="15061"/>
                    <a:pt x="11435" y="15061"/>
                  </a:cubicBezTo>
                  <a:cubicBezTo>
                    <a:pt x="10588" y="15061"/>
                    <a:pt x="9953" y="15457"/>
                    <a:pt x="9318" y="16051"/>
                  </a:cubicBezTo>
                  <a:cubicBezTo>
                    <a:pt x="8894" y="16646"/>
                    <a:pt x="8682" y="17439"/>
                    <a:pt x="8682" y="18429"/>
                  </a:cubicBezTo>
                  <a:cubicBezTo>
                    <a:pt x="8682" y="19222"/>
                    <a:pt x="9106" y="20015"/>
                    <a:pt x="9529" y="20609"/>
                  </a:cubicBezTo>
                  <a:cubicBezTo>
                    <a:pt x="9953" y="21204"/>
                    <a:pt x="10588" y="21600"/>
                    <a:pt x="11435" y="21600"/>
                  </a:cubicBezTo>
                  <a:cubicBezTo>
                    <a:pt x="12282" y="21600"/>
                    <a:pt x="12918" y="21204"/>
                    <a:pt x="13553" y="20609"/>
                  </a:cubicBezTo>
                  <a:cubicBezTo>
                    <a:pt x="13765" y="20015"/>
                    <a:pt x="13976" y="19420"/>
                    <a:pt x="14188" y="18628"/>
                  </a:cubicBezTo>
                  <a:cubicBezTo>
                    <a:pt x="14188" y="18628"/>
                    <a:pt x="14188" y="18628"/>
                    <a:pt x="14188" y="18628"/>
                  </a:cubicBezTo>
                  <a:cubicBezTo>
                    <a:pt x="14188" y="18628"/>
                    <a:pt x="14188" y="18628"/>
                    <a:pt x="14188" y="18628"/>
                  </a:cubicBezTo>
                  <a:cubicBezTo>
                    <a:pt x="14188" y="18429"/>
                    <a:pt x="14188" y="18429"/>
                    <a:pt x="14188" y="18231"/>
                  </a:cubicBezTo>
                  <a:cubicBezTo>
                    <a:pt x="14400" y="7927"/>
                    <a:pt x="14400" y="7927"/>
                    <a:pt x="14400" y="7927"/>
                  </a:cubicBezTo>
                  <a:cubicBezTo>
                    <a:pt x="13976" y="5549"/>
                    <a:pt x="12282" y="4558"/>
                    <a:pt x="10588" y="4360"/>
                  </a:cubicBezTo>
                  <a:close/>
                  <a:moveTo>
                    <a:pt x="12282" y="11692"/>
                  </a:moveTo>
                  <a:cubicBezTo>
                    <a:pt x="12071" y="11692"/>
                    <a:pt x="11859" y="12088"/>
                    <a:pt x="12071" y="12484"/>
                  </a:cubicBezTo>
                  <a:cubicBezTo>
                    <a:pt x="12282" y="12683"/>
                    <a:pt x="12706" y="12881"/>
                    <a:pt x="12918" y="12683"/>
                  </a:cubicBezTo>
                  <a:cubicBezTo>
                    <a:pt x="13341" y="12484"/>
                    <a:pt x="13341" y="12088"/>
                    <a:pt x="13129" y="11890"/>
                  </a:cubicBezTo>
                  <a:cubicBezTo>
                    <a:pt x="13129" y="11494"/>
                    <a:pt x="12706" y="11494"/>
                    <a:pt x="12282" y="11692"/>
                  </a:cubicBezTo>
                  <a:close/>
                  <a:moveTo>
                    <a:pt x="10800" y="17042"/>
                  </a:moveTo>
                  <a:cubicBezTo>
                    <a:pt x="11012" y="16646"/>
                    <a:pt x="11224" y="16646"/>
                    <a:pt x="11435" y="16646"/>
                  </a:cubicBezTo>
                  <a:cubicBezTo>
                    <a:pt x="11647" y="16646"/>
                    <a:pt x="11859" y="16646"/>
                    <a:pt x="12071" y="17042"/>
                  </a:cubicBezTo>
                  <a:cubicBezTo>
                    <a:pt x="12282" y="17240"/>
                    <a:pt x="12494" y="17835"/>
                    <a:pt x="12494" y="18231"/>
                  </a:cubicBezTo>
                  <a:cubicBezTo>
                    <a:pt x="12494" y="18826"/>
                    <a:pt x="12494" y="19420"/>
                    <a:pt x="12071" y="19618"/>
                  </a:cubicBezTo>
                  <a:cubicBezTo>
                    <a:pt x="11859" y="20015"/>
                    <a:pt x="11647" y="20015"/>
                    <a:pt x="11435" y="20015"/>
                  </a:cubicBezTo>
                  <a:cubicBezTo>
                    <a:pt x="11224" y="20213"/>
                    <a:pt x="11012" y="20015"/>
                    <a:pt x="10800" y="19618"/>
                  </a:cubicBezTo>
                  <a:cubicBezTo>
                    <a:pt x="10588" y="19420"/>
                    <a:pt x="10376" y="18826"/>
                    <a:pt x="10376" y="18429"/>
                  </a:cubicBezTo>
                  <a:cubicBezTo>
                    <a:pt x="10376" y="17835"/>
                    <a:pt x="10588" y="17240"/>
                    <a:pt x="10800" y="17042"/>
                  </a:cubicBezTo>
                  <a:close/>
                  <a:moveTo>
                    <a:pt x="15247" y="13277"/>
                  </a:moveTo>
                  <a:cubicBezTo>
                    <a:pt x="15247" y="13277"/>
                    <a:pt x="15247" y="13277"/>
                    <a:pt x="15247" y="13277"/>
                  </a:cubicBezTo>
                  <a:cubicBezTo>
                    <a:pt x="15671" y="12683"/>
                    <a:pt x="16306" y="12286"/>
                    <a:pt x="17153" y="12286"/>
                  </a:cubicBezTo>
                  <a:cubicBezTo>
                    <a:pt x="18000" y="12286"/>
                    <a:pt x="18847" y="12484"/>
                    <a:pt x="19694" y="12881"/>
                  </a:cubicBezTo>
                  <a:cubicBezTo>
                    <a:pt x="20329" y="13277"/>
                    <a:pt x="20965" y="14070"/>
                    <a:pt x="21176" y="14664"/>
                  </a:cubicBezTo>
                  <a:cubicBezTo>
                    <a:pt x="21600" y="15457"/>
                    <a:pt x="21600" y="16250"/>
                    <a:pt x="21176" y="16844"/>
                  </a:cubicBezTo>
                  <a:cubicBezTo>
                    <a:pt x="20753" y="17439"/>
                    <a:pt x="19906" y="17835"/>
                    <a:pt x="19059" y="17835"/>
                  </a:cubicBezTo>
                  <a:cubicBezTo>
                    <a:pt x="18424" y="17835"/>
                    <a:pt x="17788" y="17637"/>
                    <a:pt x="17153" y="17439"/>
                  </a:cubicBezTo>
                  <a:cubicBezTo>
                    <a:pt x="17153" y="17439"/>
                    <a:pt x="17153" y="17439"/>
                    <a:pt x="17153" y="17439"/>
                  </a:cubicBezTo>
                  <a:cubicBezTo>
                    <a:pt x="16941" y="17240"/>
                    <a:pt x="16941" y="17240"/>
                    <a:pt x="16941" y="17240"/>
                  </a:cubicBezTo>
                  <a:cubicBezTo>
                    <a:pt x="16941" y="17240"/>
                    <a:pt x="16729" y="17240"/>
                    <a:pt x="16729" y="17240"/>
                  </a:cubicBezTo>
                  <a:cubicBezTo>
                    <a:pt x="15035" y="16250"/>
                    <a:pt x="15035" y="16250"/>
                    <a:pt x="15035" y="16250"/>
                  </a:cubicBezTo>
                  <a:lnTo>
                    <a:pt x="15247" y="13277"/>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
        <p:nvSpPr>
          <p:cNvPr id="371" name="Shape 371"/>
          <p:cNvSpPr/>
          <p:nvPr/>
        </p:nvSpPr>
        <p:spPr>
          <a:xfrm>
            <a:off x="4070350" y="3409948"/>
            <a:ext cx="918527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ADD  YOUR  TEXT  HERE</a:t>
            </a:r>
          </a:p>
        </p:txBody>
      </p:sp>
      <p:sp>
        <p:nvSpPr>
          <p:cNvPr id="372" name="Shape 372"/>
          <p:cNvSpPr/>
          <p:nvPr/>
        </p:nvSpPr>
        <p:spPr>
          <a:xfrm>
            <a:off x="4070350" y="4333278"/>
            <a:ext cx="7546975" cy="2062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Whether 60 or 16, there is in every human being’s heart the lure of wonders, the unfa-iling appetite for what’s next and the joy</a:t>
            </a:r>
          </a:p>
        </p:txBody>
      </p:sp>
      <p:sp>
        <p:nvSpPr>
          <p:cNvPr id="373" name="Shape 373"/>
          <p:cNvSpPr/>
          <p:nvPr/>
        </p:nvSpPr>
        <p:spPr>
          <a:xfrm>
            <a:off x="16151223" y="3409946"/>
            <a:ext cx="918527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ADD  YOUR  TEXT  HERE</a:t>
            </a:r>
          </a:p>
        </p:txBody>
      </p:sp>
      <p:sp>
        <p:nvSpPr>
          <p:cNvPr id="374" name="Shape 374"/>
          <p:cNvSpPr/>
          <p:nvPr/>
        </p:nvSpPr>
        <p:spPr>
          <a:xfrm>
            <a:off x="16151223" y="4333275"/>
            <a:ext cx="7546975" cy="2062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Whether 60 or 16, there is in every human being’s heart the lure of wonders, the unfa-iling appetite for what’s next and the joy</a:t>
            </a:r>
          </a:p>
        </p:txBody>
      </p:sp>
      <p:sp>
        <p:nvSpPr>
          <p:cNvPr id="375" name="Shape 375"/>
          <p:cNvSpPr/>
          <p:nvPr/>
        </p:nvSpPr>
        <p:spPr>
          <a:xfrm>
            <a:off x="4070350" y="8362947"/>
            <a:ext cx="918527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ADD  YOUR  TEXT  HERE</a:t>
            </a:r>
          </a:p>
        </p:txBody>
      </p:sp>
      <p:sp>
        <p:nvSpPr>
          <p:cNvPr id="376" name="Shape 376"/>
          <p:cNvSpPr/>
          <p:nvPr/>
        </p:nvSpPr>
        <p:spPr>
          <a:xfrm>
            <a:off x="4070350" y="9286278"/>
            <a:ext cx="7546975" cy="2062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Whether 60 or 16, there is in every human being’s heart the lure of wonders, the unfa-iling appetite for what’s next and the joy</a:t>
            </a:r>
          </a:p>
        </p:txBody>
      </p:sp>
      <p:sp>
        <p:nvSpPr>
          <p:cNvPr id="377" name="Shape 377"/>
          <p:cNvSpPr/>
          <p:nvPr/>
        </p:nvSpPr>
        <p:spPr>
          <a:xfrm>
            <a:off x="16151223" y="8362946"/>
            <a:ext cx="9185275" cy="8940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defRPr sz="4800" b="1">
                <a:solidFill>
                  <a:srgbClr val="FFFFFF"/>
                </a:solidFill>
              </a:defRPr>
            </a:lvl1pPr>
          </a:lstStyle>
          <a:p>
            <a:pPr>
              <a:defRPr b="0">
                <a:solidFill>
                  <a:srgbClr val="000000"/>
                </a:solidFill>
              </a:defRPr>
            </a:pPr>
            <a:r>
              <a:rPr b="1">
                <a:solidFill>
                  <a:srgbClr val="FFFFFF"/>
                </a:solidFill>
              </a:rPr>
              <a:t>ADD  YOUR  TEXT  HERE</a:t>
            </a:r>
          </a:p>
        </p:txBody>
      </p:sp>
      <p:sp>
        <p:nvSpPr>
          <p:cNvPr id="378" name="Shape 378"/>
          <p:cNvSpPr/>
          <p:nvPr/>
        </p:nvSpPr>
        <p:spPr>
          <a:xfrm>
            <a:off x="16151223" y="9286275"/>
            <a:ext cx="7546975" cy="2062481"/>
          </a:xfrm>
          <a:prstGeom prst="rect">
            <a:avLst/>
          </a:prstGeom>
          <a:ln w="12700">
            <a:miter lim="400000"/>
          </a:ln>
          <a:extLst>
            <a:ext uri="{C572A759-6A51-4108-AA02-DFA0A04FC94B}">
              <ma14:wrappingTextBoxFlag xmlns="" xmlns:ma14="http://schemas.microsoft.com/office/mac/drawingml/2011/main" val="1"/>
            </a:ext>
          </a:extLst>
        </p:spPr>
        <p:txBody>
          <a:bodyPr tIns="91439" bIns="91439">
            <a:spAutoFit/>
          </a:bodyPr>
          <a:lstStyle>
            <a:lvl1pPr algn="just">
              <a:defRPr sz="3200">
                <a:solidFill>
                  <a:srgbClr val="FFFFFF"/>
                </a:solidFill>
              </a:defRPr>
            </a:lvl1pPr>
          </a:lstStyle>
          <a:p>
            <a:pPr>
              <a:defRPr>
                <a:solidFill>
                  <a:srgbClr val="000000"/>
                </a:solidFill>
              </a:defRPr>
            </a:pPr>
            <a:r>
              <a:rPr>
                <a:solidFill>
                  <a:srgbClr val="FFFFFF"/>
                </a:solidFill>
              </a:rPr>
              <a:t>Whether 60 or 16, there is in every human being’s heart the lure of wonders, the unfa-iling appetite for what’s next and the joy</a:t>
            </a:r>
          </a:p>
        </p:txBody>
      </p:sp>
      <p:grpSp>
        <p:nvGrpSpPr>
          <p:cNvPr id="381" name="Group 381"/>
          <p:cNvGrpSpPr/>
          <p:nvPr/>
        </p:nvGrpSpPr>
        <p:grpSpPr>
          <a:xfrm>
            <a:off x="13255623" y="3409946"/>
            <a:ext cx="2895601" cy="2895601"/>
            <a:chOff x="0" y="0"/>
            <a:chExt cx="2895600" cy="2895600"/>
          </a:xfrm>
        </p:grpSpPr>
        <p:sp>
          <p:nvSpPr>
            <p:cNvPr id="379" name="Shape 379"/>
            <p:cNvSpPr/>
            <p:nvPr/>
          </p:nvSpPr>
          <p:spPr>
            <a:xfrm>
              <a:off x="0" y="0"/>
              <a:ext cx="2895600" cy="2895600"/>
            </a:xfrm>
            <a:prstGeom prst="rect">
              <a:avLst/>
            </a:prstGeom>
            <a:solidFill>
              <a:srgbClr val="FBB150"/>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380" name="Shape 380"/>
            <p:cNvSpPr/>
            <p:nvPr/>
          </p:nvSpPr>
          <p:spPr>
            <a:xfrm>
              <a:off x="904874" y="591507"/>
              <a:ext cx="1085853" cy="1712586"/>
            </a:xfrm>
            <a:custGeom>
              <a:avLst/>
              <a:gdLst/>
              <a:ahLst/>
              <a:cxnLst>
                <a:cxn ang="0">
                  <a:pos x="wd2" y="hd2"/>
                </a:cxn>
                <a:cxn ang="5400000">
                  <a:pos x="wd2" y="hd2"/>
                </a:cxn>
                <a:cxn ang="10800000">
                  <a:pos x="wd2" y="hd2"/>
                </a:cxn>
                <a:cxn ang="16200000">
                  <a:pos x="wd2" y="hd2"/>
                </a:cxn>
              </a:cxnLst>
              <a:rect l="0" t="0" r="r" b="b"/>
              <a:pathLst>
                <a:path w="21600" h="21600" extrusionOk="0">
                  <a:moveTo>
                    <a:pt x="10639" y="0"/>
                  </a:moveTo>
                  <a:cubicBezTo>
                    <a:pt x="13863" y="0"/>
                    <a:pt x="16442" y="815"/>
                    <a:pt x="18376" y="2038"/>
                  </a:cubicBezTo>
                  <a:cubicBezTo>
                    <a:pt x="20310" y="3260"/>
                    <a:pt x="21600" y="4891"/>
                    <a:pt x="21600" y="6928"/>
                  </a:cubicBezTo>
                  <a:cubicBezTo>
                    <a:pt x="21600" y="8151"/>
                    <a:pt x="20955" y="9374"/>
                    <a:pt x="19988" y="10392"/>
                  </a:cubicBezTo>
                  <a:cubicBezTo>
                    <a:pt x="19021" y="11208"/>
                    <a:pt x="18054" y="12023"/>
                    <a:pt x="16442" y="12634"/>
                  </a:cubicBezTo>
                  <a:cubicBezTo>
                    <a:pt x="16442" y="13245"/>
                    <a:pt x="16442" y="13245"/>
                    <a:pt x="16442" y="13245"/>
                  </a:cubicBezTo>
                  <a:cubicBezTo>
                    <a:pt x="16764" y="13245"/>
                    <a:pt x="16764" y="13245"/>
                    <a:pt x="16764" y="13245"/>
                  </a:cubicBezTo>
                  <a:cubicBezTo>
                    <a:pt x="17731" y="13245"/>
                    <a:pt x="17731" y="13245"/>
                    <a:pt x="17731" y="13245"/>
                  </a:cubicBezTo>
                  <a:cubicBezTo>
                    <a:pt x="18054" y="13653"/>
                    <a:pt x="18054" y="13653"/>
                    <a:pt x="18054" y="13653"/>
                  </a:cubicBezTo>
                  <a:cubicBezTo>
                    <a:pt x="18376" y="14060"/>
                    <a:pt x="18376" y="14468"/>
                    <a:pt x="18376" y="14875"/>
                  </a:cubicBezTo>
                  <a:cubicBezTo>
                    <a:pt x="18376" y="15283"/>
                    <a:pt x="18376" y="15691"/>
                    <a:pt x="18054" y="16098"/>
                  </a:cubicBezTo>
                  <a:cubicBezTo>
                    <a:pt x="18054" y="16098"/>
                    <a:pt x="18054" y="16098"/>
                    <a:pt x="18054" y="16098"/>
                  </a:cubicBezTo>
                  <a:cubicBezTo>
                    <a:pt x="18054" y="16302"/>
                    <a:pt x="18054" y="16302"/>
                    <a:pt x="18054" y="16302"/>
                  </a:cubicBezTo>
                  <a:cubicBezTo>
                    <a:pt x="18376" y="16709"/>
                    <a:pt x="18376" y="17117"/>
                    <a:pt x="18376" y="17525"/>
                  </a:cubicBezTo>
                  <a:cubicBezTo>
                    <a:pt x="18376" y="17932"/>
                    <a:pt x="18376" y="18136"/>
                    <a:pt x="18054" y="18543"/>
                  </a:cubicBezTo>
                  <a:cubicBezTo>
                    <a:pt x="17731" y="18951"/>
                    <a:pt x="17731" y="18951"/>
                    <a:pt x="17731" y="18951"/>
                  </a:cubicBezTo>
                  <a:cubicBezTo>
                    <a:pt x="17087" y="18951"/>
                    <a:pt x="17087" y="18951"/>
                    <a:pt x="17087" y="18951"/>
                  </a:cubicBezTo>
                  <a:cubicBezTo>
                    <a:pt x="4836" y="19766"/>
                    <a:pt x="4836" y="19766"/>
                    <a:pt x="4836" y="19766"/>
                  </a:cubicBezTo>
                  <a:cubicBezTo>
                    <a:pt x="3869" y="19766"/>
                    <a:pt x="3869" y="19766"/>
                    <a:pt x="3869" y="19766"/>
                  </a:cubicBezTo>
                  <a:cubicBezTo>
                    <a:pt x="3869" y="19155"/>
                    <a:pt x="3869" y="19155"/>
                    <a:pt x="3869" y="19155"/>
                  </a:cubicBezTo>
                  <a:cubicBezTo>
                    <a:pt x="3546" y="18951"/>
                    <a:pt x="3224" y="18543"/>
                    <a:pt x="3224" y="18136"/>
                  </a:cubicBezTo>
                  <a:cubicBezTo>
                    <a:pt x="3224" y="17728"/>
                    <a:pt x="3546" y="17321"/>
                    <a:pt x="3869" y="16913"/>
                  </a:cubicBezTo>
                  <a:cubicBezTo>
                    <a:pt x="3869" y="16913"/>
                    <a:pt x="3869" y="16913"/>
                    <a:pt x="3869" y="16913"/>
                  </a:cubicBezTo>
                  <a:cubicBezTo>
                    <a:pt x="3869" y="16709"/>
                    <a:pt x="3869" y="16709"/>
                    <a:pt x="3869" y="16709"/>
                  </a:cubicBezTo>
                  <a:cubicBezTo>
                    <a:pt x="3546" y="16302"/>
                    <a:pt x="3224" y="16098"/>
                    <a:pt x="3224" y="15691"/>
                  </a:cubicBezTo>
                  <a:cubicBezTo>
                    <a:pt x="3224" y="15283"/>
                    <a:pt x="3546" y="14875"/>
                    <a:pt x="3869" y="14468"/>
                  </a:cubicBezTo>
                  <a:cubicBezTo>
                    <a:pt x="4191" y="14060"/>
                    <a:pt x="4191" y="14060"/>
                    <a:pt x="4191" y="14060"/>
                  </a:cubicBezTo>
                  <a:cubicBezTo>
                    <a:pt x="4513" y="14060"/>
                    <a:pt x="4513" y="14060"/>
                    <a:pt x="4513" y="14060"/>
                  </a:cubicBezTo>
                  <a:cubicBezTo>
                    <a:pt x="5158" y="14060"/>
                    <a:pt x="5158" y="14060"/>
                    <a:pt x="5158" y="14060"/>
                  </a:cubicBezTo>
                  <a:cubicBezTo>
                    <a:pt x="5158" y="12634"/>
                    <a:pt x="5158" y="12634"/>
                    <a:pt x="5158" y="12634"/>
                  </a:cubicBezTo>
                  <a:cubicBezTo>
                    <a:pt x="3546" y="12226"/>
                    <a:pt x="2257" y="11411"/>
                    <a:pt x="1612" y="10392"/>
                  </a:cubicBezTo>
                  <a:cubicBezTo>
                    <a:pt x="322" y="9374"/>
                    <a:pt x="0" y="8151"/>
                    <a:pt x="0" y="6928"/>
                  </a:cubicBezTo>
                  <a:cubicBezTo>
                    <a:pt x="0" y="4891"/>
                    <a:pt x="967" y="3260"/>
                    <a:pt x="3224" y="2038"/>
                  </a:cubicBezTo>
                  <a:cubicBezTo>
                    <a:pt x="5158" y="815"/>
                    <a:pt x="7737" y="0"/>
                    <a:pt x="10639" y="0"/>
                  </a:cubicBezTo>
                  <a:close/>
                  <a:moveTo>
                    <a:pt x="8382" y="8151"/>
                  </a:moveTo>
                  <a:cubicBezTo>
                    <a:pt x="8382" y="8151"/>
                    <a:pt x="8704" y="8151"/>
                    <a:pt x="9027" y="8151"/>
                  </a:cubicBezTo>
                  <a:cubicBezTo>
                    <a:pt x="9027" y="8151"/>
                    <a:pt x="9349" y="8151"/>
                    <a:pt x="9672" y="8151"/>
                  </a:cubicBezTo>
                  <a:cubicBezTo>
                    <a:pt x="9672" y="7947"/>
                    <a:pt x="9672" y="7947"/>
                    <a:pt x="9672" y="7947"/>
                  </a:cubicBezTo>
                  <a:cubicBezTo>
                    <a:pt x="9994" y="8151"/>
                    <a:pt x="9994" y="8151"/>
                    <a:pt x="9994" y="8151"/>
                  </a:cubicBezTo>
                  <a:cubicBezTo>
                    <a:pt x="10316" y="8151"/>
                    <a:pt x="10316" y="8355"/>
                    <a:pt x="10639" y="8355"/>
                  </a:cubicBezTo>
                  <a:cubicBezTo>
                    <a:pt x="10961" y="8355"/>
                    <a:pt x="11284" y="8151"/>
                    <a:pt x="11284" y="8151"/>
                  </a:cubicBezTo>
                  <a:cubicBezTo>
                    <a:pt x="11606" y="7947"/>
                    <a:pt x="11606" y="7947"/>
                    <a:pt x="11606" y="7947"/>
                  </a:cubicBezTo>
                  <a:cubicBezTo>
                    <a:pt x="11606" y="8151"/>
                    <a:pt x="11606" y="8151"/>
                    <a:pt x="11606" y="8151"/>
                  </a:cubicBezTo>
                  <a:cubicBezTo>
                    <a:pt x="11928" y="8355"/>
                    <a:pt x="12251" y="8355"/>
                    <a:pt x="12573" y="8355"/>
                  </a:cubicBezTo>
                  <a:cubicBezTo>
                    <a:pt x="12896" y="8355"/>
                    <a:pt x="13218" y="8151"/>
                    <a:pt x="13540" y="8151"/>
                  </a:cubicBezTo>
                  <a:cubicBezTo>
                    <a:pt x="13863" y="7743"/>
                    <a:pt x="13863" y="7743"/>
                    <a:pt x="13863" y="7743"/>
                  </a:cubicBezTo>
                  <a:cubicBezTo>
                    <a:pt x="14830" y="8151"/>
                    <a:pt x="14830" y="8151"/>
                    <a:pt x="14830" y="8151"/>
                  </a:cubicBezTo>
                  <a:cubicBezTo>
                    <a:pt x="12573" y="10392"/>
                    <a:pt x="12573" y="10392"/>
                    <a:pt x="12573" y="10392"/>
                  </a:cubicBezTo>
                  <a:cubicBezTo>
                    <a:pt x="12573" y="13653"/>
                    <a:pt x="12573" y="13653"/>
                    <a:pt x="12573" y="13653"/>
                  </a:cubicBezTo>
                  <a:cubicBezTo>
                    <a:pt x="14185" y="13449"/>
                    <a:pt x="14185" y="13449"/>
                    <a:pt x="14185" y="13449"/>
                  </a:cubicBezTo>
                  <a:cubicBezTo>
                    <a:pt x="14185" y="12226"/>
                    <a:pt x="14185" y="12226"/>
                    <a:pt x="14185" y="12226"/>
                  </a:cubicBezTo>
                  <a:cubicBezTo>
                    <a:pt x="14185" y="11819"/>
                    <a:pt x="14185" y="11819"/>
                    <a:pt x="14185" y="11819"/>
                  </a:cubicBezTo>
                  <a:cubicBezTo>
                    <a:pt x="14830" y="11615"/>
                    <a:pt x="14830" y="11615"/>
                    <a:pt x="14830" y="11615"/>
                  </a:cubicBezTo>
                  <a:cubicBezTo>
                    <a:pt x="16119" y="11208"/>
                    <a:pt x="17409" y="10392"/>
                    <a:pt x="18054" y="9577"/>
                  </a:cubicBezTo>
                  <a:cubicBezTo>
                    <a:pt x="18699" y="8762"/>
                    <a:pt x="19343" y="7947"/>
                    <a:pt x="19343" y="6928"/>
                  </a:cubicBezTo>
                  <a:cubicBezTo>
                    <a:pt x="19343" y="5298"/>
                    <a:pt x="18376" y="4075"/>
                    <a:pt x="16764" y="3057"/>
                  </a:cubicBezTo>
                  <a:cubicBezTo>
                    <a:pt x="15152" y="2038"/>
                    <a:pt x="13218" y="1426"/>
                    <a:pt x="10639" y="1426"/>
                  </a:cubicBezTo>
                  <a:cubicBezTo>
                    <a:pt x="8382" y="1426"/>
                    <a:pt x="6125" y="2038"/>
                    <a:pt x="4513" y="3057"/>
                  </a:cubicBezTo>
                  <a:cubicBezTo>
                    <a:pt x="3224" y="4075"/>
                    <a:pt x="2257" y="5298"/>
                    <a:pt x="2257" y="6928"/>
                  </a:cubicBezTo>
                  <a:cubicBezTo>
                    <a:pt x="2257" y="7947"/>
                    <a:pt x="2579" y="8762"/>
                    <a:pt x="3546" y="9577"/>
                  </a:cubicBezTo>
                  <a:cubicBezTo>
                    <a:pt x="4191" y="10596"/>
                    <a:pt x="5481" y="11208"/>
                    <a:pt x="6770" y="11615"/>
                  </a:cubicBezTo>
                  <a:cubicBezTo>
                    <a:pt x="7415" y="11819"/>
                    <a:pt x="7415" y="11819"/>
                    <a:pt x="7415" y="11819"/>
                  </a:cubicBezTo>
                  <a:cubicBezTo>
                    <a:pt x="7415" y="12226"/>
                    <a:pt x="7415" y="12226"/>
                    <a:pt x="7415" y="12226"/>
                  </a:cubicBezTo>
                  <a:cubicBezTo>
                    <a:pt x="7415" y="13653"/>
                    <a:pt x="7415" y="13653"/>
                    <a:pt x="7415" y="13653"/>
                  </a:cubicBezTo>
                  <a:cubicBezTo>
                    <a:pt x="9349" y="13653"/>
                    <a:pt x="9349" y="13653"/>
                    <a:pt x="9349" y="13653"/>
                  </a:cubicBezTo>
                  <a:cubicBezTo>
                    <a:pt x="9349" y="10392"/>
                    <a:pt x="9349" y="10392"/>
                    <a:pt x="9349" y="10392"/>
                  </a:cubicBezTo>
                  <a:cubicBezTo>
                    <a:pt x="7093" y="8151"/>
                    <a:pt x="7093" y="8151"/>
                    <a:pt x="7093" y="8151"/>
                  </a:cubicBezTo>
                  <a:cubicBezTo>
                    <a:pt x="8060" y="7743"/>
                    <a:pt x="8060" y="7743"/>
                    <a:pt x="8060" y="7743"/>
                  </a:cubicBezTo>
                  <a:cubicBezTo>
                    <a:pt x="8382" y="8151"/>
                    <a:pt x="8382" y="8151"/>
                    <a:pt x="8382" y="8151"/>
                  </a:cubicBezTo>
                  <a:close/>
                  <a:moveTo>
                    <a:pt x="12896" y="8558"/>
                  </a:moveTo>
                  <a:cubicBezTo>
                    <a:pt x="12896" y="8558"/>
                    <a:pt x="12896" y="8558"/>
                    <a:pt x="12573" y="8558"/>
                  </a:cubicBezTo>
                  <a:cubicBezTo>
                    <a:pt x="12251" y="8762"/>
                    <a:pt x="11928" y="8558"/>
                    <a:pt x="11606" y="8355"/>
                  </a:cubicBezTo>
                  <a:cubicBezTo>
                    <a:pt x="11284" y="8558"/>
                    <a:pt x="10961" y="8762"/>
                    <a:pt x="10639" y="8558"/>
                  </a:cubicBezTo>
                  <a:cubicBezTo>
                    <a:pt x="10316" y="8558"/>
                    <a:pt x="9994" y="8558"/>
                    <a:pt x="9672" y="8355"/>
                  </a:cubicBezTo>
                  <a:cubicBezTo>
                    <a:pt x="9349" y="8558"/>
                    <a:pt x="9027" y="8558"/>
                    <a:pt x="9027" y="8558"/>
                  </a:cubicBezTo>
                  <a:cubicBezTo>
                    <a:pt x="8704" y="8558"/>
                    <a:pt x="8704" y="8558"/>
                    <a:pt x="8704" y="8558"/>
                  </a:cubicBezTo>
                  <a:cubicBezTo>
                    <a:pt x="10316" y="10189"/>
                    <a:pt x="10316" y="10189"/>
                    <a:pt x="10316" y="10189"/>
                  </a:cubicBezTo>
                  <a:cubicBezTo>
                    <a:pt x="10316" y="10189"/>
                    <a:pt x="10316" y="10189"/>
                    <a:pt x="10316" y="10189"/>
                  </a:cubicBezTo>
                  <a:cubicBezTo>
                    <a:pt x="10316" y="10392"/>
                    <a:pt x="10316" y="10392"/>
                    <a:pt x="10316" y="10392"/>
                  </a:cubicBezTo>
                  <a:cubicBezTo>
                    <a:pt x="10316" y="13653"/>
                    <a:pt x="10316" y="13653"/>
                    <a:pt x="10316" y="13653"/>
                  </a:cubicBezTo>
                  <a:cubicBezTo>
                    <a:pt x="11284" y="13653"/>
                    <a:pt x="11284" y="13653"/>
                    <a:pt x="11284" y="13653"/>
                  </a:cubicBezTo>
                  <a:cubicBezTo>
                    <a:pt x="11284" y="10392"/>
                    <a:pt x="11284" y="10392"/>
                    <a:pt x="11284" y="10392"/>
                  </a:cubicBezTo>
                  <a:cubicBezTo>
                    <a:pt x="11284" y="10189"/>
                    <a:pt x="11284" y="10189"/>
                    <a:pt x="11284" y="10189"/>
                  </a:cubicBezTo>
                  <a:cubicBezTo>
                    <a:pt x="11284" y="10189"/>
                    <a:pt x="11284" y="10189"/>
                    <a:pt x="11284" y="10189"/>
                  </a:cubicBezTo>
                  <a:cubicBezTo>
                    <a:pt x="12896" y="8558"/>
                    <a:pt x="12896" y="8558"/>
                    <a:pt x="12896" y="8558"/>
                  </a:cubicBezTo>
                  <a:close/>
                  <a:moveTo>
                    <a:pt x="13863" y="19562"/>
                  </a:moveTo>
                  <a:cubicBezTo>
                    <a:pt x="7737" y="19970"/>
                    <a:pt x="7737" y="19970"/>
                    <a:pt x="7737" y="19970"/>
                  </a:cubicBezTo>
                  <a:cubicBezTo>
                    <a:pt x="8060" y="20989"/>
                    <a:pt x="9349" y="21600"/>
                    <a:pt x="10961" y="21600"/>
                  </a:cubicBezTo>
                  <a:cubicBezTo>
                    <a:pt x="12573" y="21600"/>
                    <a:pt x="13863" y="20785"/>
                    <a:pt x="13863" y="19766"/>
                  </a:cubicBezTo>
                  <a:cubicBezTo>
                    <a:pt x="13863" y="19562"/>
                    <a:pt x="13863" y="19562"/>
                    <a:pt x="13863" y="19562"/>
                  </a:cubicBezTo>
                  <a:close/>
                  <a:moveTo>
                    <a:pt x="16119" y="17321"/>
                  </a:moveTo>
                  <a:cubicBezTo>
                    <a:pt x="5481" y="17932"/>
                    <a:pt x="5481" y="17932"/>
                    <a:pt x="5481" y="17932"/>
                  </a:cubicBezTo>
                  <a:cubicBezTo>
                    <a:pt x="5481" y="17932"/>
                    <a:pt x="5481" y="18136"/>
                    <a:pt x="5481" y="18136"/>
                  </a:cubicBezTo>
                  <a:cubicBezTo>
                    <a:pt x="5481" y="18136"/>
                    <a:pt x="5481" y="18136"/>
                    <a:pt x="5481" y="18136"/>
                  </a:cubicBezTo>
                  <a:cubicBezTo>
                    <a:pt x="16119" y="17728"/>
                    <a:pt x="16119" y="17728"/>
                    <a:pt x="16119" y="17728"/>
                  </a:cubicBezTo>
                  <a:cubicBezTo>
                    <a:pt x="16119" y="17525"/>
                    <a:pt x="16119" y="17525"/>
                    <a:pt x="16119" y="17525"/>
                  </a:cubicBezTo>
                  <a:cubicBezTo>
                    <a:pt x="16119" y="17321"/>
                    <a:pt x="16119" y="17321"/>
                    <a:pt x="16119" y="17321"/>
                  </a:cubicBezTo>
                  <a:close/>
                  <a:moveTo>
                    <a:pt x="16119" y="14875"/>
                  </a:moveTo>
                  <a:cubicBezTo>
                    <a:pt x="5481" y="15283"/>
                    <a:pt x="5481" y="15283"/>
                    <a:pt x="5481" y="15283"/>
                  </a:cubicBezTo>
                  <a:cubicBezTo>
                    <a:pt x="5481" y="15487"/>
                    <a:pt x="5481" y="15487"/>
                    <a:pt x="5481" y="15487"/>
                  </a:cubicBezTo>
                  <a:cubicBezTo>
                    <a:pt x="5481" y="15691"/>
                    <a:pt x="5481" y="15691"/>
                    <a:pt x="5481" y="15691"/>
                  </a:cubicBezTo>
                  <a:cubicBezTo>
                    <a:pt x="16119" y="15079"/>
                    <a:pt x="16119" y="15079"/>
                    <a:pt x="16119" y="15079"/>
                  </a:cubicBezTo>
                  <a:cubicBezTo>
                    <a:pt x="16119" y="15079"/>
                    <a:pt x="16119" y="14875"/>
                    <a:pt x="16119" y="14875"/>
                  </a:cubicBezTo>
                  <a:cubicBezTo>
                    <a:pt x="16119" y="14875"/>
                    <a:pt x="16119" y="14875"/>
                    <a:pt x="16119" y="14875"/>
                  </a:cubicBez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384" name="Group 384"/>
          <p:cNvGrpSpPr/>
          <p:nvPr/>
        </p:nvGrpSpPr>
        <p:grpSpPr>
          <a:xfrm>
            <a:off x="1174750" y="8362947"/>
            <a:ext cx="2895600" cy="2895601"/>
            <a:chOff x="0" y="0"/>
            <a:chExt cx="2895600" cy="2895600"/>
          </a:xfrm>
        </p:grpSpPr>
        <p:sp>
          <p:nvSpPr>
            <p:cNvPr id="382" name="Shape 382"/>
            <p:cNvSpPr/>
            <p:nvPr/>
          </p:nvSpPr>
          <p:spPr>
            <a:xfrm>
              <a:off x="0" y="0"/>
              <a:ext cx="2895600" cy="2895600"/>
            </a:xfrm>
            <a:prstGeom prst="rect">
              <a:avLst/>
            </a:prstGeom>
            <a:solidFill>
              <a:srgbClr val="10A8AD"/>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383" name="Shape 383"/>
            <p:cNvSpPr/>
            <p:nvPr/>
          </p:nvSpPr>
          <p:spPr>
            <a:xfrm>
              <a:off x="513555" y="581974"/>
              <a:ext cx="1843090" cy="1731642"/>
            </a:xfrm>
            <a:custGeom>
              <a:avLst/>
              <a:gdLst/>
              <a:ahLst/>
              <a:cxnLst>
                <a:cxn ang="0">
                  <a:pos x="wd2" y="hd2"/>
                </a:cxn>
                <a:cxn ang="5400000">
                  <a:pos x="wd2" y="hd2"/>
                </a:cxn>
                <a:cxn ang="10800000">
                  <a:pos x="wd2" y="hd2"/>
                </a:cxn>
                <a:cxn ang="16200000">
                  <a:pos x="wd2" y="hd2"/>
                </a:cxn>
              </a:cxnLst>
              <a:rect l="0" t="0" r="r" b="b"/>
              <a:pathLst>
                <a:path w="21600" h="21600" extrusionOk="0">
                  <a:moveTo>
                    <a:pt x="4008" y="0"/>
                  </a:moveTo>
                  <a:cubicBezTo>
                    <a:pt x="2672" y="0"/>
                    <a:pt x="1781" y="949"/>
                    <a:pt x="1781" y="2374"/>
                  </a:cubicBezTo>
                  <a:cubicBezTo>
                    <a:pt x="1781" y="3798"/>
                    <a:pt x="2672" y="4747"/>
                    <a:pt x="4008" y="4747"/>
                  </a:cubicBezTo>
                  <a:cubicBezTo>
                    <a:pt x="5344" y="4747"/>
                    <a:pt x="6235" y="3798"/>
                    <a:pt x="6235" y="2374"/>
                  </a:cubicBezTo>
                  <a:cubicBezTo>
                    <a:pt x="6235" y="949"/>
                    <a:pt x="5344" y="0"/>
                    <a:pt x="4008" y="0"/>
                  </a:cubicBezTo>
                  <a:close/>
                  <a:moveTo>
                    <a:pt x="9130" y="10681"/>
                  </a:moveTo>
                  <a:cubicBezTo>
                    <a:pt x="11134" y="9969"/>
                    <a:pt x="11134" y="9969"/>
                    <a:pt x="11134" y="9969"/>
                  </a:cubicBezTo>
                  <a:cubicBezTo>
                    <a:pt x="11357" y="9732"/>
                    <a:pt x="11357" y="9732"/>
                    <a:pt x="11357" y="9732"/>
                  </a:cubicBezTo>
                  <a:cubicBezTo>
                    <a:pt x="11579" y="9969"/>
                    <a:pt x="11579" y="9969"/>
                    <a:pt x="11579" y="9969"/>
                  </a:cubicBezTo>
                  <a:cubicBezTo>
                    <a:pt x="13138" y="10919"/>
                    <a:pt x="13138" y="10919"/>
                    <a:pt x="13138" y="10919"/>
                  </a:cubicBezTo>
                  <a:cubicBezTo>
                    <a:pt x="14474" y="6884"/>
                    <a:pt x="14474" y="6884"/>
                    <a:pt x="14474" y="6884"/>
                  </a:cubicBezTo>
                  <a:cubicBezTo>
                    <a:pt x="14697" y="6409"/>
                    <a:pt x="14697" y="6409"/>
                    <a:pt x="14697" y="6409"/>
                  </a:cubicBezTo>
                  <a:cubicBezTo>
                    <a:pt x="14920" y="6884"/>
                    <a:pt x="14920" y="6884"/>
                    <a:pt x="14920" y="6884"/>
                  </a:cubicBezTo>
                  <a:cubicBezTo>
                    <a:pt x="16256" y="8070"/>
                    <a:pt x="16256" y="8070"/>
                    <a:pt x="16256" y="8070"/>
                  </a:cubicBezTo>
                  <a:cubicBezTo>
                    <a:pt x="18037" y="4985"/>
                    <a:pt x="18037" y="4985"/>
                    <a:pt x="18037" y="4985"/>
                  </a:cubicBezTo>
                  <a:cubicBezTo>
                    <a:pt x="18482" y="5459"/>
                    <a:pt x="18482" y="5459"/>
                    <a:pt x="18482" y="5459"/>
                  </a:cubicBezTo>
                  <a:cubicBezTo>
                    <a:pt x="16701" y="9020"/>
                    <a:pt x="16701" y="9020"/>
                    <a:pt x="16701" y="9020"/>
                  </a:cubicBezTo>
                  <a:cubicBezTo>
                    <a:pt x="16256" y="9495"/>
                    <a:pt x="16256" y="9495"/>
                    <a:pt x="16256" y="9495"/>
                  </a:cubicBezTo>
                  <a:cubicBezTo>
                    <a:pt x="16033" y="9020"/>
                    <a:pt x="16033" y="9020"/>
                    <a:pt x="16033" y="9020"/>
                  </a:cubicBezTo>
                  <a:cubicBezTo>
                    <a:pt x="14920" y="7833"/>
                    <a:pt x="14920" y="7833"/>
                    <a:pt x="14920" y="7833"/>
                  </a:cubicBezTo>
                  <a:cubicBezTo>
                    <a:pt x="13584" y="11631"/>
                    <a:pt x="13584" y="11631"/>
                    <a:pt x="13584" y="11631"/>
                  </a:cubicBezTo>
                  <a:cubicBezTo>
                    <a:pt x="13584" y="12105"/>
                    <a:pt x="13584" y="12105"/>
                    <a:pt x="13584" y="12105"/>
                  </a:cubicBezTo>
                  <a:cubicBezTo>
                    <a:pt x="13138" y="11868"/>
                    <a:pt x="13138" y="11868"/>
                    <a:pt x="13138" y="11868"/>
                  </a:cubicBezTo>
                  <a:cubicBezTo>
                    <a:pt x="11357" y="10681"/>
                    <a:pt x="11357" y="10681"/>
                    <a:pt x="11357" y="10681"/>
                  </a:cubicBezTo>
                  <a:cubicBezTo>
                    <a:pt x="9353" y="11393"/>
                    <a:pt x="9353" y="11393"/>
                    <a:pt x="9353" y="11393"/>
                  </a:cubicBezTo>
                  <a:cubicBezTo>
                    <a:pt x="9130" y="10681"/>
                    <a:pt x="9130" y="10681"/>
                    <a:pt x="9130" y="10681"/>
                  </a:cubicBezTo>
                  <a:close/>
                  <a:moveTo>
                    <a:pt x="9575" y="20413"/>
                  </a:moveTo>
                  <a:cubicBezTo>
                    <a:pt x="16478" y="20413"/>
                    <a:pt x="16478" y="20413"/>
                    <a:pt x="16478" y="20413"/>
                  </a:cubicBezTo>
                  <a:cubicBezTo>
                    <a:pt x="16478" y="21600"/>
                    <a:pt x="16478" y="21600"/>
                    <a:pt x="16478" y="21600"/>
                  </a:cubicBezTo>
                  <a:cubicBezTo>
                    <a:pt x="9575" y="21600"/>
                    <a:pt x="9575" y="21600"/>
                    <a:pt x="9575" y="21600"/>
                  </a:cubicBezTo>
                  <a:cubicBezTo>
                    <a:pt x="9575" y="20413"/>
                    <a:pt x="9575" y="20413"/>
                    <a:pt x="9575" y="20413"/>
                  </a:cubicBezTo>
                  <a:close/>
                  <a:moveTo>
                    <a:pt x="14029" y="16141"/>
                  </a:moveTo>
                  <a:cubicBezTo>
                    <a:pt x="20709" y="16141"/>
                    <a:pt x="20709" y="16141"/>
                    <a:pt x="20709" y="16141"/>
                  </a:cubicBezTo>
                  <a:cubicBezTo>
                    <a:pt x="21600" y="16141"/>
                    <a:pt x="21600" y="16141"/>
                    <a:pt x="21600" y="16141"/>
                  </a:cubicBezTo>
                  <a:cubicBezTo>
                    <a:pt x="21600" y="15191"/>
                    <a:pt x="21600" y="15191"/>
                    <a:pt x="21600" y="15191"/>
                  </a:cubicBezTo>
                  <a:cubicBezTo>
                    <a:pt x="21600" y="1424"/>
                    <a:pt x="21600" y="1424"/>
                    <a:pt x="21600" y="1424"/>
                  </a:cubicBezTo>
                  <a:cubicBezTo>
                    <a:pt x="21600" y="712"/>
                    <a:pt x="21600" y="712"/>
                    <a:pt x="21600" y="712"/>
                  </a:cubicBezTo>
                  <a:cubicBezTo>
                    <a:pt x="20709" y="712"/>
                    <a:pt x="20709" y="712"/>
                    <a:pt x="20709" y="712"/>
                  </a:cubicBezTo>
                  <a:cubicBezTo>
                    <a:pt x="7571" y="712"/>
                    <a:pt x="7571" y="712"/>
                    <a:pt x="7571" y="712"/>
                  </a:cubicBezTo>
                  <a:cubicBezTo>
                    <a:pt x="7571" y="2136"/>
                    <a:pt x="7571" y="2136"/>
                    <a:pt x="7571" y="2136"/>
                  </a:cubicBezTo>
                  <a:cubicBezTo>
                    <a:pt x="20041" y="2136"/>
                    <a:pt x="20041" y="2136"/>
                    <a:pt x="20041" y="2136"/>
                  </a:cubicBezTo>
                  <a:cubicBezTo>
                    <a:pt x="20041" y="14479"/>
                    <a:pt x="20041" y="14479"/>
                    <a:pt x="20041" y="14479"/>
                  </a:cubicBezTo>
                  <a:cubicBezTo>
                    <a:pt x="8016" y="14479"/>
                    <a:pt x="8016" y="14479"/>
                    <a:pt x="8016" y="14479"/>
                  </a:cubicBezTo>
                  <a:cubicBezTo>
                    <a:pt x="8016" y="16141"/>
                    <a:pt x="8016" y="16141"/>
                    <a:pt x="8016" y="16141"/>
                  </a:cubicBezTo>
                  <a:cubicBezTo>
                    <a:pt x="12025" y="16141"/>
                    <a:pt x="12025" y="16141"/>
                    <a:pt x="12025" y="16141"/>
                  </a:cubicBezTo>
                  <a:cubicBezTo>
                    <a:pt x="12025" y="19938"/>
                    <a:pt x="12025" y="19938"/>
                    <a:pt x="12025" y="19938"/>
                  </a:cubicBezTo>
                  <a:cubicBezTo>
                    <a:pt x="14029" y="19938"/>
                    <a:pt x="14029" y="19938"/>
                    <a:pt x="14029" y="19938"/>
                  </a:cubicBezTo>
                  <a:cubicBezTo>
                    <a:pt x="14029" y="16141"/>
                    <a:pt x="14029" y="16141"/>
                    <a:pt x="14029" y="16141"/>
                  </a:cubicBezTo>
                  <a:close/>
                  <a:moveTo>
                    <a:pt x="0" y="11868"/>
                  </a:moveTo>
                  <a:cubicBezTo>
                    <a:pt x="1559" y="13055"/>
                    <a:pt x="1559" y="13055"/>
                    <a:pt x="1559" y="13055"/>
                  </a:cubicBezTo>
                  <a:cubicBezTo>
                    <a:pt x="1113" y="21600"/>
                    <a:pt x="1113" y="21600"/>
                    <a:pt x="1113" y="21600"/>
                  </a:cubicBezTo>
                  <a:cubicBezTo>
                    <a:pt x="3118" y="21600"/>
                    <a:pt x="3118" y="21600"/>
                    <a:pt x="3118" y="21600"/>
                  </a:cubicBezTo>
                  <a:cubicBezTo>
                    <a:pt x="3563" y="14242"/>
                    <a:pt x="3563" y="14242"/>
                    <a:pt x="3563" y="14242"/>
                  </a:cubicBezTo>
                  <a:cubicBezTo>
                    <a:pt x="4454" y="14242"/>
                    <a:pt x="4454" y="14242"/>
                    <a:pt x="4454" y="14242"/>
                  </a:cubicBezTo>
                  <a:cubicBezTo>
                    <a:pt x="4899" y="21600"/>
                    <a:pt x="4899" y="21600"/>
                    <a:pt x="4899" y="21600"/>
                  </a:cubicBezTo>
                  <a:cubicBezTo>
                    <a:pt x="6903" y="21600"/>
                    <a:pt x="6903" y="21600"/>
                    <a:pt x="6903" y="21600"/>
                  </a:cubicBezTo>
                  <a:cubicBezTo>
                    <a:pt x="6458" y="13055"/>
                    <a:pt x="6458" y="13055"/>
                    <a:pt x="6458" y="13055"/>
                  </a:cubicBezTo>
                  <a:cubicBezTo>
                    <a:pt x="6235" y="7833"/>
                    <a:pt x="6235" y="7833"/>
                    <a:pt x="6235" y="7833"/>
                  </a:cubicBezTo>
                  <a:cubicBezTo>
                    <a:pt x="11134" y="7596"/>
                    <a:pt x="11134" y="7596"/>
                    <a:pt x="11134" y="7596"/>
                  </a:cubicBezTo>
                  <a:cubicBezTo>
                    <a:pt x="12247" y="5697"/>
                    <a:pt x="12247" y="5697"/>
                    <a:pt x="12247" y="5697"/>
                  </a:cubicBezTo>
                  <a:cubicBezTo>
                    <a:pt x="6680" y="5459"/>
                    <a:pt x="6680" y="5459"/>
                    <a:pt x="6680" y="5459"/>
                  </a:cubicBezTo>
                  <a:cubicBezTo>
                    <a:pt x="4454" y="5459"/>
                    <a:pt x="4454" y="5459"/>
                    <a:pt x="4454" y="5459"/>
                  </a:cubicBezTo>
                  <a:cubicBezTo>
                    <a:pt x="4454" y="5697"/>
                    <a:pt x="4454" y="5697"/>
                    <a:pt x="4454" y="5697"/>
                  </a:cubicBezTo>
                  <a:cubicBezTo>
                    <a:pt x="4231" y="6409"/>
                    <a:pt x="4231" y="6409"/>
                    <a:pt x="4231" y="6409"/>
                  </a:cubicBezTo>
                  <a:cubicBezTo>
                    <a:pt x="4899" y="10207"/>
                    <a:pt x="4899" y="10207"/>
                    <a:pt x="4899" y="10207"/>
                  </a:cubicBezTo>
                  <a:cubicBezTo>
                    <a:pt x="4008" y="11156"/>
                    <a:pt x="4008" y="11156"/>
                    <a:pt x="4008" y="11156"/>
                  </a:cubicBezTo>
                  <a:cubicBezTo>
                    <a:pt x="4008" y="11156"/>
                    <a:pt x="4008" y="11156"/>
                    <a:pt x="4008" y="11156"/>
                  </a:cubicBezTo>
                  <a:cubicBezTo>
                    <a:pt x="4008" y="11156"/>
                    <a:pt x="4008" y="11156"/>
                    <a:pt x="4008" y="11156"/>
                  </a:cubicBezTo>
                  <a:cubicBezTo>
                    <a:pt x="4008" y="11156"/>
                    <a:pt x="4008" y="11156"/>
                    <a:pt x="4008" y="11156"/>
                  </a:cubicBezTo>
                  <a:cubicBezTo>
                    <a:pt x="4008" y="11156"/>
                    <a:pt x="4008" y="11156"/>
                    <a:pt x="4008" y="11156"/>
                  </a:cubicBezTo>
                  <a:cubicBezTo>
                    <a:pt x="3118" y="10207"/>
                    <a:pt x="3118" y="10207"/>
                    <a:pt x="3118" y="10207"/>
                  </a:cubicBezTo>
                  <a:cubicBezTo>
                    <a:pt x="3563" y="6409"/>
                    <a:pt x="3563" y="6409"/>
                    <a:pt x="3563" y="6409"/>
                  </a:cubicBezTo>
                  <a:cubicBezTo>
                    <a:pt x="3340" y="5697"/>
                    <a:pt x="3340" y="5697"/>
                    <a:pt x="3340" y="5697"/>
                  </a:cubicBezTo>
                  <a:cubicBezTo>
                    <a:pt x="3563" y="5459"/>
                    <a:pt x="3563" y="5459"/>
                    <a:pt x="3563" y="5459"/>
                  </a:cubicBezTo>
                  <a:cubicBezTo>
                    <a:pt x="1113" y="5459"/>
                    <a:pt x="1113" y="5459"/>
                    <a:pt x="1113" y="5459"/>
                  </a:cubicBezTo>
                  <a:lnTo>
                    <a:pt x="0" y="11868"/>
                  </a:ln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grpSp>
        <p:nvGrpSpPr>
          <p:cNvPr id="387" name="Group 387"/>
          <p:cNvGrpSpPr/>
          <p:nvPr/>
        </p:nvGrpSpPr>
        <p:grpSpPr>
          <a:xfrm>
            <a:off x="13255623" y="8362946"/>
            <a:ext cx="2895601" cy="2895601"/>
            <a:chOff x="0" y="0"/>
            <a:chExt cx="2895600" cy="2895600"/>
          </a:xfrm>
        </p:grpSpPr>
        <p:sp>
          <p:nvSpPr>
            <p:cNvPr id="385" name="Shape 385"/>
            <p:cNvSpPr/>
            <p:nvPr/>
          </p:nvSpPr>
          <p:spPr>
            <a:xfrm>
              <a:off x="0" y="0"/>
              <a:ext cx="2895600" cy="2895600"/>
            </a:xfrm>
            <a:prstGeom prst="rect">
              <a:avLst/>
            </a:prstGeom>
            <a:solidFill>
              <a:srgbClr val="50C593"/>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a:p>
          </p:txBody>
        </p:sp>
        <p:sp>
          <p:nvSpPr>
            <p:cNvPr id="386" name="Shape 386"/>
            <p:cNvSpPr/>
            <p:nvPr/>
          </p:nvSpPr>
          <p:spPr>
            <a:xfrm>
              <a:off x="672179" y="385240"/>
              <a:ext cx="1551242" cy="2125112"/>
            </a:xfrm>
            <a:custGeom>
              <a:avLst/>
              <a:gdLst/>
              <a:ahLst/>
              <a:cxnLst>
                <a:cxn ang="0">
                  <a:pos x="wd2" y="hd2"/>
                </a:cxn>
                <a:cxn ang="5400000">
                  <a:pos x="wd2" y="hd2"/>
                </a:cxn>
                <a:cxn ang="10800000">
                  <a:pos x="wd2" y="hd2"/>
                </a:cxn>
                <a:cxn ang="16200000">
                  <a:pos x="wd2" y="hd2"/>
                </a:cxn>
              </a:cxnLst>
              <a:rect l="0" t="0" r="r" b="b"/>
              <a:pathLst>
                <a:path w="21600" h="21600" extrusionOk="0">
                  <a:moveTo>
                    <a:pt x="10948" y="0"/>
                  </a:moveTo>
                  <a:cubicBezTo>
                    <a:pt x="13907" y="0"/>
                    <a:pt x="16570" y="648"/>
                    <a:pt x="18641" y="1944"/>
                  </a:cubicBezTo>
                  <a:cubicBezTo>
                    <a:pt x="20416" y="3240"/>
                    <a:pt x="21600" y="5184"/>
                    <a:pt x="21600" y="7128"/>
                  </a:cubicBezTo>
                  <a:cubicBezTo>
                    <a:pt x="21600" y="7776"/>
                    <a:pt x="21600" y="8208"/>
                    <a:pt x="21600" y="8640"/>
                  </a:cubicBezTo>
                  <a:cubicBezTo>
                    <a:pt x="21304" y="9288"/>
                    <a:pt x="21008" y="9720"/>
                    <a:pt x="20712" y="10152"/>
                  </a:cubicBezTo>
                  <a:cubicBezTo>
                    <a:pt x="20121" y="11448"/>
                    <a:pt x="16570" y="14472"/>
                    <a:pt x="14795" y="15984"/>
                  </a:cubicBezTo>
                  <a:cubicBezTo>
                    <a:pt x="14499" y="16200"/>
                    <a:pt x="14203" y="16200"/>
                    <a:pt x="14203" y="16416"/>
                  </a:cubicBezTo>
                  <a:cubicBezTo>
                    <a:pt x="14203" y="17280"/>
                    <a:pt x="14203" y="17280"/>
                    <a:pt x="14203" y="17280"/>
                  </a:cubicBezTo>
                  <a:cubicBezTo>
                    <a:pt x="13611" y="17280"/>
                    <a:pt x="13611" y="17280"/>
                    <a:pt x="13611" y="17280"/>
                  </a:cubicBezTo>
                  <a:cubicBezTo>
                    <a:pt x="13019" y="17280"/>
                    <a:pt x="13019" y="17280"/>
                    <a:pt x="13019" y="17280"/>
                  </a:cubicBezTo>
                  <a:cubicBezTo>
                    <a:pt x="11244" y="17280"/>
                    <a:pt x="11244" y="17280"/>
                    <a:pt x="11244" y="17280"/>
                  </a:cubicBezTo>
                  <a:cubicBezTo>
                    <a:pt x="10652" y="17280"/>
                    <a:pt x="10652" y="17280"/>
                    <a:pt x="10652" y="17280"/>
                  </a:cubicBezTo>
                  <a:cubicBezTo>
                    <a:pt x="9173" y="17280"/>
                    <a:pt x="9173" y="17280"/>
                    <a:pt x="9173" y="17280"/>
                  </a:cubicBezTo>
                  <a:cubicBezTo>
                    <a:pt x="8581" y="17280"/>
                    <a:pt x="8581" y="17280"/>
                    <a:pt x="8581" y="17280"/>
                  </a:cubicBezTo>
                  <a:cubicBezTo>
                    <a:pt x="7989" y="17280"/>
                    <a:pt x="7989" y="17280"/>
                    <a:pt x="7989" y="17280"/>
                  </a:cubicBezTo>
                  <a:cubicBezTo>
                    <a:pt x="7989" y="17280"/>
                    <a:pt x="7989" y="17280"/>
                    <a:pt x="7989" y="17280"/>
                  </a:cubicBezTo>
                  <a:cubicBezTo>
                    <a:pt x="7989" y="16416"/>
                    <a:pt x="7989" y="16416"/>
                    <a:pt x="7989" y="16416"/>
                  </a:cubicBezTo>
                  <a:cubicBezTo>
                    <a:pt x="7397" y="15984"/>
                    <a:pt x="6805" y="15552"/>
                    <a:pt x="6214" y="15120"/>
                  </a:cubicBezTo>
                  <a:cubicBezTo>
                    <a:pt x="3255" y="12960"/>
                    <a:pt x="0" y="10368"/>
                    <a:pt x="0" y="7128"/>
                  </a:cubicBezTo>
                  <a:cubicBezTo>
                    <a:pt x="0" y="5184"/>
                    <a:pt x="1184" y="3240"/>
                    <a:pt x="3255" y="1944"/>
                  </a:cubicBezTo>
                  <a:cubicBezTo>
                    <a:pt x="5326" y="648"/>
                    <a:pt x="7989" y="0"/>
                    <a:pt x="10948" y="0"/>
                  </a:cubicBezTo>
                  <a:close/>
                  <a:moveTo>
                    <a:pt x="13315" y="18576"/>
                  </a:moveTo>
                  <a:cubicBezTo>
                    <a:pt x="12723" y="21600"/>
                    <a:pt x="12723" y="21600"/>
                    <a:pt x="12723" y="21600"/>
                  </a:cubicBezTo>
                  <a:cubicBezTo>
                    <a:pt x="9173" y="21600"/>
                    <a:pt x="9173" y="21600"/>
                    <a:pt x="9173" y="21600"/>
                  </a:cubicBezTo>
                  <a:cubicBezTo>
                    <a:pt x="8877" y="18576"/>
                    <a:pt x="8877" y="18576"/>
                    <a:pt x="8877" y="18576"/>
                  </a:cubicBezTo>
                  <a:cubicBezTo>
                    <a:pt x="13315" y="18576"/>
                    <a:pt x="13315" y="18576"/>
                    <a:pt x="13315" y="18576"/>
                  </a:cubicBezTo>
                  <a:close/>
                  <a:moveTo>
                    <a:pt x="10948" y="15984"/>
                  </a:moveTo>
                  <a:cubicBezTo>
                    <a:pt x="12723" y="15984"/>
                    <a:pt x="12723" y="15984"/>
                    <a:pt x="12723" y="15984"/>
                  </a:cubicBezTo>
                  <a:cubicBezTo>
                    <a:pt x="14499" y="10584"/>
                    <a:pt x="15978" y="5832"/>
                    <a:pt x="14203" y="1296"/>
                  </a:cubicBezTo>
                  <a:cubicBezTo>
                    <a:pt x="13019" y="1080"/>
                    <a:pt x="12132" y="864"/>
                    <a:pt x="10948" y="864"/>
                  </a:cubicBezTo>
                  <a:cubicBezTo>
                    <a:pt x="10948" y="864"/>
                    <a:pt x="10652" y="864"/>
                    <a:pt x="10652" y="864"/>
                  </a:cubicBezTo>
                  <a:cubicBezTo>
                    <a:pt x="10060" y="5832"/>
                    <a:pt x="10652" y="11016"/>
                    <a:pt x="10948" y="15984"/>
                  </a:cubicBezTo>
                  <a:close/>
                  <a:moveTo>
                    <a:pt x="5030" y="2160"/>
                  </a:moveTo>
                  <a:cubicBezTo>
                    <a:pt x="1479" y="5400"/>
                    <a:pt x="1775" y="8856"/>
                    <a:pt x="4734" y="12528"/>
                  </a:cubicBezTo>
                  <a:cubicBezTo>
                    <a:pt x="5622" y="13176"/>
                    <a:pt x="6510" y="13824"/>
                    <a:pt x="7397" y="14472"/>
                  </a:cubicBezTo>
                  <a:cubicBezTo>
                    <a:pt x="7693" y="14904"/>
                    <a:pt x="8285" y="15120"/>
                    <a:pt x="8877" y="15552"/>
                  </a:cubicBezTo>
                  <a:cubicBezTo>
                    <a:pt x="7101" y="11232"/>
                    <a:pt x="3847" y="5400"/>
                    <a:pt x="7989" y="1080"/>
                  </a:cubicBezTo>
                  <a:cubicBezTo>
                    <a:pt x="6805" y="1296"/>
                    <a:pt x="5918" y="1728"/>
                    <a:pt x="5030" y="2160"/>
                  </a:cubicBezTo>
                  <a:close/>
                  <a:moveTo>
                    <a:pt x="17753" y="2808"/>
                  </a:moveTo>
                  <a:cubicBezTo>
                    <a:pt x="19529" y="5832"/>
                    <a:pt x="18641" y="9720"/>
                    <a:pt x="16570" y="12960"/>
                  </a:cubicBezTo>
                  <a:cubicBezTo>
                    <a:pt x="17753" y="11664"/>
                    <a:pt x="19233" y="10584"/>
                    <a:pt x="19529" y="9720"/>
                  </a:cubicBezTo>
                  <a:cubicBezTo>
                    <a:pt x="19825" y="9288"/>
                    <a:pt x="19825" y="8856"/>
                    <a:pt x="20121" y="8424"/>
                  </a:cubicBezTo>
                  <a:cubicBezTo>
                    <a:pt x="20121" y="7992"/>
                    <a:pt x="20416" y="7560"/>
                    <a:pt x="20416" y="7128"/>
                  </a:cubicBezTo>
                  <a:cubicBezTo>
                    <a:pt x="20416" y="5400"/>
                    <a:pt x="19233" y="3888"/>
                    <a:pt x="17753" y="2808"/>
                  </a:cubicBezTo>
                  <a:close/>
                </a:path>
              </a:pathLst>
            </a:custGeom>
            <a:solidFill>
              <a:srgbClr val="FFFFFF"/>
            </a:solidFill>
            <a:ln w="12700" cap="flat">
              <a:noFill/>
              <a:miter lim="400000"/>
            </a:ln>
            <a:effectLst/>
          </p:spPr>
          <p:txBody>
            <a:bodyPr wrap="square" lIns="91439" tIns="91439" rIns="91439" bIns="91439" numCol="1" anchor="t">
              <a:noAutofit/>
            </a:bodyPr>
            <a:lstStyle/>
            <a:p>
              <a:pP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30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iterate>
                                    <p:tmAbs val="0"/>
                                  </p:iterate>
                                  <p:childTnLst>
                                    <p:set>
                                      <p:cBhvr>
                                        <p:cTn id="6" fill="hold"/>
                                        <p:tgtEl>
                                          <p:spTgt spid="370"/>
                                        </p:tgtEl>
                                        <p:attrNameLst>
                                          <p:attrName>style.visibility</p:attrName>
                                        </p:attrNameLst>
                                      </p:cBhvr>
                                      <p:to>
                                        <p:strVal val="visible"/>
                                      </p:to>
                                    </p:set>
                                    <p:anim calcmode="lin" valueType="num">
                                      <p:cBhvr>
                                        <p:cTn id="7" dur="500" fill="hold"/>
                                        <p:tgtEl>
                                          <p:spTgt spid="370"/>
                                        </p:tgtEl>
                                        <p:attrNameLst>
                                          <p:attrName>ppt_w</p:attrName>
                                        </p:attrNameLst>
                                      </p:cBhvr>
                                      <p:tavLst>
                                        <p:tav tm="0">
                                          <p:val>
                                            <p:fltVal val="0"/>
                                          </p:val>
                                        </p:tav>
                                        <p:tav tm="100000">
                                          <p:val>
                                            <p:strVal val="#ppt_w"/>
                                          </p:val>
                                        </p:tav>
                                      </p:tavLst>
                                    </p:anim>
                                    <p:anim calcmode="lin" valueType="num">
                                      <p:cBhvr>
                                        <p:cTn id="8" dur="500" fill="hold"/>
                                        <p:tgtEl>
                                          <p:spTgt spid="370"/>
                                        </p:tgtEl>
                                        <p:attrNameLst>
                                          <p:attrName>ppt_h</p:attrName>
                                        </p:attrNameLst>
                                      </p:cBhvr>
                                      <p:tavLst>
                                        <p:tav tm="0">
                                          <p:val>
                                            <p:fltVal val="0"/>
                                          </p:val>
                                        </p:tav>
                                        <p:tav tm="100000">
                                          <p:val>
                                            <p:strVal val="#ppt_h"/>
                                          </p:val>
                                        </p:tav>
                                      </p:tavLst>
                                    </p:anim>
                                    <p:anim calcmode="lin" valueType="num">
                                      <p:cBhvr>
                                        <p:cTn id="9" dur="500" fill="hold"/>
                                        <p:tgtEl>
                                          <p:spTgt spid="370"/>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37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500"/>
                            </p:stCondLst>
                            <p:childTnLst>
                              <p:par>
                                <p:cTn id="12" presetID="2" presetClass="entr" presetSubtype="2" fill="hold" grpId="2" nodeType="afterEffect">
                                  <p:stCondLst>
                                    <p:cond delay="0"/>
                                  </p:stCondLst>
                                  <p:iterate>
                                    <p:tmAbs val="0"/>
                                  </p:iterate>
                                  <p:childTnLst>
                                    <p:set>
                                      <p:cBhvr>
                                        <p:cTn id="13" fill="hold"/>
                                        <p:tgtEl>
                                          <p:spTgt spid="371"/>
                                        </p:tgtEl>
                                        <p:attrNameLst>
                                          <p:attrName>style.visibility</p:attrName>
                                        </p:attrNameLst>
                                      </p:cBhvr>
                                      <p:to>
                                        <p:strVal val="visible"/>
                                      </p:to>
                                    </p:set>
                                    <p:anim calcmode="lin" valueType="num">
                                      <p:cBhvr>
                                        <p:cTn id="14" dur="500" fill="hold"/>
                                        <p:tgtEl>
                                          <p:spTgt spid="371"/>
                                        </p:tgtEl>
                                        <p:attrNameLst>
                                          <p:attrName>ppt_x</p:attrName>
                                        </p:attrNameLst>
                                      </p:cBhvr>
                                      <p:tavLst>
                                        <p:tav tm="0">
                                          <p:val>
                                            <p:strVal val="1+#ppt_w/2"/>
                                          </p:val>
                                        </p:tav>
                                        <p:tav tm="100000">
                                          <p:val>
                                            <p:strVal val="#ppt_x"/>
                                          </p:val>
                                        </p:tav>
                                      </p:tavLst>
                                    </p:anim>
                                    <p:anim calcmode="lin" valueType="num">
                                      <p:cBhvr>
                                        <p:cTn id="15" dur="500" fill="hold"/>
                                        <p:tgtEl>
                                          <p:spTgt spid="37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2" fill="hold" grpId="3" nodeType="afterEffect">
                                  <p:stCondLst>
                                    <p:cond delay="0"/>
                                  </p:stCondLst>
                                  <p:iterate>
                                    <p:tmAbs val="0"/>
                                  </p:iterate>
                                  <p:childTnLst>
                                    <p:set>
                                      <p:cBhvr>
                                        <p:cTn id="18" fill="hold"/>
                                        <p:tgtEl>
                                          <p:spTgt spid="372"/>
                                        </p:tgtEl>
                                        <p:attrNameLst>
                                          <p:attrName>style.visibility</p:attrName>
                                        </p:attrNameLst>
                                      </p:cBhvr>
                                      <p:to>
                                        <p:strVal val="visible"/>
                                      </p:to>
                                    </p:set>
                                    <p:anim calcmode="lin" valueType="num">
                                      <p:cBhvr>
                                        <p:cTn id="19" dur="500" fill="hold"/>
                                        <p:tgtEl>
                                          <p:spTgt spid="372"/>
                                        </p:tgtEl>
                                        <p:attrNameLst>
                                          <p:attrName>ppt_x</p:attrName>
                                        </p:attrNameLst>
                                      </p:cBhvr>
                                      <p:tavLst>
                                        <p:tav tm="0">
                                          <p:val>
                                            <p:strVal val="1+#ppt_w/2"/>
                                          </p:val>
                                        </p:tav>
                                        <p:tav tm="100000">
                                          <p:val>
                                            <p:strVal val="#ppt_x"/>
                                          </p:val>
                                        </p:tav>
                                      </p:tavLst>
                                    </p:anim>
                                    <p:anim calcmode="lin" valueType="num">
                                      <p:cBhvr>
                                        <p:cTn id="20" dur="500" fill="hold"/>
                                        <p:tgtEl>
                                          <p:spTgt spid="372"/>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5" presetClass="entr" presetSubtype="0" fill="hold" grpId="4" nodeType="afterEffect">
                                  <p:stCondLst>
                                    <p:cond delay="0"/>
                                  </p:stCondLst>
                                  <p:iterate>
                                    <p:tmAbs val="0"/>
                                  </p:iterate>
                                  <p:childTnLst>
                                    <p:set>
                                      <p:cBhvr>
                                        <p:cTn id="23" fill="hold"/>
                                        <p:tgtEl>
                                          <p:spTgt spid="381"/>
                                        </p:tgtEl>
                                        <p:attrNameLst>
                                          <p:attrName>style.visibility</p:attrName>
                                        </p:attrNameLst>
                                      </p:cBhvr>
                                      <p:to>
                                        <p:strVal val="visible"/>
                                      </p:to>
                                    </p:set>
                                    <p:anim calcmode="lin" valueType="num">
                                      <p:cBhvr>
                                        <p:cTn id="24" dur="500" fill="hold"/>
                                        <p:tgtEl>
                                          <p:spTgt spid="381"/>
                                        </p:tgtEl>
                                        <p:attrNameLst>
                                          <p:attrName>ppt_w</p:attrName>
                                        </p:attrNameLst>
                                      </p:cBhvr>
                                      <p:tavLst>
                                        <p:tav tm="0">
                                          <p:val>
                                            <p:fltVal val="0"/>
                                          </p:val>
                                        </p:tav>
                                        <p:tav tm="100000">
                                          <p:val>
                                            <p:strVal val="#ppt_w"/>
                                          </p:val>
                                        </p:tav>
                                      </p:tavLst>
                                    </p:anim>
                                    <p:anim calcmode="lin" valueType="num">
                                      <p:cBhvr>
                                        <p:cTn id="25" dur="500" fill="hold"/>
                                        <p:tgtEl>
                                          <p:spTgt spid="381"/>
                                        </p:tgtEl>
                                        <p:attrNameLst>
                                          <p:attrName>ppt_h</p:attrName>
                                        </p:attrNameLst>
                                      </p:cBhvr>
                                      <p:tavLst>
                                        <p:tav tm="0">
                                          <p:val>
                                            <p:fltVal val="0"/>
                                          </p:val>
                                        </p:tav>
                                        <p:tav tm="100000">
                                          <p:val>
                                            <p:strVal val="#ppt_h"/>
                                          </p:val>
                                        </p:tav>
                                      </p:tavLst>
                                    </p:anim>
                                    <p:anim calcmode="lin" valueType="num">
                                      <p:cBhvr>
                                        <p:cTn id="26" dur="500" fill="hold"/>
                                        <p:tgtEl>
                                          <p:spTgt spid="381"/>
                                        </p:tgtEl>
                                        <p:attrNameLst>
                                          <p:attrName>ppt_x</p:attrName>
                                        </p:attrNameLst>
                                      </p:cBhvr>
                                      <p:tavLst>
                                        <p:tav tm="0" fmla="#ppt_x+(cos(-2*pi*(1-$))*-#ppt_x-sin(-2*pi*(1-$))*(1-#ppt_y))*(1-$)">
                                          <p:val>
                                            <p:fltVal val="0"/>
                                          </p:val>
                                        </p:tav>
                                        <p:tav tm="100000">
                                          <p:val>
                                            <p:fltVal val="1"/>
                                          </p:val>
                                        </p:tav>
                                      </p:tavLst>
                                    </p:anim>
                                    <p:anim calcmode="lin" valueType="num">
                                      <p:cBhvr>
                                        <p:cTn id="27" dur="500" fill="hold"/>
                                        <p:tgtEl>
                                          <p:spTgt spid="381"/>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2000"/>
                            </p:stCondLst>
                            <p:childTnLst>
                              <p:par>
                                <p:cTn id="29" presetID="2" presetClass="entr" presetSubtype="2" fill="hold" grpId="5" nodeType="afterEffect">
                                  <p:stCondLst>
                                    <p:cond delay="0"/>
                                  </p:stCondLst>
                                  <p:iterate>
                                    <p:tmAbs val="0"/>
                                  </p:iterate>
                                  <p:childTnLst>
                                    <p:set>
                                      <p:cBhvr>
                                        <p:cTn id="30" fill="hold"/>
                                        <p:tgtEl>
                                          <p:spTgt spid="373"/>
                                        </p:tgtEl>
                                        <p:attrNameLst>
                                          <p:attrName>style.visibility</p:attrName>
                                        </p:attrNameLst>
                                      </p:cBhvr>
                                      <p:to>
                                        <p:strVal val="visible"/>
                                      </p:to>
                                    </p:set>
                                    <p:anim calcmode="lin" valueType="num">
                                      <p:cBhvr>
                                        <p:cTn id="31" dur="500" fill="hold"/>
                                        <p:tgtEl>
                                          <p:spTgt spid="373"/>
                                        </p:tgtEl>
                                        <p:attrNameLst>
                                          <p:attrName>ppt_x</p:attrName>
                                        </p:attrNameLst>
                                      </p:cBhvr>
                                      <p:tavLst>
                                        <p:tav tm="0">
                                          <p:val>
                                            <p:strVal val="1+#ppt_w/2"/>
                                          </p:val>
                                        </p:tav>
                                        <p:tav tm="100000">
                                          <p:val>
                                            <p:strVal val="#ppt_x"/>
                                          </p:val>
                                        </p:tav>
                                      </p:tavLst>
                                    </p:anim>
                                    <p:anim calcmode="lin" valueType="num">
                                      <p:cBhvr>
                                        <p:cTn id="32" dur="500" fill="hold"/>
                                        <p:tgtEl>
                                          <p:spTgt spid="373"/>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2" presetClass="entr" presetSubtype="2" fill="hold" grpId="6" nodeType="afterEffect">
                                  <p:stCondLst>
                                    <p:cond delay="0"/>
                                  </p:stCondLst>
                                  <p:iterate>
                                    <p:tmAbs val="0"/>
                                  </p:iterate>
                                  <p:childTnLst>
                                    <p:set>
                                      <p:cBhvr>
                                        <p:cTn id="35" fill="hold"/>
                                        <p:tgtEl>
                                          <p:spTgt spid="374"/>
                                        </p:tgtEl>
                                        <p:attrNameLst>
                                          <p:attrName>style.visibility</p:attrName>
                                        </p:attrNameLst>
                                      </p:cBhvr>
                                      <p:to>
                                        <p:strVal val="visible"/>
                                      </p:to>
                                    </p:set>
                                    <p:anim calcmode="lin" valueType="num">
                                      <p:cBhvr>
                                        <p:cTn id="36" dur="500" fill="hold"/>
                                        <p:tgtEl>
                                          <p:spTgt spid="374"/>
                                        </p:tgtEl>
                                        <p:attrNameLst>
                                          <p:attrName>ppt_x</p:attrName>
                                        </p:attrNameLst>
                                      </p:cBhvr>
                                      <p:tavLst>
                                        <p:tav tm="0">
                                          <p:val>
                                            <p:strVal val="1+#ppt_w/2"/>
                                          </p:val>
                                        </p:tav>
                                        <p:tav tm="100000">
                                          <p:val>
                                            <p:strVal val="#ppt_x"/>
                                          </p:val>
                                        </p:tav>
                                      </p:tavLst>
                                    </p:anim>
                                    <p:anim calcmode="lin" valueType="num">
                                      <p:cBhvr>
                                        <p:cTn id="37" dur="500" fill="hold"/>
                                        <p:tgtEl>
                                          <p:spTgt spid="374"/>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15" presetClass="entr" presetSubtype="0" fill="hold" grpId="7" nodeType="afterEffect">
                                  <p:stCondLst>
                                    <p:cond delay="0"/>
                                  </p:stCondLst>
                                  <p:iterate>
                                    <p:tmAbs val="0"/>
                                  </p:iterate>
                                  <p:childTnLst>
                                    <p:set>
                                      <p:cBhvr>
                                        <p:cTn id="40" fill="hold"/>
                                        <p:tgtEl>
                                          <p:spTgt spid="384"/>
                                        </p:tgtEl>
                                        <p:attrNameLst>
                                          <p:attrName>style.visibility</p:attrName>
                                        </p:attrNameLst>
                                      </p:cBhvr>
                                      <p:to>
                                        <p:strVal val="visible"/>
                                      </p:to>
                                    </p:set>
                                    <p:anim calcmode="lin" valueType="num">
                                      <p:cBhvr>
                                        <p:cTn id="41" dur="500" fill="hold"/>
                                        <p:tgtEl>
                                          <p:spTgt spid="384"/>
                                        </p:tgtEl>
                                        <p:attrNameLst>
                                          <p:attrName>ppt_w</p:attrName>
                                        </p:attrNameLst>
                                      </p:cBhvr>
                                      <p:tavLst>
                                        <p:tav tm="0">
                                          <p:val>
                                            <p:fltVal val="0"/>
                                          </p:val>
                                        </p:tav>
                                        <p:tav tm="100000">
                                          <p:val>
                                            <p:strVal val="#ppt_w"/>
                                          </p:val>
                                        </p:tav>
                                      </p:tavLst>
                                    </p:anim>
                                    <p:anim calcmode="lin" valueType="num">
                                      <p:cBhvr>
                                        <p:cTn id="42" dur="500" fill="hold"/>
                                        <p:tgtEl>
                                          <p:spTgt spid="384"/>
                                        </p:tgtEl>
                                        <p:attrNameLst>
                                          <p:attrName>ppt_h</p:attrName>
                                        </p:attrNameLst>
                                      </p:cBhvr>
                                      <p:tavLst>
                                        <p:tav tm="0">
                                          <p:val>
                                            <p:fltVal val="0"/>
                                          </p:val>
                                        </p:tav>
                                        <p:tav tm="100000">
                                          <p:val>
                                            <p:strVal val="#ppt_h"/>
                                          </p:val>
                                        </p:tav>
                                      </p:tavLst>
                                    </p:anim>
                                    <p:anim calcmode="lin" valueType="num">
                                      <p:cBhvr>
                                        <p:cTn id="43" dur="500" fill="hold"/>
                                        <p:tgtEl>
                                          <p:spTgt spid="384"/>
                                        </p:tgtEl>
                                        <p:attrNameLst>
                                          <p:attrName>ppt_x</p:attrName>
                                        </p:attrNameLst>
                                      </p:cBhvr>
                                      <p:tavLst>
                                        <p:tav tm="0" fmla="#ppt_x+(cos(-2*pi*(1-$))*-#ppt_x-sin(-2*pi*(1-$))*(1-#ppt_y))*(1-$)">
                                          <p:val>
                                            <p:fltVal val="0"/>
                                          </p:val>
                                        </p:tav>
                                        <p:tav tm="100000">
                                          <p:val>
                                            <p:fltVal val="1"/>
                                          </p:val>
                                        </p:tav>
                                      </p:tavLst>
                                    </p:anim>
                                    <p:anim calcmode="lin" valueType="num">
                                      <p:cBhvr>
                                        <p:cTn id="44" dur="500" fill="hold"/>
                                        <p:tgtEl>
                                          <p:spTgt spid="384"/>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3500"/>
                            </p:stCondLst>
                            <p:childTnLst>
                              <p:par>
                                <p:cTn id="46" presetID="2" presetClass="entr" presetSubtype="2" fill="hold" grpId="8" nodeType="afterEffect">
                                  <p:stCondLst>
                                    <p:cond delay="0"/>
                                  </p:stCondLst>
                                  <p:iterate>
                                    <p:tmAbs val="0"/>
                                  </p:iterate>
                                  <p:childTnLst>
                                    <p:set>
                                      <p:cBhvr>
                                        <p:cTn id="47" fill="hold"/>
                                        <p:tgtEl>
                                          <p:spTgt spid="375"/>
                                        </p:tgtEl>
                                        <p:attrNameLst>
                                          <p:attrName>style.visibility</p:attrName>
                                        </p:attrNameLst>
                                      </p:cBhvr>
                                      <p:to>
                                        <p:strVal val="visible"/>
                                      </p:to>
                                    </p:set>
                                    <p:anim calcmode="lin" valueType="num">
                                      <p:cBhvr>
                                        <p:cTn id="48" dur="500" fill="hold"/>
                                        <p:tgtEl>
                                          <p:spTgt spid="375"/>
                                        </p:tgtEl>
                                        <p:attrNameLst>
                                          <p:attrName>ppt_x</p:attrName>
                                        </p:attrNameLst>
                                      </p:cBhvr>
                                      <p:tavLst>
                                        <p:tav tm="0">
                                          <p:val>
                                            <p:strVal val="1+#ppt_w/2"/>
                                          </p:val>
                                        </p:tav>
                                        <p:tav tm="100000">
                                          <p:val>
                                            <p:strVal val="#ppt_x"/>
                                          </p:val>
                                        </p:tav>
                                      </p:tavLst>
                                    </p:anim>
                                    <p:anim calcmode="lin" valueType="num">
                                      <p:cBhvr>
                                        <p:cTn id="49" dur="500" fill="hold"/>
                                        <p:tgtEl>
                                          <p:spTgt spid="375"/>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2" fill="hold" grpId="9" nodeType="afterEffect">
                                  <p:stCondLst>
                                    <p:cond delay="0"/>
                                  </p:stCondLst>
                                  <p:iterate>
                                    <p:tmAbs val="0"/>
                                  </p:iterate>
                                  <p:childTnLst>
                                    <p:set>
                                      <p:cBhvr>
                                        <p:cTn id="52" fill="hold"/>
                                        <p:tgtEl>
                                          <p:spTgt spid="376"/>
                                        </p:tgtEl>
                                        <p:attrNameLst>
                                          <p:attrName>style.visibility</p:attrName>
                                        </p:attrNameLst>
                                      </p:cBhvr>
                                      <p:to>
                                        <p:strVal val="visible"/>
                                      </p:to>
                                    </p:set>
                                    <p:anim calcmode="lin" valueType="num">
                                      <p:cBhvr>
                                        <p:cTn id="53" dur="500" fill="hold"/>
                                        <p:tgtEl>
                                          <p:spTgt spid="376"/>
                                        </p:tgtEl>
                                        <p:attrNameLst>
                                          <p:attrName>ppt_x</p:attrName>
                                        </p:attrNameLst>
                                      </p:cBhvr>
                                      <p:tavLst>
                                        <p:tav tm="0">
                                          <p:val>
                                            <p:strVal val="1+#ppt_w/2"/>
                                          </p:val>
                                        </p:tav>
                                        <p:tav tm="100000">
                                          <p:val>
                                            <p:strVal val="#ppt_x"/>
                                          </p:val>
                                        </p:tav>
                                      </p:tavLst>
                                    </p:anim>
                                    <p:anim calcmode="lin" valueType="num">
                                      <p:cBhvr>
                                        <p:cTn id="54" dur="500" fill="hold"/>
                                        <p:tgtEl>
                                          <p:spTgt spid="37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15" presetClass="entr" presetSubtype="0" fill="hold" grpId="10" nodeType="afterEffect">
                                  <p:stCondLst>
                                    <p:cond delay="0"/>
                                  </p:stCondLst>
                                  <p:iterate>
                                    <p:tmAbs val="0"/>
                                  </p:iterate>
                                  <p:childTnLst>
                                    <p:set>
                                      <p:cBhvr>
                                        <p:cTn id="57" fill="hold"/>
                                        <p:tgtEl>
                                          <p:spTgt spid="387"/>
                                        </p:tgtEl>
                                        <p:attrNameLst>
                                          <p:attrName>style.visibility</p:attrName>
                                        </p:attrNameLst>
                                      </p:cBhvr>
                                      <p:to>
                                        <p:strVal val="visible"/>
                                      </p:to>
                                    </p:set>
                                    <p:anim calcmode="lin" valueType="num">
                                      <p:cBhvr>
                                        <p:cTn id="58" dur="500" fill="hold"/>
                                        <p:tgtEl>
                                          <p:spTgt spid="387"/>
                                        </p:tgtEl>
                                        <p:attrNameLst>
                                          <p:attrName>ppt_w</p:attrName>
                                        </p:attrNameLst>
                                      </p:cBhvr>
                                      <p:tavLst>
                                        <p:tav tm="0">
                                          <p:val>
                                            <p:fltVal val="0"/>
                                          </p:val>
                                        </p:tav>
                                        <p:tav tm="100000">
                                          <p:val>
                                            <p:strVal val="#ppt_w"/>
                                          </p:val>
                                        </p:tav>
                                      </p:tavLst>
                                    </p:anim>
                                    <p:anim calcmode="lin" valueType="num">
                                      <p:cBhvr>
                                        <p:cTn id="59" dur="500" fill="hold"/>
                                        <p:tgtEl>
                                          <p:spTgt spid="387"/>
                                        </p:tgtEl>
                                        <p:attrNameLst>
                                          <p:attrName>ppt_h</p:attrName>
                                        </p:attrNameLst>
                                      </p:cBhvr>
                                      <p:tavLst>
                                        <p:tav tm="0">
                                          <p:val>
                                            <p:fltVal val="0"/>
                                          </p:val>
                                        </p:tav>
                                        <p:tav tm="100000">
                                          <p:val>
                                            <p:strVal val="#ppt_h"/>
                                          </p:val>
                                        </p:tav>
                                      </p:tavLst>
                                    </p:anim>
                                    <p:anim calcmode="lin" valueType="num">
                                      <p:cBhvr>
                                        <p:cTn id="60" dur="500" fill="hold"/>
                                        <p:tgtEl>
                                          <p:spTgt spid="387"/>
                                        </p:tgtEl>
                                        <p:attrNameLst>
                                          <p:attrName>ppt_x</p:attrName>
                                        </p:attrNameLst>
                                      </p:cBhvr>
                                      <p:tavLst>
                                        <p:tav tm="0" fmla="#ppt_x+(cos(-2*pi*(1-$))*-#ppt_x-sin(-2*pi*(1-$))*(1-#ppt_y))*(1-$)">
                                          <p:val>
                                            <p:fltVal val="0"/>
                                          </p:val>
                                        </p:tav>
                                        <p:tav tm="100000">
                                          <p:val>
                                            <p:fltVal val="1"/>
                                          </p:val>
                                        </p:tav>
                                      </p:tavLst>
                                    </p:anim>
                                    <p:anim calcmode="lin" valueType="num">
                                      <p:cBhvr>
                                        <p:cTn id="61" dur="500" fill="hold"/>
                                        <p:tgtEl>
                                          <p:spTgt spid="387"/>
                                        </p:tgtEl>
                                        <p:attrNameLst>
                                          <p:attrName>ppt_y</p:attrName>
                                        </p:attrNameLst>
                                      </p:cBhvr>
                                      <p:tavLst>
                                        <p:tav tm="0" fmla="#ppt_y+(sin(-2*pi*(1-$))*-#ppt_x+cos(-2*pi*(1-$))*(1-#ppt_y))*(1-$)">
                                          <p:val>
                                            <p:fltVal val="0"/>
                                          </p:val>
                                        </p:tav>
                                        <p:tav tm="100000">
                                          <p:val>
                                            <p:fltVal val="1"/>
                                          </p:val>
                                        </p:tav>
                                      </p:tavLst>
                                    </p:anim>
                                  </p:childTnLst>
                                </p:cTn>
                              </p:par>
                            </p:childTnLst>
                          </p:cTn>
                        </p:par>
                        <p:par>
                          <p:cTn id="62" fill="hold">
                            <p:stCondLst>
                              <p:cond delay="5000"/>
                            </p:stCondLst>
                            <p:childTnLst>
                              <p:par>
                                <p:cTn id="63" presetID="2" presetClass="entr" presetSubtype="2" fill="hold" grpId="11" nodeType="afterEffect">
                                  <p:stCondLst>
                                    <p:cond delay="0"/>
                                  </p:stCondLst>
                                  <p:iterate>
                                    <p:tmAbs val="0"/>
                                  </p:iterate>
                                  <p:childTnLst>
                                    <p:set>
                                      <p:cBhvr>
                                        <p:cTn id="64" fill="hold"/>
                                        <p:tgtEl>
                                          <p:spTgt spid="377"/>
                                        </p:tgtEl>
                                        <p:attrNameLst>
                                          <p:attrName>style.visibility</p:attrName>
                                        </p:attrNameLst>
                                      </p:cBhvr>
                                      <p:to>
                                        <p:strVal val="visible"/>
                                      </p:to>
                                    </p:set>
                                    <p:anim calcmode="lin" valueType="num">
                                      <p:cBhvr>
                                        <p:cTn id="65" dur="500" fill="hold"/>
                                        <p:tgtEl>
                                          <p:spTgt spid="377"/>
                                        </p:tgtEl>
                                        <p:attrNameLst>
                                          <p:attrName>ppt_x</p:attrName>
                                        </p:attrNameLst>
                                      </p:cBhvr>
                                      <p:tavLst>
                                        <p:tav tm="0">
                                          <p:val>
                                            <p:strVal val="1+#ppt_w/2"/>
                                          </p:val>
                                        </p:tav>
                                        <p:tav tm="100000">
                                          <p:val>
                                            <p:strVal val="#ppt_x"/>
                                          </p:val>
                                        </p:tav>
                                      </p:tavLst>
                                    </p:anim>
                                    <p:anim calcmode="lin" valueType="num">
                                      <p:cBhvr>
                                        <p:cTn id="66" dur="500" fill="hold"/>
                                        <p:tgtEl>
                                          <p:spTgt spid="377"/>
                                        </p:tgtEl>
                                        <p:attrNameLst>
                                          <p:attrName>ppt_y</p:attrName>
                                        </p:attrNameLst>
                                      </p:cBhvr>
                                      <p:tavLst>
                                        <p:tav tm="0">
                                          <p:val>
                                            <p:strVal val="#ppt_y"/>
                                          </p:val>
                                        </p:tav>
                                        <p:tav tm="100000">
                                          <p:val>
                                            <p:strVal val="#ppt_y"/>
                                          </p:val>
                                        </p:tav>
                                      </p:tavLst>
                                    </p:anim>
                                  </p:childTnLst>
                                </p:cTn>
                              </p:par>
                            </p:childTnLst>
                          </p:cTn>
                        </p:par>
                        <p:par>
                          <p:cTn id="67" fill="hold">
                            <p:stCondLst>
                              <p:cond delay="5500"/>
                            </p:stCondLst>
                            <p:childTnLst>
                              <p:par>
                                <p:cTn id="68" presetID="2" presetClass="entr" presetSubtype="2" fill="hold" grpId="12" nodeType="afterEffect">
                                  <p:stCondLst>
                                    <p:cond delay="0"/>
                                  </p:stCondLst>
                                  <p:iterate>
                                    <p:tmAbs val="0"/>
                                  </p:iterate>
                                  <p:childTnLst>
                                    <p:set>
                                      <p:cBhvr>
                                        <p:cTn id="69" fill="hold"/>
                                        <p:tgtEl>
                                          <p:spTgt spid="378"/>
                                        </p:tgtEl>
                                        <p:attrNameLst>
                                          <p:attrName>style.visibility</p:attrName>
                                        </p:attrNameLst>
                                      </p:cBhvr>
                                      <p:to>
                                        <p:strVal val="visible"/>
                                      </p:to>
                                    </p:set>
                                    <p:anim calcmode="lin" valueType="num">
                                      <p:cBhvr>
                                        <p:cTn id="70" dur="500" fill="hold"/>
                                        <p:tgtEl>
                                          <p:spTgt spid="378"/>
                                        </p:tgtEl>
                                        <p:attrNameLst>
                                          <p:attrName>ppt_x</p:attrName>
                                        </p:attrNameLst>
                                      </p:cBhvr>
                                      <p:tavLst>
                                        <p:tav tm="0">
                                          <p:val>
                                            <p:strVal val="1+#ppt_w/2"/>
                                          </p:val>
                                        </p:tav>
                                        <p:tav tm="100000">
                                          <p:val>
                                            <p:strVal val="#ppt_x"/>
                                          </p:val>
                                        </p:tav>
                                      </p:tavLst>
                                    </p:anim>
                                    <p:anim calcmode="lin" valueType="num">
                                      <p:cBhvr>
                                        <p:cTn id="71" dur="500" fill="hold"/>
                                        <p:tgtEl>
                                          <p:spTgt spid="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1" animBg="1" advAuto="0"/>
      <p:bldP spid="371" grpId="2" animBg="1" advAuto="0"/>
      <p:bldP spid="372" grpId="3" animBg="1" advAuto="0"/>
      <p:bldP spid="373" grpId="5" animBg="1" advAuto="0"/>
      <p:bldP spid="374" grpId="6" animBg="1" advAuto="0"/>
      <p:bldP spid="375" grpId="8" animBg="1" advAuto="0"/>
      <p:bldP spid="376" grpId="9" animBg="1" advAuto="0"/>
      <p:bldP spid="377" grpId="11" animBg="1" advAuto="0"/>
      <p:bldP spid="378" grpId="12" animBg="1" advAuto="0"/>
      <p:bldP spid="381" grpId="4" animBg="1" advAuto="0"/>
      <p:bldP spid="384" grpId="7" animBg="1" advAuto="0"/>
      <p:bldP spid="387" grpId="10" animBg="1" advAuto="0"/>
    </p:bldLst>
  </p:timing>
</p:sld>
</file>

<file path=ppt/theme/theme1.xml><?xml version="1.0" encoding="utf-8"?>
<a:theme xmlns:a="http://schemas.openxmlformats.org/drawingml/2006/main" name="White">
  <a:themeElements>
    <a:clrScheme name="White">
      <a:dk1>
        <a:srgbClr val="000000"/>
      </a:dk1>
      <a:lt1>
        <a:srgbClr val="363E62"/>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E74D69"/>
          </a:solidFill>
          <a:prstDash val="solid"/>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E74D6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E74D69"/>
          </a:solidFill>
          <a:prstDash val="solid"/>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E74D6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3173</Words>
  <Application>Microsoft Office PowerPoint</Application>
  <PresentationFormat>自定义</PresentationFormat>
  <Paragraphs>288</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Adobe 黑体 Std R</vt:lpstr>
      <vt:lpstr>Lucida Grande</vt:lpstr>
      <vt:lpstr>华文细黑</vt:lpstr>
      <vt:lpstr>Arial</vt:lpstr>
      <vt:lpstr>Arial Narrow</vt:lpstr>
      <vt:lpstr>Helvetica</vt:lpstr>
      <vt:lpstr>Trebuchet MS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51PPT模板网</dc:creator>
  <cp:keywords>www.51pptmoban.com</cp:keywords>
  <cp:lastModifiedBy>Qingri-7</cp:lastModifiedBy>
  <cp:revision>3</cp:revision>
  <dcterms:modified xsi:type="dcterms:W3CDTF">2021-07-19T08:08:53Z</dcterms:modified>
</cp:coreProperties>
</file>