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427" r:id="rId2"/>
  </p:sldIdLst>
  <p:sldSz cx="11522075" cy="864076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576072" algn="l" rtl="0" fontAlgn="base">
      <a:spcBef>
        <a:spcPct val="0"/>
      </a:spcBef>
      <a:spcAft>
        <a:spcPct val="0"/>
      </a:spcAft>
      <a:defRPr kern="1200">
        <a:solidFill>
          <a:schemeClr val="tx1"/>
        </a:solidFill>
        <a:latin typeface="Arial" pitchFamily="34" charset="0"/>
        <a:ea typeface="宋体" pitchFamily="2" charset="-122"/>
        <a:cs typeface="+mn-cs"/>
      </a:defRPr>
    </a:lvl2pPr>
    <a:lvl3pPr marL="1152144" algn="l" rtl="0" fontAlgn="base">
      <a:spcBef>
        <a:spcPct val="0"/>
      </a:spcBef>
      <a:spcAft>
        <a:spcPct val="0"/>
      </a:spcAft>
      <a:defRPr kern="1200">
        <a:solidFill>
          <a:schemeClr val="tx1"/>
        </a:solidFill>
        <a:latin typeface="Arial" pitchFamily="34" charset="0"/>
        <a:ea typeface="宋体" pitchFamily="2" charset="-122"/>
        <a:cs typeface="+mn-cs"/>
      </a:defRPr>
    </a:lvl3pPr>
    <a:lvl4pPr marL="1728216" algn="l" rtl="0" fontAlgn="base">
      <a:spcBef>
        <a:spcPct val="0"/>
      </a:spcBef>
      <a:spcAft>
        <a:spcPct val="0"/>
      </a:spcAft>
      <a:defRPr kern="1200">
        <a:solidFill>
          <a:schemeClr val="tx1"/>
        </a:solidFill>
        <a:latin typeface="Arial" pitchFamily="34" charset="0"/>
        <a:ea typeface="宋体" pitchFamily="2" charset="-122"/>
        <a:cs typeface="+mn-cs"/>
      </a:defRPr>
    </a:lvl4pPr>
    <a:lvl5pPr marL="2304288" algn="l" rtl="0" fontAlgn="base">
      <a:spcBef>
        <a:spcPct val="0"/>
      </a:spcBef>
      <a:spcAft>
        <a:spcPct val="0"/>
      </a:spcAft>
      <a:defRPr kern="1200">
        <a:solidFill>
          <a:schemeClr val="tx1"/>
        </a:solidFill>
        <a:latin typeface="Arial" pitchFamily="34" charset="0"/>
        <a:ea typeface="宋体" pitchFamily="2" charset="-122"/>
        <a:cs typeface="+mn-cs"/>
      </a:defRPr>
    </a:lvl5pPr>
    <a:lvl6pPr marL="2880360" algn="l" defTabSz="1152144" rtl="0" eaLnBrk="1" latinLnBrk="0" hangingPunct="1">
      <a:defRPr kern="1200">
        <a:solidFill>
          <a:schemeClr val="tx1"/>
        </a:solidFill>
        <a:latin typeface="Arial" pitchFamily="34" charset="0"/>
        <a:ea typeface="宋体" pitchFamily="2" charset="-122"/>
        <a:cs typeface="+mn-cs"/>
      </a:defRPr>
    </a:lvl6pPr>
    <a:lvl7pPr marL="3456432" algn="l" defTabSz="1152144" rtl="0" eaLnBrk="1" latinLnBrk="0" hangingPunct="1">
      <a:defRPr kern="1200">
        <a:solidFill>
          <a:schemeClr val="tx1"/>
        </a:solidFill>
        <a:latin typeface="Arial" pitchFamily="34" charset="0"/>
        <a:ea typeface="宋体" pitchFamily="2" charset="-122"/>
        <a:cs typeface="+mn-cs"/>
      </a:defRPr>
    </a:lvl7pPr>
    <a:lvl8pPr marL="4032504" algn="l" defTabSz="1152144" rtl="0" eaLnBrk="1" latinLnBrk="0" hangingPunct="1">
      <a:defRPr kern="1200">
        <a:solidFill>
          <a:schemeClr val="tx1"/>
        </a:solidFill>
        <a:latin typeface="Arial" pitchFamily="34" charset="0"/>
        <a:ea typeface="宋体" pitchFamily="2" charset="-122"/>
        <a:cs typeface="+mn-cs"/>
      </a:defRPr>
    </a:lvl8pPr>
    <a:lvl9pPr marL="4608576" algn="l" defTabSz="1152144"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722">
          <p15:clr>
            <a:srgbClr val="A4A3A4"/>
          </p15:clr>
        </p15:guide>
        <p15:guide id="2" pos="362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990099"/>
    <a:srgbClr val="FF3399"/>
    <a:srgbClr val="66FF33"/>
    <a:srgbClr val="99FF66"/>
    <a:srgbClr val="FFCC66"/>
    <a:srgbClr val="FF9900"/>
    <a:srgbClr val="FFFFFF"/>
    <a:srgbClr val="FFCC0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68" autoAdjust="0"/>
    <p:restoredTop sz="95672" autoAdjust="0"/>
  </p:normalViewPr>
  <p:slideViewPr>
    <p:cSldViewPr>
      <p:cViewPr varScale="1">
        <p:scale>
          <a:sx n="84" d="100"/>
          <a:sy n="84" d="100"/>
        </p:scale>
        <p:origin x="1952" y="200"/>
      </p:cViewPr>
      <p:guideLst>
        <p:guide orient="horz" pos="2722"/>
        <p:guide pos="3629"/>
      </p:guideLst>
    </p:cSldViewPr>
  </p:slideViewPr>
  <p:notesTextViewPr>
    <p:cViewPr>
      <p:scale>
        <a:sx n="100" d="100"/>
        <a:sy n="100" d="100"/>
      </p:scale>
      <p:origin x="0" y="0"/>
    </p:cViewPr>
  </p:notesTextViewPr>
  <p:sorterViewPr>
    <p:cViewPr>
      <p:scale>
        <a:sx n="150" d="100"/>
        <a:sy n="150" d="100"/>
      </p:scale>
      <p:origin x="0" y="5304"/>
    </p:cViewPr>
  </p:sorterViewPr>
  <p:notesViewPr>
    <p:cSldViewPr>
      <p:cViewPr varScale="1">
        <p:scale>
          <a:sx n="81" d="100"/>
          <a:sy n="81" d="100"/>
        </p:scale>
        <p:origin x="-32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___.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EC40-4810-903A-1DFC033EE4CE}"/>
              </c:ext>
            </c:extLst>
          </c:dPt>
          <c:dPt>
            <c:idx val="1"/>
            <c:bubble3D val="0"/>
            <c:spPr>
              <a:solidFill>
                <a:schemeClr val="accent4"/>
              </a:solidFill>
              <a:ln w="19050">
                <a:noFill/>
              </a:ln>
              <a:effectLst/>
            </c:spPr>
            <c:extLst>
              <c:ext xmlns:c16="http://schemas.microsoft.com/office/drawing/2014/chart" uri="{C3380CC4-5D6E-409C-BE32-E72D297353CC}">
                <c16:uniqueId val="{00000003-EC40-4810-903A-1DFC033EE4CE}"/>
              </c:ext>
            </c:extLst>
          </c:dPt>
          <c:dPt>
            <c:idx val="2"/>
            <c:bubble3D val="0"/>
            <c:spPr>
              <a:solidFill>
                <a:schemeClr val="accent3"/>
              </a:solidFill>
              <a:ln w="19050">
                <a:noFill/>
              </a:ln>
              <a:effectLst/>
            </c:spPr>
            <c:extLst>
              <c:ext xmlns:c16="http://schemas.microsoft.com/office/drawing/2014/chart" uri="{C3380CC4-5D6E-409C-BE32-E72D297353CC}">
                <c16:uniqueId val="{00000005-EC40-4810-903A-1DFC033EE4CE}"/>
              </c:ext>
            </c:extLst>
          </c:dPt>
          <c:dPt>
            <c:idx val="3"/>
            <c:bubble3D val="0"/>
            <c:spPr>
              <a:solidFill>
                <a:schemeClr val="accent5"/>
              </a:solidFill>
              <a:ln w="19050">
                <a:noFill/>
              </a:ln>
              <a:effectLst/>
            </c:spPr>
            <c:extLst>
              <c:ext xmlns:c16="http://schemas.microsoft.com/office/drawing/2014/chart" uri="{C3380CC4-5D6E-409C-BE32-E72D297353CC}">
                <c16:uniqueId val="{00000007-EC40-4810-903A-1DFC033EE4CE}"/>
              </c:ext>
            </c:extLst>
          </c:dPt>
          <c:dLbls>
            <c:delete val="1"/>
          </c:dLbls>
          <c:cat>
            <c:strRef>
              <c:f>Sheet1!$A$2:$A$5</c:f>
              <c:strCache>
                <c:ptCount val="4"/>
                <c:pt idx="0">
                  <c:v>1st Qtr</c:v>
                </c:pt>
                <c:pt idx="1">
                  <c:v>2nd Qtr</c:v>
                </c:pt>
                <c:pt idx="2">
                  <c:v>3rd Qtr</c:v>
                </c:pt>
                <c:pt idx="3">
                  <c:v>4th Qtr</c:v>
                </c:pt>
              </c:strCache>
            </c:strRef>
          </c:cat>
          <c:val>
            <c:numRef>
              <c:f>Sheet1!$B$2:$B$5</c:f>
              <c:numCache>
                <c:formatCode>General</c:formatCode>
                <c:ptCount val="4"/>
                <c:pt idx="0">
                  <c:v>4</c:v>
                </c:pt>
                <c:pt idx="1">
                  <c:v>3.2000000000000002</c:v>
                </c:pt>
                <c:pt idx="2">
                  <c:v>1.4</c:v>
                </c:pt>
                <c:pt idx="3">
                  <c:v>1.2</c:v>
                </c:pt>
              </c:numCache>
            </c:numRef>
          </c:val>
          <c:extLst>
            <c:ext xmlns:c16="http://schemas.microsoft.com/office/drawing/2014/chart" uri="{C3380CC4-5D6E-409C-BE32-E72D297353CC}">
              <c16:uniqueId val="{00000008-EC40-4810-903A-1DFC033EE4CE}"/>
            </c:ext>
          </c:extLst>
        </c:ser>
        <c:dLbls>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AE1A7895-9E8F-4C50-B5E8-7345F3E6B0B6}" type="datetimeFigureOut">
              <a:rPr lang="zh-CN" altLang="en-US"/>
              <a:pPr>
                <a:defRPr/>
              </a:pPr>
              <a:t>2023/9/7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41C19984-4B2A-48B4-B869-87DEC631B6E0}" type="slidenum">
              <a:rPr lang="zh-CN" altLang="en-US"/>
              <a:pPr>
                <a:defRPr/>
              </a:pPr>
              <a:t>‹#›</a:t>
            </a:fld>
            <a:endParaRPr lang="zh-CN" altLang="en-US"/>
          </a:p>
        </p:txBody>
      </p:sp>
    </p:spTree>
    <p:extLst>
      <p:ext uri="{BB962C8B-B14F-4D97-AF65-F5344CB8AC3E}">
        <p14:creationId xmlns:p14="http://schemas.microsoft.com/office/powerpoint/2010/main" val="1447293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ED0698-BD05-4639-9D81-B9F65B9CB3B9}" type="datetimeFigureOut">
              <a:rPr lang="zh-CN" altLang="en-US" smtClean="0"/>
              <a:pPr/>
              <a:t>2023/9/7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0DEE79-D6A9-404B-B2E7-14B1D3548937}" type="slidenum">
              <a:rPr lang="zh-CN" altLang="en-US" smtClean="0"/>
              <a:pPr/>
              <a:t>‹#›</a:t>
            </a:fld>
            <a:endParaRPr lang="zh-CN" altLang="en-US"/>
          </a:p>
        </p:txBody>
      </p:sp>
    </p:spTree>
    <p:extLst>
      <p:ext uri="{BB962C8B-B14F-4D97-AF65-F5344CB8AC3E}">
        <p14:creationId xmlns:p14="http://schemas.microsoft.com/office/powerpoint/2010/main" val="168644474"/>
      </p:ext>
    </p:extLst>
  </p:cSld>
  <p:clrMap bg1="lt1" tx1="dk1" bg2="lt2" tx2="dk2" accent1="accent1" accent2="accent2" accent3="accent3" accent4="accent4" accent5="accent5" accent6="accent6" hlink="hlink" folHlink="folHlink"/>
  <p:notesStyle>
    <a:lvl1pPr marL="0" algn="l" defTabSz="1152144" rtl="0" eaLnBrk="1" latinLnBrk="0" hangingPunct="1">
      <a:defRPr sz="1500" kern="1200">
        <a:solidFill>
          <a:schemeClr val="tx1"/>
        </a:solidFill>
        <a:latin typeface="+mn-lt"/>
        <a:ea typeface="+mn-ea"/>
        <a:cs typeface="+mn-cs"/>
      </a:defRPr>
    </a:lvl1pPr>
    <a:lvl2pPr marL="576072" algn="l" defTabSz="1152144" rtl="0" eaLnBrk="1" latinLnBrk="0" hangingPunct="1">
      <a:defRPr sz="1500" kern="1200">
        <a:solidFill>
          <a:schemeClr val="tx1"/>
        </a:solidFill>
        <a:latin typeface="+mn-lt"/>
        <a:ea typeface="+mn-ea"/>
        <a:cs typeface="+mn-cs"/>
      </a:defRPr>
    </a:lvl2pPr>
    <a:lvl3pPr marL="1152144" algn="l" defTabSz="1152144" rtl="0" eaLnBrk="1" latinLnBrk="0" hangingPunct="1">
      <a:defRPr sz="1500" kern="1200">
        <a:solidFill>
          <a:schemeClr val="tx1"/>
        </a:solidFill>
        <a:latin typeface="+mn-lt"/>
        <a:ea typeface="+mn-ea"/>
        <a:cs typeface="+mn-cs"/>
      </a:defRPr>
    </a:lvl3pPr>
    <a:lvl4pPr marL="1728216" algn="l" defTabSz="1152144" rtl="0" eaLnBrk="1" latinLnBrk="0" hangingPunct="1">
      <a:defRPr sz="1500" kern="1200">
        <a:solidFill>
          <a:schemeClr val="tx1"/>
        </a:solidFill>
        <a:latin typeface="+mn-lt"/>
        <a:ea typeface="+mn-ea"/>
        <a:cs typeface="+mn-cs"/>
      </a:defRPr>
    </a:lvl4pPr>
    <a:lvl5pPr marL="2304288" algn="l" defTabSz="1152144" rtl="0" eaLnBrk="1" latinLnBrk="0" hangingPunct="1">
      <a:defRPr sz="1500" kern="1200">
        <a:solidFill>
          <a:schemeClr val="tx1"/>
        </a:solidFill>
        <a:latin typeface="+mn-lt"/>
        <a:ea typeface="+mn-ea"/>
        <a:cs typeface="+mn-cs"/>
      </a:defRPr>
    </a:lvl5pPr>
    <a:lvl6pPr marL="2880360" algn="l" defTabSz="1152144" rtl="0" eaLnBrk="1" latinLnBrk="0" hangingPunct="1">
      <a:defRPr sz="1500" kern="1200">
        <a:solidFill>
          <a:schemeClr val="tx1"/>
        </a:solidFill>
        <a:latin typeface="+mn-lt"/>
        <a:ea typeface="+mn-ea"/>
        <a:cs typeface="+mn-cs"/>
      </a:defRPr>
    </a:lvl6pPr>
    <a:lvl7pPr marL="3456432" algn="l" defTabSz="1152144" rtl="0" eaLnBrk="1" latinLnBrk="0" hangingPunct="1">
      <a:defRPr sz="1500" kern="1200">
        <a:solidFill>
          <a:schemeClr val="tx1"/>
        </a:solidFill>
        <a:latin typeface="+mn-lt"/>
        <a:ea typeface="+mn-ea"/>
        <a:cs typeface="+mn-cs"/>
      </a:defRPr>
    </a:lvl7pPr>
    <a:lvl8pPr marL="4032504" algn="l" defTabSz="1152144" rtl="0" eaLnBrk="1" latinLnBrk="0" hangingPunct="1">
      <a:defRPr sz="1500" kern="1200">
        <a:solidFill>
          <a:schemeClr val="tx1"/>
        </a:solidFill>
        <a:latin typeface="+mn-lt"/>
        <a:ea typeface="+mn-ea"/>
        <a:cs typeface="+mn-cs"/>
      </a:defRPr>
    </a:lvl8pPr>
    <a:lvl9pPr marL="4608576" algn="l" defTabSz="1152144" rtl="0" eaLnBrk="1" latinLnBrk="0" hangingPunct="1">
      <a:defRPr sz="1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8000" contrast="33000"/>
                    </a14:imgEffect>
                  </a14:imgLayer>
                </a14:imgProps>
              </a:ext>
            </a:extLst>
          </a:blip>
          <a:srcRect/>
          <a:stretch>
            <a:fillRect/>
          </a:stretch>
        </p:blipFill>
        <p:spPr bwMode="auto">
          <a:xfrm>
            <a:off x="-14963" y="999071"/>
            <a:ext cx="11583047" cy="6768927"/>
          </a:xfrm>
          <a:prstGeom prst="rect">
            <a:avLst/>
          </a:prstGeom>
          <a:noFill/>
          <a:ln w="9525">
            <a:noFill/>
            <a:miter lim="800000"/>
            <a:headEnd/>
            <a:tailEnd/>
          </a:ln>
        </p:spPr>
      </p:pic>
      <p:sp>
        <p:nvSpPr>
          <p:cNvPr id="12" name="矩形 11"/>
          <p:cNvSpPr/>
          <p:nvPr userDrawn="1"/>
        </p:nvSpPr>
        <p:spPr bwMode="auto">
          <a:xfrm>
            <a:off x="-10867" y="1009940"/>
            <a:ext cx="11568081" cy="6768925"/>
          </a:xfrm>
          <a:prstGeom prst="rect">
            <a:avLst/>
          </a:prstGeom>
          <a:gradFill flip="none" rotWithShape="1">
            <a:gsLst>
              <a:gs pos="0">
                <a:schemeClr val="tx1">
                  <a:lumMod val="65000"/>
                  <a:lumOff val="35000"/>
                </a:schemeClr>
              </a:gs>
              <a:gs pos="50000">
                <a:schemeClr val="tx1">
                  <a:lumMod val="75000"/>
                  <a:lumOff val="25000"/>
                </a:schemeClr>
              </a:gs>
              <a:gs pos="100000">
                <a:schemeClr val="tx1">
                  <a:lumMod val="95000"/>
                  <a:lumOff val="5000"/>
                </a:schemeClr>
              </a:gs>
            </a:gsLst>
            <a:path path="circle">
              <a:fillToRect l="50000" t="50000" r="50000" b="50000"/>
            </a:path>
            <a:tileRect/>
          </a:grad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lIns="115214" tIns="57607" rIns="115214" bIns="57607" rtlCol="0" anchor="ctr"/>
          <a:lstStyle/>
          <a:p>
            <a:pPr marL="0" algn="ctr" eaLnBrk="0" fontAlgn="ctr" hangingPunct="0">
              <a:spcBef>
                <a:spcPts val="0"/>
              </a:spcBef>
              <a:spcAft>
                <a:spcPts val="0"/>
              </a:spcAft>
              <a:buClr>
                <a:srgbClr val="FF0000"/>
              </a:buClr>
              <a:buSzPct val="70000"/>
              <a:tabLst>
                <a:tab pos="172022" algn="l"/>
              </a:tabLst>
            </a:pPr>
            <a:endParaRPr lang="zh-CN" altLang="en-US" sz="1800">
              <a:latin typeface="微软雅黑" pitchFamily="34" charset="-122"/>
              <a:ea typeface="微软雅黑" pitchFamily="34" charset="-122"/>
            </a:endParaRPr>
          </a:p>
        </p:txBody>
      </p:sp>
      <p:sp>
        <p:nvSpPr>
          <p:cNvPr id="5" name="矩形 4"/>
          <p:cNvSpPr/>
          <p:nvPr userDrawn="1"/>
        </p:nvSpPr>
        <p:spPr bwMode="auto">
          <a:xfrm>
            <a:off x="-8002" y="-18002"/>
            <a:ext cx="11565216" cy="1098098"/>
          </a:xfrm>
          <a:prstGeom prst="rect">
            <a:avLst/>
          </a:prstGeom>
          <a:blipFill dpi="0" rotWithShape="1">
            <a:blip r:embed="rId4"/>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sp>
        <p:nvSpPr>
          <p:cNvPr id="2" name="矩形 1"/>
          <p:cNvSpPr/>
          <p:nvPr userDrawn="1"/>
        </p:nvSpPr>
        <p:spPr>
          <a:xfrm>
            <a:off x="-10002" y="7612673"/>
            <a:ext cx="11578086" cy="1028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pic>
        <p:nvPicPr>
          <p:cNvPr id="6" name="Picture 6"/>
          <p:cNvPicPr>
            <a:picLocks noChangeAspect="1" noChangeArrowheads="1"/>
          </p:cNvPicPr>
          <p:nvPr userDrawn="1"/>
        </p:nvPicPr>
        <p:blipFill>
          <a:blip r:embed="rId5"/>
          <a:srcRect/>
          <a:stretch>
            <a:fillRect/>
          </a:stretch>
        </p:blipFill>
        <p:spPr bwMode="auto">
          <a:xfrm flipH="1">
            <a:off x="4176598" y="7994682"/>
            <a:ext cx="7345323" cy="348031"/>
          </a:xfrm>
          <a:prstGeom prst="rect">
            <a:avLst/>
          </a:prstGeom>
          <a:noFill/>
          <a:ln w="9525">
            <a:noFill/>
            <a:miter lim="800000"/>
            <a:headEnd/>
            <a:tailEnd/>
          </a:ln>
        </p:spPr>
      </p:pic>
      <p:pic>
        <p:nvPicPr>
          <p:cNvPr id="7" name="图片 11" descr="png素材 (276).png"/>
          <p:cNvPicPr>
            <a:picLocks noChangeAspect="1"/>
          </p:cNvPicPr>
          <p:nvPr userDrawn="1"/>
        </p:nvPicPr>
        <p:blipFill>
          <a:blip r:embed="rId6"/>
          <a:srcRect/>
          <a:stretch>
            <a:fillRect/>
          </a:stretch>
        </p:blipFill>
        <p:spPr bwMode="auto">
          <a:xfrm>
            <a:off x="0" y="3344"/>
            <a:ext cx="990155" cy="990064"/>
          </a:xfrm>
          <a:prstGeom prst="rect">
            <a:avLst/>
          </a:prstGeom>
          <a:noFill/>
          <a:ln w="9525">
            <a:noFill/>
            <a:miter lim="800000"/>
            <a:headEnd/>
            <a:tailEnd/>
          </a:ln>
        </p:spPr>
      </p:pic>
      <p:sp>
        <p:nvSpPr>
          <p:cNvPr id="8" name="矩形 7"/>
          <p:cNvSpPr/>
          <p:nvPr userDrawn="1"/>
        </p:nvSpPr>
        <p:spPr bwMode="auto">
          <a:xfrm>
            <a:off x="5112966" y="419131"/>
            <a:ext cx="6399202" cy="470282"/>
          </a:xfrm>
          <a:prstGeom prst="rect">
            <a:avLst/>
          </a:prstGeom>
          <a:noFill/>
        </p:spPr>
        <p:txBody>
          <a:bodyPr wrap="square" lIns="115214" tIns="57607" rIns="115214" bIns="57607">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indent="0" algn="ctr" defTabSz="1152144" rtl="0" eaLnBrk="1" fontAlgn="base" latinLnBrk="0" hangingPunct="1">
              <a:lnSpc>
                <a:spcPct val="100000"/>
              </a:lnSpc>
              <a:spcBef>
                <a:spcPct val="0"/>
              </a:spcBef>
              <a:spcAft>
                <a:spcPct val="0"/>
              </a:spcAft>
              <a:buClrTx/>
              <a:buSzTx/>
              <a:buFontTx/>
              <a:buNone/>
              <a:tabLst/>
              <a:defRPr/>
            </a:pPr>
            <a:r>
              <a:rPr lang="en-US" altLang="zh-CN" sz="2300" spc="378" dirty="0">
                <a:solidFill>
                  <a:schemeClr val="bg1"/>
                </a:solidFill>
                <a:latin typeface="微软雅黑" pitchFamily="34" charset="-122"/>
                <a:ea typeface="微软雅黑" pitchFamily="34" charset="-122"/>
              </a:rPr>
              <a:t>『HOMEPPT</a:t>
            </a:r>
            <a:r>
              <a:rPr lang="en-US" altLang="zh-CN" sz="2300" spc="378" baseline="0" dirty="0">
                <a:solidFill>
                  <a:schemeClr val="bg1"/>
                </a:solidFill>
                <a:latin typeface="微软雅黑" pitchFamily="34" charset="-122"/>
                <a:ea typeface="微软雅黑" pitchFamily="34" charset="-122"/>
              </a:rPr>
              <a:t>』—</a:t>
            </a:r>
            <a:r>
              <a:rPr lang="zh-CN" altLang="en-US" sz="2300" spc="378" baseline="0" dirty="0">
                <a:solidFill>
                  <a:schemeClr val="bg1"/>
                </a:solidFill>
                <a:latin typeface="微软雅黑" pitchFamily="34" charset="-122"/>
                <a:ea typeface="微软雅黑" pitchFamily="34" charset="-122"/>
              </a:rPr>
              <a:t> </a:t>
            </a:r>
            <a:r>
              <a:rPr lang="en-US" altLang="zh-CN" sz="2300" b="0" spc="0" dirty="0">
                <a:solidFill>
                  <a:schemeClr val="bg1"/>
                </a:solidFill>
                <a:latin typeface="Arial Unicode MS" pitchFamily="34" charset="-122"/>
                <a:ea typeface="Arial Unicode MS" pitchFamily="34" charset="-122"/>
                <a:cs typeface="Arial Unicode MS" pitchFamily="34" charset="-122"/>
              </a:rPr>
              <a:t>WWW.HOMEPPT.COM</a:t>
            </a:r>
            <a:endParaRPr lang="zh-CN" altLang="en-US" sz="2300" b="0" spc="0" dirty="0">
              <a:solidFill>
                <a:schemeClr val="bg1"/>
              </a:solidFill>
              <a:latin typeface="Arial Unicode MS" pitchFamily="34" charset="-122"/>
              <a:ea typeface="Arial Unicode MS" pitchFamily="34" charset="-122"/>
              <a:cs typeface="Arial Unicode MS" pitchFamily="34" charset="-122"/>
            </a:endParaRPr>
          </a:p>
        </p:txBody>
      </p:sp>
      <p:sp>
        <p:nvSpPr>
          <p:cNvPr id="9" name="TextBox 8"/>
          <p:cNvSpPr txBox="1"/>
          <p:nvPr userDrawn="1"/>
        </p:nvSpPr>
        <p:spPr bwMode="auto">
          <a:xfrm>
            <a:off x="4218542" y="7997014"/>
            <a:ext cx="6749215" cy="393338"/>
          </a:xfrm>
          <a:prstGeom prst="rect">
            <a:avLst/>
          </a:prstGeom>
          <a:noFill/>
        </p:spPr>
        <p:txBody>
          <a:bodyPr lIns="115214" tIns="57607" rIns="115214" bIns="57607">
            <a:spAutoFit/>
          </a:bodyPr>
          <a:lstStyle/>
          <a:p>
            <a:pPr>
              <a:defRPr/>
            </a:pPr>
            <a:r>
              <a:rPr lang="en-US" altLang="zh-CN" sz="1800" spc="378" dirty="0">
                <a:solidFill>
                  <a:schemeClr val="bg1"/>
                </a:solidFill>
                <a:latin typeface="微软雅黑" pitchFamily="34" charset="-122"/>
                <a:ea typeface="微软雅黑" pitchFamily="34" charset="-122"/>
              </a:rPr>
              <a:t>HOMEPPT HTTP://WWW.HOMEPPT.COM</a:t>
            </a:r>
            <a:endParaRPr lang="zh-CN" altLang="en-US" sz="1800" spc="378" dirty="0">
              <a:solidFill>
                <a:schemeClr val="bg1"/>
              </a:solidFill>
              <a:latin typeface="微软雅黑" pitchFamily="34" charset="-122"/>
              <a:ea typeface="微软雅黑" pitchFamily="34" charset="-122"/>
            </a:endParaRPr>
          </a:p>
        </p:txBody>
      </p:sp>
      <p:sp>
        <p:nvSpPr>
          <p:cNvPr id="10" name="Freeform 2670"/>
          <p:cNvSpPr>
            <a:spLocks noEditPoints="1"/>
          </p:cNvSpPr>
          <p:nvPr userDrawn="1"/>
        </p:nvSpPr>
        <p:spPr bwMode="auto">
          <a:xfrm>
            <a:off x="3510617" y="7903864"/>
            <a:ext cx="508092" cy="512045"/>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lIns="115214" tIns="57607" rIns="115214" bIns="57607"/>
          <a:lstStyle/>
          <a:p>
            <a:endParaRPr lang="zh-CN" altLang="en-US" sz="11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bwMode="auto">
          <a:xfrm>
            <a:off x="-8002" y="-18002"/>
            <a:ext cx="11576085" cy="1098098"/>
          </a:xfrm>
          <a:prstGeom prst="rect">
            <a:avLst/>
          </a:prstGeom>
          <a:blipFill dpi="0" rotWithShape="1">
            <a:blip r:embed="rId2"/>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sp>
        <p:nvSpPr>
          <p:cNvPr id="2" name="矩形 1"/>
          <p:cNvSpPr/>
          <p:nvPr userDrawn="1"/>
        </p:nvSpPr>
        <p:spPr>
          <a:xfrm>
            <a:off x="-10002" y="7612673"/>
            <a:ext cx="11578086" cy="1028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pic>
        <p:nvPicPr>
          <p:cNvPr id="4" name="Picture 2"/>
          <p:cNvPicPr>
            <a:picLocks noChangeAspect="1" noChangeArrowheads="1"/>
          </p:cNvPicPr>
          <p:nvPr userDrawn="1"/>
        </p:nvPicPr>
        <p:blipFill>
          <a:blip r:embed="rId3">
            <a:extLst>
              <a:ext uri="{BEBA8EAE-BF5A-486C-A8C5-ECC9F3942E4B}">
                <a14:imgProps xmlns:a14="http://schemas.microsoft.com/office/drawing/2010/main">
                  <a14:imgLayer r:embed="rId4">
                    <a14:imgEffect>
                      <a14:brightnessContrast bright="8000" contrast="33000"/>
                    </a14:imgEffect>
                  </a14:imgLayer>
                </a14:imgProps>
              </a:ext>
            </a:extLst>
          </a:blip>
          <a:srcRect/>
          <a:stretch>
            <a:fillRect/>
          </a:stretch>
        </p:blipFill>
        <p:spPr bwMode="auto">
          <a:xfrm>
            <a:off x="-14963" y="999071"/>
            <a:ext cx="11583047" cy="6768927"/>
          </a:xfrm>
          <a:prstGeom prst="rect">
            <a:avLst/>
          </a:prstGeom>
          <a:noFill/>
          <a:ln w="9525">
            <a:noFill/>
            <a:miter lim="800000"/>
            <a:headEnd/>
            <a:tailEnd/>
          </a:ln>
        </p:spPr>
      </p:pic>
      <p:pic>
        <p:nvPicPr>
          <p:cNvPr id="6" name="Picture 6"/>
          <p:cNvPicPr>
            <a:picLocks noChangeAspect="1" noChangeArrowheads="1"/>
          </p:cNvPicPr>
          <p:nvPr userDrawn="1"/>
        </p:nvPicPr>
        <p:blipFill>
          <a:blip r:embed="rId5"/>
          <a:srcRect/>
          <a:stretch>
            <a:fillRect/>
          </a:stretch>
        </p:blipFill>
        <p:spPr bwMode="auto">
          <a:xfrm flipH="1">
            <a:off x="4176598" y="7994682"/>
            <a:ext cx="7345323" cy="348031"/>
          </a:xfrm>
          <a:prstGeom prst="rect">
            <a:avLst/>
          </a:prstGeom>
          <a:noFill/>
          <a:ln w="9525">
            <a:noFill/>
            <a:miter lim="800000"/>
            <a:headEnd/>
            <a:tailEnd/>
          </a:ln>
        </p:spPr>
      </p:pic>
      <p:pic>
        <p:nvPicPr>
          <p:cNvPr id="7" name="图片 11" descr="png素材 (276).png"/>
          <p:cNvPicPr>
            <a:picLocks noChangeAspect="1"/>
          </p:cNvPicPr>
          <p:nvPr userDrawn="1"/>
        </p:nvPicPr>
        <p:blipFill>
          <a:blip r:embed="rId6"/>
          <a:srcRect/>
          <a:stretch>
            <a:fillRect/>
          </a:stretch>
        </p:blipFill>
        <p:spPr bwMode="auto">
          <a:xfrm>
            <a:off x="0" y="3344"/>
            <a:ext cx="990155" cy="990064"/>
          </a:xfrm>
          <a:prstGeom prst="rect">
            <a:avLst/>
          </a:prstGeom>
          <a:noFill/>
          <a:ln w="9525">
            <a:noFill/>
            <a:miter lim="800000"/>
            <a:headEnd/>
            <a:tailEnd/>
          </a:ln>
        </p:spPr>
      </p:pic>
      <p:sp>
        <p:nvSpPr>
          <p:cNvPr id="8" name="矩形 7"/>
          <p:cNvSpPr/>
          <p:nvPr userDrawn="1"/>
        </p:nvSpPr>
        <p:spPr bwMode="auto">
          <a:xfrm>
            <a:off x="5040958" y="419131"/>
            <a:ext cx="6471210" cy="470282"/>
          </a:xfrm>
          <a:prstGeom prst="rect">
            <a:avLst/>
          </a:prstGeom>
          <a:noFill/>
        </p:spPr>
        <p:txBody>
          <a:bodyPr wrap="square" lIns="115214" tIns="57607" rIns="115214" bIns="57607">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indent="0" algn="ctr" defTabSz="1152144" rtl="0" eaLnBrk="1" fontAlgn="base" latinLnBrk="0" hangingPunct="1">
              <a:lnSpc>
                <a:spcPct val="100000"/>
              </a:lnSpc>
              <a:spcBef>
                <a:spcPct val="0"/>
              </a:spcBef>
              <a:spcAft>
                <a:spcPct val="0"/>
              </a:spcAft>
              <a:buClrTx/>
              <a:buSzTx/>
              <a:buFontTx/>
              <a:buNone/>
              <a:tabLst/>
              <a:defRPr/>
            </a:pPr>
            <a:r>
              <a:rPr lang="en-US" altLang="zh-CN" sz="2300" spc="378" dirty="0">
                <a:solidFill>
                  <a:schemeClr val="bg1"/>
                </a:solidFill>
                <a:latin typeface="微软雅黑" pitchFamily="34" charset="-122"/>
                <a:ea typeface="微软雅黑" pitchFamily="34" charset="-122"/>
              </a:rPr>
              <a:t>『HOMEPPT</a:t>
            </a:r>
            <a:r>
              <a:rPr lang="en-US" altLang="zh-CN" sz="2300" spc="378" baseline="0" dirty="0">
                <a:solidFill>
                  <a:schemeClr val="bg1"/>
                </a:solidFill>
                <a:latin typeface="微软雅黑" pitchFamily="34" charset="-122"/>
                <a:ea typeface="微软雅黑" pitchFamily="34" charset="-122"/>
              </a:rPr>
              <a:t>』—</a:t>
            </a:r>
            <a:r>
              <a:rPr lang="zh-CN" altLang="en-US" sz="2300" spc="378" baseline="0" dirty="0">
                <a:solidFill>
                  <a:schemeClr val="bg1"/>
                </a:solidFill>
                <a:latin typeface="微软雅黑" pitchFamily="34" charset="-122"/>
                <a:ea typeface="微软雅黑" pitchFamily="34" charset="-122"/>
              </a:rPr>
              <a:t> </a:t>
            </a:r>
            <a:r>
              <a:rPr lang="en-US" altLang="zh-CN" sz="2300" b="0" spc="0" dirty="0">
                <a:solidFill>
                  <a:schemeClr val="bg1"/>
                </a:solidFill>
                <a:latin typeface="Arial Unicode MS" pitchFamily="34" charset="-122"/>
                <a:ea typeface="Arial Unicode MS" pitchFamily="34" charset="-122"/>
                <a:cs typeface="Arial Unicode MS" pitchFamily="34" charset="-122"/>
              </a:rPr>
              <a:t>WWW.HOMEPPT.COM</a:t>
            </a:r>
            <a:endParaRPr lang="zh-CN" altLang="en-US" sz="2300" b="0" spc="0" dirty="0">
              <a:solidFill>
                <a:schemeClr val="bg1"/>
              </a:solidFill>
              <a:latin typeface="Arial Unicode MS" pitchFamily="34" charset="-122"/>
              <a:ea typeface="Arial Unicode MS" pitchFamily="34" charset="-122"/>
              <a:cs typeface="Arial Unicode MS" pitchFamily="34" charset="-122"/>
            </a:endParaRPr>
          </a:p>
        </p:txBody>
      </p:sp>
      <p:sp>
        <p:nvSpPr>
          <p:cNvPr id="9" name="TextBox 8"/>
          <p:cNvSpPr txBox="1"/>
          <p:nvPr userDrawn="1"/>
        </p:nvSpPr>
        <p:spPr bwMode="auto">
          <a:xfrm>
            <a:off x="4218542" y="7997014"/>
            <a:ext cx="6749215" cy="393338"/>
          </a:xfrm>
          <a:prstGeom prst="rect">
            <a:avLst/>
          </a:prstGeom>
          <a:noFill/>
        </p:spPr>
        <p:txBody>
          <a:bodyPr lIns="115214" tIns="57607" rIns="115214" bIns="57607">
            <a:spAutoFit/>
          </a:bodyPr>
          <a:lstStyle/>
          <a:p>
            <a:pPr>
              <a:defRPr/>
            </a:pPr>
            <a:r>
              <a:rPr lang="en-US" altLang="zh-CN" sz="1800" spc="378" dirty="0">
                <a:solidFill>
                  <a:schemeClr val="bg1"/>
                </a:solidFill>
                <a:latin typeface="微软雅黑" pitchFamily="34" charset="-122"/>
                <a:ea typeface="微软雅黑" pitchFamily="34" charset="-122"/>
              </a:rPr>
              <a:t>HOMEPPT HTTP://WWW.HOMEPPT.COM</a:t>
            </a:r>
            <a:endParaRPr lang="zh-CN" altLang="en-US" sz="1800" spc="378" dirty="0">
              <a:solidFill>
                <a:schemeClr val="bg1"/>
              </a:solidFill>
              <a:latin typeface="微软雅黑" pitchFamily="34" charset="-122"/>
              <a:ea typeface="微软雅黑" pitchFamily="34" charset="-122"/>
            </a:endParaRPr>
          </a:p>
        </p:txBody>
      </p:sp>
      <p:sp>
        <p:nvSpPr>
          <p:cNvPr id="10" name="Freeform 2670"/>
          <p:cNvSpPr>
            <a:spLocks noEditPoints="1"/>
          </p:cNvSpPr>
          <p:nvPr userDrawn="1"/>
        </p:nvSpPr>
        <p:spPr bwMode="auto">
          <a:xfrm>
            <a:off x="3510617" y="7903864"/>
            <a:ext cx="508092" cy="512045"/>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lIns="115214" tIns="57607" rIns="115214" bIns="57607"/>
          <a:lstStyle/>
          <a:p>
            <a:endParaRPr lang="zh-CN" altLang="en-US" sz="1100"/>
          </a:p>
        </p:txBody>
      </p:sp>
    </p:spTree>
    <p:extLst>
      <p:ext uri="{BB962C8B-B14F-4D97-AF65-F5344CB8AC3E}">
        <p14:creationId xmlns:p14="http://schemas.microsoft.com/office/powerpoint/2010/main" val="787400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bwMode="auto">
          <a:xfrm>
            <a:off x="-21737" y="1054219"/>
            <a:ext cx="11568081" cy="6768925"/>
          </a:xfrm>
          <a:prstGeom prst="rect">
            <a:avLst/>
          </a:prstGeom>
          <a:gradFill flip="none" rotWithShape="1">
            <a:gsLst>
              <a:gs pos="0">
                <a:srgbClr val="16355B"/>
              </a:gs>
              <a:gs pos="50000">
                <a:srgbClr val="0A2037"/>
              </a:gs>
              <a:gs pos="100000">
                <a:srgbClr val="000D18"/>
              </a:gs>
            </a:gsLst>
            <a:path path="circle">
              <a:fillToRect l="50000" t="50000" r="50000" b="50000"/>
            </a:path>
            <a:tileRect/>
          </a:grad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lIns="115214" tIns="57607" rIns="115214" bIns="57607" rtlCol="0" anchor="ctr"/>
          <a:lstStyle/>
          <a:p>
            <a:pPr marL="0" algn="ctr" eaLnBrk="0" fontAlgn="ctr" hangingPunct="0">
              <a:spcBef>
                <a:spcPts val="0"/>
              </a:spcBef>
              <a:spcAft>
                <a:spcPts val="0"/>
              </a:spcAft>
              <a:buClr>
                <a:srgbClr val="FF0000"/>
              </a:buClr>
              <a:buSzPct val="70000"/>
              <a:tabLst>
                <a:tab pos="172022" algn="l"/>
              </a:tabLst>
            </a:pPr>
            <a:endParaRPr lang="zh-CN" altLang="en-US" sz="1800">
              <a:latin typeface="微软雅黑" pitchFamily="34" charset="-122"/>
              <a:ea typeface="微软雅黑" pitchFamily="34" charset="-122"/>
            </a:endParaRPr>
          </a:p>
        </p:txBody>
      </p:sp>
      <p:sp>
        <p:nvSpPr>
          <p:cNvPr id="7" name="矩形 6"/>
          <p:cNvSpPr/>
          <p:nvPr userDrawn="1"/>
        </p:nvSpPr>
        <p:spPr bwMode="auto">
          <a:xfrm>
            <a:off x="-8002" y="-18002"/>
            <a:ext cx="11576085" cy="1098098"/>
          </a:xfrm>
          <a:prstGeom prst="rect">
            <a:avLst/>
          </a:prstGeom>
          <a:blipFill dpi="0" rotWithShape="1">
            <a:blip r:embed="rId2"/>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pic>
        <p:nvPicPr>
          <p:cNvPr id="8" name="图片 11" descr="png素材 (276).png"/>
          <p:cNvPicPr>
            <a:picLocks noChangeAspect="1"/>
          </p:cNvPicPr>
          <p:nvPr userDrawn="1"/>
        </p:nvPicPr>
        <p:blipFill>
          <a:blip r:embed="rId3"/>
          <a:srcRect/>
          <a:stretch>
            <a:fillRect/>
          </a:stretch>
        </p:blipFill>
        <p:spPr bwMode="auto">
          <a:xfrm>
            <a:off x="0" y="3344"/>
            <a:ext cx="990155" cy="990064"/>
          </a:xfrm>
          <a:prstGeom prst="rect">
            <a:avLst/>
          </a:prstGeom>
          <a:noFill/>
          <a:ln w="9525">
            <a:noFill/>
            <a:miter lim="800000"/>
            <a:headEnd/>
            <a:tailEnd/>
          </a:ln>
        </p:spPr>
      </p:pic>
      <p:sp>
        <p:nvSpPr>
          <p:cNvPr id="9" name="矩形 8"/>
          <p:cNvSpPr/>
          <p:nvPr userDrawn="1"/>
        </p:nvSpPr>
        <p:spPr bwMode="auto">
          <a:xfrm>
            <a:off x="5112966" y="419131"/>
            <a:ext cx="6399202" cy="470282"/>
          </a:xfrm>
          <a:prstGeom prst="rect">
            <a:avLst/>
          </a:prstGeom>
          <a:noFill/>
        </p:spPr>
        <p:txBody>
          <a:bodyPr wrap="square" lIns="115214" tIns="57607" rIns="115214" bIns="57607">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indent="0" algn="ctr" defTabSz="1152144" rtl="0" eaLnBrk="1" fontAlgn="base" latinLnBrk="0" hangingPunct="1">
              <a:lnSpc>
                <a:spcPct val="100000"/>
              </a:lnSpc>
              <a:spcBef>
                <a:spcPct val="0"/>
              </a:spcBef>
              <a:spcAft>
                <a:spcPct val="0"/>
              </a:spcAft>
              <a:buClrTx/>
              <a:buSzTx/>
              <a:buFontTx/>
              <a:buNone/>
              <a:tabLst/>
              <a:defRPr/>
            </a:pPr>
            <a:r>
              <a:rPr lang="en-US" altLang="zh-CN" sz="2300" spc="378" dirty="0">
                <a:solidFill>
                  <a:schemeClr val="bg1"/>
                </a:solidFill>
                <a:latin typeface="微软雅黑" pitchFamily="34" charset="-122"/>
                <a:ea typeface="微软雅黑" pitchFamily="34" charset="-122"/>
              </a:rPr>
              <a:t>『HOMEPPT</a:t>
            </a:r>
            <a:r>
              <a:rPr lang="en-US" altLang="zh-CN" sz="2300" spc="378" baseline="0" dirty="0">
                <a:solidFill>
                  <a:schemeClr val="bg1"/>
                </a:solidFill>
                <a:latin typeface="微软雅黑" pitchFamily="34" charset="-122"/>
                <a:ea typeface="微软雅黑" pitchFamily="34" charset="-122"/>
              </a:rPr>
              <a:t>』—</a:t>
            </a:r>
            <a:r>
              <a:rPr lang="zh-CN" altLang="en-US" sz="2300" spc="378" baseline="0" dirty="0">
                <a:solidFill>
                  <a:schemeClr val="bg1"/>
                </a:solidFill>
                <a:latin typeface="微软雅黑" pitchFamily="34" charset="-122"/>
                <a:ea typeface="微软雅黑" pitchFamily="34" charset="-122"/>
              </a:rPr>
              <a:t> </a:t>
            </a:r>
            <a:r>
              <a:rPr lang="en-US" altLang="zh-CN" sz="2300" b="0" spc="0" dirty="0">
                <a:solidFill>
                  <a:schemeClr val="bg1"/>
                </a:solidFill>
                <a:latin typeface="Arial Unicode MS" pitchFamily="34" charset="-122"/>
                <a:ea typeface="Arial Unicode MS" pitchFamily="34" charset="-122"/>
                <a:cs typeface="Arial Unicode MS" pitchFamily="34" charset="-122"/>
              </a:rPr>
              <a:t>WWW.HOMEPPT.COM</a:t>
            </a:r>
            <a:endParaRPr lang="zh-CN" altLang="en-US" sz="2300" b="0" spc="0" dirty="0">
              <a:solidFill>
                <a:schemeClr val="bg1"/>
              </a:solidFill>
              <a:latin typeface="Arial Unicode MS" pitchFamily="34" charset="-122"/>
              <a:ea typeface="Arial Unicode MS" pitchFamily="34" charset="-122"/>
              <a:cs typeface="Arial Unicode MS" pitchFamily="34" charset="-122"/>
            </a:endParaRPr>
          </a:p>
        </p:txBody>
      </p:sp>
      <p:sp>
        <p:nvSpPr>
          <p:cNvPr id="10" name="矩形 9"/>
          <p:cNvSpPr/>
          <p:nvPr userDrawn="1"/>
        </p:nvSpPr>
        <p:spPr>
          <a:xfrm>
            <a:off x="-10002" y="7612673"/>
            <a:ext cx="11578086" cy="1028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pic>
        <p:nvPicPr>
          <p:cNvPr id="11" name="Picture 6"/>
          <p:cNvPicPr>
            <a:picLocks noChangeAspect="1" noChangeArrowheads="1"/>
          </p:cNvPicPr>
          <p:nvPr userDrawn="1"/>
        </p:nvPicPr>
        <p:blipFill>
          <a:blip r:embed="rId4"/>
          <a:srcRect/>
          <a:stretch>
            <a:fillRect/>
          </a:stretch>
        </p:blipFill>
        <p:spPr bwMode="auto">
          <a:xfrm flipH="1">
            <a:off x="4176598" y="7994682"/>
            <a:ext cx="7345323" cy="348031"/>
          </a:xfrm>
          <a:prstGeom prst="rect">
            <a:avLst/>
          </a:prstGeom>
          <a:noFill/>
          <a:ln w="9525">
            <a:noFill/>
            <a:miter lim="800000"/>
            <a:headEnd/>
            <a:tailEnd/>
          </a:ln>
        </p:spPr>
      </p:pic>
      <p:sp>
        <p:nvSpPr>
          <p:cNvPr id="12" name="TextBox 11"/>
          <p:cNvSpPr txBox="1"/>
          <p:nvPr userDrawn="1"/>
        </p:nvSpPr>
        <p:spPr bwMode="auto">
          <a:xfrm>
            <a:off x="4218542" y="7997014"/>
            <a:ext cx="6749215" cy="393338"/>
          </a:xfrm>
          <a:prstGeom prst="rect">
            <a:avLst/>
          </a:prstGeom>
          <a:noFill/>
        </p:spPr>
        <p:txBody>
          <a:bodyPr lIns="115214" tIns="57607" rIns="115214" bIns="57607">
            <a:spAutoFit/>
          </a:bodyPr>
          <a:lstStyle/>
          <a:p>
            <a:pPr>
              <a:defRPr/>
            </a:pPr>
            <a:r>
              <a:rPr lang="en-US" altLang="zh-CN" sz="1800" spc="378" dirty="0">
                <a:solidFill>
                  <a:schemeClr val="bg1"/>
                </a:solidFill>
                <a:latin typeface="微软雅黑" pitchFamily="34" charset="-122"/>
                <a:ea typeface="微软雅黑" pitchFamily="34" charset="-122"/>
              </a:rPr>
              <a:t>HOMEPPT HTTP://WWW.HOMEPPT.COM</a:t>
            </a:r>
            <a:endParaRPr lang="zh-CN" altLang="en-US" sz="1800" spc="378" dirty="0">
              <a:solidFill>
                <a:schemeClr val="bg1"/>
              </a:solidFill>
              <a:latin typeface="微软雅黑" pitchFamily="34" charset="-122"/>
              <a:ea typeface="微软雅黑" pitchFamily="34" charset="-122"/>
            </a:endParaRPr>
          </a:p>
        </p:txBody>
      </p:sp>
      <p:sp>
        <p:nvSpPr>
          <p:cNvPr id="13" name="Freeform 2670"/>
          <p:cNvSpPr>
            <a:spLocks noEditPoints="1"/>
          </p:cNvSpPr>
          <p:nvPr userDrawn="1"/>
        </p:nvSpPr>
        <p:spPr bwMode="auto">
          <a:xfrm>
            <a:off x="3510617" y="7903864"/>
            <a:ext cx="508092" cy="512045"/>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lIns="115214" tIns="57607" rIns="115214" bIns="57607"/>
          <a:lstStyle/>
          <a:p>
            <a:endParaRPr lang="zh-CN" altLang="en-US" sz="1100"/>
          </a:p>
        </p:txBody>
      </p:sp>
    </p:spTree>
    <p:extLst>
      <p:ext uri="{BB962C8B-B14F-4D97-AF65-F5344CB8AC3E}">
        <p14:creationId xmlns:p14="http://schemas.microsoft.com/office/powerpoint/2010/main" val="17170012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576104" y="346031"/>
            <a:ext cx="10369868" cy="1440127"/>
          </a:xfrm>
          <a:prstGeom prst="rect">
            <a:avLst/>
          </a:prstGeom>
          <a:noFill/>
          <a:ln w="9525">
            <a:noFill/>
            <a:miter lim="800000"/>
            <a:headEnd/>
            <a:tailEnd/>
          </a:ln>
        </p:spPr>
        <p:txBody>
          <a:bodyPr vert="horz" wrap="square" lIns="115214" tIns="57607" rIns="115214" bIns="57607"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576104" y="2016179"/>
            <a:ext cx="10369868" cy="5702504"/>
          </a:xfrm>
          <a:prstGeom prst="rect">
            <a:avLst/>
          </a:prstGeom>
          <a:noFill/>
          <a:ln w="9525">
            <a:noFill/>
            <a:miter lim="800000"/>
            <a:headEnd/>
            <a:tailEnd/>
          </a:ln>
        </p:spPr>
        <p:txBody>
          <a:bodyPr vert="horz" wrap="square" lIns="115214" tIns="57607" rIns="115214" bIns="57607"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576104" y="8008708"/>
            <a:ext cx="2688484" cy="460041"/>
          </a:xfrm>
          <a:prstGeom prst="rect">
            <a:avLst/>
          </a:prstGeom>
        </p:spPr>
        <p:txBody>
          <a:bodyPr vert="horz" lIns="115214" tIns="57607" rIns="115214" bIns="57607" rtlCol="0" anchor="ctr"/>
          <a:lstStyle>
            <a:lvl1pPr algn="l" fontAlgn="auto">
              <a:spcBef>
                <a:spcPts val="0"/>
              </a:spcBef>
              <a:spcAft>
                <a:spcPts val="0"/>
              </a:spcAft>
              <a:defRPr sz="1500">
                <a:solidFill>
                  <a:schemeClr val="tx1">
                    <a:tint val="75000"/>
                  </a:schemeClr>
                </a:solidFill>
                <a:latin typeface="+mn-lt"/>
                <a:ea typeface="+mn-ea"/>
              </a:defRPr>
            </a:lvl1pPr>
          </a:lstStyle>
          <a:p>
            <a:pPr>
              <a:defRPr/>
            </a:pPr>
            <a:fld id="{7E97B707-22D4-4B06-9A8A-89EF284804D8}" type="datetimeFigureOut">
              <a:rPr lang="zh-CN" altLang="en-US"/>
              <a:pPr>
                <a:defRPr/>
              </a:pPr>
              <a:t>2023/9/7</a:t>
            </a:fld>
            <a:endParaRPr lang="zh-CN" altLang="en-US"/>
          </a:p>
        </p:txBody>
      </p:sp>
      <p:sp>
        <p:nvSpPr>
          <p:cNvPr id="5" name="页脚占位符 4"/>
          <p:cNvSpPr>
            <a:spLocks noGrp="1"/>
          </p:cNvSpPr>
          <p:nvPr>
            <p:ph type="ftr" sz="quarter" idx="3"/>
          </p:nvPr>
        </p:nvSpPr>
        <p:spPr>
          <a:xfrm>
            <a:off x="3936709" y="8008708"/>
            <a:ext cx="3648657" cy="460041"/>
          </a:xfrm>
          <a:prstGeom prst="rect">
            <a:avLst/>
          </a:prstGeom>
        </p:spPr>
        <p:txBody>
          <a:bodyPr vert="horz" lIns="115214" tIns="57607" rIns="115214" bIns="57607" rtlCol="0" anchor="ctr"/>
          <a:lstStyle>
            <a:lvl1pPr algn="ctr" fontAlgn="auto">
              <a:spcBef>
                <a:spcPts val="0"/>
              </a:spcBef>
              <a:spcAft>
                <a:spcPts val="0"/>
              </a:spcAft>
              <a:defRPr sz="15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257487" y="8008708"/>
            <a:ext cx="2688484" cy="460041"/>
          </a:xfrm>
          <a:prstGeom prst="rect">
            <a:avLst/>
          </a:prstGeom>
        </p:spPr>
        <p:txBody>
          <a:bodyPr vert="horz" lIns="115214" tIns="57607" rIns="115214" bIns="57607" rtlCol="0" anchor="ctr"/>
          <a:lstStyle>
            <a:lvl1pPr algn="r" fontAlgn="auto">
              <a:spcBef>
                <a:spcPts val="0"/>
              </a:spcBef>
              <a:spcAft>
                <a:spcPts val="0"/>
              </a:spcAft>
              <a:defRPr sz="1500">
                <a:solidFill>
                  <a:schemeClr val="tx1">
                    <a:tint val="75000"/>
                  </a:schemeClr>
                </a:solidFill>
                <a:latin typeface="+mn-lt"/>
                <a:ea typeface="+mn-ea"/>
              </a:defRPr>
            </a:lvl1pPr>
          </a:lstStyle>
          <a:p>
            <a:pPr>
              <a:defRPr/>
            </a:pPr>
            <a:fld id="{53F49717-76DA-4DAA-9161-16E5D566D94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8" r:id="rId1"/>
    <p:sldLayoutId id="2147483712" r:id="rId2"/>
    <p:sldLayoutId id="2147483713" r:id="rId3"/>
  </p:sldLayoutIdLst>
  <p:txStyles>
    <p:titleStyle>
      <a:lvl1pPr algn="ctr" rtl="0" eaLnBrk="0" fontAlgn="base" hangingPunct="0">
        <a:spcBef>
          <a:spcPct val="0"/>
        </a:spcBef>
        <a:spcAft>
          <a:spcPct val="0"/>
        </a:spcAft>
        <a:defRPr sz="5500" kern="1200">
          <a:solidFill>
            <a:schemeClr val="tx1"/>
          </a:solidFill>
          <a:latin typeface="+mj-lt"/>
          <a:ea typeface="+mj-ea"/>
          <a:cs typeface="+mj-cs"/>
        </a:defRPr>
      </a:lvl1pPr>
      <a:lvl2pPr algn="ctr" rtl="0" eaLnBrk="0" fontAlgn="base" hangingPunct="0">
        <a:spcBef>
          <a:spcPct val="0"/>
        </a:spcBef>
        <a:spcAft>
          <a:spcPct val="0"/>
        </a:spcAft>
        <a:defRPr sz="5500">
          <a:solidFill>
            <a:schemeClr val="tx1"/>
          </a:solidFill>
          <a:latin typeface="Calibri" pitchFamily="34" charset="0"/>
          <a:ea typeface="宋体" charset="-122"/>
        </a:defRPr>
      </a:lvl2pPr>
      <a:lvl3pPr algn="ctr" rtl="0" eaLnBrk="0" fontAlgn="base" hangingPunct="0">
        <a:spcBef>
          <a:spcPct val="0"/>
        </a:spcBef>
        <a:spcAft>
          <a:spcPct val="0"/>
        </a:spcAft>
        <a:defRPr sz="5500">
          <a:solidFill>
            <a:schemeClr val="tx1"/>
          </a:solidFill>
          <a:latin typeface="Calibri" pitchFamily="34" charset="0"/>
          <a:ea typeface="宋体" charset="-122"/>
        </a:defRPr>
      </a:lvl3pPr>
      <a:lvl4pPr algn="ctr" rtl="0" eaLnBrk="0" fontAlgn="base" hangingPunct="0">
        <a:spcBef>
          <a:spcPct val="0"/>
        </a:spcBef>
        <a:spcAft>
          <a:spcPct val="0"/>
        </a:spcAft>
        <a:defRPr sz="5500">
          <a:solidFill>
            <a:schemeClr val="tx1"/>
          </a:solidFill>
          <a:latin typeface="Calibri" pitchFamily="34" charset="0"/>
          <a:ea typeface="宋体" charset="-122"/>
        </a:defRPr>
      </a:lvl4pPr>
      <a:lvl5pPr algn="ctr" rtl="0" eaLnBrk="0" fontAlgn="base" hangingPunct="0">
        <a:spcBef>
          <a:spcPct val="0"/>
        </a:spcBef>
        <a:spcAft>
          <a:spcPct val="0"/>
        </a:spcAft>
        <a:defRPr sz="5500">
          <a:solidFill>
            <a:schemeClr val="tx1"/>
          </a:solidFill>
          <a:latin typeface="Calibri" pitchFamily="34" charset="0"/>
          <a:ea typeface="宋体" charset="-122"/>
        </a:defRPr>
      </a:lvl5pPr>
      <a:lvl6pPr marL="576072" algn="ctr" rtl="0" fontAlgn="base">
        <a:spcBef>
          <a:spcPct val="0"/>
        </a:spcBef>
        <a:spcAft>
          <a:spcPct val="0"/>
        </a:spcAft>
        <a:defRPr sz="5500">
          <a:solidFill>
            <a:schemeClr val="tx1"/>
          </a:solidFill>
          <a:latin typeface="Calibri" pitchFamily="34" charset="0"/>
          <a:ea typeface="宋体" charset="-122"/>
        </a:defRPr>
      </a:lvl6pPr>
      <a:lvl7pPr marL="1152144" algn="ctr" rtl="0" fontAlgn="base">
        <a:spcBef>
          <a:spcPct val="0"/>
        </a:spcBef>
        <a:spcAft>
          <a:spcPct val="0"/>
        </a:spcAft>
        <a:defRPr sz="5500">
          <a:solidFill>
            <a:schemeClr val="tx1"/>
          </a:solidFill>
          <a:latin typeface="Calibri" pitchFamily="34" charset="0"/>
          <a:ea typeface="宋体" charset="-122"/>
        </a:defRPr>
      </a:lvl7pPr>
      <a:lvl8pPr marL="1728216" algn="ctr" rtl="0" fontAlgn="base">
        <a:spcBef>
          <a:spcPct val="0"/>
        </a:spcBef>
        <a:spcAft>
          <a:spcPct val="0"/>
        </a:spcAft>
        <a:defRPr sz="5500">
          <a:solidFill>
            <a:schemeClr val="tx1"/>
          </a:solidFill>
          <a:latin typeface="Calibri" pitchFamily="34" charset="0"/>
          <a:ea typeface="宋体" charset="-122"/>
        </a:defRPr>
      </a:lvl8pPr>
      <a:lvl9pPr marL="2304288" algn="ctr" rtl="0" fontAlgn="base">
        <a:spcBef>
          <a:spcPct val="0"/>
        </a:spcBef>
        <a:spcAft>
          <a:spcPct val="0"/>
        </a:spcAft>
        <a:defRPr sz="5500">
          <a:solidFill>
            <a:schemeClr val="tx1"/>
          </a:solidFill>
          <a:latin typeface="Calibri" pitchFamily="34" charset="0"/>
          <a:ea typeface="宋体" charset="-122"/>
        </a:defRPr>
      </a:lvl9pPr>
    </p:titleStyle>
    <p:bodyStyle>
      <a:lvl1pPr marL="432054" indent="-432054" algn="l" rtl="0" eaLnBrk="0" fontAlgn="base" hangingPunct="0">
        <a:spcBef>
          <a:spcPct val="20000"/>
        </a:spcBef>
        <a:spcAft>
          <a:spcPct val="0"/>
        </a:spcAft>
        <a:buFont typeface="Arial" pitchFamily="34" charset="0"/>
        <a:buChar char="•"/>
        <a:defRPr sz="4000" kern="1200">
          <a:solidFill>
            <a:schemeClr val="tx1"/>
          </a:solidFill>
          <a:latin typeface="+mn-lt"/>
          <a:ea typeface="+mn-ea"/>
          <a:cs typeface="+mn-cs"/>
        </a:defRPr>
      </a:lvl1pPr>
      <a:lvl2pPr marL="936117" indent="-360045" algn="l" rtl="0" eaLnBrk="0" fontAlgn="base" hangingPunct="0">
        <a:spcBef>
          <a:spcPct val="20000"/>
        </a:spcBef>
        <a:spcAft>
          <a:spcPct val="0"/>
        </a:spcAft>
        <a:buFont typeface="Arial" pitchFamily="34" charset="0"/>
        <a:buChar char="–"/>
        <a:defRPr sz="3500" kern="1200">
          <a:solidFill>
            <a:schemeClr val="tx1"/>
          </a:solidFill>
          <a:latin typeface="+mn-lt"/>
          <a:ea typeface="+mn-ea"/>
          <a:cs typeface="+mn-cs"/>
        </a:defRPr>
      </a:lvl2pPr>
      <a:lvl3pPr marL="1440180" indent="-288036" algn="l" rtl="0" eaLnBrk="0" fontAlgn="base" hangingPunct="0">
        <a:spcBef>
          <a:spcPct val="20000"/>
        </a:spcBef>
        <a:spcAft>
          <a:spcPct val="0"/>
        </a:spcAft>
        <a:buFont typeface="Arial" pitchFamily="34" charset="0"/>
        <a:buChar char="•"/>
        <a:defRPr sz="3000" kern="1200">
          <a:solidFill>
            <a:schemeClr val="tx1"/>
          </a:solidFill>
          <a:latin typeface="+mn-lt"/>
          <a:ea typeface="+mn-ea"/>
          <a:cs typeface="+mn-cs"/>
        </a:defRPr>
      </a:lvl3pPr>
      <a:lvl4pPr marL="2016252" indent="-288036" algn="l" rtl="0" eaLnBrk="0" fontAlgn="base" hangingPunct="0">
        <a:spcBef>
          <a:spcPct val="20000"/>
        </a:spcBef>
        <a:spcAft>
          <a:spcPct val="0"/>
        </a:spcAft>
        <a:buFont typeface="Arial" pitchFamily="34" charset="0"/>
        <a:buChar char="–"/>
        <a:defRPr sz="2500" kern="1200">
          <a:solidFill>
            <a:schemeClr val="tx1"/>
          </a:solidFill>
          <a:latin typeface="+mn-lt"/>
          <a:ea typeface="+mn-ea"/>
          <a:cs typeface="+mn-cs"/>
        </a:defRPr>
      </a:lvl4pPr>
      <a:lvl5pPr marL="2592324" indent="-288036" algn="l" rtl="0" eaLnBrk="0" fontAlgn="base" hangingPunct="0">
        <a:spcBef>
          <a:spcPct val="20000"/>
        </a:spcBef>
        <a:spcAft>
          <a:spcPct val="0"/>
        </a:spcAft>
        <a:buFont typeface="Arial" pitchFamily="34" charset="0"/>
        <a:buChar char="»"/>
        <a:defRPr sz="2500" kern="1200">
          <a:solidFill>
            <a:schemeClr val="tx1"/>
          </a:solidFill>
          <a:latin typeface="+mn-lt"/>
          <a:ea typeface="+mn-ea"/>
          <a:cs typeface="+mn-cs"/>
        </a:defRPr>
      </a:lvl5pPr>
      <a:lvl6pPr marL="3168396" indent="-288036" algn="l" defTabSz="1152144"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44468" indent="-288036" algn="l" defTabSz="1152144"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320540" indent="-288036" algn="l" defTabSz="1152144"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96612" indent="-288036" algn="l" defTabSz="1152144"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zh-CN"/>
      </a:defPPr>
      <a:lvl1pPr marL="0" algn="l" defTabSz="1152144" rtl="0" eaLnBrk="1" latinLnBrk="0" hangingPunct="1">
        <a:defRPr sz="2300" kern="1200">
          <a:solidFill>
            <a:schemeClr val="tx1"/>
          </a:solidFill>
          <a:latin typeface="+mn-lt"/>
          <a:ea typeface="+mn-ea"/>
          <a:cs typeface="+mn-cs"/>
        </a:defRPr>
      </a:lvl1pPr>
      <a:lvl2pPr marL="576072" algn="l" defTabSz="1152144" rtl="0" eaLnBrk="1" latinLnBrk="0" hangingPunct="1">
        <a:defRPr sz="2300" kern="1200">
          <a:solidFill>
            <a:schemeClr val="tx1"/>
          </a:solidFill>
          <a:latin typeface="+mn-lt"/>
          <a:ea typeface="+mn-ea"/>
          <a:cs typeface="+mn-cs"/>
        </a:defRPr>
      </a:lvl2pPr>
      <a:lvl3pPr marL="1152144" algn="l" defTabSz="1152144" rtl="0" eaLnBrk="1" latinLnBrk="0" hangingPunct="1">
        <a:defRPr sz="2300" kern="1200">
          <a:solidFill>
            <a:schemeClr val="tx1"/>
          </a:solidFill>
          <a:latin typeface="+mn-lt"/>
          <a:ea typeface="+mn-ea"/>
          <a:cs typeface="+mn-cs"/>
        </a:defRPr>
      </a:lvl3pPr>
      <a:lvl4pPr marL="1728216" algn="l" defTabSz="1152144" rtl="0" eaLnBrk="1" latinLnBrk="0" hangingPunct="1">
        <a:defRPr sz="2300" kern="1200">
          <a:solidFill>
            <a:schemeClr val="tx1"/>
          </a:solidFill>
          <a:latin typeface="+mn-lt"/>
          <a:ea typeface="+mn-ea"/>
          <a:cs typeface="+mn-cs"/>
        </a:defRPr>
      </a:lvl4pPr>
      <a:lvl5pPr marL="2304288" algn="l" defTabSz="1152144" rtl="0" eaLnBrk="1" latinLnBrk="0" hangingPunct="1">
        <a:defRPr sz="2300" kern="1200">
          <a:solidFill>
            <a:schemeClr val="tx1"/>
          </a:solidFill>
          <a:latin typeface="+mn-lt"/>
          <a:ea typeface="+mn-ea"/>
          <a:cs typeface="+mn-cs"/>
        </a:defRPr>
      </a:lvl5pPr>
      <a:lvl6pPr marL="2880360" algn="l" defTabSz="1152144" rtl="0" eaLnBrk="1" latinLnBrk="0" hangingPunct="1">
        <a:defRPr sz="2300" kern="1200">
          <a:solidFill>
            <a:schemeClr val="tx1"/>
          </a:solidFill>
          <a:latin typeface="+mn-lt"/>
          <a:ea typeface="+mn-ea"/>
          <a:cs typeface="+mn-cs"/>
        </a:defRPr>
      </a:lvl6pPr>
      <a:lvl7pPr marL="3456432" algn="l" defTabSz="1152144" rtl="0" eaLnBrk="1" latinLnBrk="0" hangingPunct="1">
        <a:defRPr sz="2300" kern="1200">
          <a:solidFill>
            <a:schemeClr val="tx1"/>
          </a:solidFill>
          <a:latin typeface="+mn-lt"/>
          <a:ea typeface="+mn-ea"/>
          <a:cs typeface="+mn-cs"/>
        </a:defRPr>
      </a:lvl7pPr>
      <a:lvl8pPr marL="4032504" algn="l" defTabSz="1152144" rtl="0" eaLnBrk="1" latinLnBrk="0" hangingPunct="1">
        <a:defRPr sz="2300" kern="1200">
          <a:solidFill>
            <a:schemeClr val="tx1"/>
          </a:solidFill>
          <a:latin typeface="+mn-lt"/>
          <a:ea typeface="+mn-ea"/>
          <a:cs typeface="+mn-cs"/>
        </a:defRPr>
      </a:lvl8pPr>
      <a:lvl9pPr marL="4608576" algn="l" defTabSz="1152144" rtl="0" eaLnBrk="1" latinLnBrk="0" hangingPunct="1">
        <a:defRPr sz="23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721" userDrawn="1">
          <p15:clr>
            <a:srgbClr val="F26B43"/>
          </p15:clr>
        </p15:guide>
        <p15:guide id="2" pos="362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972175" y="1561425"/>
            <a:ext cx="673044" cy="241142"/>
          </a:xfrm>
          <a:prstGeom prst="rect">
            <a:avLst/>
          </a:prstGeom>
          <a:solidFill>
            <a:srgbClr val="D70444"/>
          </a:solidFill>
        </p:spPr>
        <p:txBody>
          <a:bodyPr wrap="none" lIns="86411" tIns="43205" rIns="86411" bIns="43205" rtlCol="0">
            <a:spAutoFit/>
          </a:bodyPr>
          <a:lstStyle/>
          <a:p>
            <a:pPr marL="0" marR="0" lvl="0" indent="0" defTabSz="864108"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4F5FC"/>
                </a:solidFill>
                <a:effectLst/>
                <a:uLnTx/>
                <a:uFillTx/>
                <a:latin typeface="思源黑体 CN Regular" panose="020B0500000000000000" pitchFamily="34" charset="-122"/>
                <a:ea typeface="思源黑体 CN Regular" panose="020B0500000000000000" pitchFamily="34" charset="-122"/>
              </a:rPr>
              <a:t>PRICE TABLE</a:t>
            </a:r>
          </a:p>
        </p:txBody>
      </p:sp>
      <p:sp>
        <p:nvSpPr>
          <p:cNvPr id="28" name="TextBox 27"/>
          <p:cNvSpPr txBox="1"/>
          <p:nvPr/>
        </p:nvSpPr>
        <p:spPr>
          <a:xfrm>
            <a:off x="869218" y="1940848"/>
            <a:ext cx="2565065" cy="1017871"/>
          </a:xfrm>
          <a:prstGeom prst="rect">
            <a:avLst/>
          </a:prstGeom>
          <a:noFill/>
        </p:spPr>
        <p:txBody>
          <a:bodyPr wrap="none" lIns="86411" tIns="43205" rIns="86411" bIns="43205" rtlCol="0">
            <a:spAutoFit/>
          </a:bodyPr>
          <a:lstStyle/>
          <a:p>
            <a:pPr defTabSz="864108" fontAlgn="auto">
              <a:spcBef>
                <a:spcPts val="0"/>
              </a:spcBef>
              <a:spcAft>
                <a:spcPts val="0"/>
              </a:spcAft>
            </a:pPr>
            <a:r>
              <a:rPr lang="zh-CN" altLang="en-US" sz="3000" b="1" dirty="0">
                <a:solidFill>
                  <a:srgbClr val="AAB2BD">
                    <a:lumMod val="50000"/>
                  </a:srgbClr>
                </a:solidFill>
                <a:latin typeface="思源黑体 CN Regular" panose="020B0500000000000000" pitchFamily="34" charset="-122"/>
                <a:ea typeface="思源黑体 CN Regular" panose="020B0500000000000000" pitchFamily="34" charset="-122"/>
              </a:rPr>
              <a:t>点击服务报价</a:t>
            </a:r>
            <a:endParaRPr lang="en-US" altLang="zh-CN" sz="3000" b="1" dirty="0">
              <a:solidFill>
                <a:srgbClr val="AAB2BD">
                  <a:lumMod val="50000"/>
                </a:srgbClr>
              </a:solidFill>
              <a:latin typeface="思源黑体 CN Regular" panose="020B0500000000000000" pitchFamily="34" charset="-122"/>
              <a:ea typeface="思源黑体 CN Regular" panose="020B0500000000000000" pitchFamily="34" charset="-122"/>
            </a:endParaRPr>
          </a:p>
          <a:p>
            <a:pPr defTabSz="864108" fontAlgn="auto">
              <a:spcBef>
                <a:spcPts val="0"/>
              </a:spcBef>
              <a:spcAft>
                <a:spcPts val="0"/>
              </a:spcAft>
            </a:pPr>
            <a:r>
              <a:rPr lang="zh-CN" altLang="en-US" sz="3000" b="1" dirty="0">
                <a:solidFill>
                  <a:srgbClr val="AAB2BD">
                    <a:lumMod val="50000"/>
                  </a:srgbClr>
                </a:solidFill>
                <a:latin typeface="思源黑体 CN Regular" panose="020B0500000000000000" pitchFamily="34" charset="-122"/>
                <a:ea typeface="思源黑体 CN Regular" panose="020B0500000000000000" pitchFamily="34" charset="-122"/>
              </a:rPr>
              <a:t>幻灯片</a:t>
            </a:r>
            <a:endParaRPr lang="en-US" altLang="zh-CN" sz="3000" b="1" dirty="0">
              <a:solidFill>
                <a:srgbClr val="AAB2BD">
                  <a:lumMod val="50000"/>
                </a:srgbClr>
              </a:solidFill>
              <a:latin typeface="思源黑体 CN Regular" panose="020B0500000000000000" pitchFamily="34" charset="-122"/>
              <a:ea typeface="思源黑体 CN Regular" panose="020B0500000000000000" pitchFamily="34" charset="-122"/>
            </a:endParaRPr>
          </a:p>
        </p:txBody>
      </p:sp>
      <p:sp>
        <p:nvSpPr>
          <p:cNvPr id="29" name="Rectangle 13"/>
          <p:cNvSpPr/>
          <p:nvPr/>
        </p:nvSpPr>
        <p:spPr>
          <a:xfrm>
            <a:off x="925268" y="5841573"/>
            <a:ext cx="6127893" cy="711056"/>
          </a:xfrm>
          <a:prstGeom prst="rect">
            <a:avLst/>
          </a:prstGeom>
        </p:spPr>
        <p:txBody>
          <a:bodyPr wrap="square" lIns="86411" tIns="43205" rIns="86411" bIns="43205">
            <a:spAutoFit/>
          </a:bodyPr>
          <a:lstStyle/>
          <a:p>
            <a:pPr defTabSz="864108" fontAlgn="auto">
              <a:lnSpc>
                <a:spcPct val="130000"/>
              </a:lnSpc>
              <a:spcBef>
                <a:spcPts val="0"/>
              </a:spcBef>
              <a:spcAft>
                <a:spcPts val="0"/>
              </a:spcAft>
            </a:pPr>
            <a:r>
              <a:rPr lang="zh-CN" altLang="en-US" sz="1000" dirty="0">
                <a:solidFill>
                  <a:srgbClr val="AAB2BD">
                    <a:lumMod val="50000"/>
                  </a:srgbClr>
                </a:solidFill>
                <a:latin typeface="思源黑体 CN Light" panose="020B0300000000000000" pitchFamily="34" charset="-122"/>
                <a:ea typeface="思源黑体 CN Light" panose="020B0300000000000000" pitchFamily="34" charset="-122"/>
              </a:rPr>
              <a:t>月光如流水一般静静地泻在这一片叶子和花上薄薄的青雾浮起在荷塘里叶子和花仿佛在牛乳中洗过一样又像笼着轻纱的梦虽然是满月天上却有一层淡淡的云所以不能朗照但我以为这恰是到了好处酣眠固不可少小睡也别有风味的月光是隔了树照过来的高处</a:t>
            </a:r>
            <a:endParaRPr lang="en-US" sz="1000" dirty="0">
              <a:solidFill>
                <a:srgbClr val="AAB2BD">
                  <a:lumMod val="50000"/>
                </a:srgbClr>
              </a:solidFill>
              <a:latin typeface="思源黑体 CN Light" panose="020B0300000000000000" pitchFamily="34" charset="-122"/>
              <a:ea typeface="思源黑体 CN Light" panose="020B0300000000000000" pitchFamily="34" charset="-122"/>
            </a:endParaRPr>
          </a:p>
        </p:txBody>
      </p:sp>
      <p:sp>
        <p:nvSpPr>
          <p:cNvPr id="30" name="Rounded Rectangle 1"/>
          <p:cNvSpPr/>
          <p:nvPr/>
        </p:nvSpPr>
        <p:spPr>
          <a:xfrm>
            <a:off x="978023" y="3289224"/>
            <a:ext cx="1101966" cy="1421620"/>
          </a:xfrm>
          <a:prstGeom prst="roundRect">
            <a:avLst>
              <a:gd name="adj" fmla="val 4607"/>
            </a:avLst>
          </a:prstGeom>
          <a:solidFill>
            <a:srgbClr val="AAB2BD">
              <a:lumMod val="50000"/>
            </a:srgbClr>
          </a:solidFill>
          <a:ln w="12700" cap="flat" cmpd="sng" algn="ctr">
            <a:noFill/>
            <a:prstDash val="solid"/>
            <a:miter lim="800000"/>
          </a:ln>
          <a:effectLst/>
        </p:spPr>
        <p:txBody>
          <a:bodyPr lIns="86411" tIns="43205" rIns="86411" bIns="43205" rtlCol="0" anchor="ctr"/>
          <a:lstStyle/>
          <a:p>
            <a:pPr marL="0" marR="0" lvl="0" indent="0" algn="ctr" defTabSz="864108"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a:ln>
                <a:noFill/>
              </a:ln>
              <a:solidFill>
                <a:srgbClr val="F4F5FC"/>
              </a:solidFill>
              <a:effectLst/>
              <a:uLnTx/>
              <a:uFillTx/>
              <a:latin typeface="Arial"/>
              <a:ea typeface="思源黑体 CN Light"/>
              <a:cs typeface="+mn-cs"/>
            </a:endParaRPr>
          </a:p>
        </p:txBody>
      </p:sp>
      <p:sp>
        <p:nvSpPr>
          <p:cNvPr id="31" name="Freeform 12"/>
          <p:cNvSpPr/>
          <p:nvPr/>
        </p:nvSpPr>
        <p:spPr>
          <a:xfrm>
            <a:off x="978022" y="4248914"/>
            <a:ext cx="1101966" cy="461930"/>
          </a:xfrm>
          <a:custGeom>
            <a:avLst/>
            <a:gdLst>
              <a:gd name="connsiteX0" fmla="*/ 583018 w 1166037"/>
              <a:gd name="connsiteY0" fmla="*/ 0 h 488863"/>
              <a:gd name="connsiteX1" fmla="*/ 654417 w 1166037"/>
              <a:gd name="connsiteY1" fmla="*/ 123103 h 488863"/>
              <a:gd name="connsiteX2" fmla="*/ 1117289 w 1166037"/>
              <a:gd name="connsiteY2" fmla="*/ 123103 h 488863"/>
              <a:gd name="connsiteX3" fmla="*/ 1166037 w 1166037"/>
              <a:gd name="connsiteY3" fmla="*/ 123103 h 488863"/>
              <a:gd name="connsiteX4" fmla="*/ 1166037 w 1166037"/>
              <a:gd name="connsiteY4" fmla="*/ 171851 h 488863"/>
              <a:gd name="connsiteX5" fmla="*/ 1166037 w 1166037"/>
              <a:gd name="connsiteY5" fmla="*/ 216486 h 488863"/>
              <a:gd name="connsiteX6" fmla="*/ 1166037 w 1166037"/>
              <a:gd name="connsiteY6" fmla="*/ 440115 h 488863"/>
              <a:gd name="connsiteX7" fmla="*/ 1117289 w 1166037"/>
              <a:gd name="connsiteY7" fmla="*/ 488863 h 488863"/>
              <a:gd name="connsiteX8" fmla="*/ 48748 w 1166037"/>
              <a:gd name="connsiteY8" fmla="*/ 488863 h 488863"/>
              <a:gd name="connsiteX9" fmla="*/ 0 w 1166037"/>
              <a:gd name="connsiteY9" fmla="*/ 440115 h 488863"/>
              <a:gd name="connsiteX10" fmla="*/ 0 w 1166037"/>
              <a:gd name="connsiteY10" fmla="*/ 216486 h 488863"/>
              <a:gd name="connsiteX11" fmla="*/ 0 w 1166037"/>
              <a:gd name="connsiteY11" fmla="*/ 171851 h 488863"/>
              <a:gd name="connsiteX12" fmla="*/ 0 w 1166037"/>
              <a:gd name="connsiteY12" fmla="*/ 123103 h 488863"/>
              <a:gd name="connsiteX13" fmla="*/ 48748 w 1166037"/>
              <a:gd name="connsiteY13" fmla="*/ 123103 h 488863"/>
              <a:gd name="connsiteX14" fmla="*/ 511618 w 1166037"/>
              <a:gd name="connsiteY14" fmla="*/ 123103 h 488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66037" h="488863">
                <a:moveTo>
                  <a:pt x="583018" y="0"/>
                </a:moveTo>
                <a:lnTo>
                  <a:pt x="654417" y="123103"/>
                </a:lnTo>
                <a:lnTo>
                  <a:pt x="1117289" y="123103"/>
                </a:lnTo>
                <a:lnTo>
                  <a:pt x="1166037" y="123103"/>
                </a:lnTo>
                <a:lnTo>
                  <a:pt x="1166037" y="171851"/>
                </a:lnTo>
                <a:lnTo>
                  <a:pt x="1166037" y="216486"/>
                </a:lnTo>
                <a:lnTo>
                  <a:pt x="1166037" y="440115"/>
                </a:lnTo>
                <a:cubicBezTo>
                  <a:pt x="1166037" y="467038"/>
                  <a:pt x="1144212" y="488863"/>
                  <a:pt x="1117289" y="488863"/>
                </a:cubicBezTo>
                <a:lnTo>
                  <a:pt x="48748" y="488863"/>
                </a:lnTo>
                <a:cubicBezTo>
                  <a:pt x="21825" y="488863"/>
                  <a:pt x="0" y="467038"/>
                  <a:pt x="0" y="440115"/>
                </a:cubicBezTo>
                <a:lnTo>
                  <a:pt x="0" y="216486"/>
                </a:lnTo>
                <a:lnTo>
                  <a:pt x="0" y="171851"/>
                </a:lnTo>
                <a:lnTo>
                  <a:pt x="0" y="123103"/>
                </a:lnTo>
                <a:lnTo>
                  <a:pt x="48748" y="123103"/>
                </a:lnTo>
                <a:lnTo>
                  <a:pt x="511618" y="123103"/>
                </a:lnTo>
                <a:close/>
              </a:path>
            </a:pathLst>
          </a:custGeom>
          <a:solidFill>
            <a:srgbClr val="D70444"/>
          </a:solidFill>
          <a:ln w="12700" cap="flat" cmpd="sng" algn="ctr">
            <a:noFill/>
            <a:prstDash val="solid"/>
            <a:miter lim="800000"/>
          </a:ln>
          <a:effectLst/>
        </p:spPr>
        <p:txBody>
          <a:bodyPr lIns="86411" tIns="43205" rIns="86411" bIns="43205" rtlCol="0" anchor="ctr"/>
          <a:lstStyle/>
          <a:p>
            <a:pPr marL="0" marR="0" lvl="0" indent="0" algn="ctr" defTabSz="864108"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a:ln>
                <a:noFill/>
              </a:ln>
              <a:solidFill>
                <a:srgbClr val="F4F5FC"/>
              </a:solidFill>
              <a:effectLst/>
              <a:uLnTx/>
              <a:uFillTx/>
              <a:latin typeface="Arial"/>
              <a:ea typeface="思源黑体 CN Light"/>
              <a:cs typeface="+mn-cs"/>
            </a:endParaRPr>
          </a:p>
        </p:txBody>
      </p:sp>
      <p:sp>
        <p:nvSpPr>
          <p:cNvPr id="32" name="TextBox 31"/>
          <p:cNvSpPr txBox="1"/>
          <p:nvPr/>
        </p:nvSpPr>
        <p:spPr>
          <a:xfrm>
            <a:off x="1305403" y="4416563"/>
            <a:ext cx="447204" cy="247197"/>
          </a:xfrm>
          <a:prstGeom prst="rect">
            <a:avLst/>
          </a:prstGeom>
          <a:noFill/>
        </p:spPr>
        <p:txBody>
          <a:bodyPr wrap="none" lIns="86411" tIns="43205" rIns="86411" bIns="43205" rtlCol="0">
            <a:spAutoFit/>
          </a:bodyPr>
          <a:lstStyle/>
          <a:p>
            <a:pPr algn="ctr" defTabSz="864108" fontAlgn="auto">
              <a:spcBef>
                <a:spcPts val="0"/>
              </a:spcBef>
              <a:spcAft>
                <a:spcPts val="0"/>
              </a:spcAft>
            </a:pPr>
            <a:r>
              <a:rPr lang="zh-CN" altLang="en-US" sz="1000" b="1" dirty="0">
                <a:solidFill>
                  <a:srgbClr val="F4F5FC"/>
                </a:solidFill>
                <a:latin typeface="思源黑体 CN Regular" panose="020B0500000000000000" pitchFamily="34" charset="-122"/>
                <a:ea typeface="思源黑体 CN Regular" panose="020B0500000000000000" pitchFamily="34" charset="-122"/>
              </a:rPr>
              <a:t>订购</a:t>
            </a:r>
            <a:endParaRPr lang="en-US" sz="1000" b="1" dirty="0">
              <a:solidFill>
                <a:srgbClr val="F4F5FC"/>
              </a:solidFill>
              <a:latin typeface="思源黑体 CN Regular" panose="020B0500000000000000" pitchFamily="34" charset="-122"/>
              <a:ea typeface="思源黑体 CN Regular" panose="020B0500000000000000" pitchFamily="34" charset="-122"/>
            </a:endParaRPr>
          </a:p>
        </p:txBody>
      </p:sp>
      <p:sp>
        <p:nvSpPr>
          <p:cNvPr id="33" name="TextBox 32"/>
          <p:cNvSpPr txBox="1"/>
          <p:nvPr/>
        </p:nvSpPr>
        <p:spPr>
          <a:xfrm>
            <a:off x="1175121" y="3451347"/>
            <a:ext cx="707771" cy="635443"/>
          </a:xfrm>
          <a:prstGeom prst="rect">
            <a:avLst/>
          </a:prstGeom>
          <a:noFill/>
        </p:spPr>
        <p:txBody>
          <a:bodyPr wrap="none" lIns="86411" tIns="43205" rIns="86411" bIns="43205" rtlCol="0">
            <a:spAutoFit/>
          </a:bodyPr>
          <a:lstStyle/>
          <a:p>
            <a:pPr algn="ctr" defTabSz="864108" fontAlgn="auto">
              <a:lnSpc>
                <a:spcPct val="130000"/>
              </a:lnSpc>
              <a:spcBef>
                <a:spcPts val="0"/>
              </a:spcBef>
              <a:spcAft>
                <a:spcPts val="0"/>
              </a:spcAft>
            </a:pPr>
            <a:r>
              <a:rPr lang="en-US" sz="1700" dirty="0">
                <a:solidFill>
                  <a:srgbClr val="F4F5FC"/>
                </a:solidFill>
                <a:latin typeface="思源黑体 CN Light" panose="020B0300000000000000" pitchFamily="34" charset="-122"/>
                <a:ea typeface="思源黑体 CN Light" panose="020B0300000000000000" pitchFamily="34" charset="-122"/>
              </a:rPr>
              <a:t>0￥</a:t>
            </a:r>
          </a:p>
          <a:p>
            <a:pPr algn="ctr" defTabSz="864108" fontAlgn="auto">
              <a:lnSpc>
                <a:spcPct val="130000"/>
              </a:lnSpc>
              <a:spcBef>
                <a:spcPts val="0"/>
              </a:spcBef>
              <a:spcAft>
                <a:spcPts val="0"/>
              </a:spcAft>
            </a:pPr>
            <a:r>
              <a:rPr lang="zh-CN" altLang="en-US" sz="1000" dirty="0">
                <a:solidFill>
                  <a:srgbClr val="F4F5FC"/>
                </a:solidFill>
                <a:latin typeface="思源黑体 CN Light" panose="020B0300000000000000" pitchFamily="34" charset="-122"/>
                <a:ea typeface="思源黑体 CN Light" panose="020B0300000000000000" pitchFamily="34" charset="-122"/>
              </a:rPr>
              <a:t>免费用户</a:t>
            </a:r>
            <a:endParaRPr lang="en-US" sz="1000" dirty="0">
              <a:solidFill>
                <a:srgbClr val="F4F5FC"/>
              </a:solidFill>
              <a:latin typeface="思源黑体 CN Light" panose="020B0300000000000000" pitchFamily="34" charset="-122"/>
              <a:ea typeface="思源黑体 CN Light" panose="020B0300000000000000" pitchFamily="34" charset="-122"/>
            </a:endParaRPr>
          </a:p>
        </p:txBody>
      </p:sp>
      <p:sp>
        <p:nvSpPr>
          <p:cNvPr id="34" name="Rounded Rectangle 15"/>
          <p:cNvSpPr/>
          <p:nvPr/>
        </p:nvSpPr>
        <p:spPr>
          <a:xfrm>
            <a:off x="2206989" y="3289224"/>
            <a:ext cx="1101966" cy="1421620"/>
          </a:xfrm>
          <a:prstGeom prst="roundRect">
            <a:avLst>
              <a:gd name="adj" fmla="val 4607"/>
            </a:avLst>
          </a:prstGeom>
          <a:solidFill>
            <a:srgbClr val="AAB2BD">
              <a:lumMod val="50000"/>
            </a:srgbClr>
          </a:solidFill>
          <a:ln w="12700" cap="flat" cmpd="sng" algn="ctr">
            <a:noFill/>
            <a:prstDash val="solid"/>
            <a:miter lim="800000"/>
          </a:ln>
          <a:effectLst/>
        </p:spPr>
        <p:txBody>
          <a:bodyPr lIns="86411" tIns="43205" rIns="86411" bIns="43205" rtlCol="0" anchor="ctr"/>
          <a:lstStyle/>
          <a:p>
            <a:pPr marL="0" marR="0" lvl="0" indent="0" algn="ctr" defTabSz="864108"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a:ln>
                <a:noFill/>
              </a:ln>
              <a:solidFill>
                <a:srgbClr val="F4F5FC"/>
              </a:solidFill>
              <a:effectLst/>
              <a:uLnTx/>
              <a:uFillTx/>
              <a:latin typeface="Arial"/>
              <a:ea typeface="思源黑体 CN Light"/>
              <a:cs typeface="+mn-cs"/>
            </a:endParaRPr>
          </a:p>
        </p:txBody>
      </p:sp>
      <p:sp>
        <p:nvSpPr>
          <p:cNvPr id="35" name="Freeform 16"/>
          <p:cNvSpPr/>
          <p:nvPr/>
        </p:nvSpPr>
        <p:spPr>
          <a:xfrm>
            <a:off x="2206988" y="4248914"/>
            <a:ext cx="1101966" cy="461930"/>
          </a:xfrm>
          <a:custGeom>
            <a:avLst/>
            <a:gdLst>
              <a:gd name="connsiteX0" fmla="*/ 583018 w 1166037"/>
              <a:gd name="connsiteY0" fmla="*/ 0 h 488863"/>
              <a:gd name="connsiteX1" fmla="*/ 654417 w 1166037"/>
              <a:gd name="connsiteY1" fmla="*/ 123103 h 488863"/>
              <a:gd name="connsiteX2" fmla="*/ 1117289 w 1166037"/>
              <a:gd name="connsiteY2" fmla="*/ 123103 h 488863"/>
              <a:gd name="connsiteX3" fmla="*/ 1166037 w 1166037"/>
              <a:gd name="connsiteY3" fmla="*/ 123103 h 488863"/>
              <a:gd name="connsiteX4" fmla="*/ 1166037 w 1166037"/>
              <a:gd name="connsiteY4" fmla="*/ 171851 h 488863"/>
              <a:gd name="connsiteX5" fmla="*/ 1166037 w 1166037"/>
              <a:gd name="connsiteY5" fmla="*/ 216486 h 488863"/>
              <a:gd name="connsiteX6" fmla="*/ 1166037 w 1166037"/>
              <a:gd name="connsiteY6" fmla="*/ 440115 h 488863"/>
              <a:gd name="connsiteX7" fmla="*/ 1117289 w 1166037"/>
              <a:gd name="connsiteY7" fmla="*/ 488863 h 488863"/>
              <a:gd name="connsiteX8" fmla="*/ 48748 w 1166037"/>
              <a:gd name="connsiteY8" fmla="*/ 488863 h 488863"/>
              <a:gd name="connsiteX9" fmla="*/ 0 w 1166037"/>
              <a:gd name="connsiteY9" fmla="*/ 440115 h 488863"/>
              <a:gd name="connsiteX10" fmla="*/ 0 w 1166037"/>
              <a:gd name="connsiteY10" fmla="*/ 216486 h 488863"/>
              <a:gd name="connsiteX11" fmla="*/ 0 w 1166037"/>
              <a:gd name="connsiteY11" fmla="*/ 171851 h 488863"/>
              <a:gd name="connsiteX12" fmla="*/ 0 w 1166037"/>
              <a:gd name="connsiteY12" fmla="*/ 123103 h 488863"/>
              <a:gd name="connsiteX13" fmla="*/ 48748 w 1166037"/>
              <a:gd name="connsiteY13" fmla="*/ 123103 h 488863"/>
              <a:gd name="connsiteX14" fmla="*/ 511618 w 1166037"/>
              <a:gd name="connsiteY14" fmla="*/ 123103 h 488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66037" h="488863">
                <a:moveTo>
                  <a:pt x="583018" y="0"/>
                </a:moveTo>
                <a:lnTo>
                  <a:pt x="654417" y="123103"/>
                </a:lnTo>
                <a:lnTo>
                  <a:pt x="1117289" y="123103"/>
                </a:lnTo>
                <a:lnTo>
                  <a:pt x="1166037" y="123103"/>
                </a:lnTo>
                <a:lnTo>
                  <a:pt x="1166037" y="171851"/>
                </a:lnTo>
                <a:lnTo>
                  <a:pt x="1166037" y="216486"/>
                </a:lnTo>
                <a:lnTo>
                  <a:pt x="1166037" y="440115"/>
                </a:lnTo>
                <a:cubicBezTo>
                  <a:pt x="1166037" y="467038"/>
                  <a:pt x="1144212" y="488863"/>
                  <a:pt x="1117289" y="488863"/>
                </a:cubicBezTo>
                <a:lnTo>
                  <a:pt x="48748" y="488863"/>
                </a:lnTo>
                <a:cubicBezTo>
                  <a:pt x="21825" y="488863"/>
                  <a:pt x="0" y="467038"/>
                  <a:pt x="0" y="440115"/>
                </a:cubicBezTo>
                <a:lnTo>
                  <a:pt x="0" y="216486"/>
                </a:lnTo>
                <a:lnTo>
                  <a:pt x="0" y="171851"/>
                </a:lnTo>
                <a:lnTo>
                  <a:pt x="0" y="123103"/>
                </a:lnTo>
                <a:lnTo>
                  <a:pt x="48748" y="123103"/>
                </a:lnTo>
                <a:lnTo>
                  <a:pt x="511618" y="123103"/>
                </a:lnTo>
                <a:close/>
              </a:path>
            </a:pathLst>
          </a:custGeom>
          <a:solidFill>
            <a:srgbClr val="F8960D"/>
          </a:solidFill>
          <a:ln w="12700" cap="flat" cmpd="sng" algn="ctr">
            <a:noFill/>
            <a:prstDash val="solid"/>
            <a:miter lim="800000"/>
          </a:ln>
          <a:effectLst/>
        </p:spPr>
        <p:txBody>
          <a:bodyPr lIns="86411" tIns="43205" rIns="86411" bIns="43205" rtlCol="0" anchor="ctr"/>
          <a:lstStyle/>
          <a:p>
            <a:pPr marL="0" marR="0" lvl="0" indent="0" algn="ctr" defTabSz="864108"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a:ln>
                <a:noFill/>
              </a:ln>
              <a:solidFill>
                <a:srgbClr val="F4F5FC"/>
              </a:solidFill>
              <a:effectLst/>
              <a:uLnTx/>
              <a:uFillTx/>
              <a:latin typeface="Arial"/>
              <a:ea typeface="思源黑体 CN Light"/>
              <a:cs typeface="+mn-cs"/>
            </a:endParaRPr>
          </a:p>
        </p:txBody>
      </p:sp>
      <p:sp>
        <p:nvSpPr>
          <p:cNvPr id="36" name="TextBox 35"/>
          <p:cNvSpPr txBox="1"/>
          <p:nvPr/>
        </p:nvSpPr>
        <p:spPr>
          <a:xfrm>
            <a:off x="2534369" y="4416563"/>
            <a:ext cx="447205" cy="247197"/>
          </a:xfrm>
          <a:prstGeom prst="rect">
            <a:avLst/>
          </a:prstGeom>
          <a:noFill/>
        </p:spPr>
        <p:txBody>
          <a:bodyPr wrap="none" lIns="86411" tIns="43205" rIns="86411" bIns="43205" rtlCol="0">
            <a:spAutoFit/>
          </a:bodyPr>
          <a:lstStyle/>
          <a:p>
            <a:pPr algn="ctr" defTabSz="864108" fontAlgn="auto">
              <a:spcBef>
                <a:spcPts val="0"/>
              </a:spcBef>
              <a:spcAft>
                <a:spcPts val="0"/>
              </a:spcAft>
            </a:pPr>
            <a:r>
              <a:rPr lang="zh-CN" altLang="en-US" sz="1000" b="1" dirty="0">
                <a:solidFill>
                  <a:srgbClr val="F4F5FC"/>
                </a:solidFill>
                <a:latin typeface="思源黑体 CN Regular" panose="020B0500000000000000" pitchFamily="34" charset="-122"/>
                <a:ea typeface="思源黑体 CN Regular" panose="020B0500000000000000" pitchFamily="34" charset="-122"/>
              </a:rPr>
              <a:t>订购</a:t>
            </a:r>
            <a:endParaRPr lang="en-US" altLang="zh-CN" sz="1000" b="1" dirty="0">
              <a:solidFill>
                <a:srgbClr val="F4F5FC"/>
              </a:solidFill>
              <a:latin typeface="思源黑体 CN Regular" panose="020B0500000000000000" pitchFamily="34" charset="-122"/>
              <a:ea typeface="思源黑体 CN Regular" panose="020B0500000000000000" pitchFamily="34" charset="-122"/>
            </a:endParaRPr>
          </a:p>
        </p:txBody>
      </p:sp>
      <p:sp>
        <p:nvSpPr>
          <p:cNvPr id="37" name="TextBox 36"/>
          <p:cNvSpPr txBox="1"/>
          <p:nvPr/>
        </p:nvSpPr>
        <p:spPr>
          <a:xfrm>
            <a:off x="2414236" y="3451347"/>
            <a:ext cx="687471" cy="627402"/>
          </a:xfrm>
          <a:prstGeom prst="rect">
            <a:avLst/>
          </a:prstGeom>
          <a:noFill/>
        </p:spPr>
        <p:txBody>
          <a:bodyPr wrap="none" lIns="86411" tIns="43205" rIns="86411" bIns="43205" rtlCol="0">
            <a:spAutoFit/>
          </a:bodyPr>
          <a:lstStyle/>
          <a:p>
            <a:pPr algn="ctr" defTabSz="864108" fontAlgn="auto">
              <a:lnSpc>
                <a:spcPct val="130000"/>
              </a:lnSpc>
              <a:spcBef>
                <a:spcPts val="0"/>
              </a:spcBef>
              <a:spcAft>
                <a:spcPts val="0"/>
              </a:spcAft>
            </a:pPr>
            <a:r>
              <a:rPr lang="en-US" sz="1700" dirty="0">
                <a:solidFill>
                  <a:srgbClr val="F4F5FC"/>
                </a:solidFill>
                <a:latin typeface="思源黑体 CN Light" panose="020B0300000000000000" pitchFamily="34" charset="-122"/>
                <a:ea typeface="思源黑体 CN Light" panose="020B0300000000000000" pitchFamily="34" charset="-122"/>
              </a:rPr>
              <a:t>150￥</a:t>
            </a:r>
          </a:p>
          <a:p>
            <a:pPr algn="ctr" defTabSz="864108" fontAlgn="auto">
              <a:lnSpc>
                <a:spcPct val="130000"/>
              </a:lnSpc>
              <a:spcBef>
                <a:spcPts val="0"/>
              </a:spcBef>
              <a:spcAft>
                <a:spcPts val="0"/>
              </a:spcAft>
            </a:pPr>
            <a:r>
              <a:rPr lang="zh-CN" altLang="en-US" sz="1000" dirty="0">
                <a:solidFill>
                  <a:srgbClr val="F4F5FC"/>
                </a:solidFill>
                <a:latin typeface="思源黑体 CN Light" panose="020B0300000000000000" pitchFamily="34" charset="-122"/>
                <a:ea typeface="思源黑体 CN Light" panose="020B0300000000000000" pitchFamily="34" charset="-122"/>
              </a:rPr>
              <a:t>个人用户</a:t>
            </a:r>
            <a:endParaRPr lang="en-US" sz="1000" dirty="0">
              <a:solidFill>
                <a:srgbClr val="F4F5FC"/>
              </a:solidFill>
              <a:latin typeface="思源黑体 CN Light" panose="020B0300000000000000" pitchFamily="34" charset="-122"/>
              <a:ea typeface="思源黑体 CN Light" panose="020B0300000000000000" pitchFamily="34" charset="-122"/>
            </a:endParaRPr>
          </a:p>
        </p:txBody>
      </p:sp>
      <p:sp>
        <p:nvSpPr>
          <p:cNvPr id="38" name="Rounded Rectangle 20"/>
          <p:cNvSpPr/>
          <p:nvPr/>
        </p:nvSpPr>
        <p:spPr>
          <a:xfrm>
            <a:off x="4664920" y="3289224"/>
            <a:ext cx="1101966" cy="1421620"/>
          </a:xfrm>
          <a:prstGeom prst="roundRect">
            <a:avLst>
              <a:gd name="adj" fmla="val 4607"/>
            </a:avLst>
          </a:prstGeom>
          <a:solidFill>
            <a:srgbClr val="AAB2BD">
              <a:lumMod val="50000"/>
            </a:srgbClr>
          </a:solidFill>
          <a:ln w="12700" cap="flat" cmpd="sng" algn="ctr">
            <a:noFill/>
            <a:prstDash val="solid"/>
            <a:miter lim="800000"/>
          </a:ln>
          <a:effectLst/>
        </p:spPr>
        <p:txBody>
          <a:bodyPr lIns="86411" tIns="43205" rIns="86411" bIns="43205" rtlCol="0" anchor="ctr"/>
          <a:lstStyle/>
          <a:p>
            <a:pPr marL="0" marR="0" lvl="0" indent="0" algn="ctr" defTabSz="864108"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a:ln>
                <a:noFill/>
              </a:ln>
              <a:solidFill>
                <a:srgbClr val="F4F5FC"/>
              </a:solidFill>
              <a:effectLst/>
              <a:uLnTx/>
              <a:uFillTx/>
              <a:latin typeface="Arial"/>
              <a:ea typeface="思源黑体 CN Light"/>
              <a:cs typeface="+mn-cs"/>
            </a:endParaRPr>
          </a:p>
        </p:txBody>
      </p:sp>
      <p:sp>
        <p:nvSpPr>
          <p:cNvPr id="39" name="Freeform 21"/>
          <p:cNvSpPr/>
          <p:nvPr/>
        </p:nvSpPr>
        <p:spPr>
          <a:xfrm>
            <a:off x="4664919" y="4248914"/>
            <a:ext cx="1101966" cy="461930"/>
          </a:xfrm>
          <a:custGeom>
            <a:avLst/>
            <a:gdLst>
              <a:gd name="connsiteX0" fmla="*/ 583018 w 1166037"/>
              <a:gd name="connsiteY0" fmla="*/ 0 h 488863"/>
              <a:gd name="connsiteX1" fmla="*/ 654417 w 1166037"/>
              <a:gd name="connsiteY1" fmla="*/ 123103 h 488863"/>
              <a:gd name="connsiteX2" fmla="*/ 1117289 w 1166037"/>
              <a:gd name="connsiteY2" fmla="*/ 123103 h 488863"/>
              <a:gd name="connsiteX3" fmla="*/ 1166037 w 1166037"/>
              <a:gd name="connsiteY3" fmla="*/ 123103 h 488863"/>
              <a:gd name="connsiteX4" fmla="*/ 1166037 w 1166037"/>
              <a:gd name="connsiteY4" fmla="*/ 171851 h 488863"/>
              <a:gd name="connsiteX5" fmla="*/ 1166037 w 1166037"/>
              <a:gd name="connsiteY5" fmla="*/ 216486 h 488863"/>
              <a:gd name="connsiteX6" fmla="*/ 1166037 w 1166037"/>
              <a:gd name="connsiteY6" fmla="*/ 440115 h 488863"/>
              <a:gd name="connsiteX7" fmla="*/ 1117289 w 1166037"/>
              <a:gd name="connsiteY7" fmla="*/ 488863 h 488863"/>
              <a:gd name="connsiteX8" fmla="*/ 48748 w 1166037"/>
              <a:gd name="connsiteY8" fmla="*/ 488863 h 488863"/>
              <a:gd name="connsiteX9" fmla="*/ 0 w 1166037"/>
              <a:gd name="connsiteY9" fmla="*/ 440115 h 488863"/>
              <a:gd name="connsiteX10" fmla="*/ 0 w 1166037"/>
              <a:gd name="connsiteY10" fmla="*/ 216486 h 488863"/>
              <a:gd name="connsiteX11" fmla="*/ 0 w 1166037"/>
              <a:gd name="connsiteY11" fmla="*/ 171851 h 488863"/>
              <a:gd name="connsiteX12" fmla="*/ 0 w 1166037"/>
              <a:gd name="connsiteY12" fmla="*/ 123103 h 488863"/>
              <a:gd name="connsiteX13" fmla="*/ 48748 w 1166037"/>
              <a:gd name="connsiteY13" fmla="*/ 123103 h 488863"/>
              <a:gd name="connsiteX14" fmla="*/ 511618 w 1166037"/>
              <a:gd name="connsiteY14" fmla="*/ 123103 h 488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66037" h="488863">
                <a:moveTo>
                  <a:pt x="583018" y="0"/>
                </a:moveTo>
                <a:lnTo>
                  <a:pt x="654417" y="123103"/>
                </a:lnTo>
                <a:lnTo>
                  <a:pt x="1117289" y="123103"/>
                </a:lnTo>
                <a:lnTo>
                  <a:pt x="1166037" y="123103"/>
                </a:lnTo>
                <a:lnTo>
                  <a:pt x="1166037" y="171851"/>
                </a:lnTo>
                <a:lnTo>
                  <a:pt x="1166037" y="216486"/>
                </a:lnTo>
                <a:lnTo>
                  <a:pt x="1166037" y="440115"/>
                </a:lnTo>
                <a:cubicBezTo>
                  <a:pt x="1166037" y="467038"/>
                  <a:pt x="1144212" y="488863"/>
                  <a:pt x="1117289" y="488863"/>
                </a:cubicBezTo>
                <a:lnTo>
                  <a:pt x="48748" y="488863"/>
                </a:lnTo>
                <a:cubicBezTo>
                  <a:pt x="21825" y="488863"/>
                  <a:pt x="0" y="467038"/>
                  <a:pt x="0" y="440115"/>
                </a:cubicBezTo>
                <a:lnTo>
                  <a:pt x="0" y="216486"/>
                </a:lnTo>
                <a:lnTo>
                  <a:pt x="0" y="171851"/>
                </a:lnTo>
                <a:lnTo>
                  <a:pt x="0" y="123103"/>
                </a:lnTo>
                <a:lnTo>
                  <a:pt x="48748" y="123103"/>
                </a:lnTo>
                <a:lnTo>
                  <a:pt x="511618" y="123103"/>
                </a:lnTo>
                <a:close/>
              </a:path>
            </a:pathLst>
          </a:custGeom>
          <a:solidFill>
            <a:srgbClr val="00A19C"/>
          </a:solidFill>
          <a:ln w="12700" cap="flat" cmpd="sng" algn="ctr">
            <a:noFill/>
            <a:prstDash val="solid"/>
            <a:miter lim="800000"/>
          </a:ln>
          <a:effectLst/>
        </p:spPr>
        <p:txBody>
          <a:bodyPr lIns="86411" tIns="43205" rIns="86411" bIns="43205" rtlCol="0" anchor="ctr"/>
          <a:lstStyle/>
          <a:p>
            <a:pPr marL="0" marR="0" lvl="0" indent="0" algn="ctr" defTabSz="864108"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a:ln>
                <a:noFill/>
              </a:ln>
              <a:solidFill>
                <a:srgbClr val="F4F5FC"/>
              </a:solidFill>
              <a:effectLst/>
              <a:uLnTx/>
              <a:uFillTx/>
              <a:latin typeface="Arial"/>
              <a:ea typeface="思源黑体 CN Light"/>
              <a:cs typeface="+mn-cs"/>
            </a:endParaRPr>
          </a:p>
        </p:txBody>
      </p:sp>
      <p:sp>
        <p:nvSpPr>
          <p:cNvPr id="40" name="TextBox 39"/>
          <p:cNvSpPr txBox="1"/>
          <p:nvPr/>
        </p:nvSpPr>
        <p:spPr>
          <a:xfrm>
            <a:off x="4992300" y="4416563"/>
            <a:ext cx="447205" cy="247197"/>
          </a:xfrm>
          <a:prstGeom prst="rect">
            <a:avLst/>
          </a:prstGeom>
          <a:noFill/>
        </p:spPr>
        <p:txBody>
          <a:bodyPr wrap="none" lIns="86411" tIns="43205" rIns="86411" bIns="43205" rtlCol="0">
            <a:spAutoFit/>
          </a:bodyPr>
          <a:lstStyle/>
          <a:p>
            <a:pPr algn="ctr" defTabSz="864108" fontAlgn="auto">
              <a:spcBef>
                <a:spcPts val="0"/>
              </a:spcBef>
              <a:spcAft>
                <a:spcPts val="0"/>
              </a:spcAft>
            </a:pPr>
            <a:r>
              <a:rPr lang="zh-CN" altLang="en-US" sz="1000" b="1" dirty="0">
                <a:solidFill>
                  <a:srgbClr val="F4F5FC"/>
                </a:solidFill>
                <a:latin typeface="思源黑体 CN Regular" panose="020B0500000000000000" pitchFamily="34" charset="-122"/>
                <a:ea typeface="思源黑体 CN Regular" panose="020B0500000000000000" pitchFamily="34" charset="-122"/>
              </a:rPr>
              <a:t>订购</a:t>
            </a:r>
            <a:endParaRPr lang="en-US" altLang="zh-CN" sz="1000" b="1" dirty="0">
              <a:solidFill>
                <a:srgbClr val="F4F5FC"/>
              </a:solidFill>
              <a:latin typeface="思源黑体 CN Regular" panose="020B0500000000000000" pitchFamily="34" charset="-122"/>
              <a:ea typeface="思源黑体 CN Regular" panose="020B0500000000000000" pitchFamily="34" charset="-122"/>
            </a:endParaRPr>
          </a:p>
        </p:txBody>
      </p:sp>
      <p:sp>
        <p:nvSpPr>
          <p:cNvPr id="41" name="TextBox 40"/>
          <p:cNvSpPr txBox="1"/>
          <p:nvPr/>
        </p:nvSpPr>
        <p:spPr>
          <a:xfrm>
            <a:off x="4872169" y="3451347"/>
            <a:ext cx="687471" cy="627402"/>
          </a:xfrm>
          <a:prstGeom prst="rect">
            <a:avLst/>
          </a:prstGeom>
          <a:noFill/>
        </p:spPr>
        <p:txBody>
          <a:bodyPr wrap="none" lIns="86411" tIns="43205" rIns="86411" bIns="43205" rtlCol="0">
            <a:spAutoFit/>
          </a:bodyPr>
          <a:lstStyle/>
          <a:p>
            <a:pPr algn="ctr" defTabSz="864108" fontAlgn="auto">
              <a:lnSpc>
                <a:spcPct val="130000"/>
              </a:lnSpc>
              <a:spcBef>
                <a:spcPts val="0"/>
              </a:spcBef>
              <a:spcAft>
                <a:spcPts val="0"/>
              </a:spcAft>
            </a:pPr>
            <a:r>
              <a:rPr lang="en-US" sz="1700" dirty="0">
                <a:solidFill>
                  <a:srgbClr val="F4F5FC"/>
                </a:solidFill>
                <a:latin typeface="思源黑体 CN Light" panose="020B0300000000000000" pitchFamily="34" charset="-122"/>
                <a:ea typeface="思源黑体 CN Light" panose="020B0300000000000000" pitchFamily="34" charset="-122"/>
              </a:rPr>
              <a:t>500￥</a:t>
            </a:r>
          </a:p>
          <a:p>
            <a:pPr algn="ctr" defTabSz="864108" fontAlgn="auto">
              <a:lnSpc>
                <a:spcPct val="130000"/>
              </a:lnSpc>
              <a:spcBef>
                <a:spcPts val="0"/>
              </a:spcBef>
              <a:spcAft>
                <a:spcPts val="0"/>
              </a:spcAft>
            </a:pPr>
            <a:r>
              <a:rPr lang="zh-CN" altLang="en-US" sz="1000" dirty="0">
                <a:solidFill>
                  <a:srgbClr val="F4F5FC"/>
                </a:solidFill>
                <a:latin typeface="思源黑体 CN Light" panose="020B0300000000000000" pitchFamily="34" charset="-122"/>
                <a:ea typeface="思源黑体 CN Light" panose="020B0300000000000000" pitchFamily="34" charset="-122"/>
              </a:rPr>
              <a:t>商业使用</a:t>
            </a:r>
            <a:endParaRPr lang="en-US" sz="1000" dirty="0">
              <a:solidFill>
                <a:srgbClr val="F4F5FC"/>
              </a:solidFill>
              <a:latin typeface="思源黑体 CN Light" panose="020B0300000000000000" pitchFamily="34" charset="-122"/>
              <a:ea typeface="思源黑体 CN Light" panose="020B0300000000000000" pitchFamily="34" charset="-122"/>
            </a:endParaRPr>
          </a:p>
        </p:txBody>
      </p:sp>
      <p:sp>
        <p:nvSpPr>
          <p:cNvPr id="42" name="Rounded Rectangle 25"/>
          <p:cNvSpPr/>
          <p:nvPr/>
        </p:nvSpPr>
        <p:spPr>
          <a:xfrm>
            <a:off x="3435955" y="3289224"/>
            <a:ext cx="1101966" cy="1421620"/>
          </a:xfrm>
          <a:prstGeom prst="roundRect">
            <a:avLst>
              <a:gd name="adj" fmla="val 4607"/>
            </a:avLst>
          </a:prstGeom>
          <a:solidFill>
            <a:srgbClr val="AAB2BD">
              <a:lumMod val="50000"/>
            </a:srgbClr>
          </a:solidFill>
          <a:ln w="12700" cap="flat" cmpd="sng" algn="ctr">
            <a:noFill/>
            <a:prstDash val="solid"/>
            <a:miter lim="800000"/>
          </a:ln>
          <a:effectLst/>
        </p:spPr>
        <p:txBody>
          <a:bodyPr lIns="86411" tIns="43205" rIns="86411" bIns="43205" rtlCol="0" anchor="ctr"/>
          <a:lstStyle/>
          <a:p>
            <a:pPr marL="0" marR="0" lvl="0" indent="0" algn="ctr" defTabSz="864108"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a:ln>
                <a:noFill/>
              </a:ln>
              <a:solidFill>
                <a:srgbClr val="F4F5FC"/>
              </a:solidFill>
              <a:effectLst/>
              <a:uLnTx/>
              <a:uFillTx/>
              <a:latin typeface="Arial"/>
              <a:ea typeface="思源黑体 CN Light"/>
              <a:cs typeface="+mn-cs"/>
            </a:endParaRPr>
          </a:p>
        </p:txBody>
      </p:sp>
      <p:sp>
        <p:nvSpPr>
          <p:cNvPr id="43" name="Freeform 26"/>
          <p:cNvSpPr/>
          <p:nvPr/>
        </p:nvSpPr>
        <p:spPr>
          <a:xfrm>
            <a:off x="3435954" y="4248914"/>
            <a:ext cx="1101966" cy="461930"/>
          </a:xfrm>
          <a:custGeom>
            <a:avLst/>
            <a:gdLst>
              <a:gd name="connsiteX0" fmla="*/ 583018 w 1166037"/>
              <a:gd name="connsiteY0" fmla="*/ 0 h 488863"/>
              <a:gd name="connsiteX1" fmla="*/ 654417 w 1166037"/>
              <a:gd name="connsiteY1" fmla="*/ 123103 h 488863"/>
              <a:gd name="connsiteX2" fmla="*/ 1117289 w 1166037"/>
              <a:gd name="connsiteY2" fmla="*/ 123103 h 488863"/>
              <a:gd name="connsiteX3" fmla="*/ 1166037 w 1166037"/>
              <a:gd name="connsiteY3" fmla="*/ 123103 h 488863"/>
              <a:gd name="connsiteX4" fmla="*/ 1166037 w 1166037"/>
              <a:gd name="connsiteY4" fmla="*/ 171851 h 488863"/>
              <a:gd name="connsiteX5" fmla="*/ 1166037 w 1166037"/>
              <a:gd name="connsiteY5" fmla="*/ 216486 h 488863"/>
              <a:gd name="connsiteX6" fmla="*/ 1166037 w 1166037"/>
              <a:gd name="connsiteY6" fmla="*/ 440115 h 488863"/>
              <a:gd name="connsiteX7" fmla="*/ 1117289 w 1166037"/>
              <a:gd name="connsiteY7" fmla="*/ 488863 h 488863"/>
              <a:gd name="connsiteX8" fmla="*/ 48748 w 1166037"/>
              <a:gd name="connsiteY8" fmla="*/ 488863 h 488863"/>
              <a:gd name="connsiteX9" fmla="*/ 0 w 1166037"/>
              <a:gd name="connsiteY9" fmla="*/ 440115 h 488863"/>
              <a:gd name="connsiteX10" fmla="*/ 0 w 1166037"/>
              <a:gd name="connsiteY10" fmla="*/ 216486 h 488863"/>
              <a:gd name="connsiteX11" fmla="*/ 0 w 1166037"/>
              <a:gd name="connsiteY11" fmla="*/ 171851 h 488863"/>
              <a:gd name="connsiteX12" fmla="*/ 0 w 1166037"/>
              <a:gd name="connsiteY12" fmla="*/ 123103 h 488863"/>
              <a:gd name="connsiteX13" fmla="*/ 48748 w 1166037"/>
              <a:gd name="connsiteY13" fmla="*/ 123103 h 488863"/>
              <a:gd name="connsiteX14" fmla="*/ 511618 w 1166037"/>
              <a:gd name="connsiteY14" fmla="*/ 123103 h 488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66037" h="488863">
                <a:moveTo>
                  <a:pt x="583018" y="0"/>
                </a:moveTo>
                <a:lnTo>
                  <a:pt x="654417" y="123103"/>
                </a:lnTo>
                <a:lnTo>
                  <a:pt x="1117289" y="123103"/>
                </a:lnTo>
                <a:lnTo>
                  <a:pt x="1166037" y="123103"/>
                </a:lnTo>
                <a:lnTo>
                  <a:pt x="1166037" y="171851"/>
                </a:lnTo>
                <a:lnTo>
                  <a:pt x="1166037" y="216486"/>
                </a:lnTo>
                <a:lnTo>
                  <a:pt x="1166037" y="440115"/>
                </a:lnTo>
                <a:cubicBezTo>
                  <a:pt x="1166037" y="467038"/>
                  <a:pt x="1144212" y="488863"/>
                  <a:pt x="1117289" y="488863"/>
                </a:cubicBezTo>
                <a:lnTo>
                  <a:pt x="48748" y="488863"/>
                </a:lnTo>
                <a:cubicBezTo>
                  <a:pt x="21825" y="488863"/>
                  <a:pt x="0" y="467038"/>
                  <a:pt x="0" y="440115"/>
                </a:cubicBezTo>
                <a:lnTo>
                  <a:pt x="0" y="216486"/>
                </a:lnTo>
                <a:lnTo>
                  <a:pt x="0" y="171851"/>
                </a:lnTo>
                <a:lnTo>
                  <a:pt x="0" y="123103"/>
                </a:lnTo>
                <a:lnTo>
                  <a:pt x="48748" y="123103"/>
                </a:lnTo>
                <a:lnTo>
                  <a:pt x="511618" y="123103"/>
                </a:lnTo>
                <a:close/>
              </a:path>
            </a:pathLst>
          </a:custGeom>
          <a:solidFill>
            <a:srgbClr val="99B433"/>
          </a:solidFill>
          <a:ln w="12700" cap="flat" cmpd="sng" algn="ctr">
            <a:noFill/>
            <a:prstDash val="solid"/>
            <a:miter lim="800000"/>
          </a:ln>
          <a:effectLst/>
        </p:spPr>
        <p:txBody>
          <a:bodyPr lIns="86411" tIns="43205" rIns="86411" bIns="43205" rtlCol="0" anchor="ctr"/>
          <a:lstStyle/>
          <a:p>
            <a:pPr marL="0" marR="0" lvl="0" indent="0" algn="ctr" defTabSz="864108"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a:ln>
                <a:noFill/>
              </a:ln>
              <a:solidFill>
                <a:srgbClr val="F4F5FC"/>
              </a:solidFill>
              <a:effectLst/>
              <a:uLnTx/>
              <a:uFillTx/>
              <a:latin typeface="Arial"/>
              <a:ea typeface="思源黑体 CN Light"/>
              <a:cs typeface="+mn-cs"/>
            </a:endParaRPr>
          </a:p>
        </p:txBody>
      </p:sp>
      <p:sp>
        <p:nvSpPr>
          <p:cNvPr id="44" name="TextBox 43"/>
          <p:cNvSpPr txBox="1"/>
          <p:nvPr/>
        </p:nvSpPr>
        <p:spPr>
          <a:xfrm>
            <a:off x="3763335" y="4416563"/>
            <a:ext cx="447205" cy="247197"/>
          </a:xfrm>
          <a:prstGeom prst="rect">
            <a:avLst/>
          </a:prstGeom>
          <a:noFill/>
        </p:spPr>
        <p:txBody>
          <a:bodyPr wrap="none" lIns="86411" tIns="43205" rIns="86411" bIns="43205" rtlCol="0">
            <a:spAutoFit/>
          </a:bodyPr>
          <a:lstStyle/>
          <a:p>
            <a:pPr algn="ctr" defTabSz="864108" fontAlgn="auto">
              <a:spcBef>
                <a:spcPts val="0"/>
              </a:spcBef>
              <a:spcAft>
                <a:spcPts val="0"/>
              </a:spcAft>
            </a:pPr>
            <a:r>
              <a:rPr lang="zh-CN" altLang="en-US" sz="1000" b="1" dirty="0">
                <a:solidFill>
                  <a:srgbClr val="F4F5FC"/>
                </a:solidFill>
                <a:latin typeface="思源黑体 CN Regular" panose="020B0500000000000000" pitchFamily="34" charset="-122"/>
                <a:ea typeface="思源黑体 CN Regular" panose="020B0500000000000000" pitchFamily="34" charset="-122"/>
              </a:rPr>
              <a:t>订购</a:t>
            </a:r>
            <a:endParaRPr lang="en-US" altLang="zh-CN" sz="1000" b="1" dirty="0">
              <a:solidFill>
                <a:srgbClr val="F4F5FC"/>
              </a:solidFill>
              <a:latin typeface="思源黑体 CN Regular" panose="020B0500000000000000" pitchFamily="34" charset="-122"/>
              <a:ea typeface="思源黑体 CN Regular" panose="020B0500000000000000" pitchFamily="34" charset="-122"/>
            </a:endParaRPr>
          </a:p>
        </p:txBody>
      </p:sp>
      <p:sp>
        <p:nvSpPr>
          <p:cNvPr id="45" name="TextBox 44"/>
          <p:cNvSpPr txBox="1"/>
          <p:nvPr/>
        </p:nvSpPr>
        <p:spPr>
          <a:xfrm>
            <a:off x="3643202" y="3451347"/>
            <a:ext cx="687471" cy="627402"/>
          </a:xfrm>
          <a:prstGeom prst="rect">
            <a:avLst/>
          </a:prstGeom>
          <a:noFill/>
        </p:spPr>
        <p:txBody>
          <a:bodyPr wrap="none" lIns="86411" tIns="43205" rIns="86411" bIns="43205" rtlCol="0">
            <a:spAutoFit/>
          </a:bodyPr>
          <a:lstStyle/>
          <a:p>
            <a:pPr algn="ctr" defTabSz="864108" fontAlgn="auto">
              <a:lnSpc>
                <a:spcPct val="130000"/>
              </a:lnSpc>
              <a:spcBef>
                <a:spcPts val="0"/>
              </a:spcBef>
              <a:spcAft>
                <a:spcPts val="0"/>
              </a:spcAft>
            </a:pPr>
            <a:r>
              <a:rPr lang="en-US" sz="1700" dirty="0">
                <a:solidFill>
                  <a:srgbClr val="F4F5FC"/>
                </a:solidFill>
                <a:latin typeface="思源黑体 CN Light" panose="020B0300000000000000" pitchFamily="34" charset="-122"/>
                <a:ea typeface="思源黑体 CN Light" panose="020B0300000000000000" pitchFamily="34" charset="-122"/>
              </a:rPr>
              <a:t>200￥</a:t>
            </a:r>
          </a:p>
          <a:p>
            <a:pPr algn="ctr" defTabSz="864108" fontAlgn="auto">
              <a:lnSpc>
                <a:spcPct val="130000"/>
              </a:lnSpc>
              <a:spcBef>
                <a:spcPts val="0"/>
              </a:spcBef>
              <a:spcAft>
                <a:spcPts val="0"/>
              </a:spcAft>
            </a:pPr>
            <a:r>
              <a:rPr lang="zh-CN" altLang="en-US" sz="1000" dirty="0">
                <a:solidFill>
                  <a:srgbClr val="F4F5FC"/>
                </a:solidFill>
                <a:latin typeface="思源黑体 CN Light" panose="020B0300000000000000" pitchFamily="34" charset="-122"/>
                <a:ea typeface="思源黑体 CN Light" panose="020B0300000000000000" pitchFamily="34" charset="-122"/>
              </a:rPr>
              <a:t>教育机构</a:t>
            </a:r>
            <a:endParaRPr lang="en-US" sz="1000" dirty="0">
              <a:solidFill>
                <a:srgbClr val="F4F5FC"/>
              </a:solidFill>
              <a:latin typeface="思源黑体 CN Light" panose="020B0300000000000000" pitchFamily="34" charset="-122"/>
              <a:ea typeface="思源黑体 CN Light" panose="020B0300000000000000" pitchFamily="34" charset="-122"/>
            </a:endParaRPr>
          </a:p>
        </p:txBody>
      </p:sp>
      <p:sp>
        <p:nvSpPr>
          <p:cNvPr id="46" name="Rectangle 37"/>
          <p:cNvSpPr/>
          <p:nvPr/>
        </p:nvSpPr>
        <p:spPr>
          <a:xfrm>
            <a:off x="925268" y="5037374"/>
            <a:ext cx="2179937" cy="694153"/>
          </a:xfrm>
          <a:prstGeom prst="rect">
            <a:avLst/>
          </a:prstGeom>
        </p:spPr>
        <p:txBody>
          <a:bodyPr wrap="square" lIns="86411" tIns="43205" rIns="86411" bIns="43205">
            <a:spAutoFit/>
          </a:bodyPr>
          <a:lstStyle/>
          <a:p>
            <a:pPr defTabSz="864108" fontAlgn="auto">
              <a:lnSpc>
                <a:spcPct val="130000"/>
              </a:lnSpc>
              <a:spcBef>
                <a:spcPts val="0"/>
              </a:spcBef>
              <a:spcAft>
                <a:spcPts val="0"/>
              </a:spcAft>
            </a:pPr>
            <a:r>
              <a:rPr lang="zh-CN" altLang="en-US" sz="1000" b="1" dirty="0">
                <a:solidFill>
                  <a:srgbClr val="AAB2BD">
                    <a:lumMod val="50000"/>
                  </a:srgbClr>
                </a:solidFill>
                <a:latin typeface="思源黑体 CN Regular" panose="020B0500000000000000" pitchFamily="34" charset="-122"/>
                <a:ea typeface="思源黑体 CN Regular" panose="020B0500000000000000" pitchFamily="34" charset="-122"/>
              </a:rPr>
              <a:t>点击输入文本</a:t>
            </a:r>
            <a:endParaRPr lang="en-US" altLang="zh-CN" sz="1000" b="1" dirty="0">
              <a:solidFill>
                <a:srgbClr val="AAB2BD">
                  <a:lumMod val="50000"/>
                </a:srgbClr>
              </a:solidFill>
              <a:latin typeface="思源黑体 CN Regular" panose="020B0500000000000000" pitchFamily="34" charset="-122"/>
              <a:ea typeface="思源黑体 CN Regular" panose="020B0500000000000000" pitchFamily="34" charset="-122"/>
            </a:endParaRPr>
          </a:p>
          <a:p>
            <a:pPr defTabSz="864108" fontAlgn="auto">
              <a:lnSpc>
                <a:spcPct val="130000"/>
              </a:lnSpc>
              <a:spcBef>
                <a:spcPts val="0"/>
              </a:spcBef>
              <a:spcAft>
                <a:spcPts val="0"/>
              </a:spcAft>
            </a:pPr>
            <a:r>
              <a:rPr lang="zh-CN" altLang="en-US" sz="1000" dirty="0">
                <a:solidFill>
                  <a:srgbClr val="AAB2BD">
                    <a:lumMod val="50000"/>
                  </a:srgbClr>
                </a:solidFill>
                <a:latin typeface="思源黑体 CN Light" panose="020B0300000000000000" pitchFamily="34" charset="-122"/>
                <a:ea typeface="思源黑体 CN Light" panose="020B0300000000000000" pitchFamily="34" charset="-122"/>
              </a:rPr>
              <a:t>沿着荷塘是一条曲折的小煤屑路这是一条幽僻的路白天走夜晚</a:t>
            </a:r>
            <a:endParaRPr lang="en-US" sz="1000" dirty="0">
              <a:solidFill>
                <a:srgbClr val="AAB2BD">
                  <a:lumMod val="50000"/>
                </a:srgbClr>
              </a:solidFill>
              <a:latin typeface="思源黑体 CN Light" panose="020B0300000000000000" pitchFamily="34" charset="-122"/>
              <a:ea typeface="思源黑体 CN Light" panose="020B0300000000000000" pitchFamily="34" charset="-122"/>
            </a:endParaRPr>
          </a:p>
        </p:txBody>
      </p:sp>
      <p:graphicFrame>
        <p:nvGraphicFramePr>
          <p:cNvPr id="47" name="Chart 41"/>
          <p:cNvGraphicFramePr/>
          <p:nvPr>
            <p:extLst>
              <p:ext uri="{D42A27DB-BD31-4B8C-83A1-F6EECF244321}">
                <p14:modId xmlns:p14="http://schemas.microsoft.com/office/powerpoint/2010/main" val="3671864822"/>
              </p:ext>
            </p:extLst>
          </p:nvPr>
        </p:nvGraphicFramePr>
        <p:xfrm>
          <a:off x="7282588" y="3103233"/>
          <a:ext cx="3367884" cy="3380485"/>
        </p:xfrm>
        <a:graphic>
          <a:graphicData uri="http://schemas.openxmlformats.org/drawingml/2006/chart">
            <c:chart xmlns:c="http://schemas.openxmlformats.org/drawingml/2006/chart" xmlns:r="http://schemas.openxmlformats.org/officeDocument/2006/relationships" r:id="rId2"/>
          </a:graphicData>
        </a:graphic>
      </p:graphicFrame>
      <p:sp>
        <p:nvSpPr>
          <p:cNvPr id="48" name="TextBox 47"/>
          <p:cNvSpPr txBox="1"/>
          <p:nvPr/>
        </p:nvSpPr>
        <p:spPr>
          <a:xfrm>
            <a:off x="6668786" y="4451414"/>
            <a:ext cx="342073" cy="249770"/>
          </a:xfrm>
          <a:prstGeom prst="roundRect">
            <a:avLst/>
          </a:prstGeom>
          <a:solidFill>
            <a:srgbClr val="00A19C"/>
          </a:solidFill>
        </p:spPr>
        <p:txBody>
          <a:bodyPr wrap="none" lIns="86411" tIns="43205" rIns="86411" bIns="43205" rtlCol="0">
            <a:spAutoFit/>
          </a:bodyPr>
          <a:lstStyle/>
          <a:p>
            <a:pPr marL="0" marR="0" lvl="0" indent="0" algn="ctr" defTabSz="864108"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4F5FC"/>
                </a:solidFill>
                <a:effectLst/>
                <a:uLnTx/>
                <a:uFillTx/>
                <a:latin typeface="思源黑体 CN Regular" panose="020B0500000000000000" pitchFamily="34" charset="-122"/>
                <a:ea typeface="思源黑体 CN Regular" panose="020B0500000000000000" pitchFamily="34" charset="-122"/>
              </a:rPr>
              <a:t>12%</a:t>
            </a:r>
          </a:p>
        </p:txBody>
      </p:sp>
      <p:sp>
        <p:nvSpPr>
          <p:cNvPr id="49" name="TextBox 48"/>
          <p:cNvSpPr txBox="1"/>
          <p:nvPr/>
        </p:nvSpPr>
        <p:spPr>
          <a:xfrm>
            <a:off x="6668786" y="3274403"/>
            <a:ext cx="342073" cy="249770"/>
          </a:xfrm>
          <a:prstGeom prst="roundRect">
            <a:avLst/>
          </a:prstGeom>
          <a:solidFill>
            <a:srgbClr val="99B433"/>
          </a:solidFill>
        </p:spPr>
        <p:txBody>
          <a:bodyPr wrap="none" lIns="86411" tIns="43205" rIns="86411" bIns="43205" rtlCol="0">
            <a:spAutoFit/>
          </a:bodyPr>
          <a:lstStyle/>
          <a:p>
            <a:pPr marL="0" marR="0" lvl="0" indent="0" algn="ctr" defTabSz="864108"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4F5FC"/>
                </a:solidFill>
                <a:effectLst/>
                <a:uLnTx/>
                <a:uFillTx/>
                <a:latin typeface="思源黑体 CN Regular" panose="020B0500000000000000" pitchFamily="34" charset="-122"/>
                <a:ea typeface="思源黑体 CN Regular" panose="020B0500000000000000" pitchFamily="34" charset="-122"/>
              </a:rPr>
              <a:t>14%</a:t>
            </a:r>
          </a:p>
        </p:txBody>
      </p:sp>
      <p:sp>
        <p:nvSpPr>
          <p:cNvPr id="50" name="TextBox 49"/>
          <p:cNvSpPr txBox="1"/>
          <p:nvPr/>
        </p:nvSpPr>
        <p:spPr>
          <a:xfrm>
            <a:off x="6654239" y="3666740"/>
            <a:ext cx="371168" cy="249770"/>
          </a:xfrm>
          <a:prstGeom prst="roundRect">
            <a:avLst/>
          </a:prstGeom>
          <a:solidFill>
            <a:srgbClr val="F8960D"/>
          </a:solidFill>
        </p:spPr>
        <p:txBody>
          <a:bodyPr wrap="none" lIns="86411" tIns="43205" rIns="86411" bIns="43205" rtlCol="0">
            <a:spAutoFit/>
          </a:bodyPr>
          <a:lstStyle/>
          <a:p>
            <a:pPr marL="0" marR="0" lvl="0" indent="0" algn="ctr" defTabSz="864108"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4F5FC"/>
                </a:solidFill>
                <a:effectLst/>
                <a:uLnTx/>
                <a:uFillTx/>
                <a:latin typeface="思源黑体 CN Regular" panose="020B0500000000000000" pitchFamily="34" charset="-122"/>
                <a:ea typeface="思源黑体 CN Regular" panose="020B0500000000000000" pitchFamily="34" charset="-122"/>
              </a:rPr>
              <a:t>33%</a:t>
            </a:r>
          </a:p>
        </p:txBody>
      </p:sp>
      <p:sp>
        <p:nvSpPr>
          <p:cNvPr id="51" name="TextBox 50"/>
          <p:cNvSpPr txBox="1"/>
          <p:nvPr/>
        </p:nvSpPr>
        <p:spPr>
          <a:xfrm>
            <a:off x="6668786" y="4059076"/>
            <a:ext cx="342073" cy="249770"/>
          </a:xfrm>
          <a:prstGeom prst="roundRect">
            <a:avLst/>
          </a:prstGeom>
          <a:solidFill>
            <a:srgbClr val="D70444"/>
          </a:solidFill>
        </p:spPr>
        <p:txBody>
          <a:bodyPr wrap="none" lIns="86411" tIns="43205" rIns="86411" bIns="43205" rtlCol="0">
            <a:spAutoFit/>
          </a:bodyPr>
          <a:lstStyle/>
          <a:p>
            <a:pPr marL="0" marR="0" lvl="0" indent="0" algn="ctr" defTabSz="864108"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4F5FC"/>
                </a:solidFill>
                <a:effectLst/>
                <a:uLnTx/>
                <a:uFillTx/>
                <a:latin typeface="思源黑体 CN Regular" panose="020B0500000000000000" pitchFamily="34" charset="-122"/>
                <a:ea typeface="思源黑体 CN Regular" panose="020B0500000000000000" pitchFamily="34" charset="-122"/>
              </a:rPr>
              <a:t>41%</a:t>
            </a:r>
          </a:p>
        </p:txBody>
      </p:sp>
    </p:spTree>
    <p:extLst>
      <p:ext uri="{BB962C8B-B14F-4D97-AF65-F5344CB8AC3E}">
        <p14:creationId xmlns:p14="http://schemas.microsoft.com/office/powerpoint/2010/main" val="694383140"/>
      </p:ext>
    </p:extLst>
  </p:cSld>
  <p:clrMapOvr>
    <a:masterClrMapping/>
  </p:clrMapOvr>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a:solidFill>
            <a:schemeClr val="bg1">
              <a:lumMod val="75000"/>
            </a:schemeClr>
          </a:solidFill>
        </a:ln>
        <a:effectLst/>
        <a:scene3d>
          <a:camera prst="orthographicFront"/>
          <a:lightRig rig="flat" dir="t"/>
        </a:scene3d>
        <a:sp3d>
          <a:extrusionClr>
            <a:schemeClr val="bg1"/>
          </a:extrusionClr>
          <a:contourClr>
            <a:schemeClr val="bg1"/>
          </a:contourClr>
        </a:sp3d>
      </a:spPr>
      <a:bodyPr rtlCol="0" anchor="ctr"/>
      <a:lstStyle>
        <a:defPPr marL="0" algn="ctr" eaLnBrk="0" fontAlgn="ctr" hangingPunct="0">
          <a:spcBef>
            <a:spcPts val="0"/>
          </a:spcBef>
          <a:spcAft>
            <a:spcPts val="0"/>
          </a:spcAft>
          <a:buClr>
            <a:srgbClr val="FF0000"/>
          </a:buClr>
          <a:buSzPct val="70000"/>
          <a:tabLst>
            <a:tab pos="136525" algn="l"/>
          </a:tabLst>
          <a:defRPr sz="1400">
            <a:latin typeface="微软雅黑" pitchFamily="34" charset="-122"/>
            <a:ea typeface="微软雅黑" pitchFamily="34" charset="-122"/>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uxe Colored">
    <a:dk1>
      <a:srgbClr val="333639"/>
    </a:dk1>
    <a:lt1>
      <a:srgbClr val="F4F5FC"/>
    </a:lt1>
    <a:dk2>
      <a:srgbClr val="353A42"/>
    </a:dk2>
    <a:lt2>
      <a:srgbClr val="FFFFFF"/>
    </a:lt2>
    <a:accent1>
      <a:srgbClr val="D70444"/>
    </a:accent1>
    <a:accent2>
      <a:srgbClr val="FFD014"/>
    </a:accent2>
    <a:accent3>
      <a:srgbClr val="99B433"/>
    </a:accent3>
    <a:accent4>
      <a:srgbClr val="F8960D"/>
    </a:accent4>
    <a:accent5>
      <a:srgbClr val="00A19C"/>
    </a:accent5>
    <a:accent6>
      <a:srgbClr val="AAB2BD"/>
    </a:accent6>
    <a:hlink>
      <a:srgbClr val="F8960D"/>
    </a:hlink>
    <a:folHlink>
      <a:srgbClr val="D70444"/>
    </a:folHlink>
  </a:clrScheme>
  <a:fontScheme name="自定义 17">
    <a:majorFont>
      <a:latin typeface="Arial"/>
      <a:ea typeface="思源黑体 CN Regular"/>
      <a:cs typeface=""/>
    </a:majorFont>
    <a:minorFont>
      <a:latin typeface="Arial"/>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23083</TotalTime>
  <Words>143</Words>
  <Application>Microsoft Macintosh PowerPoint</Application>
  <PresentationFormat>自定义</PresentationFormat>
  <Paragraphs>22</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思源黑体 CN Light</vt:lpstr>
      <vt:lpstr>思源黑体 CN Regular</vt:lpstr>
      <vt:lpstr>微软雅黑</vt:lpstr>
      <vt:lpstr>Arial Unicode MS</vt:lpstr>
      <vt:lpstr>Arial</vt:lpstr>
      <vt:lpstr>Calibri</vt:lpstr>
      <vt:lpstr>第一PPT模板网：www.1ppt.com</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健 王</cp:lastModifiedBy>
  <cp:revision>1370</cp:revision>
  <dcterms:created xsi:type="dcterms:W3CDTF">2009-02-11T05:37:22Z</dcterms:created>
  <dcterms:modified xsi:type="dcterms:W3CDTF">2023-09-07T12:41:10Z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锐普图表</vt:lpwstr>
  </property>
  <property fmtid="{D5CDD505-2E9C-101B-9397-08002B2CF9AE}" pid="3" name="SlideDescription">
    <vt:lpwstr/>
  </property>
</Properties>
</file>